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6" r:id="rId2"/>
    <p:sldId id="276" r:id="rId3"/>
    <p:sldId id="328" r:id="rId4"/>
    <p:sldId id="298" r:id="rId5"/>
    <p:sldId id="349" r:id="rId6"/>
    <p:sldId id="299" r:id="rId7"/>
    <p:sldId id="286" r:id="rId8"/>
    <p:sldId id="353" r:id="rId9"/>
    <p:sldId id="514" r:id="rId10"/>
    <p:sldId id="539" r:id="rId11"/>
    <p:sldId id="542" r:id="rId12"/>
    <p:sldId id="541" r:id="rId13"/>
    <p:sldId id="540" r:id="rId14"/>
    <p:sldId id="282" r:id="rId15"/>
    <p:sldId id="527" r:id="rId16"/>
    <p:sldId id="291" r:id="rId17"/>
    <p:sldId id="536" r:id="rId18"/>
    <p:sldId id="281" r:id="rId19"/>
    <p:sldId id="297" r:id="rId20"/>
    <p:sldId id="320" r:id="rId21"/>
    <p:sldId id="525" r:id="rId22"/>
    <p:sldId id="543" r:id="rId23"/>
    <p:sldId id="544" r:id="rId24"/>
    <p:sldId id="545" r:id="rId25"/>
    <p:sldId id="546" r:id="rId26"/>
    <p:sldId id="265" r:id="rId27"/>
  </p:sldIdLst>
  <p:sldSz cx="6858000" cy="9906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78D16C-0079-4422-AF41-37A340397886}">
          <p14:sldIdLst>
            <p14:sldId id="256"/>
            <p14:sldId id="276"/>
            <p14:sldId id="328"/>
            <p14:sldId id="298"/>
            <p14:sldId id="349"/>
            <p14:sldId id="299"/>
            <p14:sldId id="286"/>
            <p14:sldId id="353"/>
            <p14:sldId id="514"/>
            <p14:sldId id="539"/>
            <p14:sldId id="542"/>
            <p14:sldId id="541"/>
            <p14:sldId id="540"/>
            <p14:sldId id="282"/>
            <p14:sldId id="527"/>
            <p14:sldId id="291"/>
            <p14:sldId id="536"/>
            <p14:sldId id="281"/>
            <p14:sldId id="297"/>
            <p14:sldId id="320"/>
            <p14:sldId id="525"/>
            <p14:sldId id="543"/>
            <p14:sldId id="544"/>
            <p14:sldId id="545"/>
            <p14:sldId id="546"/>
            <p14:sldId id="265"/>
          </p14:sldIdLst>
        </p14:section>
      </p14:sectionLst>
    </p:ext>
    <p:ext uri="{EFAFB233-063F-42B5-8137-9DF3F51BA10A}">
      <p15:sldGuideLst xmlns:p15="http://schemas.microsoft.com/office/powerpoint/2012/main">
        <p15:guide id="1" orient="horz" pos="81"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F1279-DCFD-40BE-648B-94F365A59789}" name="Deeksha S" initials="DS" userId="S::deeksha@amiseq.com::8b9dcb89-835b-4ea8-b013-1714aa58e087" providerId="AD"/>
  <p188:author id="{5EA30EAF-DEA1-A2FC-AE7D-208C0FAEC6B3}" name="Zaira Pirzada" initials="ZP" userId="S::zpirzad1@jh.edu::a6813199-d7b6-4d34-a433-ac9b6be34259" providerId="AD"/>
  <p188:author id="{E94208EC-7EFE-C67B-7712-23C7AFA43013}" name="Vanshika Kashettiwar" initials="VK" userId="7db7ec07e8728ae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7F"/>
    <a:srgbClr val="F8F8F8"/>
    <a:srgbClr val="B05252"/>
    <a:srgbClr val="962929"/>
    <a:srgbClr val="7C0000"/>
    <a:srgbClr val="FFCCCC"/>
    <a:srgbClr val="BF6666"/>
    <a:srgbClr val="7F0000"/>
    <a:srgbClr val="CB7A7A"/>
    <a:srgbClr val="DE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447" autoAdjust="0"/>
  </p:normalViewPr>
  <p:slideViewPr>
    <p:cSldViewPr snapToGrid="0">
      <p:cViewPr>
        <p:scale>
          <a:sx n="70" d="100"/>
          <a:sy n="70" d="100"/>
        </p:scale>
        <p:origin x="1652" y="-1560"/>
      </p:cViewPr>
      <p:guideLst>
        <p:guide orient="horz" pos="81"/>
        <p:guide pos="2160"/>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93"/>
      </c:pieChart>
      <c:spPr>
        <a:noFill/>
        <a:ln>
          <a:noFill/>
        </a:ln>
        <a:effectLst/>
      </c:spPr>
    </c:plotArea>
    <c:legend>
      <c:legendPos val="b"/>
      <c:layout>
        <c:manualLayout>
          <c:xMode val="edge"/>
          <c:yMode val="edge"/>
          <c:x val="0.23519516966662263"/>
          <c:y val="0.88483741615631384"/>
          <c:w val="0.52960933767987539"/>
          <c:h val="8.73848060659084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FFFFFF"/>
                </a:solidFill>
              </a:rPr>
              <a:t>Threat Distribution</a:t>
            </a:r>
          </a:p>
        </c:rich>
      </c:tx>
      <c:overlay val="0"/>
      <c:spPr>
        <a:noFill/>
        <a:ln>
          <a:noFill/>
        </a:ln>
        <a:effectLst/>
      </c:spPr>
    </c:title>
    <c:autoTitleDeleted val="0"/>
    <c:view3D>
      <c:rotX val="5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666666666666666E-2"/>
          <c:y val="0.12894208054310488"/>
          <c:w val="0.93888888888888888"/>
          <c:h val="0.72090241406167865"/>
        </c:manualLayout>
      </c:layout>
      <c:pie3DChart>
        <c:varyColors val="1"/>
        <c:ser>
          <c:idx val="0"/>
          <c:order val="0"/>
          <c:tx>
            <c:strRef>
              <c:f>Sheet1!$B$1</c:f>
              <c:strCache>
                <c:ptCount val="1"/>
                <c:pt idx="0">
                  <c:v>Threat Distribution</c:v>
                </c:pt>
              </c:strCache>
            </c:strRef>
          </c:tx>
          <c:dPt>
            <c:idx val="0"/>
            <c:bubble3D val="0"/>
            <c:spPr>
              <a:solidFill>
                <a:schemeClr val="accent2">
                  <a:shade val="65000"/>
                </a:schemeClr>
              </a:solidFill>
              <a:ln>
                <a:noFill/>
              </a:ln>
              <a:effectLst/>
              <a:sp3d/>
            </c:spPr>
            <c:extLst>
              <c:ext xmlns:c16="http://schemas.microsoft.com/office/drawing/2014/chart" uri="{C3380CC4-5D6E-409C-BE32-E72D297353CC}">
                <c16:uniqueId val="{00000001-D4EF-4B97-A06D-61737ACD029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4EF-4B97-A06D-61737ACD0295}"/>
              </c:ext>
            </c:extLst>
          </c:dPt>
          <c:cat>
            <c:strRef>
              <c:f>Sheet1!$A$2:$A$8</c:f>
              <c:strCache>
                <c:ptCount val="7"/>
                <c:pt idx="0">
                  <c:v>Stager</c:v>
                </c:pt>
                <c:pt idx="1">
                  <c:v>Ransomware</c:v>
                </c:pt>
                <c:pt idx="2">
                  <c:v>Worm </c:v>
                </c:pt>
                <c:pt idx="3">
                  <c:v>Backdoor</c:v>
                </c:pt>
                <c:pt idx="4">
                  <c:v>Downloader</c:v>
                </c:pt>
                <c:pt idx="5">
                  <c:v>Infostealer</c:v>
                </c:pt>
                <c:pt idx="6">
                  <c:v>RAT</c:v>
                </c:pt>
              </c:strCache>
            </c:strRef>
          </c:cat>
          <c:val>
            <c:numRef>
              <c:f>Sheet1!$B$2:$B$8</c:f>
              <c:numCache>
                <c:formatCode>General</c:formatCode>
                <c:ptCount val="7"/>
                <c:pt idx="0">
                  <c:v>1</c:v>
                </c:pt>
                <c:pt idx="1">
                  <c:v>3</c:v>
                </c:pt>
                <c:pt idx="2">
                  <c:v>2</c:v>
                </c:pt>
                <c:pt idx="3">
                  <c:v>2</c:v>
                </c:pt>
                <c:pt idx="4">
                  <c:v>1</c:v>
                </c:pt>
                <c:pt idx="5">
                  <c:v>1</c:v>
                </c:pt>
                <c:pt idx="6">
                  <c:v>2</c:v>
                </c:pt>
              </c:numCache>
            </c:numRef>
          </c:val>
          <c:extLst>
            <c:ext xmlns:c16="http://schemas.microsoft.com/office/drawing/2014/chart" uri="{C3380CC4-5D6E-409C-BE32-E72D297353CC}">
              <c16:uniqueId val="{00000004-1A5C-4F30-B669-5E10FB663997}"/>
            </c:ext>
          </c:extLst>
        </c:ser>
        <c:dLbls>
          <c:dLblPos val="bestFit"/>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9.8412690749868456E-2"/>
          <c:y val="0.83209674983652615"/>
          <c:w val="0.81866773999925979"/>
          <c:h val="0.1427095300453710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F8F8F8"/>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prstDash val="solid"/>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68315474316385E-2"/>
          <c:y val="5.1270997375328087E-2"/>
          <c:w val="0.85982993494532756"/>
          <c:h val="0.52877723097112861"/>
        </c:manualLayout>
      </c:layout>
      <c:areaChart>
        <c:grouping val="standard"/>
        <c:varyColors val="0"/>
        <c:ser>
          <c:idx val="0"/>
          <c:order val="0"/>
          <c:tx>
            <c:strRef>
              <c:f>Sheet1!$B$1</c:f>
              <c:strCache>
                <c:ptCount val="1"/>
                <c:pt idx="0">
                  <c:v>Series 1</c:v>
                </c:pt>
              </c:strCache>
            </c:strRef>
          </c:tx>
          <c:spPr>
            <a:solidFill>
              <a:srgbClr val="FF6666"/>
            </a:solidFill>
            <a:ln>
              <a:noFill/>
            </a:ln>
            <a:effectLst/>
          </c:spPr>
          <c:cat>
            <c:strRef>
              <c:f>Sheet1!$A$2:$A$16</c:f>
              <c:strCache>
                <c:ptCount val="15"/>
                <c:pt idx="0">
                  <c:v>Utilities</c:v>
                </c:pt>
                <c:pt idx="1">
                  <c:v>Telecommunications</c:v>
                </c:pt>
                <c:pt idx="2">
                  <c:v>Technology</c:v>
                </c:pt>
                <c:pt idx="3">
                  <c:v>Retail</c:v>
                </c:pt>
                <c:pt idx="4">
                  <c:v>Non-profit</c:v>
                </c:pt>
                <c:pt idx="5">
                  <c:v>Manufacturing</c:v>
                </c:pt>
                <c:pt idx="6">
                  <c:v>Legal</c:v>
                </c:pt>
                <c:pt idx="7">
                  <c:v>Hotels</c:v>
                </c:pt>
                <c:pt idx="8">
                  <c:v>Healthcare</c:v>
                </c:pt>
                <c:pt idx="9">
                  <c:v>Government</c:v>
                </c:pt>
                <c:pt idx="10">
                  <c:v>Food Service</c:v>
                </c:pt>
                <c:pt idx="11">
                  <c:v>Finance</c:v>
                </c:pt>
                <c:pt idx="12">
                  <c:v>Education</c:v>
                </c:pt>
                <c:pt idx="13">
                  <c:v>Defense</c:v>
                </c:pt>
                <c:pt idx="14">
                  <c:v>Construction</c:v>
                </c:pt>
              </c:strCache>
            </c:strRef>
          </c:cat>
          <c:val>
            <c:numRef>
              <c:f>Sheet1!$B$2:$B$16</c:f>
              <c:numCache>
                <c:formatCode>General</c:formatCode>
                <c:ptCount val="15"/>
                <c:pt idx="0">
                  <c:v>1</c:v>
                </c:pt>
                <c:pt idx="1">
                  <c:v>1</c:v>
                </c:pt>
                <c:pt idx="2">
                  <c:v>1</c:v>
                </c:pt>
                <c:pt idx="3">
                  <c:v>1</c:v>
                </c:pt>
                <c:pt idx="4">
                  <c:v>1</c:v>
                </c:pt>
                <c:pt idx="5">
                  <c:v>3</c:v>
                </c:pt>
                <c:pt idx="6">
                  <c:v>1</c:v>
                </c:pt>
                <c:pt idx="7">
                  <c:v>1</c:v>
                </c:pt>
                <c:pt idx="8">
                  <c:v>2</c:v>
                </c:pt>
                <c:pt idx="9">
                  <c:v>2</c:v>
                </c:pt>
                <c:pt idx="10">
                  <c:v>1</c:v>
                </c:pt>
                <c:pt idx="11">
                  <c:v>2</c:v>
                </c:pt>
                <c:pt idx="12">
                  <c:v>1</c:v>
                </c:pt>
                <c:pt idx="13">
                  <c:v>1</c:v>
                </c:pt>
                <c:pt idx="14">
                  <c:v>1</c:v>
                </c:pt>
              </c:numCache>
            </c:numRef>
          </c:val>
          <c:extLst>
            <c:ext xmlns:c16="http://schemas.microsoft.com/office/drawing/2014/chart" uri="{C3380CC4-5D6E-409C-BE32-E72D297353CC}">
              <c16:uniqueId val="{00000000-4DF4-4A7E-8B26-97803ECC1DBA}"/>
            </c:ext>
          </c:extLst>
        </c:ser>
        <c:dLbls>
          <c:showLegendKey val="0"/>
          <c:showVal val="0"/>
          <c:showCatName val="0"/>
          <c:showSerName val="0"/>
          <c:showPercent val="0"/>
          <c:showBubbleSize val="0"/>
        </c:dLbls>
        <c:axId val="1268893295"/>
        <c:axId val="1268890895"/>
      </c:areaChart>
      <c:catAx>
        <c:axId val="12688932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1268890895"/>
        <c:crosses val="autoZero"/>
        <c:auto val="0"/>
        <c:lblAlgn val="ctr"/>
        <c:lblOffset val="100"/>
        <c:noMultiLvlLbl val="0"/>
      </c:catAx>
      <c:valAx>
        <c:axId val="1268890895"/>
        <c:scaling>
          <c:orientation val="minMax"/>
          <c:max val="3"/>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1268893295"/>
        <c:crosses val="autoZero"/>
        <c:crossBetween val="midCat"/>
        <c:majorUnit val="1"/>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Sheet1!$A$2:$A$201</cx:f>
        <cx:lvl ptCount="200">
          <cx:pt idx="0">Singapore</cx:pt>
          <cx:pt idx="1">Thailand</cx:pt>
          <cx:pt idx="2">South Korea</cx:pt>
          <cx:pt idx="3">India</cx:pt>
          <cx:pt idx="4">Japan</cx:pt>
          <cx:pt idx="5">China</cx:pt>
          <cx:pt idx="6">Philippines</cx:pt>
          <cx:pt idx="7">Nigeria</cx:pt>
          <cx:pt idx="8">Argentina</cx:pt>
          <cx:pt idx="9">Cambodia</cx:pt>
          <cx:pt idx="10">Indonesia</cx:pt>
          <cx:pt idx="11">Myanmar</cx:pt>
          <cx:pt idx="12">Italy</cx:pt>
          <cx:pt idx="13">North Korea</cx:pt>
          <cx:pt idx="14">Sri Lanka</cx:pt>
          <cx:pt idx="15">Brunei</cx:pt>
          <cx:pt idx="16">Brazil</cx:pt>
          <cx:pt idx="17">Spain</cx:pt>
          <cx:pt idx="18">United Kingdom</cx:pt>
          <cx:pt idx="19">Vietnam</cx:pt>
          <cx:pt idx="20">Timor-Leste</cx:pt>
          <cx:pt idx="21">Laos</cx:pt>
          <cx:pt idx="22">United States</cx:pt>
          <cx:pt idx="23">Malaysia</cx:pt>
          <cx:pt idx="24">Mongolia</cx:pt>
          <cx:pt idx="25">Lithuania</cx:pt>
          <cx:pt idx="26">Sudan</cx:pt>
          <cx:pt idx="27">North Macedonia</cx:pt>
          <cx:pt idx="28">Mauritius</cx:pt>
          <cx:pt idx="29">Burundi</cx:pt>
          <cx:pt idx="30">Sao Tome &amp; Principe</cx:pt>
          <cx:pt idx="31">Cabo Verde</cx:pt>
          <cx:pt idx="32">United Arab Emirates</cx:pt>
          <cx:pt idx="33">Angola</cx:pt>
          <cx:pt idx="34">Bangladesh</cx:pt>
          <cx:pt idx="35">Cameroon</cx:pt>
          <cx:pt idx="36">Poland</cx:pt>
          <cx:pt idx="37">Canada</cx:pt>
          <cx:pt idx="38">Slovenia</cx:pt>
          <cx:pt idx="39">Central African Republic</cx:pt>
          <cx:pt idx="40">Botswana</cx:pt>
          <cx:pt idx="41">Chad</cx:pt>
          <cx:pt idx="42">Zambia</cx:pt>
          <cx:pt idx="43">Chile</cx:pt>
          <cx:pt idx="44">Bahrain</cx:pt>
          <cx:pt idx="45">Antigua and Barbuda</cx:pt>
          <cx:pt idx="46">Nicaragua</cx:pt>
          <cx:pt idx="47">Colombia</cx:pt>
          <cx:pt idx="48">Panama</cx:pt>
          <cx:pt idx="49">Comoros</cx:pt>
          <cx:pt idx="50">Russia</cx:pt>
          <cx:pt idx="51">Congo</cx:pt>
          <cx:pt idx="52">Seychelles</cx:pt>
          <cx:pt idx="53">Costa Rica</cx:pt>
          <cx:pt idx="54">South Sudan</cx:pt>
          <cx:pt idx="55">Côte d'Ivoire</cx:pt>
          <cx:pt idx="56">Syria</cx:pt>
          <cx:pt idx="57">Croatia</cx:pt>
          <cx:pt idx="58">Turkey</cx:pt>
          <cx:pt idx="59">Cuba</cx:pt>
          <cx:pt idx="60">Uzbekistan</cx:pt>
          <cx:pt idx="61">Cyprus</cx:pt>
          <cx:pt idx="62">Malta</cx:pt>
          <cx:pt idx="63">Czech Republic (Czechia)</cx:pt>
          <cx:pt idx="64">Burkina Faso</cx:pt>
          <cx:pt idx="65">Denmark</cx:pt>
          <cx:pt idx="66">Morocco</cx:pt>
          <cx:pt idx="67">Djibouti</cx:pt>
          <cx:pt idx="68">Nepal</cx:pt>
          <cx:pt idx="69">Dominica</cx:pt>
          <cx:pt idx="70">Barbados</cx:pt>
          <cx:pt idx="71">Dominican Republic</cx:pt>
          <cx:pt idx="72">Oman</cx:pt>
          <cx:pt idx="73">DR Congo</cx:pt>
          <cx:pt idx="74">Peru</cx:pt>
          <cx:pt idx="75">Ecuador</cx:pt>
          <cx:pt idx="76">Qatar</cx:pt>
          <cx:pt idx="77">Egypt</cx:pt>
          <cx:pt idx="78">Saint Lucia</cx:pt>
          <cx:pt idx="79">El Salvador</cx:pt>
          <cx:pt idx="80">Senegal</cx:pt>
          <cx:pt idx="81">Equatorial Guinea</cx:pt>
          <cx:pt idx="82">Belize</cx:pt>
          <cx:pt idx="83">Eritrea</cx:pt>
          <cx:pt idx="84">South Africa</cx:pt>
          <cx:pt idx="85">Estonia</cx:pt>
          <cx:pt idx="86">Bolivia</cx:pt>
          <cx:pt idx="87">Eswatini</cx:pt>
          <cx:pt idx="88">Sweden</cx:pt>
          <cx:pt idx="89">Ethiopia</cx:pt>
          <cx:pt idx="90">Tanzania</cx:pt>
          <cx:pt idx="91">Finland</cx:pt>
          <cx:pt idx="92">Trinidad and Tobago</cx:pt>
          <cx:pt idx="93">France</cx:pt>
          <cx:pt idx="94">Uganda</cx:pt>
          <cx:pt idx="95">Gabon</cx:pt>
          <cx:pt idx="96">Andorra</cx:pt>
          <cx:pt idx="97">Gambia</cx:pt>
          <cx:pt idx="98">Bulgaria</cx:pt>
          <cx:pt idx="99">Georgia</cx:pt>
          <cx:pt idx="100">Mali</cx:pt>
          <cx:pt idx="101">Germany</cx:pt>
          <cx:pt idx="102">Mauritania</cx:pt>
          <cx:pt idx="103">Ghana</cx:pt>
          <cx:pt idx="104">Mexico</cx:pt>
          <cx:pt idx="105">Greece</cx:pt>
          <cx:pt idx="106">Monaco</cx:pt>
          <cx:pt idx="107">Grenada</cx:pt>
          <cx:pt idx="108">Montenegro</cx:pt>
          <cx:pt idx="109">Guatemala</cx:pt>
          <cx:pt idx="110">Mozambique</cx:pt>
          <cx:pt idx="111">Guinea</cx:pt>
          <cx:pt idx="112">Namibia</cx:pt>
          <cx:pt idx="113">Guinea-Bissau</cx:pt>
          <cx:pt idx="114">Netherlands</cx:pt>
          <cx:pt idx="115">Guyana</cx:pt>
          <cx:pt idx="116">Niger</cx:pt>
          <cx:pt idx="117">Haiti</cx:pt>
          <cx:pt idx="118">Belarus</cx:pt>
          <cx:pt idx="119">Holy See</cx:pt>
          <cx:pt idx="120">Norway</cx:pt>
          <cx:pt idx="121">Honduras</cx:pt>
          <cx:pt idx="122">Pakistan</cx:pt>
          <cx:pt idx="123">Hungary</cx:pt>
          <cx:pt idx="124">Paraguay</cx:pt>
          <cx:pt idx="125">Iceland</cx:pt>
          <cx:pt idx="126">Belgium</cx:pt>
          <cx:pt idx="127">Albania</cx:pt>
          <cx:pt idx="128">Portugal</cx:pt>
          <cx:pt idx="129">Armenia</cx:pt>
          <cx:pt idx="130">Romania</cx:pt>
          <cx:pt idx="131">Iran</cx:pt>
          <cx:pt idx="132">Rwanda</cx:pt>
          <cx:pt idx="133">Iraq</cx:pt>
          <cx:pt idx="134">San Marino</cx:pt>
          <cx:pt idx="135">Ireland</cx:pt>
          <cx:pt idx="136">Saudi Arabia</cx:pt>
          <cx:pt idx="137">Israel</cx:pt>
          <cx:pt idx="138">Serbia</cx:pt>
          <cx:pt idx="139">Jamaica</cx:pt>
          <cx:pt idx="140">Sierra Leone</cx:pt>
          <cx:pt idx="141">Austria</cx:pt>
          <cx:pt idx="142">Slovakia</cx:pt>
          <cx:pt idx="143">Jordan</cx:pt>
          <cx:pt idx="144">Somalia</cx:pt>
          <cx:pt idx="145">Kazakhstan</cx:pt>
          <cx:pt idx="146">Benin</cx:pt>
          <cx:pt idx="147">Kenya</cx:pt>
          <cx:pt idx="148">Bhutan</cx:pt>
          <cx:pt idx="149">Kuwait</cx:pt>
          <cx:pt idx="150">State of Palestine</cx:pt>
          <cx:pt idx="151">Kyrgyzstan</cx:pt>
          <cx:pt idx="152">Suriname</cx:pt>
          <cx:pt idx="153">Azerbaijan</cx:pt>
          <cx:pt idx="154">Switzerland</cx:pt>
          <cx:pt idx="155">Latvia</cx:pt>
          <cx:pt idx="156">Tajikistan</cx:pt>
          <cx:pt idx="157">Lebanon</cx:pt>
          <cx:pt idx="158">Bosnia and Herzegovina</cx:pt>
          <cx:pt idx="159">Lesotho</cx:pt>
          <cx:pt idx="160">Togo</cx:pt>
          <cx:pt idx="161">Liberia</cx:pt>
          <cx:pt idx="162">Tunisia</cx:pt>
          <cx:pt idx="163">Libya</cx:pt>
          <cx:pt idx="164">Turkmenistan</cx:pt>
          <cx:pt idx="165">Liechtenstein</cx:pt>
          <cx:pt idx="166">Ukraine</cx:pt>
          <cx:pt idx="167">Afghanistan</cx:pt>
          <cx:pt idx="168">Algeria</cx:pt>
          <cx:pt idx="169">Luxembourg</cx:pt>
          <cx:pt idx="170">Uruguay</cx:pt>
          <cx:pt idx="171">Madagascar</cx:pt>
          <cx:pt idx="172">Venezuela</cx:pt>
          <cx:pt idx="173">Malawi</cx:pt>
          <cx:pt idx="174">Yemen</cx:pt>
          <cx:pt idx="175">Bahamas</cx:pt>
          <cx:pt idx="176">Zimbabwe</cx:pt>
          <cx:pt idx="177">Maldives</cx:pt>
          <cx:pt idx="178">Moldova</cx:pt>
          <cx:pt idx="179">New Zealand</cx:pt>
          <cx:pt idx="180">Marshall Islands</cx:pt>
          <cx:pt idx="181">Micronesia</cx:pt>
          <cx:pt idx="182">Solomon Islands</cx:pt>
          <cx:pt idx="183">Nauru</cx:pt>
          <cx:pt idx="184">Tonga</cx:pt>
          <cx:pt idx="185">Papua New Guinea</cx:pt>
          <cx:pt idx="186">Saint Kitts &amp; Nevis</cx:pt>
          <cx:pt idx="187">Australia</cx:pt>
          <cx:pt idx="188">Kiribati</cx:pt>
          <cx:pt idx="189">Vanuatu</cx:pt>
          <cx:pt idx="190">Tuvalu</cx:pt>
          <cx:pt idx="191">Fiji</cx:pt>
          <cx:pt idx="192">Samoa</cx:pt>
          <cx:pt idx="193">Palau</cx:pt>
          <cx:pt idx="194">St. Vincent &amp; Grenadines</cx:pt>
          <cx:pt idx="195">Republic of Congo</cx:pt>
          <cx:pt idx="196">Saint Kitts and Nevis</cx:pt>
          <cx:pt idx="197">Palestine</cx:pt>
          <cx:pt idx="198">Saint Vincent and the Grenadines</cx:pt>
          <cx:pt idx="199">Greenland</cx:pt>
        </cx:lvl>
      </cx:strDim>
      <cx:numDim type="colorVal">
        <cx:f>Sheet1!$B$2:$B$201</cx:f>
        <cx:nf>Sheet1!$B$1</cx:nf>
        <cx:lvl ptCount="200" formatCode="General" name="Country">
          <cx:pt idx="0">6</cx:pt>
          <cx:pt idx="1">6</cx:pt>
          <cx:pt idx="2">6</cx:pt>
          <cx:pt idx="3">6</cx:pt>
          <cx:pt idx="4">6</cx:pt>
          <cx:pt idx="5">5</cx:pt>
          <cx:pt idx="6">5</cx:pt>
          <cx:pt idx="7">5</cx:pt>
          <cx:pt idx="8">5</cx:pt>
          <cx:pt idx="9">5</cx:pt>
          <cx:pt idx="10">5</cx:pt>
          <cx:pt idx="11">5</cx:pt>
          <cx:pt idx="12">5</cx:pt>
          <cx:pt idx="13">5</cx:pt>
          <cx:pt idx="14">5</cx:pt>
          <cx:pt idx="15">5</cx:pt>
          <cx:pt idx="16">5</cx:pt>
          <cx:pt idx="17">5</cx:pt>
          <cx:pt idx="18">5</cx:pt>
          <cx:pt idx="19">5</cx:pt>
          <cx:pt idx="20">5</cx:pt>
          <cx:pt idx="21">5</cx:pt>
          <cx:pt idx="22">5</cx:pt>
          <cx:pt idx="23">5</cx:pt>
          <cx:pt idx="24">5</cx:pt>
          <cx:pt idx="25">5</cx:pt>
          <cx:pt idx="26">4</cx:pt>
          <cx:pt idx="27">4</cx:pt>
          <cx:pt idx="28">4</cx:pt>
          <cx:pt idx="29">4</cx:pt>
          <cx:pt idx="30">4</cx:pt>
          <cx:pt idx="31">4</cx:pt>
          <cx:pt idx="32">4</cx:pt>
          <cx:pt idx="33">4</cx:pt>
          <cx:pt idx="34">4</cx:pt>
          <cx:pt idx="35">4</cx:pt>
          <cx:pt idx="36">4</cx:pt>
          <cx:pt idx="37">4</cx:pt>
          <cx:pt idx="38">4</cx:pt>
          <cx:pt idx="39">4</cx:pt>
          <cx:pt idx="40">4</cx:pt>
          <cx:pt idx="41">4</cx:pt>
          <cx:pt idx="42">4</cx:pt>
          <cx:pt idx="43">4</cx:pt>
          <cx:pt idx="44">4</cx:pt>
          <cx:pt idx="45">4</cx:pt>
          <cx:pt idx="46">4</cx:pt>
          <cx:pt idx="47">4</cx:pt>
          <cx:pt idx="48">4</cx:pt>
          <cx:pt idx="49">4</cx:pt>
          <cx:pt idx="50">4</cx:pt>
          <cx:pt idx="51">4</cx:pt>
          <cx:pt idx="52">4</cx:pt>
          <cx:pt idx="53">4</cx:pt>
          <cx:pt idx="54">4</cx:pt>
          <cx:pt idx="55">4</cx:pt>
          <cx:pt idx="56">4</cx:pt>
          <cx:pt idx="57">4</cx:pt>
          <cx:pt idx="58">4</cx:pt>
          <cx:pt idx="59">4</cx:pt>
          <cx:pt idx="60">4</cx:pt>
          <cx:pt idx="61">4</cx:pt>
          <cx:pt idx="62">4</cx:pt>
          <cx:pt idx="63">4</cx:pt>
          <cx:pt idx="64">4</cx:pt>
          <cx:pt idx="65">4</cx:pt>
          <cx:pt idx="66">4</cx:pt>
          <cx:pt idx="67">4</cx:pt>
          <cx:pt idx="68">4</cx:pt>
          <cx:pt idx="69">4</cx:pt>
          <cx:pt idx="70">4</cx:pt>
          <cx:pt idx="71">4</cx:pt>
          <cx:pt idx="72">4</cx:pt>
          <cx:pt idx="73">4</cx:pt>
          <cx:pt idx="74">4</cx:pt>
          <cx:pt idx="75">4</cx:pt>
          <cx:pt idx="76">4</cx:pt>
          <cx:pt idx="77">4</cx:pt>
          <cx:pt idx="78">4</cx:pt>
          <cx:pt idx="79">4</cx:pt>
          <cx:pt idx="80">4</cx:pt>
          <cx:pt idx="81">4</cx:pt>
          <cx:pt idx="82">4</cx:pt>
          <cx:pt idx="83">4</cx:pt>
          <cx:pt idx="84">4</cx:pt>
          <cx:pt idx="85">4</cx:pt>
          <cx:pt idx="86">4</cx:pt>
          <cx:pt idx="87">4</cx:pt>
          <cx:pt idx="88">4</cx:pt>
          <cx:pt idx="89">4</cx:pt>
          <cx:pt idx="90">4</cx:pt>
          <cx:pt idx="91">4</cx:pt>
          <cx:pt idx="92">4</cx:pt>
          <cx:pt idx="93">4</cx:pt>
          <cx:pt idx="94">4</cx:pt>
          <cx:pt idx="95">4</cx:pt>
          <cx:pt idx="96">4</cx:pt>
          <cx:pt idx="97">4</cx:pt>
          <cx:pt idx="98">4</cx:pt>
          <cx:pt idx="99">4</cx:pt>
          <cx:pt idx="100">4</cx:pt>
          <cx:pt idx="101">4</cx:pt>
          <cx:pt idx="102">4</cx:pt>
          <cx:pt idx="103">4</cx:pt>
          <cx:pt idx="104">4</cx:pt>
          <cx:pt idx="105">4</cx:pt>
          <cx:pt idx="106">4</cx:pt>
          <cx:pt idx="107">4</cx:pt>
          <cx:pt idx="108">4</cx:pt>
          <cx:pt idx="109">4</cx:pt>
          <cx:pt idx="110">4</cx:pt>
          <cx:pt idx="111">4</cx:pt>
          <cx:pt idx="112">4</cx:pt>
          <cx:pt idx="113">4</cx:pt>
          <cx:pt idx="114">4</cx:pt>
          <cx:pt idx="115">4</cx:pt>
          <cx:pt idx="116">4</cx:pt>
          <cx:pt idx="117">4</cx:pt>
          <cx:pt idx="118">4</cx:pt>
          <cx:pt idx="119">4</cx:pt>
          <cx:pt idx="120">4</cx:pt>
          <cx:pt idx="121">4</cx:pt>
          <cx:pt idx="122">4</cx:pt>
          <cx:pt idx="123">4</cx:pt>
          <cx:pt idx="124">4</cx:pt>
          <cx:pt idx="125">4</cx:pt>
          <cx:pt idx="126">4</cx:pt>
          <cx:pt idx="127">4</cx:pt>
          <cx:pt idx="128">4</cx:pt>
          <cx:pt idx="129">4</cx:pt>
          <cx:pt idx="130">4</cx:pt>
          <cx:pt idx="131">4</cx:pt>
          <cx:pt idx="132">4</cx:pt>
          <cx:pt idx="133">4</cx:pt>
          <cx:pt idx="134">4</cx:pt>
          <cx:pt idx="135">4</cx:pt>
          <cx:pt idx="136">4</cx:pt>
          <cx:pt idx="137">4</cx:pt>
          <cx:pt idx="138">4</cx:pt>
          <cx:pt idx="139">4</cx:pt>
          <cx:pt idx="140">4</cx:pt>
          <cx:pt idx="141">4</cx:pt>
          <cx:pt idx="142">4</cx:pt>
          <cx:pt idx="143">4</cx:pt>
          <cx:pt idx="144">4</cx:pt>
          <cx:pt idx="145">4</cx:pt>
          <cx:pt idx="146">4</cx:pt>
          <cx:pt idx="147">4</cx:pt>
          <cx:pt idx="148">4</cx:pt>
          <cx:pt idx="149">4</cx:pt>
          <cx:pt idx="150">4</cx:pt>
          <cx:pt idx="151">4</cx:pt>
          <cx:pt idx="152">4</cx:pt>
          <cx:pt idx="153">4</cx:pt>
          <cx:pt idx="154">4</cx:pt>
          <cx:pt idx="155">4</cx:pt>
          <cx:pt idx="156">4</cx:pt>
          <cx:pt idx="157">4</cx:pt>
          <cx:pt idx="158">4</cx:pt>
          <cx:pt idx="159">4</cx:pt>
          <cx:pt idx="160">4</cx:pt>
          <cx:pt idx="161">4</cx:pt>
          <cx:pt idx="162">4</cx:pt>
          <cx:pt idx="163">4</cx:pt>
          <cx:pt idx="164">4</cx:pt>
          <cx:pt idx="165">4</cx:pt>
          <cx:pt idx="166">4</cx:pt>
          <cx:pt idx="167">4</cx:pt>
          <cx:pt idx="168">4</cx:pt>
          <cx:pt idx="169">4</cx:pt>
          <cx:pt idx="170">4</cx:pt>
          <cx:pt idx="171">4</cx:pt>
          <cx:pt idx="172">4</cx:pt>
          <cx:pt idx="173">4</cx:pt>
          <cx:pt idx="174">4</cx:pt>
          <cx:pt idx="175">4</cx:pt>
          <cx:pt idx="176">4</cx:pt>
          <cx:pt idx="177">4</cx:pt>
          <cx:pt idx="178">4</cx:pt>
          <cx:pt idx="179">3</cx:pt>
          <cx:pt idx="180">3</cx:pt>
          <cx:pt idx="181">3</cx:pt>
          <cx:pt idx="182">3</cx:pt>
          <cx:pt idx="183">3</cx:pt>
          <cx:pt idx="184">3</cx:pt>
          <cx:pt idx="185">3</cx:pt>
          <cx:pt idx="186">3</cx:pt>
          <cx:pt idx="187">3</cx:pt>
          <cx:pt idx="188">3</cx:pt>
          <cx:pt idx="189">3</cx:pt>
          <cx:pt idx="190">3</cx:pt>
          <cx:pt idx="191">3</cx:pt>
          <cx:pt idx="192">3</cx:pt>
          <cx:pt idx="193">3</cx:pt>
          <cx:pt idx="194">3</cx:pt>
          <cx:pt idx="195">3</cx:pt>
          <cx:pt idx="196">3</cx:pt>
          <cx:pt idx="197">3</cx:pt>
          <cx:pt idx="198">3</cx:pt>
          <cx:pt idx="199">3</cx:pt>
        </cx:lvl>
      </cx:numDim>
    </cx:data>
  </cx:chartData>
  <cx:chart>
    <cx:plotArea>
      <cx:plotAreaRegion>
        <cx:plotSurface>
          <cx:spPr>
            <a:noFill/>
            <a:ln>
              <a:noFill/>
            </a:ln>
            <a:effectLst/>
          </cx:spPr>
        </cx:plotSurface>
        <cx:series layoutId="regionMap" uniqueId="{9F8EE973-FE32-4A8A-B397-C25112E8FC9B}">
          <cx:tx>
            <cx:txData>
              <cx:f>Sheet1!$B$1</cx:f>
              <cx:v>Country</cx:v>
            </cx:txData>
          </cx:tx>
          <cx:dataId val="0"/>
          <cx:layoutPr>
            <cx:geography cultureLanguage="en-US" cultureRegion="IN" attribution="Powered by Bing">
              <cx:geoCache provider="{E9337A44-BEBE-4D9F-B70C-5C5E7DAFC167}">
                <cx:binary>7H3LcuNIsuWvyHIxd8ZswML70dPVZiLFZCpTUqmSyqyu2siQEooEXyDx4Ot37uou7m6Ws6sfmxPE
gwFXMIGU0EYsmrW4tyMUTOc5ER4eHu4ef3/a/u1p5rnhxXY+W0R/e9r+/G4cx8u//fRT9DT25m7U
mftPYRAFf8adp2D+U/Dnn/6T99Nz6G78xegnVVb0n57Gbhh723f/+Du+beQFN8GTG/vB4tfEC3ef
vSiZxdF3+oRdF09BsojZ8BG+6ed3d/6TG7qjxH134S1iP9497Jbez+9Kf/Xu4if6XS/+3YsZRIuT
Z4xV1I6t65qhmZaTft5dzILFKOuWbKMja4pjKHbWbeb/9p07x/haIh0Ecp+fQy+KLrL/Wxpa+gWl
Hj8KeikIvYDJe3d9+IE/lUH+x99JA34yaeF4oPhUdVEavvpevHDnORANkKB1TF1XLEvXS+grst0x
bNMyFd3K/7UU9hoiiEEvBhLIi3YK+Ne78wM+xCpzl0Ho5SA0AHlHMyxFtmSKuNaxFUd3TMWQ2UfJ
/8kU91qSiJHnhhLsuR6K/nBwfvTvx/7MXy79hRflYDSAv9lxDE2TTbU841WlozmmqqlEz9QUQgx9
aTABv9RH4b//cH74P7pLd9Ec8JrZMQ1dMQxLFSl8RbM6jmUapmrk/2Y68yvFEEOfDSOgZ60U7o/3
54f7ducu5m6Y//i3z3RV7siqqhiOYZemumN2dMfSbE1RUiII4DUEEUNeDCSgF+0U9tvb88Peg5Jp
UL1LmtLBtqlpliq2ayzoGcW2LEUjiqZSEDHo2TACedZKAe/dnB/wh7Hrz9zFc3MTXdE7tmMpDtHo
styxNdXSNIVM8DoSiME+jiR4Hzso5A8t0OR3QRiPL27dJ+85WPgNGvG60jEVS1FVUxfpdOyplmLa
mm3rB5uGGjU/IJeYjxdfQGh50U/Zuf10/gVxHXrNrgcDRyvTUJg1k8JeXhgS22gd3cBum3ZTWmoI
JKajGEhoKNop/Nf988N/i0NnMGt0VZgdWzVkzXaUFGCBqY/1YhmGkyvB1NSpI4oY+eNIAv2xg2J/
24bzVZBAMX3CAatBpQRDU9dsVbXNDH6tZP4oqsX2BRsnMNhFqTsjO2PVk0bMwJAfTEgo9VEePn0+
/xqAubBolgHMbQ1bsnBbUGStY+EMpjtghiegUgwx9NkwAnrWSuHutWDaPyTh1Nvlv/3tlr5mdxzb
keErK2t6zcBK0FTNUKxUERG8H/76f+HU333X/BVDfhxJUD92UOAfWjDPH/x5EEo3XhR/9zf/mCdT
sjuWYyu2pmdWjgyfGefKVFSj4+iwgfRsPyCunZpCnSCC/0WUC77vBR0tOApcL56b3HdVFb41bLyq
rYrsHsvpaCbczbKWetgYTbz2qZRGzEA2jGCftVLUr1ugfYbeDpcLs1mTXjVJh3PHglvBtjObsqyJ
DGgiQ5cV7Mtl0OsJI0aeH0vg57soB8Pe+Tfcz94y+Tbzny6CPy/isXfRY0ZojszbNwRJ7lg4k8GZ
mdMh4wzM6yQDjn/FUQwtWypEJ/2wfGKGTnwNIevEX1Heei1wSXfdcej6DXpFVbMDl6ii6qaRnqDL
vjpD7hjYV0zFyYgkO3gNecTMFAMJF0U7Rb/bBj+GP/LCJncMp8OOwJqBTSH9lFcJDsr4WHDXZd04
yPE7xl21PGL0i4EE/aKdon/Xgrk/jDsXX/3FExC4+B/ufPl/Lgaht3CfG76f0TqqpuialasuaCZO
cUmm0sFiwEajZ5qLrIghlmdcyAk/40G/1pNUTFb1NxIWqwdQer+2YEu68eNx4jbqHsSuj0Oe49j6
8fzBcamyY2B5RdUSQkwTN5TwwfVQ4G8ezm8LDEP/4sZdTBs8gFsdwzB0R9cyD4iMRcIBb8M8wH0b
vCDkDqKWKGL4uaEEfq7nBfwtcL9ehiOm05v0f0iajp0DPnFbkdNdvXwilEz0m5ZqG0rmgiVKrJZM
Yh64oYQHrofycNmCs3k3TBaen6uDt9vAOm45cREnO1pKgYO5zq0BBbdGpurYFrwm+T+augGrBREj
n48jsOfNFPNuC46CXxZ+7D1fXIbut4v+3A/duMlDoap3YDepuuVkti3c3RwDhsbMK93Or6EdwsOP
CidmRfwthCPxH1HGLvvn3yx67vxb0KjXBIF4BvMSKmbZ0lJkXKsqzGmlEkdJHRnEZBxHEgKOHRT0
Ty04d/TjsR8smzx4KHJHVRTTdMilNTy5poEem7N++RNHHUnE0B9HEuiPHRT6fguMo0t2OdegZSQp
SgfRFwaOF9nlKJn1MJ1MTHldzYJjyBVdtTxi+PNxBPy8mUJ/+cv5Vc3RlZ/OwLdvyf++p5jFh+lB
w7RpoG8XF9LrJvWNpFgd2TBt0zEyi7S8Fx8sUkx7lYVF8gqnhiTiCV8MJDO+aKdTvtuCKX8du7Nd
DsDb57uudXAfYRgyF//CGUDYeVP7P3fSQhXx2FdKI0Y+G0Zwz1op6tct0PF33tKd5T/97airdkc1
gHhx+Vye6jbMTt0yHcQHFGczHvVKacSoZ8MI6lkrRf2uBfGmuKEKEFndqJaRcQ8tW5qj5DOaRrnj
0KUoOJQZanYqy2lPj161ZBLjzw0lHHA9lIfrq/Nvs0M3uHgI5l7mU70P4WL1l14OzNvXA0xNDd5S
TS9bOmbHcGSHhWhkzm2ifYZ//edBsL/+64J5Ue/Dv/67UjAxNae/iTB1+g8pccMWqK1bd+buGl0/
OrM9NcSF5W47vXRgVmS1oyJC3jblNNKAMFZHIDFDx5GEkWMHZeD29/MvnRs3iJpbJ4oNjxFiOBBI
nHmMCPpwV4MehI5hQ+F3jCoxxJinowjeaSPF+uby/FinobQNh+rpckfRER9j59tBeatmoXqIHzYt
Ow+mLwNfUyYx/qXBhIZSH2XjUws27+Gu0XtQ+KtNTHzbhLv08Cn7qzWnI2NpKArmf/op81ApjZiB
bBjBPmulqA9boG+6CXzUz37+49++NUtaR0ecBrbg3ENaXgCq03E0VUd8ALknqyGJGPNiIEG9aKe4
d6/Pr3u6obv3GzwhSHC/aYePXA5TkuCTTq+V89h4ehyulOQE7Nk4inrW/AL0FtzH9JJvbnMzHXe9
iP5StDxEkuUccEdhCVeSh6Ds4saM3ExWSSOGPR1FQE8bKeS9L+ef52ngwCc/jqPsNHDnrf1KE+df
l3DeCxAv26SNJcHnocpQaJaW3XyW54Gud1TMA0fPqwLQq4dqgU7MhHwgnQx5O50Pn1qQm3gIB2pu
DcIHaCHWSSWxgAiLZQfEzB2OwyAo4c3bSinEiGfDCN5ZK0X7rgVXa8Nlo5F9sG01R1ZkxO6lH1xv
8hoPvkHcu5mmkh/2COyV4ohhz4YR2LNWCnt/eH6l9yFBjYVwl8+5txtVOg4NtmIZtp1l4JaNWcXp
GLLJwgKOCbr8dK8hjxj5YiDBvmin6H9owZbTdOCxCg8govfwn3DWwwxAZpZqstyg9JPznjoAr7x5
8IQwBERGn4gKTqkSzRIxK9XfSOiqHkB57LXAi9h1F6OZ++xF4xxQEUQ/ltjCyLKwL6BeRkEWp8Ec
OBaxm1g2wjEPHxK/UU8kMWv8WMIP30WZ6LaAif4qceMAx/PZxSBBbKzbHCEs21pTLLqB4zTDMrw0
Q8/c7mQn+SGJxHwIvoLQIvgLys7g1/PvNlmkzycU9nkOGqykxIKZkHUKSypbKmS3R5CNgQtYXc5y
j9jBk9916sslJoiOJ+zQ7hfUdM9PzZXH6p9Mc1zerr8QfuyopmkrhjAfDEmTuKiCR0vL/8l8D6qU
Q8xB8QMI+EU7Rf2qBeGv2cwYxs3G/sFliAx4pIRpwtBvyYFLESmTppbf0uKqQ7AeqsUSU0F+FSGE
9FJavrTAKv4DcX6NXs3i5pXV0lNQ4ap0DoGL3TCwhdsGOWpXSyCGPh9HMM+bKdh/tOCcPZwFa6/R
zAcdaV2wcHXDyI7V0DGc6QQyoJWYB/KEQ72GQGL0jz+F4H/soAwMW+DhHSbPTdYaY5Md+da4zIPf
nMMd/nTEs+IWA0Zr+ilrnUoxToCeSk8RT1tfwN0CG/XWTUI/9pMo//lv32wllBtTLQNT3hR69gzo
GWaj2qrYSK0lkhh+biihgOuhNNy24PB964bR2J3NLq4jVgGoQTbMjmwbMlRMFttB7jlQswmuQFxk
6+J18COCneKE/rQX1NA/eMHQh/PbpPfuwp03eIJDWVXFQWq2xR0DOP3ErkFkbMVwDGarBPqLN4uq
5RHTkY8jJOTNFPr7y/ND/2kXjnb7KG5yX0C9MgRjOriFytxP5VOapSNtHoGDspG5Bgn69UQSM8CP
JSzwXZSJT4PzMzFwvwUNpryjOAHTOghFzn2ADvHQws+Bv8DBQVycoFIeMQPZMAJ+1kpxH7RgBfTG
7nO+/N++QSso+YD7V5TgyC4clJJpBLc49gtU88sPbOjmNU+VMGLM01EE8rSRIv7QAruoh5l+8dUL
n738xzeCO0rBIbBeK89yCe5Vw0EoH7qExmjPXXrVwpzAnRtL0ee6KAe9r+fXNr1gFjR79kUaIgBW
ELtXmvGShcsK7LZYFNlmS2MOakhyAv5iJAW/6HgBfQvSH5CF54VBk7oecWWIXUJGW37OLW+4iobq
JzgTyCZxPtSR5AT0xW+g0BcdL6BvgQuiFwa49XKbUzs6ai+Y7BB8otw2dgPDAjE0sqyGICeAz38B
xT1vp7B/aEGQ0z2SC5ssRYzSq6zitqbnBn7Z2YZNFtpGV/PCrDTUolocMfb5OAJ93kyRv29B7bce
TlbPDc53EzcsyDxBbHx2tCojL6HquSnD9LG5y4CSfVMpjxj6/HcQ6PNmCn3vsgU7LH53iOvJyz9D
vOuyKG7am1M+SDZkZSdh3WQfePe5Yy6WAYrCwBWtULX/CslO0HLymyhRJ//wBXXvz08d8jHiBhcN
CoTaMIBQ4CqLyyxbSHCjwoWq4toA7cAJD/+kV2SVYohJyYYRBrJWCvftw/nhHnhBOGp0V2ZHW9k2
TbW8IhD3iLKVFqqIZg452Ek84DUEEUNeDCSgF+0U9kH//LD3dsuwSd80K8eDFBNZQ+zj4VOe5hqs
UISkanJejUcpg18tjhj7fByBPm+myPd+Pz/y11Hoeg1G2mvw9bBiCgYC7g6fsv0PYmxcGVjZ+Qul
+MrIV4sjRj4fR5DPmyny1y2wh7pBHG1gg+QAvN3xwBwMyJ5SLBvoHz6Y19wujPI8BrKgLd0gqNcR
RYz7cSRB/thBse/+dv5Zf4mtDY/bXbA8164bfsPFXXM0sMoLFqqJIPxHxAIraAjdhGo7MF1zlnjV
/4PCiYkRfgnhSPg3lK7LwfnpYlfZ7rTRbRklvJHeZuDVntISgaGqGygUgGt6ITd1JBETchxJWDh2
UOiHLYgW+pxEjWY8oxAe8jsRYmoLEw8dZCxAPcmWc4zg4tdGtThi9PNxBPu8mSL/+cv5J30vwFXY
xWcc2JpTTTiGWQ7sezn3zjml2S/ZqNaAWxoVsfLp9Cf3YfVkElPAjyU08F2Uil4LnEYPKNiNOsm4
GI6a4wK7sYWkKFa1s0yCZbMqejLKQGf3NuTMXFMaMQulwYSGUh/loTs8/5LoejN/3+RNDRJHHDzj
gNKohbbn7CXJxi4hs4jSvFY3YaJaHjEJ+TiCf978Avo/zg/98PDaTWW41I/lG+BdHigiFK3Nk0TL
mzGCtwA9FBb1mtYURgx+aTBhoNRHaRi2YAX0/vq/sXfx/B/X68Bv8pFaFD5HiW0sg/xmEjOdXwkG
CpUcnhDLHXzkBFFfLjEpdDzhhXZTanotiGj8sv/mTf3Gw1fgVrU0Oa+nXT7QmchBgLUq48G9fF9K
3XX1ZBFTwY8lNPBdlIIvLVBSvb33NC682xf/8/C/ffd/5eCcOmL/6/KpUWVhikrTF+/dqMHXPpBT
LeM9LRkH/fIyZc5GG6+os9e9ebO5rhjiGVEeTeZEuZPOim4bXOjIaH96ahB+vPiKnCwbZnSe+1Nm
wUKtCfh77byXRTvxbNxWCyQmohhIOCjaKfy3l+e3HK4m/jcYD36OwalF+LT928gLboInXIsHi+iA
ANdwMUN7nDx7P79jFV3hv0Wx72NkMbdZ6XgNk50hkWpSuCB5+OsIJMb/OJIQcOygDFx9bAEDwdxf
NHqORGgZvCfMbitvSMy3hSMNSj2omaFA7ISrGqKcwL4YSbEvOl5g34IwD+ZddJ+brKhxCKGB47yI
9CYUGEjEYo+Rqpx24qd/HYnEFBxHEgqOHZSCbrc90/9fce/Ngigd3KWqLJmK00GShWIQuOCTYboV
R0uehXwh1BNKzIfoOwgzoj+hHF21IBDtk7t3p+OGjWe7o8jwZRl65u0qU2Sa8L8cbOeUIJY5xDNU
TyQxM/xYwgjfRZn41AIb+pd5k/H3eBCcoXt8mresrJAjBE0Gm9VGOw9+lRRi2NNRBPC0kUL9Swv2
hqvPjT8D+O9qHLkB+Y+/k1MdLErS8mvihbvPXpScKNL+nS5av/196OKdtHwOv93ERTopO0HA+VhW
Wiqup2z2VFpeygYOfH7dVMshXjn5OLJ28ma6et63wCl/74VJ/uPfDriEJ9yxTZh4uizbDqhX3kBJ
TAPBhLkvmByxq8QR456OIqinjRTz+/75Tan+UwJjNmwQdpwXUJcJXl4KN3u79/BcijglqIYkYsSL
gQT0op3i3u+dH/df3dhtEHW8T33IREeSSnZELhmvhtJRYTYhfOqYy84rmUppxMhnwwjuWStF/dfL
86PeH+2WcXNzHS+/4qlqaPW81GjZFsJtB0JzEJqZx0ap+T+d+nQrpRGjng0jqGetFPX+4PyopzUx
b5KnJuM9cGi2cSjW4RhK1XsZe8nEQwaI4GfV+dIVgW2Xn/I1hRJTUBpMiCj1UTpuWqB6+rOLoTtb
N6v2QQey0S2WfljSPOzGFdW/UXJdJ6lZNcUQE1AaTAgo9VEChl9bsB68hTdq8rkUFuSNuY5ERGDM
+yxYh6Eihh9mUPohi6BaEjH+w3wgwb5of4F7C55K7KNgRthoMTdUp4L20ZAMVMJdS1+dxjsPWRQC
VfzVgohhL34Bgb1op7D3P7dguh8CDdJMlXz6NWDe440gWPdwipKAP5hCsm0pOioQ5/9aut0Oa8oh
hr48muBf7qQk/NEGyyeKg0bLIxmIpMETQBYmebr/Yo5zqudgkCoOyBFrnn61PGIeioGEgqKdot9v
wSnrzttc/OHhsZkmExWlQykMGbECXGglRwFuNFGQXYcBSl+EqymOmIDSYEJCqY8ScdcCX2gfAfp4
KLrBq0uJHQJSzw7ZBHAQRso6EuSI5VlHBjH0x5EE92MHBX3YAtCHG+/Za7D6CO7D4F1ADR6YNodP
OSOFVQ5TkSSKd6HFRk+lOGL0859BsM+bXyDfAr1z43/zGn1lxkAwN8q6INtQ7FNjPh7mUkPiqBD7
GgKJwS8GEvSLdgr/TQssn0/JxvWb9Dc4qM8G7xpKEhbocgofVdOxKtjLiFkGIlE81eKIsc/HEejz
Zor8p9/Ob3M+uIu926i9A3eygXfQFRW1pdJP2b+JPFwL2Z+onXdMk+P9DXUkEsN/HEkIOHZQCh5a
oPXf+4tm7R3ERsKJYMHizPxpLyxO2EEOPBAZP3BE8ATUkEeMfzGQwF+0U/TfX59/Abz3J00aOciA
w/uTzJqETuFUDowbxBnD7aO+QPv7//4pqNmoFzizxhcgfzw/yA946NN/dp8PWYcPwTd31GBMIkrC
WzruSxAXmk5o4lhDYNbhUWKcsMoT/QelEjMh/BJCjPBvKE8PD+fn6csIBy83R+ntvgeUIMRtC3Zh
TtVwi0JjFWRYhgnqxR8+OBjwmqhaHDEn+ThCQ95Mkf8yOD/yg4ZrYMPNzALnTbw/IlwULIwR+7Nu
GmXIWSJUtSxi2PmxBHq+i8I/aEE8yiUeiA7DBmc+InEN5lFmd4mHT1kpYWFYhq5aMlFJNeQQY18M
JMAX7RT1y6vzT/puMsNzSE1edgF2U2alkRyntP3Cy6ajNADcDwTwOiKIET+OJJAfOyjm3RYoGlSg
adDeUcwOSyDU2JssgmkuQcFDy+DJtbQX/29Z3VRJI4Y+HUVgTxsp5LctKHdxmURxs7Mc9cXhWLCQ
G1Wa5XDoIC4d7xtoR0uI309rCCIGvBhIMC/aKeyXLTBmBl6IgM5dPuHebs0gOIQ9Is+CGFKvAkEf
cc8IqkVq0jE3g0e/hjxi9IuBBP2inaJ/1QKPWlqOvlnXAiu7b+iyZtnk+hbuHjh68NRaHsH2Qs0k
uEmsEkaMPv9DCAF8F+XgtgVutcG40SI7SM6HMYPDbe5UKzt2JHbOQj/yxvNPvvbSe8VKccQEZMMI
9lkrhX3w4fxmza239ZtMukNtIwenKEezYKxzxyc87Qwrk4Us4L8y1NUiiLHOxxGw82aK9u0/z4/2
V9xTscqOPVTsy0F4u67HlaGDIEBWMFmo61k0surgIaHj8YrX9XWFErNQHk24KHdSRr5enp+RQeh5
TUaEayyAAT4Em81ybv4jwwKbMTzNqKt2+JBU8Go5xPDn4wjweTOFfNACTX8bLNwmVY5+iFLTcCt7
nN8c8rg/USxE9CiZnfnCrK8UR4x8/jMI8nkzRf62BUGCmBXNFvdFhjtDHUZOXpCiNOlZnil8nci7
Qx2pw4fYOjUEEoNfDCToF+0U/kELXAiYGjELsQsbdCjDiYDayniaRiYGPtJLkXfNzlf5RpMaNvWE
EKPOjyXA810U+9sWmPgDPP7qzRGsk6Px9m2XPdzhGI5smsS2xAO8eGERR14cwIS6vo4sYga4n0EI
4Hoo/oMWHHA/BzjfNuo9Q5gmYhIQEpipnvL8R9kuE1stXMr5YzY58ekyqCGPmIFiIMG/aKfof25B
3u5tsGc++1Xi5Si8ffpLSKpG7jTercyLVJfdxqy4LyqcoFwRMXXqCSNGnx9LCOC7KAe3Lbg6b/zR
aVwlYnqrqBRb3nTZHSPiB0+GSlULIsY+H0dwz5sp5oMWBIdjrfvNPteK862K8y1eqzzqFc7YxJU6
KkEpisyFM/BnrRoCicEvBhL0i3YK/10LDld3QbhxGzzoIkYQVj5Ldzt6LXnwMfE1HLwconCqxTiB
eSY+hTxrfoF4CxR9uhilrh9FbtKcrj+U8sFmayhlHS/BBkJYIIokG8SpU1sQMfRkOGGA9FIiBr+d
36/wyQ/9b/D2NMgBSrLjjUQgnRqV5NYQVOCki4q8eNmbmPx1ZBHTcBxJGDh2UPA/XZ8f/DsvHnth
w0+3sieEAL5uIQklt+o55YPDALIiWKhmdn1ISKgpk5iH0mBCRamPsnHXgivFQbJr1LWPtwng0YEr
OffdE/sHSSymjgL7ThbNQB8vqJZHTEI+juCfN1PoB7+ffyF8QKRykyqIPZOFuW+8KKOkHk68Du4U
07UB5z9v9lTKIUY8G0YAz1op3h9acMpFaWA3bPKFFAOhUUiIRqG2LGYBWoVTOqoFF4SlsPsWoX+t
hjxi5IuBBPuinaLfbcNsD2a7i6HX4Bn33zcrx1KPVWV4aITvvyuxt0D/B4vnJGyyHD7Cdmz4fJAc
B1c+p4kkG6kUB+Mnf5MAu3JpC6ghilgXfShGEmV07KDa6EMLfA/3eAql2Up5KD3Cdl88HFrG3kQ1
BryRwi6A010AhzQe+jqSiKE/jiTQHzso9PcteA3lPgjjpNFiDBqyE1FJGMVHiLGJTAl0oM5XHmdC
pn0dUU5gX/wIin3R8QL7FphA927o4s2mXT4FG3A0w+emKYi8R9ZtMb951QODnz0ijbJfxAlRR5YT
4Be/goJfdLwAvwUW0PUTDNAm09HxDhBKrSlIEyLzXmFVO3H5pVhHPyivc2pIIka+GEiAL9op7tfD
8++zh9hSBCu7Tc565B6iMi3qkx8R5mY9gn1YVoSC1NE0kJAo/VoiiSnghhISuB5Kw+WX89OA08nI
T+bNkWDIcCXIjlEUciyvAtwx4hl1JKVn7mjqaaghj5iBYiDBv2in6Hf750f/cvat4SverCotqy+Y
fkom5+G1YlSLgXZKe4nbv4Y8YvSLgQT9op2if9kCL9tlOPeavWDHbQpiNfGsUqZ/yNzH5Me7WGx5
pJsy8XfWkOcE+vkPoejn7S/Qb0FO1jUKyzandpBrCD8zYja5gguc6jdQC8PUkTdxwt6vEkaMezqK
gJ42UsSvWxBF+BmPsjaZ/omIcMdEaq6mwHfJgY2XcmVTB9r5o+lkn62WQwx3Po4AnjdTyD//dn4F
j8mwanCSa8hQMQwbZmQJcDy5rbBCMOaJxKAqKcRwp6MI2Gkjhfr61/NDPUSQ+C3SDRdNhgqy0HyU
1yxCF7BfchMdsZw6Kq/p+OQkI7gA77jUk0UMOz+WgM93UQqGLVDpQzd59i8uQ7fRABLEpSkI2sHr
z0CZQx+z3tBtxVEQNnj4EDVTV5pTNPC/5QURfOcLKi5bsBq8sFESmIph73YqrJb44VPiAqlbhqHo
qMCWmTaUi0pxTrCQjaP4Z80U+c8tONh+xGOqzT5JZCNg5BCnn9s2JegllB7R2ItQqO+eMkOUUQ2B
xOAXAwn6RTuF/2MLdNCNG6+bdCoYKJ+vw5yxzezI5JTQZ2/d4q1t8xDmw3tzquUQg56PI5jnzRTy
m68t0DW+h+IKFzdesPDyffDtPkwWkoDUc1Q6yhROWftLLMAKf6Di0e38H80235riiPEflkYTFsqd
lIthC860H4PwudFzFV4ExBsGMhyapXmvmR0HESNqXpSH+nGq5RDDn48jwOfNFPKPLQggHCJOv1E/
pg19brH/8gwhYu3jZS72tLPBymAcPmT+V8sjxr74IQT8op2iP2wB+l24cBr0I7An5nAvgoi11KZk
FVw4mxMBbYatI2Ywp4Y40CqlESOfDSO4Z60U9W4LKn598hY7N592b9f1SgfleXErqJVvaZEZiie0
NTgZsj0A/jR+j62UQox2NoygnbVStD/1z7/BdscJqhvkv/3tcCMGSoexDpumNLmRhAW4EZicFzUi
G2u1GGK883EE8LyZIt59OD/iwxi5bxfBnxf37syLUCm50rD5173ANURxiwXcCs3xz+rIwBEKVZZt
IOV5IMHmlZF4jRzg4z0av+7qSCSeCseRZDIcO+h0GLbAc3q5x4HT9SdNLkIdKY8ODm54ZTNloWxg
oYgt6qgikBE1nEXejXoiiVngxxIe+C7KxGULUsKGGz8GGc1e2eNNOhvvaSIMS0mxLoeMsvM3YqdR
TC9bLmQbqimTmIvSYEJGqY+y0ftwfjX54E78pkO2sOkfnH2afQzN4iwwPD+LyC0TdVGy8CFigdUT
ScwFP5ZQwXdRJh5aYJDdeLhJDhq0ETS4vlUVL8GbZYcH6jvbqNZhILUpWw35vpSevmsIIga/GEiQ
L9op7Dfd8y+AbhDhBvlQ9/aDF+69UbDGXp0j8nZLDW5XTYbf1YJr9fApbxLInWSPxePik/j8flwu
MSmnvodwdOrPKGXdFnjGb7woiMcNXhJJCDJFQQ88aEre/MLLPMh7lbF/H33mvBlVQxIxK8VAQkPR
TnG/aYFf/CFosio0Xt1hxchwzZyd08tbNsJgoJ7gls16ZXIfUSWMGPd0FAE9baSIPwzOr5wekoUf
NekLx55gQxHB/VFG20EWJSIrijw+VliFn+g1BDkBeP4LKOZ5+wvY784PO57iaNI3gnd1bBUF5+Fr
TSdz2UfCokpxPWSprN4z+5CZXimNGPlsGME9a6Wo37QgjvchCacsnKvZ/AEEseNyh+XoZaew8sRH
dj30vg5P7DHXrDzx6wkl5qD8kwgV5U7KyEMbbuJ872mM6k1R7DXpocXBGN4LlUX5lr1XuIFWcUtH
lc9NXTHEJJDhhAXSS2m4uT6/OvoyDd0a/qun7d9Gx8w1PClfbriYITM/Tp4R3KJD3eOpCwfuidQm
hbbnDmga3ljGw0gICsuuo8kBrYY8YiaKgYSDop2i/6UF1ib8h01WlYDjVjNRIyhXR3L5UpRFuKPu
PJLqZZzaeE1UKYcY82wYQTxrpXjf/3b+2X755whVcZveBVAu0YS5iSKVohlvmnAQ2SjpoWS3Qriv
47GvKZOYgdJgwkOpj7Jx+b4FbMxGzb67hiMVs3EQYZ0SQSp6oLIfPnj8nf0R+xBj6LJanhMs5AMp
A3k7Rf+qBb7Sm2Trzb8FSTjK52MDDgmng5enbFibxwwCTvnj4sCBHxVLIcWfElBPJDEH/FhCA99F
mbj5cv518CVMGk7wQ7w73nXETZ1StoIOdzcqKrdq8pEgXhnVEEUMfzGQYF+0U+C/tOBUcOs+uyM3
enLD5paAhCMXjH743dgmy01+XCPgGttE4t+xqi4PfT1hxOjzYwkBfBfl4HZw/sn/FQVc9wmyLJuj
gO0CeHsTReOybaBsgkrYkVkfix1IP8QGrSWSmAhuKOGB66E0fO2fnwY8oOJu/OY4kPAGFYLvLFXG
Hebhg82WWw3sAkGDF07Pc82IRVotj5iAfBxBP2+m0N+2wCj93YNnojnk2as87AXOPN6XFe/jgMcB
2cbzj3gV+Ogw4tVQpTRi3LNhBPaslaL+ewsm/B/+/Jv7beM1BzzT/IiO0R2D+B5wA4A3CpH1rWM3
5rGuI4MY7uNIgvixg4L+RwumOpbhs7/2ohyGt1uceBQGvje805BZlAejnpvu1kENIRbSyK7nyVVY
HYnEFBxHEgqOHZSC268tUPTB7DlYN7jbQqGwch0warLrlLIHGmcyAxHCUPQ56elN8G21HCdwzwdS
2PP2F6hftQB1/ylE/Huj9y2sYARqlem5J42cdhVktaLcgclK6+YbMK983uO5+RBxbM8Xh3C2iMWz
3dYSU8xL1fcRuqr+nLL4vgU+62EwC+bB4uI6argUJp7NRjSFw94OLm3WiOLGZo4kWjivU1O1vIh+
QCAxaS++gLD0op/SMmxBmMWdm4RJDszbtxQJ2WowjxBZUWwqRpkVHCAcltiJUHDRyqqUR8xFNoww
kLVS3O8+n1+pPQSLUYMbiYQnfVAK3ERV5OxcVj5AS4ploFwm0vgt9rotPjhS8BqtUh4x7tkwgnvW
SnF/aEFSw727TNyLO29zkdZtzlFoYOqj6K6tmDLejz8ATK0pPD+Amr02IiE1nKl57H9EJjENL7+B
MPLyDyg594PzL4qv7gKvkTSpjlASnF0xa4r9Ug3ZNss/t8nhuYYMYg6KgQT6op0i/vXL+RF/SNbu
rEnAsRnjiAzACd4WTtaqoqgKO3II1E+lHGLQc/kJ5nkzhfyhBYeIoTsPmtT8cBYhgMWEv7p8eIDK
Z0UUVFkzmSebVziVIojBzoYRrLNWCvVvw/PP7iGu5+OLT34cR4dA0jtv7Td4fkaMqKKj3Bbqj6Ya
H3sqd3yWTDwyiYcOLVY57fABQWUaflC8U7QIv+YFTcK/orR9akGY12dvmXyb+U/sVNWDndRkRCl7
pwbliuBeTSnBybtEGntHCwlzuOU5cspzxsuGuv7V8ok5O/E1hLMTf0U567Vg60bgwtmzuQ6r/au/
eAJhh/XOCEof4UOYTpMLn727A4/kIXSBzSO68JHaDcPCQqXKdJa90L9sLb5OUvF8SjXd976RTK3q
AXSWfe2dX6GDTG/RbIaSxcpMYPeU86vFctyPhKrrSCZDMDTuJQ8f4ourJZKYNG4oYYfroTQMWlAK
4cqbB0/wf0FFn1BRqcps4FDFXpRkCbX5a8LkRgbVeFEBHO+Xn6j8+hZJxaRVfyPhsnoApbjXAqfr
8K//DC4egvlf/3XQpPfhX/+9ePKXXm7BvJ1a3D5oUJAot1DagFnldvZWZXErgW5+A36NYGImT38T
YfD0H1Lmhg/n15E9d+ldfPXC5wa5glUko1qbqTLXBW/iYv2xWoQIjMzLNpTZqieMmB9+LGGE76Ic
9Fpwxntghgd75NLN4Xj7esE5j7nu8NbBMQaGpwIcsTWDXNr830wvi+rJIqaAH0so4LsoBYMW3DdU
3ZE0tUP9+yYpWPzj76RGA4LcSUvpwZbTfUV0/JUbu/0FAuN33Mjv9x6mMCLtydBs9xAuwHQSXD//
/E5hPpKf+K8o7TrXi+fjWi7+3nOj+Od3Dqv5gdLnCBnEbRNuc+FR3OAw9PM7vIWhOAaOAuw6xIYn
BnvZAg8mjH9+p1msEATy3uEwdpDL6MDsjIKEdZkIiZaRDIYAIAtBbw4e2MjlusejQqNgUeCQ/e+L
RTK/D3CmiJBD8O5imf4VExP3AshwRTijA62wfHI/+4sR/kj539Hj9jGY+o75YaxcOcYv0TpNtU5z
E37ge9m/x32vo/prM5ptrX5sjGfj7n6/2/02Vs1t6lf44a8HK/zXTyxputtsF1Z/HK7C8PPG3Muj
h9F2H/zJ0ScQ3zwBC1wy/Pc78/3UTqaPZt9RjWj/61KZO3J3rE0MpYun4+dqV9dW8eP77/9jpzgA
/fw/FoH7yWa0MPvbCDn5XVvWRmE32Jl2GuJ8EixswkKO5fL3W85KXk6cndlPlKV+qygbfT7cyBPZ
vNnZ8WI7kKy9GXbnu9UyvRE7+Q+e+EHMd87/oKUtL9cW+wfXM8fafgzGyWPS06Nk7Pe/jxj7IsGs
tXHY4v8B299v5DjRjP5mGlmbj+ZOe1R7y2mkjm+M6Xii3irJNJn2VtFqsbO68kxXVu/lxXgdfvj+
v68w6EQCMKi56b205tHUiHZGPxmN1qseXlsZWJry53KqrTbT7mq0Wc+7yc6SboLNSJn2EzUI7EVX
GtnqPD24/TDGbOZyEsxGu/l6ZmwAAa4veloY/GkZG7/i950ikGiFACt1Y+9io7/bRdY/5WAXdB/X
ySS9uPth0YlumNkT34y00OhPNd/35CAKbhaSP01Sz8IPfz3RDYG0MZarsWH0Z7G1/qpsVnp3+7i3
Xqd5bKIZwtlmslyqK6MfB9J+35e30jq8MpdBYL1SfKIN1O1IsXezCbRBoCeT3s40t3p3tcJSuvr+
5D1FLlEH6mQnLYJoKQ0Wwc4y7yM/Gsdf53EsVejOE99vkdUf2XIib7aGPdgHyry/G+lS2N360yis
AIhNQsHas8jid4KpPkvU3eMgkOz9/P0mVJbr/myzU/yrlT/WnVf+M2SJa3rwaG+WkjWI40SNPyzM
YCH39wtltu0v/Xizfd1Ss8g6XgXr1aO2nduDpTrdP0zD3fiXBd44ePg+16ewIgt5M93aygZmx0CV
tn5/FoWWdjPSd8Hqt6lhT7cVUJ1inLVzumhsj5ZT21rag3Cm766l+V7+xRkp4az7/R9x6uu18tcH
j/5OBjjmILFW6rYrT7b67+Y+WPZf9/VkRSdrK0CpA9McrGdgIJ6N5n09kazlK6Un6znxtcVutpvY
Az1aT8HBzt5K3Uje+ftX/gNkPU8dyVg5W6DvKPPV4nqpGItNP5xY+839qwBihitPr6XutEiRtubA
icb+V8uOovutP1rtKuRnM12wnk2ynufOemNMkpE1mM+i1eNnaz5fJV+11d6RP8bS2LF+ha2rmdev
+y1kVVu7kL0FaFiDpabH/od4r22d7ng638ivW88mWc9bf7cyYzW0BtNotNSvo7m6truTRA+r9mYG
iwgusqR3o8lInm8wn1aPu2V4NRlplnU/l/Zr8+MofpxP+9uRulv8cza3tT+SxWizqEDulM1jklU+
244erWC/gd6d2bPlx7EUPVqw7KcOzDo73kz0uLuIJ/t1zx+by/n76XY/sq5MfaMFw7Ucm8krASba
YPdoSpY9lR4Hc0tKrjR/Yw1sa6ZVTEb2SLwQXrU82Y11vPVX6soZaPI+DPp75XEd943H/X72Yelo
1u6XUTQP/lxK+mb+Qd/bC+Nuq2nq4la1bHvyT3uqGkaFKCfUHqttwy87ezExlsHG1wdL6zHSeube
8Zbb7Wb1OqVtErUxCxEQsNtOrEEoLTeDUazos+5Is0fPr1poBlEaiRKa9mQy0gej5db+3cBWehfJ
0vx1OtsgOmOljRYTSbKcgTHDSaaXKPZ83038cBdVzLITq4w9ociDH/mrnaFuQ3sQ7zaP6rWth6H8
bbtUsOLG6lgOugs/Wc676t5cjp6W832kvo4Wg+gPbbOYYRKF5sC0H+dJd7lSo3l3l+jSK7cLg+iP
vb6frhIztPrJylD65m49utqbgXT1OtqJkjAfHXkxWW33gygZxYP9wpp0zXA5qdBBJ5aEQdY+EgLH
0hZbw2Ci+vOeGiuTq8ddoL5yUpGlj1NPYCt+sB+oODd25bHy22KkV1mtp0Qnq1kxlwt9OxvtByNr
F98mu4UMW2A1ViavnDdkOY8nSbzUwt1+ID3OnWt1vZ1ePeJiZfAqWnWymrXl2ljGU3x7/KjqvY1m
Rd1orvivk53lMfCLzV6oe3ttgVYpVse9qZasu+bU0l+nR3WylCeyFMqbx2g/WCn+7H3kLEa9taHv
338fGbZsBNuxTtbr4tEY7/eKtBlsJMPDsXO6fq/H0+ViEG8s85W/gCxZbW2tF5Pp42agYeF+duJg
0lf0YPq64zh7SodHP17AFNrszc0g0A3zGmk+ydVkt3ilumH5Wfy3K/F89mjvJ8lgFM30T/5sbt0u
t7NXik5WLDbqx+lU0eLBKpg8Kr3QUKOeNd5Ox1ffJ/fEomV3kLzwxuMomkp7uHmWC3/7cRqP4pvk
8XH2ykVFliz8o9JaSSbxeySvb6KhtpHt2S9GaJvj180bjazaqeKvV6O1uoVJmOx706Xx+87ZLSom
/glsNLJojYk0RdTb47q/mo2VrhYlanflOMkrRSeLVltOdPVxYq+BvPR7qMK+Wzjbx9fRqpE1O13u
Q0mKzEx0XV2pXWNtvlZ0uloN+zGxx8q672zgNFbZt0evB4bRwZ21p/J6+TiL8O3biTPuJfY06Zqm
Onkl7GS1jvFecYB6ivh2XfVWvj57P/JHr/RssVrzJdG385ntj/Dlzj6ZD2aWE+LkZW5fZxuwSxT+
27exZj3OdtN134gfN92tsla7yvIxft0WpZG1Oh8v1UWgyUl/sd4vupux7yWTvfI61FWyTqN9GC+D
8Sbpz6djvWvqxu/SOlJf+eVkncqP/5+zb+u2E1XC/UWOoYKgr+qcrltWbiudpF8cSbpbEFAEEfHX
n5r7vGS50zvn8JoLMgvqQtVXXxUGBZasF7qkU2t3/s26w0YuflLTxVb7CJGwu4ykYjUZuaydyWnk
6ic9pWhMBp5UsPXKZW8slEfe9XSQcSWq/KSnu8P5BHMPXHdkZrb1MZWkaJM1KW3cnclPqpove6Wc
HrYuYDWZOkG66LTP1x9Rzik/6WrG+9zMuwLP2lv5UI02a60YwyVu9fy1OjnTazSEwnVrhf7Mxvy9
xeh93NJnTbVhVCEka8dZ8gzm8WvIaWSuMD/pacW5otlE1270rGwdK15m0c9xB5qd9HQSNjFV6VyX
8JU3cqRPNF/SuMt+G/fzs/2CsrDXdi+TyyT3v3jIPueFeowSeHbS0pL7IQF/HTpY1q71kVtG6mDR
EGd6s5OebkPhmMBm7QAZmX7BK9iB2vIji4s0bj0jP0vGLTJPZT+7Ts3maOedfmdc95FiPylpX/KF
bty4rggmNEpp2Lr4XeX1tsgvHgc38MDPO68mgrlO1NpBtb96U9oheyOTXn+OO9aTiuZrvprVcLiO
rGc1Uv4LLXnkkZ509MBzNfZMuM4UG6qzcv8ql/Jd3L5POoo93j1HsHYy2hfswpsC2/8LFfr/rf3d
+IF+Fvjs+35Y0bBe0j5JmmTsn/iRRuYH0pOGZpnW9Ejy5ELS6q0K9GtpgowzLTcOzZ83njCI080M
MpFseg9EztdesThLfhuo9PPSWPuAdkjgX+ZjuzM+f8RFnAe99Uj8vLIOxUpmDW87ooanct67yfRx
ZdYbzeLPS3O57sw52LRWn47NNSP9I+ry3cam/bywrEajDwGHiJn4bvbqfXmQODuVnvTRLZvYgydr
F+yYvRxhzbvRIdvGbfykkWjq92nk1drZBKAE+STuqr76Erf2SSOF5LagWZpcCg7RbZKSb9CYHefY
AB7/WuJwsZdFpuCSGSd7XVictMAcvkUpDr4Bv38+z9JudMXFllwW8tHMbQlZ7BiZwHDn1wuzgS14
YWHtXAlgDo+srrOFvMQtftJJD/WuEKbeXjKm77yE2v6CxjXqpgBZzuudG+dSkUhYvJTFO+T0D46D
iZTKSS8rXIR0KSt7MQq9K2Dt3W2xa59UM/OcIrRnkDYG5oAnVw7jw4J3EimVk3YyizcJ8SxclOIg
9ZGOnyRhUQEWsIG8lvheOexFBZq/o7COTYp7Mrc5REA8yrQAgPf1B7RXuIdazdoNWH9L/PYZig+f
oq7iGay1IZQagkAuzg1FuzjBa8B406g4AhJCrzdu2EYhH73Dxvf9nZvTh31bIjW0PGnoqGBqJmXI
dqVAbyQADi8lNFnGSfw2qe1nu+IGA5hLt61dquV7nMhmNCwqSMG3nvOflzZFMoUBKdvlwJHReJWZ
JsPjP3HHeVLQABUFW6rVApqBfB3s/sBp8TFu6ZN+7mbtRZknpguZ9LWc6XKd1BgHw8BnYNVc+Kna
ACvUQQnpaKdjfqbI/g5jcPv1/x2Iw9Dy1yJ3OreCZd50M2BtZG2dSR6TLQ0f4iRzUk+fILCK2MGJ
buEvCxHcbsvvUUuf0VQrOB6myWw7QYYPu9b3qVJx9/AMpNr6UpBRYtMd28Iumx/yNpHTj7h9n5ST
H7i3Zhe2q5huBA7Pqvxd2HnTk18c5hky5RPIB2+amo6prXC1oWR8sxC9137MXWji9n9S0kJM+yTm
wnSSoz8lw58TLV7ilj6p6A6IR0lob0D/N3u3WZPV2YbjSnX4NinkZ+sy5KzgBuWwcZx9Vlsy1TjR
f8Tt/OxD90ULkzLbFTnH/nIgF3A9lZKJNu4DJz3FbBhKV0q4knvynqv8hS9xb3HokXktF8mLBR7M
sHQfqvdryt/2iESVofAZICXL0KtlC6ZDvcq7pMzX99ngeRTSF1gOX288p1tabBxuYp8eoQ5m6YCc
Mg6dBrO+Xy+u9j5Zd8tMN206rdONXhc/xGWHoevh9eKrwc7hCkQO5vFxC/mjLPY4Hbp1M/18yys/
SDcug+loP0w1PcJjZXhc3QyfkU4V3JJ0z4Xpsnl7h7LlyaRr5L5P2mk4VCeIT5bOkvIzz8x7KZao
RxxQerwWSb9jJQY9mo6AZOoKQOj1ElQZZw/PaKQVjUsyztUCdRu2NCYX711SfYrS+jMUKU3hnTUV
6dINHKmx9pCouLg0IXGCOUORxrECVNoYQG+qoJrSEfJB8vSIO9EzFGkbC9ID1m7pjsrkTWbxM3jS
uOo5PsOQXDKVc7HPcF1mGDkhwNYGYVldVpuIyuFAhf/1rQEscFoN+wSyH5inzQTJs67v8RJXRwDy
1tfrB+FcaVSvuzKxYmk2r9U/rqI+8tF4m8P3syHIFAyq8VWiO8OCbdVAxhokVFyjbuYZcETpvpfp
lurOSZI3KQEQO4LXbx23+kljVwkIPIsm3VlMh7XOjlx8E2Gfhsj1T95054YYv4NsZjbONV/Vp11m
cT6vOLvTfPYqoQ7kPpX6LtjUXr2c2V2UZM54ow1tKGjpdTf2xfE5nfvhDtNSizjBnAFHCOxkkQc4
1mrqF3ulrkS4LvqZLJEfOLlVKMaJedIbSB5Zf29M+YktMi43D9yVr688FSoHjLHRHcXrRz7Y916s
H+PkftLWoQ8eSTksHZ2qP6fZZzXD+HfY2ptK/iJuPwONFkiZl4lTukNmLP+EEUb7nRNqi7wyJ8+6
pskeDlTMHWhqVROAvtRJSOglTjAnVTUhgRq9hNWLLbi6yPSDmH6HYvpPCPorwZz0dOE7wOvKfO42
Ioa+hmrxCMaG8l00g6oGcad08B+dsvIeWZSQbmVsKV6gxY0u7yD/Z83HiipyJ6AuOd+NYsKkppJD
Mn7YlzL19YHHxXzyS564Jg3LJL7NjCVLQyCwzNusgFz7hWq3u1ZmkCVrCFSp93u3JOXY5XRn+L6f
Rx+aLIVswpcEkL3hmqHR0hbRHdb0EoZGX4elYha67fLDXVWe70drN4WmP3eKcf9uxSQZv9usWJau
PPJq68wOv7fV61FcxnQrymaieSYaEujg7oZsHqonUk7QF5YuR/4RCOV8veXE3GtuzdGlc1WGq1dy
w+1m8FBcNuoxpLAl23AzSK1miGerKjSl4YjWauYme/RTP1b3EmUr7g6Qtm8KJLb740jUs5m2FLc4
3bajHnvTHx9lNs40LgrBJ4OpduyIcGjuSMFmyPokdT6gKs7enJFeCPcBAkmpO0bU3z0WH3vK4/Z9
xnltUInZZQ77Llzf2Uo+9EUWlxy8sUb87LuLDZApGWSQOmCN2Os+qURdyWyOlMnJTJp0QERA0a4b
8nGsd7H8Q0YTF/Shk50cob11m2g6dy44/QzdYPxuRquKM2XoFNMwwlM35cR2gxH4CUP8Csh/t36N
MmXoZCiNGrZt09vciXJwf5hyOSCZP5VrpNhPlnKZ+AptItXcVZBUrot8fGLHENdphs8grxRUuMCl
nrsw6161c+rHbl9SHvnKOcO8solnR4LgRpJBFfslt5M7apoUYmmjhH+Geq1q8X3C1rmDQtU/XuOH
IrFxHR3AdP1anbTzZlsCnTuWVoAjWy3dZYOqMf8nbu8ndd2K5UCby3Unl+ooazovCGrsQLwUh8UA
tpjXP8DrSWbpPkCAkGa4dtSPF855ZIBwxntp6vvxGMCFQ43GNIAoI41OfNrFCeeksz6FVumCTzN0
1Ur5QNBWrDVZDInD9wMh0mvZ2HEaAMg0gxmeHH1gE0r/hDdtiEsF5yelpbtaDmUhXoVU1n7f4951
NF1p5KU/xTc5kq7iN+80cjU01i9D7Val4gzOGfKVmWx3O7yTuyRM6G8GaPO/D+VUHPITSB9fCx5Y
zKeRjUJ3MINhS+5FNWVN2ntf/KZ2+C99dfgM/ILe1r4nspy6Q2bIvGjBt7np6ZTr1ts5eYGGs+ck
qeTYQhQnqmao4DF6ZUlRzHGnf8aHQVMwSd0I8acPCyubRI1AQKHYpOU1SjnOADEY3n7Am+Vmmfo1
6x8VH6DvLCxhTZu4D5z88ZE6A+21+dQhlHFR7370uB4F3iIDrOyk3sQeykw5fCC4HGDLh/sM6P0f
cZs/qbZcVVgrd0ydNpNt9gH9c6xF7MZPmj0sR2atoKqD2PYqc/GQ5zYuBfCfFsqfoOgqSdLBA4NI
t+LNNiLBUGrwx4c4oZzC5ZVJM2R+m7remfLiWD7UquCRrvKME/OUz9MEJ9pxsyff1ejRD5OAu4na
+xkoZkc8zXjKVAex1jPdjke5DL/hcrndt188Fc84sWGHOiOBOSid3XP2kElT1gOffZwTO0PFvCC8
3ARSHRLlPNRjWS4PjLqJxanpGTCGq31GZEpVR4tpbJaqvBM4C3F+4AwZM3oahr7iU1dh5p+sUbih
67i9/99nerMkvxL8SUkrL8LmM/Dv8sALhPypHaqLTLN5vhB41U1xMdYZQ1YG0pcEDXOXOrTqmhXr
eFOttJrjfPGNk/bnN5dKuF22isPdLPKPbk0/DFkfee1PKgtMFmuZGtg7ZNeKlhtI5R8um6KOF+YK
vt74BJcxEYAKvGTU9B+2kOiPEyviupmAVev16pJPmUtzK282uHyvFSq6lRdllNDRGUumIbuQ9mqS
UAyHrMS8lO8TPPBIwZyiZhfWKbjAJSAEgMKpgebD5eshq3mLXP/kW4GQpu/1amR3GPodckdvFGWf
/7dS/dqaoRu72c+XEW8pVKuhQxCaVud+rBfrtr89WuKKm8DP+3p5Ds+3ifU3seuyh4SjLe8VKVzU
dUfAv/Zq83M+uv0wsPl+YJB2ynJdA6VKnIeCib6vV6/IQUNhIf+W+TUL7cQBj9CM0zRuUckXYL14
/YFy872GyFZ2GSOhLYc0fTdDP9+HqJM9o8oC4ZDh8kvSDtmwzw8jzCt+znNduN/s/j+Zlv+2x+gM
LLuRt++EOLg6xBXq7ZJlk7vjYlvMFR5iLr8Clx6x7VLIfX5KArwKnjQdF/U1hxnuV0fy457iJBR1
dfQO2BVCIsRbNRV73qhlCbw5BtYf3+c+cHedNPjcxhXj/gMpjB83Pa4PgbPtinrnYQngwGB1qjg+
XlgG/S3vxY2n4mXipbYtPNjwAX9rfMNSQH4+j5olRwv/2vI3KO/n7Uec0E8PdMA1LvmtIfky9Nn4
vFWiesp5PsQ5WHSGxM2JKGbIjoou39O/Sb68r7LhXdzOTzYG3ppBJcSLDh2As5U5vs9n+zsijZsh
/NVVOVkZ5xI1HHYX3aKBq+Pe2EP6tgqAemg9vBCGe1IRyb7G/ZKTzcmWqiB4K0SX6IRcsPDyemg5
fIpb/WRzWOgdvBGR6LYZszbpj8/rmP9OTjdh/0pOJ5OTpQN3wjjREen4R0BV47clG/Zv+5glv8ls
/tsnTkYn7Ss65HoRF7sjQVq2Lmbh9WYg2X7PPXS0/eZR/S9HfkbNATxhcBuRw2XgqxBXV+wZoMMS
eeHqKPMGEN1xWSV0BtENDHInvZEgtClPAOhGPoMhinRg9KTQCRCOQCJgEl0G5bgV+euKst8Y6H85
iTOIjiLAch7Qg9uKYaHrfSVtcZ3LCur+ZNhkGoUugMFir51MAWsTzmkCNB1AJAi97sOXaqFxra2I
nhTbhmrhPJixo7RYr4C5LuueZXGPFXQG0m0cUpHIZazjMGH5qreg2rLiUe84RE+KnBKdSUll32Yb
f0h7VOOZRMr8pMYBpdLOKyx9HPjSV8tV8TzqfYjOGLoArGvcVqJvBc8faZE8LiQui4fOGDqAFd6I
cHnf6tEvD6O1a5cU6GOU2TxD6PqCsi2gBC57NtiL1gbXoZL4Grf6SUvTSpi+SBPeUW71I6BePy9D
iCOHRWcM3UDokGy5450Muby6ap3u0kXGQVHRGUaXhB3qKcrwjo/j0mpWPiXU2EucXE7quY/p4iya
q3ZVmO/XPPeftBEiLqmIyMnTsrlaF4mnqp225VnIuRvNHOfEz1C6wPZ9UAMEUnJ1vJ7clDaHLH5j
eW8//xdu9oyk2wCdf0CHHyiR3eYaUGONJsAoHCfzk4M9gKTHbqvm0LWkQjMNel7q3kxVHCANCKlf
G/RKBei5EEUFjVbzkdel7M3jvAse1weJzmg6R6Z+oguqWuUPqNm+BxTAbyTzn1TtL+R+xtJhcmRA
TjWwLgsJ2h5TrgpoMBqAOPQFmJLmjhfVgWq6bKq4EMiu+WZZRbEBHacm4bq4Kl0uh86G/JuiRb51
fYk4jcrAozMKb0+WDHg31ttzyazDPUdp6S7MCju1UffiDMObOF9hLCWj7W4YAQMVRjc1rICZcHFv
jzMOz6zCHVuv3cXNTF9UiX2rKxyVaUZnGB6EbAXSSLlLduP98sUCndqYRuGrUXFyxZpu2PYrLL45
4G6WFi/1LPM4jB8qTt4YMwfd8G5yl3zMdINENtaQkfged6onbZ8FjJ1LUb9etpypukwSaODacRrn
184gvAGwpilO0HqZAVlTz8IMz5Ki9Y+ovZ8xeNhrjTKyrJekgqoHFsdw4aGIE8yZ84sbn81QiF0v
wFGZv5vULr6T9KBxYdAZgHcUzC+r2+xlmohsgLkaGGFwH8d6gvApZpbVig5UFvbC6W6uRb8Cv3gi
4mrsMLHqtQFHPkeHFKu9IK8YIK7WF2iv3n9jY//FtZ3JvpxfgDKLBnsJNDtqkQrTUBEZq+CTnhbC
kQQtIPVDAV2LX8M/qWFxvYT/mTb0cyYyObRaeoncZYDumbbyjDVgj+OK9zDS+rXQD2iD6PkGgRXV
+Xer0EfF8rj2anSGfjEFKeVZY3fhqUnrXef9pe8BRve/tfRfnoln9JfMxJKLGZVX0stie8ec4uoa
SC7NFRsNXvB/f+ZfLs4ZCdZvqMfZCD+iyMuk3fJiaKbdxSHBYP71a/Fr1tN1JbD6MEy8LQEG1lRz
+Ctu6yd1FSOYA8AzmovedWi4WsbWqj7O8Z2RYJXG6aqKwlw24barYmVeA4HxEef5zkiwoOC5cRhv
Lis75DWz4tORjUXkkZ7U9WAKHzPkei66ZLRRch8bgKTGwf6hqv/6SCca6ErLXl8SlZhmPPRUIx3i
mJugA/r16j3G0mQj0Re+Lqw5CiWbEmjy26gbc8aAuSxAytkM5XUcp+PlSPX+x5hOv+Ot/xdVOqPA
euR95gCsfClMBv0ot4BDwzz4OAufn966MOEG0tWhqq44gdT5lvyY5fQSJ5aTlgqYCt3D/Ax6BZ6v
XtbbAejEle32S9zyJz3N5IzmIzXVtdBqAgDuuBP2RDI5lXG6eqb70rZ0EMXr6lrZrB6r/EGmkZHY
GfwFRFzLGnJYWmFwfzc8xBQHSERn5BcMg+A9o0t1PW7UR8JnuMGs9JHX5aSmYyrZeoQZt8DCdTcZ
/S4lcWyCMIf3tY6mBYCKkFK4JQB/GKfkCU/8fdRV+S/IF9AIMYMm3ObEqazDWkLfNfPKfYpb/1Rs
nnS2jNLN9IrnbAcKdWzxw61V73d8gjdl/MVL94zn4onQuPQ9uSqd2Lu13zb1bGk6DBfoU6X9/aAO
z96sR///8Lj+z1P1Vx89qS8NeT9t4yLh2br7aW8yyWWuL0KA1skr63ch62VWMK6mntACvn0fg5no
/Sw1YeoKD+tRqFoeYgv3rA9J/w0hD7C7KQVIq6jRGA7vawhy9PIkSFbqN5vtfUbu9wTTRdTmkEPC
6xRVHA21WamGQGgmcHR1US3z8E0bplxWY0G5ukeHALrnNsCDng5tWDZvGhHQuH8ECjm/8boQMOIH
aL4D3+1UZ5VLCK6rANTw4i7TggD1vYKc5apq6CuQDjZo6Tx90rmCh8xIx/IfpRX8sXEL3loCcF9U
O5CQaLbN57w7gtth6pJIkZ2+zZC0pa7eTZZmvi5KMrCvE8ei+qEGB4N+oJHzmI2qge1rDF9uIL07
faiw1xOQRtnGe24z0VJonOwvB5Rs8kuS97tt+hJuWtVsxIdCtfl2FOljVm6kuvLCHQr6wpY53MGU
gKmhRG/kzZg6XrYpRx41jJIForBSlW2pgAC33peBLBPgN8eZDe1awXufNpAh2YcZdrZMhtYwHJJC
38jGux5TCBvBlhDlHuC0ZsZrU0JkV1dZIlXr1JT/uayKtD4cO/3h+BHQVZu5EM+HyUvyB1tySp/R
2iP0dPSsdEMrD+hRwdfKuwwYEQ5CnXwDHRolnJfmXMPmhvSoBndNgdUYojGVzoe4CwTt/vtSKj4P
zbxBMvieQgdS9ZLtdLehkROGSWJDmdxoIKWTk0+gi+UA0BYw6FC3uUuAs5zn+7yARFp+T8RUsloQ
UV2JYFMzk90rA9mUkNjtFllu9jF1Vly8ARv1TObBjS/7ng9TCddhzt11RIXdm3lgOAeWWBZkC+8a
Vn4tVzTNj9V+wMOPFanbTe31Csn8uoIJ8jlEUOuKEGqqAqHxfSZKQ65AsCL2xyn3GWS10xW41Q4o
M6/bAL1babBkBSQnAZK1VLrvuUygZ8ZsFOuPtFBZ2bLeFuN3ePuUEpRG4Xlr7VjM9lm4dCAvAM9a
1HUMFNqEqjmdi4ejSHLxlDEvjr/4JGcHHTMmmfHzAkrLLpNmIb/XKhuXzyxRZZqDeRMDKWqqcKWf
03UV2Xc89n0Z6n6o1NB5v23FQ2o4nr+MnoSiAc77FLrRB4+yCqidCyJ/9KsfxFCLRZTfC0QW/Rm6
yw/WQHUJfBf0eczhDaD6bAn/eU7wj3k023Gvch3CizjSLGs0A036MWK45neDyI/ntUqHa5ov5fi2
NI6SS1pyzT4sgu3HOw8NHnkClWjgDSjbGxMxubd+naZ/BFRu2ONIFhS6eR5l3y15lZlHt1Q0b0YY
UZx/LQmMif4r86J/hhby5AHKSMcPaG1R9eiLoR2AIChpd36U/gFmSGzHHZAHoS+y4rhqtYROx/c0
MDk9Z0PPs3s/cxcuycLG/a4KJiUdJbtIP6ekF/0HtlSDbnRYE+BEHNPKQhONIjDIbztsYd7Y9FjT
e6SJlp9gcEc/v3VFRdk1ZWKm7bqPG9hOX5SGXQE/nZk3S7WRHxI4Aaamh5Shf8v21IApYfPuL6SY
VzO0KVSrtkcxAsHxtR+chvaahG7DCytthe+V1prUa58Y8p2xatTNMFmxjnU5ZX0Kg44w2u+tVHZt
V5+nSbvaKc/qSR5ef0VrBTtoi3TIgM5wh13wZLCmHvfETpfpRslTA6HdIZ4XD41pl0Ib/2eeBk9g
vNoAoyIbGAVB3kC4NPzdgwrTZpQsVw1Rvpg/hwXmMwLBkVJAeVYjcRz83q/QJfsSYD6d6Wu2rHQH
e39oP8/1uIKb9jVkvDf7w7sNFX/ACA4DDkEAW031QcIqt4PUqzMXGOIIlc7L5HNV1ND7ORWdhAnG
4rJtA5KhHrK1PB79bgfIWuwwxqq6S/sAMSJ0sjF2b2HKWlIfhvPkIymEyVuGiUtam25Z1dJwHOMf
Jj3QeLeth686p+akbxef9+EJwbCcd2lmR/4RMkd5EDWXcq2uwBo/rA+VgBfMc4CUWHnFgoO/W/u+
WADnjdn+pIZ0FM18mGxtsDY0gb4FY3vuoXvusNmHNRUKmjEmvK7v+J7S/G6GkvH4PAPTHV/qLWAY
oAO84vXiTZXdZ6iy69vCLsn0Led7KZ+IRBbu2MSUZH8hWR5wExRQttnLPJR8u8Iv28dLoQS2n4jY
WP9gBz6ie2iiJfKNMzkM+LqAOZKkhblMqP/7AKpk4DS3bCzu7MyHAbDN0IEFdwRmhI8PbFyDvtOj
QoAZzgFDnF6shqmH9baGKf8I3yz/2DK27n9KII2HnvQqZzNuFqBfHJoE7FPf7L3eP445WdFdWWno
dSmmCcCqajNl0gTtVhgpZ2a/QwPJRrMGCgolewfbLYq3uw8Dv0umHEPliPcicS9KHfP0ANBddkBU
NB37D/AadhLAkZqm2ftbpQalDWILPd4caYWVBUt8hP6+HOHogWiWwHSzJw8GeXkL0y+suU9XVq13
+0qq4ua5dwacAAOI0dp6rUDLU+CrGw43NAv3IbxH1S6rGqamleRKsQL7VgvkR/M2XbNy+XYYq/FY
y3Xbi/uAUbo/Y7j97MtodxhBAz8Szf1bAekw/6EUIMSHIx/N3k7IFesd+P9EDyDcXG0Xf1DqBwie
1vmAwzTDdt28SNQnmoVVvdtAZtvDMgIs9O24ccYbPLLZftk1zYuvKqehVDUwhKWTBkkhOfw1AWdq
+g5Y63H1bQbmFfHnIheRw/sKCBFRo8Z8pHeKrjZA/MbSksz1krgArlDu4D4g2gPKWJIUG20tkDTM
ATB6NPkOrPIBNyk49fH+cIt4oQ7u90WkXpKG7wfkXBWd8OciB1xEg0LZjw28RTGFiYgzdV0uaUG2
Gu2pWp41Wxi0HGdA33nV1SjnN0hpn8iaQAfWt3Fe1v1aZBxvb7MpNcC/C3XW6gWXk2fXTcKknHdL
ztCX0sKUl9biHlIBJU9W8hwm3dNrakafv4X6E5o+SEHt8ZiN0zKDwcSgGwCLB6Ba2QkgUTVveiUr
vTclxsO7AMiXpNkJV9sHe/gFGqKh7zX3DdAY9qKhVcb1W2Ehx1QzNcjlggL01cortKhll7JH09Sa
tM/hJDiT2Rvs9G2SK7G34KcEaCUbmqrcirxVbkkzV4tjD5/HUgJrUn0o6Fp80dDchv4YLJmfzOQg
4mrYMCZNNgIrXGjAum819QStn3MHtAd3A/Ea/D3dUwjTETTw6rUOCCfrPYctpO/dPK20yQuytCIw
N3ViB1X/WqTGb9ecCpnBZBIDlGcZ5qhskQR4cG1RdlwrcEZ+rU3Rj/b/cPZlW5biWJa/UiueiyxA
aFqrMh+AO9ps5mY+vLDc3cyZQSAhIb6+9o3M7s6wzAjvigh/sekOXEmcs88ebhdQp+SQ9azn3XWr
C38n/CUAdZs3cqWFaMOdQILNitsoSo583hIc+66zQXlq2UDNh6UrIvs4zEuUYUYyxV98VzibFa5K
jijXkJrZQkUzAmlP57WpjpVRMNZIoKvGzZZk22akSkeEIbHczGF8LFEPfHQ9J1clrJT6lMlm0lkV
xayEZ6uK03FMGnYWrvSvCdQ/zU2MrdMftkZv8mYK4vk+dLB4RQtEzHXJRLyhdoqS+d4GCrRds/KM
QUZ+g3kOxNoILyVwI4cM+cbPIn4eXVDu2rhhbdr3q7mybSfvSgcH/bzFMs7ourgsror6mCSJvF5Y
6c9ltHZffGmbJ0m6OatD9tDRuX+mjRxkWoZKg3aydG07pWtYS6fTEtWu33tE1fkjs3H5wqJVnU3j
hcyxnFnWb8u27oe5oWcP+mLy7ALBn8rOgbWQx2bgwbHouXVdWmDlCsjkfRW+1qbw5plSxnxq634V
oHJG1vm8vvgBnDq/brBNEXPkFZJ1p0nH6GNqMjZ5yWwUnG2UQI0NWakLz3MVFfJWB6s2ewudf/iy
sS5mmfSJNVdLomj5BZVrP+2oiYP4qGpVJ9fNajuEvZaD7VIXqVm8kKVT4d1EFqJ2sGnwAywJNKtO
Y2Bl9zmokCXcZNTXtM5D3VQmXWiNUlSahdfZ3KFGcWlBAkK61FO/1N9XQcl0bdfRbt8QSuVQDlVG
UKzuDnuLqrSBYKjZwUWniA+z6OrmYY3Q++/GISH93nCcOzk6mpKfpgv9bjfxPiZ3ENU09Ar8WRLl
kVypPEWQTa0/apCx+7tFG6HCzMvSVmc9aRKyFIYiAuPRrYk7/4DWmMfogkHZ3K607jTOhWrgLrpR
PbbkU4tm1X1uaStPyYgRGdG9458jTdrgS48BK9rkdaRIXAQIXWVYHSiW0mKxON31vKy57ctZfGTQ
9JsX4XC2f9J6knGTUz4FuF8VAw3sE3Nbs5ZpEMecpMYUc5/JgnTxrd7E6n8kkPt3r3MNNdtONIgt
fPRdtUoYDtBxvkfGM23X3WDh7nqQdRCP9wy7DCdiSOZJ4HiqVg6wsBogaz42JKzckbRVG/Z5ss0o
AdKOMVbCBn5E/4GKr5kyb9WlFkGMi3EPjZnn0h1kW7bzS6eD0e7HJjDypLVcKD6xTbo5n+JutV9a
SaFFYlUr9Rfj2snuVRn2QSbbJbqqp7Jg2YRBuLn2TZOU+Eh4DTGgBsqezcpOKEonBjuZl2WDSy4E
0lNxPZbxdHDFKh4nEnuD6oBum7rzXdelM7JBU4jCyoUgX0w04947QX1WIk51OW1Eo0Gr5MJTbdwY
qNQsxukHHjle/bCINhG7rQ3DKmfucl9NS42MiWOBMvu6hjUXVh2JenIuGuSzXqnSjx+lwEXIiTFJ
1KVhDcrDi+62JkCV6sPgsG5Y1wfUARE/G9wCmq/OkfqAFiCSn0dYnPMqo7IM60dlaVXBEjrqWb2k
WGSUZAKnqkc3F0A4t/Eqqm9F48Itm7Hhn9uI9ruuqNmArVYs5zEEgnEDvILQezGsrD07O8tvQGI+
ofQwMUOkCgMFfERGTPw4xGXxBX4WTZ2XPQ7FupnbG2NCVGYbDEbcqeOiytTmETgCWUd4rPlMupvJ
EN3dzMWirxalxuYrAqLNWzC1WufrEuBjTFb+0i7JZbjTCtzb18S9MNQSJi+3CbU6eE1mTTvH+z3E
ypKljXIlagOMKi3C7sQKvBYnoQa+Y5pbB5UJEhjFBemB8Ht+aVGMpTEFA/0EKF3qazKJKbgnHCQ+
kIL4UNqTZWVpOnwoiw81FN1FU+/WkIiG7xrB6odyQjb8LoJ6Zfqx2ri1WVABufoCrwak4c5U6GQ3
VLGPsTTr+Gmu0Y8c/NDoNG5wgKrULjNS7Mp4qb4L2uv4hbilspnvdYRuhyedXdPGii74XNdR8U1c
SpOjWKEyf/ZMvZm2MwnKXTlFKGb7pF2OEpkgIpNs7t9Gii2bCkR2ZIgFCZNdJxPxK/jXkg0XwYsd
/C2LBK0MQtX3a8wd/6TKQEJ/XMsCyGAgezgjaQWLghxFSe/OlI3j965bSYRzLqma4QVObbLJ4rly
5NiYxL+idS63q7mLi7e+6jZJkf/tbXzdVy6ZnoMiZPQtQmQGfUVrWQEZaUp6Lce5xdkRVj6Ly2hy
97MsuIKuA7OlpGRleF8HjAHNRukRXlEHQ9G9tDOL89VsIdlZZrVNu35Zn+CJHCUf1SztQxAk+qMo
ePQM7ofZDmMBEdAxGNEYr12/2h1LBAx9t8aqj7jm7dUQtaC1sQYB3PA4ScbTWEk5ZVQNvUtVULSf
oNRd04lCvKVU4tjVvKrgnjO33jC5VWI/FrBe2HXUr4cJsRKHSHXhKUEmM868geiXSpbU36lyhHrY
Wvj9pHRaCvPkFli8foGBCJoz7V1SfQI0THjKrMd1iF3T4FiQJCIjKg4O/bEIzXO1MhSJBFBCWaLK
aGgAe1i+BfkMGjzdUVECN3GIV0dOCZ+3+hCrUL3Afr1pH2MxQgS+IoHhscYLSUltI7VkOLa9cekM
bIzcqbbiSUYUXs7zOBZu3DdT0VRZnHDlvl24rqdx6Pr+auV86/AcbaAf2yhx3R0puUPB5muyF0IF
4xEUSu4eAEUPOxwTw7CfKW10Hle2i0CXQzDsbnQhDhH4Y5zxWQCOKBQdFdptB9Ky9d486qBqbDbQ
JerOQWD77QD7se01oIhNSjtEQ16V27hi+xQCl6N14a6VyZJNk3FnMkYoOKt6uPKqoo9gL09QCMDf
ETgHjBpIwotPwQY6+V5AIeOfgTOtFjciHUavRsxlzJGB026AB3S3qOE0YEJRf6m2SfcZPikI3kVb
oTLHidnZPqumQsG/HOZF8gYWaYJn0jG1nNYxmcSBIwMc0aiFZaJOAwrbw72T5LIJg8aWJdIVJ3RM
OHzavNm0dCcDUYZM43E1HbYx5l1vC+6dxUnNJixzC0ftEEzMPk6ilzFBhZZbJ+cq44ll0PoY5tuX
msGmJg/hN19/6gBoJGk/LFX1HK4bTo8yCFh0ZjzqadbLuIvzEWiYzcbBAtpKIYJay7yBuDC8S9Q0
iwcEgtQ29XCBVrvFF3RMfbwlqGCkisz3YEaqQkoh9ZAPyLKx/FB55fh3hjflPmoUqOya6qjjWdLx
Nr7vShfCNFmhKahq3fePHgL+dh83Oux9SiG2twAwq2Er0agbQA5Y1CuKQmS0FxOCtaUubqoxrLdT
lITrcCMVcNqUKeLgl66q+S2kpK5u460YwEsqwnY4LsIG8T10k5xhT81kc5j/DF7tkd/o5j2YbqrP
MFWhy7fB9TpAQOJmxCnoAKd8Crv+8gkxND55NEvVQIyKBqy/XYAfthn0FUYvKbxYovgqZDFFc0lN
MBxr8CzsNxd7qfOCscIcHM5rl89UqXbXESKmPEYijWnTae59tUc32MmrIoH9GsiX3SUeDGlpY95U
tVzPhQm5yKATKSXN4cQQYkPVRY95NkahY3lmdiUbahajkiNAghHT+gm1XQocNmpTCEa3Jp+wDLp9
si7R9MZr2nYBeocoMQR5tzAx+aHavoOeq8WEzOBm2qNOTLKgm+WBxSr266mNBBEv8IzuzbVDa78q
vPE6aRLUICsZ7yivu/VjgHcjg7SKDBmX/cXNGg2pFZtNbpdLB31VBGO7ovgCXxYGU74oyzvfRxrN
yrwQhg2etMCseIZZC0W3GupeDt9rj+4a3D7P+/BtNjaYUAxwioZpNNA2WqTVjPNZy3ERdxSHR4lS
UTTba1thGvGladzY7pMyGQKHq6vIgCxmNtcPCcp97OVY8oTuFUqj6a1SCXUiNZGEW7PjySI+RMDn
asS/AP833+ScLO2LCpYxuB9LDHwe7KVRhWOBF12ccTvB1xiyOTV3p6rH3AuLJFFkP3M0PmyHHMVl
uoICsKQu2zBDGtHp1jOveR5SZsSVU5gkXaO6FuwaZVGin4auaeczL4kbT8GCYPYvJAyLMGOXmm2/
jH2wpB2PXXA9hnCneggWvdQ442BDn0lUxsPOL72Yb2ttIHTpacjth60DpTETocaQpybdAIuZuQzM
d8G0Kj4Qp3H4D8g3aOx2DjbEd6Nkha9hd3KqJB71FCKus4ivZjn6cZDkOANld4euZVv4AlSR0nPd
YhKYqbAHAWAHPXE4ixxrcwO2dUHUgv00x/GSEdY3QYo9d8OU9glmjRT2GPswArV62tdBhHkPGzDi
8WmHiDWR+mlVNJ8rTpOjWRe5HVWyBuEAS7fYLRKYXomstHGRUXNNo1nrF6rhqv7Gy2Tpr1HY1nzf
0WqRT85hNJN3pWhKqBNBSLuvh6FjV0XZDe2TE7gwVz4WrT6HCyJ1bixea4xEc7/R+2bhfXlem1m2
z2j06sJm4YJqecqbUfSArRN4tNVhtmAzqyCD9wfzKscckAu5b0EHvFgY889wMAx1lEkJA8x+12MU
pJcTCrAZF9bwRs33uE8PAJ5BxsEoDbWb9E8Elx3iKkmrdnvG9KRY9xY7eS+3jV+jiWbBVRwUEoUd
C+FeF1/GeCI+hA1j6tA2fKLXWzdCeR3FfjSfXb1ImFa0C6xD9qZUq6/SyDHKMeOMQboKJy1sxgBs
6C+9hWX9/QjbBR3vL1avETCNlSLcXcybtE0me+fa3PfzJVHOaHZL5yIZTgmUvO44DWoheWm9Gq5j
DZ8aQKQh5q2jn/myrwHiR2mgoyjYY0Zp6rwTpUTbqSatUCGRviZfV44U+atiK5v1EZYMiQH2XhXz
9koGSspvqh3D7hQSSB1PIVDf6QauAbP50MGSGrXNQJP1OkoC7X/4iTbq2vsy0AD41lhkm0Q5kgJf
XjBbqbUG2W8yyc0S9tplxiM49DTjJTT5ssVxm4EbzzAzT5ILvdaKvQSz+bazSAZ+Dl1b6pvZbNFw
5oi92y6fNi+gdZDGIxle86T5BpgvIHlDRaA0zFrRz2R6wGrvd6isW9wgcZBe2nw3K3cng9mSzAdB
NGOziGmGXELRyxWUCnAVKomZyjvNbRfAbqDm9etyuT++8gX2CdCS0/I0jdJHaYjzrnsi8xwb7L2S
9pNJldBQVQNiQlAUr8I6zElMA9BrSDkVt3HFjdvjGIUXou2G2r6ZZlXr9bjxnn6c14UlaF6mZjl7
z7f1o+C9sncXD0dy1P1SpD3MbqYU1Wh5AcvVanHPxQDzXngv+VlXUBrcYlDSQ/CO2ngDtDW1QK0o
gisTar5CuDqJFMKi2O1WplqgdvNUPYImEaEisghlfmzAbMR9ERkb8G6UVhTyhatQgmk+hJhn2cNQ
zNNo0hp6vyQdBXgEJMPse17eACSVAG8B2ITmK9CKrQ5SZlC+NinFKWuAIXYj1B4pTOrRd+5XyEMR
DjSsCas+Q2HtlzldHEJspkNvDa2bzE3wD0cdGrKVRvlMKlA58v/Us4E9b0DFAZMqYrIQjCCdBsJM
RQajZPJM8NfBlXVVqU6yumC/JdrvVV3OzKS4G2M974AWbAtI1kERnP6zWNZw9TrpjjDqXtc8ZM24
pJuv6B0GVsOSswLi7z/HYHofPsd8MvTjoLtdKD81yQdm93+OA3Sh7/2TeQ7tiMW4Bo9L6kcB0KKm
f1JC8z50boRboyxqzve4TYYAkaQNbzROa/0TDe/vGFZhZPDblw4oLDZgpGEyEWD/TdVYm6veBSM8
EPWsADjFtkEsAJdTfL9qQLdosJogzMZgxef0x5fvwir6d2yjd8SyEiOatQ5mvh+RZtrlNUQtNyAP
ThnqNYwfMYsTP3Ea+D0y1Tue2TxpLDVwivcwBJj4k/FjseSqRJ2bO9yZ4E4K+4cOVenqh59c4d+h
cL53J2rAD8PdJKZ7JpDJYWA7s5uANf/kDf3eo79jnykk+mleSQrmSP+tnaMXJ1TxE7r47z32O3oo
yvSpV2VB9x6xH2k1+1O9dORPPvg7hpmJIjOMC6N7YNA7DFLrtIiAPP7xgvq9V/6OHlqstjZU1mxf
hoHGPd0WaVTh7v/nHv3yrP+02+NWEbCDcF3irYc3r5FImdzGpz9+8N9ZoSH57YOzOeqdWhssl4rL
+FUDU3JZyHyMXCER9ypVC9jYR4icqPpT8XzkvU1RJUrH4dlC94hDpR+Tada3TQR49Y/f0K+H67/Z
3e9NinjjCWChMtn3QlZAoOXgHYYr+P/NR4a9JKi88Z0hiQZ2qFXzodnqDxFWGj0Wul4q9CpltUM6
4+tqCaKbU8NRkv391f3Xb0Im9d/+G19/HxWa/bIy777824exx7//vvzN//2d3/7F3w5v4+3X/k2/
/6Xf/A0e9x/Pm381X3/zxQ51ufEPy9vsH9/00plfH798Gy+/+f/7w/94+/VRPnj19tdfvmPaYi6P
Bmew4Zd//Oj0+tdfLuK0//rnh//Hzy6v/6+/ZGM39t/qr+//4u2rNn/9BeDkXwRNaIQuijJBcIf9
5T/c268/EtFfeCximRAeU4q7GX40IPK0+usvEf2LgKGVlDGTUZiEF9cuPS6XHwXJX+JY4kdgGaFk
geSR/fJ/Xtz931fJ3z8OXIt/fP0fw9Lfj/Vg9F9/+e2dguI/KRKeECA8YUjl+10CuNx1Ar3OPgRp
aRDttVv5IapWVK4/81T4l6diYcQAq4QxI9hx71XVhSYEEXy03nPRpvB6gavxDiyb4wjm9j99Av/m
TV3Ojf+3QfCe3j3TuyORAU/EIArPZMmjS5669ScM5V+pwr99giiGCBSfQoJgA/7euVEsDWID5hkY
wthU00eIiwG34Rh240cBXsd0K0WEY4AGGyYEvRIre2KaSnVqMRBcX+DhPzGOfJbR6yvVAyc7juvC
AYp5mAa+AOAgZJdYTEnu//jCXI7rd68bq5BGDCtKglT+7iYXrhhZUd83+9o++/6eNSId1P9KNnO5
+BHD0IZI5L1SLKx3WmjMCECt0HgOUESzlZ5Bm/zZAXgpLt69DewlFkdRDM5G8i9SERjYwUe9qPcF
Na8KdQCBnKM1xdkV9lmiOG/R2UxJkQfD4x9fwH9dWVxgdYUJhbE6Fe9lZYsaFZfNUu2NHofqJgRD
8BHoaLP+xKHlX58HWzHCuRFxvMP4vSXgiKDKKmYtPqhxWbvcd+CCpLjs9fqTrfKvKwLXg1LYFnEo
ScR7/zin4wkd+oQnKpPvICWLzAKPzhZABz+5yf/L9ueYkAkS8ThhVJL3QnOcQ4htUT7YlVNwABdz
F8vzULcZGX520Ly/eCwOY/xLqMCBg2ztd7VpxOoNPDFX74d63s2YR9Ig/98tA5ZENMYeBugHz2Vc
u9/WFhgKkInDG2tXrh2HHeEGHplxP8v8i3AbeLfSGRUR3gE2UhRj1b2XLYFhWWsQYNscCc7dLSmR
BVDdgWxkvKiB4Cqw32EvwwEVKADqgE9g6ZQDTIOPfgBi2gewG9ot7y6c/H1LofVNu7ICHXuWUM+A
8+LYD9ACyR22dHSiQ2fCQ2l19I1UI692occArmFEjXnFS2BjXlRqL0KUDYCSqQUoP8UzgLgxAYfc
LDG4DnVFgJdU3tIPDNSRJW1mER0v2oruatoCaXIwOmAiDvJ102PTLrpIoQUPtysQcEJ03lVTbnnc
hRP0XxPBeL9vwdR7IqzcwISAkc1isoZUBMTZzkBDR4F3AHKfWvuAYXsU5xvAh3sgj8t6iDD0v9uW
2n0QLYLMgWxIoMZgrOElrnbuvk5ItAxTjWw1l7VFoR8ZgNibqQghBe7AzeaZVRzTbViq6eiAiwki
Us264m6B5LNL8ekNKkfTGqncBL9mYITKvpJSYYQnQ8dvMfuxA1IEE5jt86FmDzBJ25Jsa7aw39MK
uRKwzbXj7YAXpTKJ++bHYiIzqKpVSUxajCGcoGoI19y+XoG44bcZxEIRoAUsbF67IbeNa4G+AIQU
Sjj4F3izYUorkRqbmiQG4y7pgbSdfacuZJwN46W0X0IFTpBiQwRilVNfwNuGIc4RmHY4g6nU8R8x
rbTK+NaEI0zH4YmZ2UYDNCmRG+WyHqiZz9pmDkpss6C4bzcDxX0FF8q6xuwfBmLNYXZq+trEHqbW
8H019Y4HmGFlPiYKQ5TNrzdSj0LnbpKoQzGYAfC6gGfPdxpEOQQiz3b9DFBzCEB0Drs5B7+xf+Jg
ZbQYUizjuqtUK9YUbOmky9UA9XPW1IMv0rjv5+dS2VqloJyS7RqEXIzf3VKo+ghqaCF21NkVspwB
KzCdplaBjDhiSt8PQPuFjqBrgY3KojInhxKhKWYjH8EYGl6ipO9eY9HTr3wMMaMdzdKTzNAR9yDO
MfEEPyN6wp7e6HFmpIl2DX77K4h1ENgGnAuIOiS/UEO4/YG1tU35NkDnm24A5Oq0b43D+AJcf52C
fVTxkxkS0e1LQuBj0ICyCloVlpPPPddAvBYXTp8lHYELA/uTAUaQQovnKabYXpOhsBZHPGE4HONJ
1SYDXxY82NAXI1QOsZVXqis8eKrMhksGZuW83RA7qLuG4pWmoTPdeigD2GOc1hKlBdB4En7XDbyq
gQN3wVNIDK1SXYFYlscjp2vKtgY6xctQnGQTmzqbGbA/uwOQ0lZlxejBZAq8jepd04jwcxuPcYzr
svLn2NX2swIMCy1AkIS7IOhBrehBEz8MQbfcCu4xw0KOK72mcClZspEa87yQ2D7Cb9lGuI4YS6ZT
H676MCWNudJg+iGpALGHAPaWyWWOaw6jQRRHOQmArWP+Oa3rUwXqScnyqIC7zQm0VVFnja+bHy3u
z+EubhNX5FhvM5jlsQR8F9moB7V9oR7zUpjiROlcF7Do8zM4ibkEyq7you/Pq4nXJzpEwUOsretz
dNNBvLNjQN/KAOTdk2qTagab2jCM3UpdY4CLG84Ahx2Qn3I21DqBUQ3SvFIFy+rbWEOLkYFMiAnX
OmgHvQ2ZBhDMzArQOAr5QPOlm7HSg0IU874cZ+RYiFFBUOLhOQnYpIErU6YDWw2YihcIOE4qZNWf
eFUgx6RUbZSbuAYpk1Rw9QJ3AEx9mQRbf1siYempw45qUxg9+C0TbgYFEuRNg8N07OsZBnIqwqkE
V8Eya8pRfy0h8ae7tYfM62rx1RgfkwnaPkD4lXiDyCHBVmtAa8vhs4RMAOHnxSJ6ZprLva3Z9lFq
JaMsgKMZZtqtUtcd1PVRhvFVh2cWHdgVQWQLd+NsUbe7aY1UdbuUIrJZ0i82yBFhBf2Hb2Wt8dbj
5FM5LDGoy26pf0xNULEddnqBsbKJyvaUDFZg2o1knMs5uSDe2JcClBBvQ/2mMGjaQKPewNABzYPc
d1UDApgrEuzISIQ1mEgoO15BXK8Zwq6R45JVCTQkOatKyPviVeBoHeqlxG0vGeiGzcwxtkHiVlCl
GBKqJEPHN40ZJpzjZ8YbjGIrEoHpgaFoA77AQmNQh7qYX+FAsVgYqjcJvi/aaIIKqAb15TN4a+u4
a3rhL0Y2jQEoV0yszfQ4159GgxlcWrhyfC2WrRxwW+tVdAadRGxZjAkxP0acYcAWuy55GFHAf8AQ
B2yrDZXqayOH5UoK8KfToMGKStHnBfAFBc5yZzGuANsrduR1U+2mDg5V9JQ1SBXFoByZS1W69kv9
YbLh1KTBTEiSC6LhLENcmXzt6cDfPJfFiqeuFkyaVLlilmFnFBBgG0JTNF2+7RY6fgPTRbBUhZey
REc+BCvaOI/TiymPpQUOVbTrRmzd4zqASFdhpGiDz6B7bkWqoAgk+0qq4UsAxvqUwjkHXG6suOaT
ScCYTkM2oeZI1rn5Amopzp9pgiEgWEEAESxTyNPdMBrYALInoJyAPg47ORrS8AdIcXoCcxv080yj
aSyzBCKjz3NP+iUPAowTU1T6ywuCoOo1QzbiluS0ieanBjfaaMfCxj4VmF+GO8z21i1jG845jr7o
a1IXl83BdZ1gM3S1f21CzB1SHYSKlRDBdYO6BStjFQfcfUe9X+q4/jqvfbSBpD8vp2VuFprhYKUf
uzapl4tgrgIVr/cy47PcHpEtNXQZSKrsdTCV+45JO2Ay6BXmITMNLR7Hbi2wvgvHP9SM+hwpQqLe
16BNmT38Wof4uBWzRcBjVaM3vkbk1fLFQrA2PQxLyH9saF2qnb7MS/POwVXooK2NohTcIgSVbzgr
CFhAJLmW4CLj7j2HtIc0jdbbDnK/7lkaobYDCUr6qV3MuqYIC66q/ThjppEurAPqBWUHqJkJtAX3
HYaSQwZ9zvS99HozuYJlZJfTlcQ/wAYusRbnUQ475go6p2HT2OslAkc7Vb5Hv+o6iiNuItJcwXVG
XGGx2zqPGMLCIL9XkuwhujMSkVqk+VEIBbUhaPfFDoC/8nsM0ov70BYoYnzk+xdGxBLd174J2vKI
ILl5+mGmOvDP6PqJbzIURuF5kaPEuBeDLb2viaLtIzjr1uUbin93CGK2LcdpXDX7PG1WsduqmJS7
sUMo1C1mm0X7YM3CzFFXJnZwvHaWpHoq3CewRWSy0yIA3GLGefAHcHiIyZsWOxAaMJAosgqif1BX
MJ+vH6D2RO3ouyEML6FTXqZNX7QQyZKy+s5LK97WdcOdCe7FVXQIJsiTXgwfCgVhSBJ+TvByy9MQ
DVt4A0nOFp0Bd9SJvvClO/iAYkqMFbCYYlqvoQJaQRLscdO+3tABozDvmt7KHbd1kDCQjmgbzThZ
CyF3sOD332y8SrLbzLJ9gdwueSGAHzDARqNjU+RbTMENiB1UHKVxxZzhAKdRmY6YGso158JAZNvW
ATwDE1Ct6mulfOROkGIoVJMYuTVPuMMG6LKhcS3BmNv68g6RUMQdg2TDmY1Kn/e7eaFs29O1tu7M
KwHKaVuCBn1O9ITcBKirSxxBSSE7nK2F/GDEstWfoCT2nwJ4bMlD4Qa+ndchCL9L34Bx2jehc0dW
2AQZMFALWA3aU+XoAak8YX2aAHVV+6XfonGHiauPHtCeW34bD+0kdxBj4iwJIfoEa1TYsss5woKS
x6YP1ZhCCd7zHoKNRL/FJaK7D/OMauc8FHHRnZtoi+p8GHCLvkvaFUyGqaExfZoon29XGETDjh3M
wCSXGklPoEG2bUtPAnUi+1yH+GzyDSIElhYoSQ0ElQsO4gu7P8yRrrnUIJoGYXuQkzPxjiSwg4Q2
GIqGfRcPkOGA0F+taKW2xe26JmxFivyWtd2FiKIDZ2KLob4A1Y6UEC4wjx1F9NhlEYtmjSu7wvhJ
dGooMLX13u4MLlUJGsyC6Li4HZR+3ESyDddUmFpARLv1UcZ66HFzRgb+BO7J9mjlIu7XixXjoWfh
/J32fFvO1JK2exgb4mBXucjggENCutTIeYTuQGN2DQLACPEcBDn/Q92ZLNetbNf2V/wDOAEk6i6K
XbKuRLKDkEgRdV3j698AdewnbsliqOEIu3fteyUI2EDmyrXmHJMxPvLScHwS46yFu3Qg/dMv8P2E
TqgFinLTpXHxnJciVraCIfSbEgM9xtvKsemiRZXNQ+L3lQ8o4XJjMyKKVy4Hs0mX/ZA3YFv5vgkp
YZ/VJzCrEl7d0e86vcCLWPRW6eGYzyaX0iV7gysglYe6CiINGS+W0fFYLlKMizTWKgpEeWD3Deep
6S4MtcE6rUotb1+HZz30ldFiSlxmsRIesV5g8slimkUuZr1YgR5blGvlIwcKnvuYFKHgoIrM0pAc
yuyYWRUM31AiUptgMHoIJMSfXlwbw73c6uZwS0BykTOBHKXvVcBBGp1I3b4IyZI4ihfzcsjwdcG4
DvvltsQhWq/2t/B7J2uYADQpz9TXvC2H4KEZk3y1+UcxENe4OrfjRYSuXqYm3b9m5ACj0VV4tWb8
u/tcLuI30S615BYRgtJHUcpq76GNNYtjmTfSk0SJZe+nmkhSR4d0NXBEiXvjWPRTyCeu9Om9VnS2
5aajGJsrhC7RfaZnYXlQUjNL90XeoVTK5cH6UhdL/WWogm7YcHKtA6fT5TrwLPStqTPgDZc4U+NB
R9Y7Uo+iu6nD3bpk5ZfdYLD1CkQdips3A4eLeRLTGTrDpnCiJEPFn7HpcG9tOqAmLUrlPspZIlyJ
v/w2xY8eOlGqt925pkxGcYsKtIivZJtgnkOC/r89GyTOKI2DP9wOzypJK79BCTFpsnS4vv0chH6L
hr9a4BUIcyk2pTCi65xjBMJ5EwjDRouXBDk322PiDnojSX5dj1ZNJwh+rNOWtSbO0yKaMWSEnGFf
KNuw8c61ZYVuM1QDqn5FL676bB0dVmGKTiZcjF5DXQPs4qVtQuPKMEQebJNusmpqEqG80Y6Za7Qt
bddsNSuJIicBby97S2/rrCjsvh0rgVpkTtWpegqfXp2i87Luh8qP1KCWdh2VaIQXhTLGCedxSDzL
DNDLGhxIr2ZRNstZ1kcoZZwB11n0ZKK1uJsjVcJMHEqcuWY+Vd2ZZ11u0dt1weiQrxGiVxWz0UG1
LobBsaqQb3ASQVV7ZhKOJV5A3X7GJjSAuZAoNwB29urDGCXLE8Yp8TgOGLD3lpkopOvKMx+YhP9v
3CVhFMZu1aVLdkXcscYXoLa9N+gLKrgMqdiCFDLB6sBDh40QSND6kZeOg7wHhxGpztTV1ktpq3y/
DJxD/HC9ip02KJTZ72uMqrt5SPWroJHM52CJghsD4EBw1CIpnbyAJvB2iaQRFWef8uWlpN1YDkec
ttg2HOkPtiam7oBlPboiRjZKHX0olkMU2pXkRUbBD8TZg1M0tpYRkTEWUezI/dLcxUOKw1SrC5k0
AKNtnzG+67faYC63QZ5CF52UCb+GgBA0cR4ch6+VVk3f1DTXGy+idTk4Qx63ewWwLVJKhY/IB7hU
31emJD+pAb+d3wodsRZaSXbkwZT4i+J56IxNo/KAzqwma0cocHXSOMKaFeweRW15UlKzTbbkg9yO
WEuuGY/mlwRNT/iAMHg/2jiQJ97vCa5Q00b4iGUMN1eVmhSTM6lmeINmz0y8MpLmV5SCbeYUY2ic
p73MIcDEVUTYTmEYF3HGlHk7GHkkbdqkZ5Te5gyoVr9GczXqA5s7eY0J0+9JeovDnCOWFakhVjVr
FsIzcISgwUtl4igTC/X2PmhkC6F/1BUc+yP6BpySQho2WLoxunK8sscDn8+ChnpgQIySTMNFRw9K
O9P7FjF7KuMkRSU2V42DpQX4eFPYEceLOkzQJFFGJCxTdsQ8Kxqf8Syhxa+LksDppTQit22EdlsG
hvncD4ZZelOi8eNaxli/QWZm0YPhVXReLrCWOqLrwu/JoLUvdlM3YFD7KH4z1HKmea2M+X1X2dNT
Hcn5pV1nU7WRRr27nAQK9HV/ar8XjSo9gSGtUy8tkzmjh23o18RyKPd61RWcJ5UcTkwj+gVDli31
LA/GqMtIxsdoPhrBXD52NGJlL1ZguMdpUMfukAUcxwmZs17qUQOVQqbicjTqmuGkHVf2AX++jraO
sgDCTLHMms+GTfWxqL39SAOPhi6Z59mz0WrxeqQtFOg+RoOdFz9OqrhZ2JQv7ZwWs0sxprBSTEE9
o2iiA+aYhlGDw7KwxTn4DYpv2Vjae1vTkEwaFsu1q2ZTBrZmLorrOSYlg6+7pHZuOIDH3hAisnEp
d/rIhWuWRQe7HPJbYdLW6CG0RezWkXmXhNp41/cCKX0TJrrfU2wq3rSoHB7JZUWWHZTZ8BpFFqOy
2hypBiECRbGgRUjVl9wqeSD8TK21g4HVZFOrRYS1bJCwYoYlhkInC4zxi0lJF3DyTZLL3LLsp47G
xFsVjO1OCGmFR4Zd17lCNiV3PXL6ItqEhJQYrmojZSw5qN0t2EEuab8FZx0qRh35VDY8C41W0sZk
lzyQlWq+6nKcmT6zXbU8ari+NFqmyXLXWJ18hCKjnJNbWXWuJGV4QyKLj4jObfsYLlP/VPYjxkVs
FvNXO10VraIxGZLEmp6cccrPmErTeMajr2aj5Sb20n5Fcazx0Zrq9EZ6BX7Zgmib+4kkMAaMAGbR
OC2y/U3rBj48vrumwlaz5jsvVVs+a1KcIYkeA3Ug2iiKMN3Xo3mr9pxt2dWq/jzHNEY2HOZ1jH+D
aWQU15aGfLAr6z2okYLaemjyV0uuzQf0z8AkenD7d7HcFveio83hKdqUt1AwJnP1+SZigNHQ5pGH
DlZmSpLGwUU3I8V2tAp3rwM8xX6GqlGYNI2IV3TVRalvVDOqvoXUT5VDG2TtXkhJ8X1Rm+nenO3m
UR+ngi9Ti77TvmSJC/Q1d2uwteYskZfiBb8h96GXeTA55Lup+0QZktq3UcTdJ1Hby65cCvNGCxOO
x/ESdCUvH1IAgC9Wpmx0UwL43RijaeLTG3EHV7WiU/zG1AhuX2na6xyKbnHNys5fF7ogfKujuQg3
rRJEy4YVkZrWNJHKpxSk7YupGZPg3zeU52amK7IDnIotaoGlix5SKHG5qYM4Szb4IObGTzS7oMJJ
2cslI4ETuhhiuBprhaooRV218qVy+9rkhH4PlbAmQVHGkzf1TVc4FoVwz7TLtDm2CU2+nNEdP2li
LcrYznpj1bmOujMi5WhxkI1gwB7KCZ2na3Fqwx6C7R61YL9+s6pGi89XlD5Y/FGUSY4jcoxlp6S9
wD0HMR7GjIeIcBVuwIwFtkUWrObBYHgTJlfQQUMVxaR5yAFy8SUQLcwDjiPnrP7GZyx1cTqbNBGN
mAxBTXQjkMXE6RCUoZeu5KDNKtPyp3SbJPp+qS8hlh5a7d5QCEmfyZ8YY7/ULC+0bVcC34trlz7d
hSIKr9YuVLqBsmF5OnQqHeMlLc9Gm/a5db5In8FaT8fCJh5Z5BqwthRDGFgePw5tpdRoMmBHijdL
S7hBFRkdUyvu/kqdqOsmOh7FNJHzWuupVjmRYCasjZbNGdIXtVSdJ6YS3IQ5GP6/G0CbBnIdmQsI
VWOQp4qP92JnIzz7ucx9myaL0ysBbjeL8cTfX0VYls5Oyl2Zp4N0Rg4DB0aMCFPAYIsSiOm+Kzoy
KT7RBvzyKnE7MLkJqRY6so7TyJJutO0wEE2O57w0sSGALFs05Hq8ydonl/rlLeBSNm+Cqij0lOzT
uKYBAlAJmSv3I9xZ9xJz0IusCJe/vooq8wtpirp6haxTSHhtdTBqekx7C4bzR7QP5oVmStLmz7/P
qaTCpG1q8NBoyuuC/tr6WH/STyb4BoSywDjQu2y5k8dmOKdHZe4xHgnfSvXxL1Up79ej32Kh7ZE1
9TSGwARmI6i2E79SG1pHM3pm1ECfQVR/e1eolPiTmiUjdPt4Vz1TfwQrWoLKT5ZAcEjVDt1/ssOm
oe4qVGSfvOUfBaIo72RZUbgpBHW8GJqxvjE/PcW5IsTCTEGj5OvuNmnahTwCzDE4PtJ6kS6LCAjc
n3+40/edS9rre4H/k+tpp4miSSwyDEeT7pVlHOxKCTM4sB4sCzJ4mb+9FO8hajWZYsUyNONEDCO1
y4xtoNc9SYB30eoK8UdIxxM+x2c/3OmnBbbOFuvaKoQKye30Umxhxtxxu/hrsdyhc7YMr6kVjsp/
vqXfXUdD98jryAdgnsJZs1ktQ7T8mpeOqrrTTYrLcoLA9eer6Kc/kg7xzWIhZ7swGddrJ09OH5C2
2FGZb1pf687yh/KmO9Mfwxtls2yC7eTN7rJJLxTIKWfN3tpW+8WrNv1F/dzcNK0zvKV3tXBy9wD/
yRv82bsfvduzygUZuGWc6zA138du7AXOOs5w8mWzOPMmff3zXbznZH/Qyr3fhWb+uAvTPlkjxnUX
R5eYb7LH3q+8Zt9uIwv8jCOucNtND8Ym8XH57/Oj9olW7l0F+culLZQSSPUMk/Ln44fVxjYzZw1S
otgum+kpoZP1aJ3nD5ayTY80bPaL5WYmU/uL4pOQp1Vj+OHK6yKFyPRdIMiWf3JluSEfaJARCBrn
4c18Hlx1h/hq2o5fPnm4p0vVqnVEBGhoKHgtQef94x3qbVskpbDjjeo81051pjqyO7qDV7q2v2zD
O3vbuMUnb/+7keSXm6PoQrELvoVV8uNFC9sM2oLg8422zfblhb4DMLJZDsmFsZP2yid2CLHWK6dX
A5xJrUEQqaWdhoxIxBsWpIDFm9E1ttpBuiwvmr3mTs73zh83gz/4izv5gYOByiEZ6JObfYet/3p5
JHAGhEj4nSdqUgp6MyCtMd5Ee+NQc7PTMdgbe8vrdsOO3eHcvNFvdFrepTs4iwvzIvmefJde1Svr
wrgw9/Y+9GxPPpp7/ZMncyLD/yF0tfX/+qedrg84X+VxaXkyU+hHpEsiQ213nbK1MrcC1A2rgVl7
4XCsQrNEb+ez2IR33vovzwY5tYJ3VEMuelIEguCZEnXVOeZOuFM3tidtrINwx53lpxfSo/QYH7vL
oEIn4GhXwaW2EUdpL3vjWXlXXjUHrOHOZ8Yj8Ys0d1V52ipbm8raSWn68eWMlBxDRYushGHbzXzR
XUrfulv92FymB9u3LtMrTDuXyz0j3OJZ/mZ98rqcpBjxm5iIJLEdUYLDFWVp+3j5inVcQrwg+d2m
2jf74MA0zrNZasSmusi9yv1keT1dAJCaqgTvUEgKXaiIQj9eLwIWRTtujjezW7rWVbYrP9mFfi1O
VA2VqY1yFk0rS9rHC1Rzi0aPf4OHCEK9YY01aSRJIt+kUZQ+Q+VFuaHi/PukQFkXyJ9frfXn0yiU
8Sco7ILvz/mnmijJLCUYV0J5YZTVhnmRsq/1Ktr8ef383VUMnAAmklGWF+Pk6cUJx15zSTUvwll0
0GNcxxSxf1u1vr+KayFOXDBSr9NQBH2CaZ3ZieYNHHWYLciDmyXNtP3zvZy+CVwFybYhsJmj+uRc
9vGHijvauJhrVc9olgnxRqBs2P8Kh8m57mEIr6/+fL3fPDubp0Z1ohmmME93AX2s9ZEprOopmdJv
Gskebsxymr7/+Sq/vn6YT9bv2EbXz2l//Vf89B4sJUJ+pq0qc2VDXMa6qW57vW7viCOTrpYUNUxk
WTSq/nzV08rLwvKC+l1DY8iar5+e1O0eWvWQRSoVOYE5dsikONA6QCdD9W9q71/Zlc7jl6Zsy7fu
1Iz0wb90OXzHZd98/4/zr1X7H5u+eP3a4RQ6/TP/Cw1MfME/Pf/VIPXBwXTN/6P52b70/r//4V/S
xT+aQp+fjX99q3WNv+mHfUmX/zFxPMPXRqanW/wv/su9JIx/FEsRuJc4adM3WDtD/7qXhPYPfQRO
PrasrJ4jAqr/wrz08Rug9NfwYHB25g2BsPfLQQBoqzQqVdB6bVNp54qZJ4dYFtc/PYyrH4vezw6p
Xy6Ceku3qWLhbQjll122p10vWbpKKnImoQ5qFH1X12Bo/3yVj8sHt8JVDNmyeJhcQrfWD/GnDy2x
oOCxqjQeBnD5OBnxXaSjgqTXnm2AYip/ta38ezkO1zw6i6PUae8umMB9GebUeEGXfu3NNvVCaDYe
EiqICxEokkSZ478qyv/zmhphKEAYTZxgH2+x7AIZq4HMNbMhO0tg1+y7tJl90amDtww0gYk23ema
Nu8THQD9nx/wxzXlx9VNLk0/gSM3y8rHqwPESMHAcnW7Rps/jgNq3EoGKGp14Sc3+uulFCxWFGXr
G76+PR8vFYdBnw3knnhhPZduKYfVprZb9HTdPHt/viuOG/xl/3+nXu+LM52BEUon7MOk6/jxYrjw
gxauUuFl1aQRzlj2+SEWZngbk2Bf+FJQNM+WHMIajWsVde5sjf0+0/v8OasDdQs0cEycJEtwPcxo
LATtdDp9cxq/WZnFaLYozMepTkuPkSxYc7gYyNmZrjYq88oKJCZsoaptH2dUU1+0IRieJSWK7xgN
QuTXU5jGbhB0nYylA4iv2+Jr0v0ILUS5scJmWY0E8llk6XGwbpqcs0noYCrS10xClERaHnQhlJdg
aXrNH+w4Y96J+WuC8iHst6mMbWAqmNHhGdUtxoaoMIIjo3V4QYNtnduJGn4lVsh+6FoRvJkl+4oL
iLR4HXvGDPsxaYEydF2W3wMjwjKPocMgkqFf7uNFt+5mfdbuo6YEOloEBgCkzhSLAbRck57gas8v
IO5QUeX6mCi7Us2Ti9gYpRlVlwloae6YuPihIYWr8GSIdP4SfYI8NnWTWyyk+XowuqjoSOFse4ZA
cvy1RYUkw4iK5NrRR9AtvQ0/xiuqbn6hFAy/M0arz4c0qfutDPjiUdaTmN4fEBEH+Jtxt3Som7FR
mNkrQCk14i+35XNivusLQVqI3wF04sAQ0w1alii6bDpbPuTg5zHRSMzOnKaxYL3TgyOVYzQWCYQ8
AtsN7pYAQXSp6Is7NLPX66q0q/PMuFDUtp2c3E7sV5ux/zX87rjaygL1CpmRTX3OoIucizBbih7p
N8T2oK/oInJPge2PSdHQC0mK+CssLM1w8nrSj6naNcFGmYcG2GpRTZcI6M3WB0wLDyUOxbKLDK30
wqA2Pamc+3TXjdPyikJllcbPyF5cwCbM+UDgT2+D1ZQP2cjwr0Vj8wUEDGKXolh0WDiW1dYuwnHj
0dJrwRytKTEuJuYgvphVkkFpULIcH15n7IeqsbZhFA/feqtTbxq5ar24XIa3rmtB545Kq3l1VMjX
olfa4hNf5XsF+fFLt5V1r1M45qAnt06PAv1Sqp02t+SyLG7S2sSfWNvRvi9CgXhu8hPgYQiuPKk3
ANPfVvXLCLk5y93avtDtsym/HEkzntVzK7jrZj8TEplS2fZ9QfqfqKeq78Vt13z/3lFQ/R+ookgD
+2lt/qWKuo0LwnLK5vvPldT7n/lRSSkypY+8HkwtDYeWvfpif1RSiqz+Y8iGTg1DG58+C0v4f/rA
/9EobLAZI6RUaUauRda/lZTyD3UZ50GOaOzhNEPFX1VSJ/UHtmx2j9WXqb3XBPLJNjLFsTbPjVRs
6yJIXyK0VXwo+NRixEQJ7WU2hjn/2jH4YrewQb87UAwVjGRpMzj0wbrWqcygyJ3AmsM9kCIkOam9
MBI3yWtxsxle3VAPirkJzB5xBzYfNAlyAoA5QR3XVFI4oA+Wissma5arqgoSOM69nV0DL5PuhZJn
tzEFIdROJUXojb3qUi4R3NFrUYgbDYJlq8hDKqMSi40vWY8EnKkiGRMMV9kj0nFlbBGsk0wORV7l
ZmmNzHKo5c8+05MNmSe5NgSZhLEx2RybTgoNiE9mZxlM/CYMYEYgl8cGK/reYuVxc3YntExzvmnY
1t2eFIsDy9J5kExP2MpoF4fj16mTaOfodnHRaCrqlS47I4jwexnqtt/a6rW6BPq3sKTBpA0V2QgD
CCqTNF0kVlmDfNhOx4Dz0vJJVfPb+2LugoWXdgdF48dCg04omC95LLcEAX2zMc1JZqaeZ2RAuEok
3SVFiiw9/eyY++t7ydNc33PMS2Kdk328KjpHahNtKreEU1uuSBJ1g34HdsC7AYYImx/rFye53/MQ
1r/vp0X2/dczZfQFNCUY4GontVuTD+oENLbczpqYr6QhlM+YE9aeMoaRl1CGnJvIMz95tOtf+qeL
rg/hp+IfZYFqNBNh23YXyU5g1JbbpoHiz0tibn5alH5zmjlpynNTvJ6MBS3UKzi+ASh+vFYhD1Vo
UevzM86oXFUc0kI9tGp4WCCWeXMYrhAzO0Slm12kKLfAfA/Ji1lxRkC+Jpw+z8tz9K4oL+r+s77T
735um7Mmk3PQF3Q2Pv7rEBllfWjm5baHcd60NDCbZdkLOxl3TVN+ciQ4Odm9Pwq0olir1zHcL3U6
MN4pYYcvtxZqyD1vYLgZs6z+pJnxuzeKYzCkAkvwBp/O+po5aLWmb8vtMAfavknCzl1QQGyz1dyo
T2bFipZ8Zuv/7a0xu+LOVsfWu3bjpzfKMOIy7SA0EiOVJO5UYCwE791/8jK959p/fHFpD63tZxo2
OOGtE7EDCPRUq2aj3GJTDfsbi45rI3tJbPtlqRwx6/ljfjMWO0n60tczRwjT7SoMktKbLG0UUiel
vHW7ABYFUuNS3SyZPymveI8QpqGzyVI31lyM4ht5ZHRlbgPV2DWqn4XtsZZfNY4Ec4C2t/2aB8t+
lA4Ek2017bmr/cjeB9l5peuODlooKxQg0Nf4551umInd6JA6Y2IGeotZDffHOn8dfb2MN7B3Ha2J
P5uNnjTG1++OvVEV67gSsxwdk5M3225taUHxvU1idAB5iIhy5EO4LhIq4aQi+aNW62VTYnLaYW4n
x4SD2q6jc+rret7syWCJL+Khq7cI7GW8GiZ4/7D+WseM8wrCjeCZUsl+8vL+9p9NQA89bsAXFJ0n
S5ORacMcK02znYGHci6L3HVffjHv1bf8jCl55Rvu9AUEaAtyPHSMrXFzbfzAKf1VTXn5p2rxQ5/u
v+3m/W/szK1Z4P89W+g2K4ev6Ue2kLL+kR8lpRD/6GA3me/TmsWyvJ4Y/i0poQ7xsiHSoGMHpWLt
3/9bUmr2P5BrkDooTOnXHit/6N+SUjP/WWUxpiXop/FnWKr+ojnHHzxZhfgHvXcOuQZlLM3c9b//
aRVqUb82GdQBd7UwR0+EpUEwL2zOub40KEvqVqJZgaFEhBHxgaT/1UqC0KFn4JlDj5M+htqAdyxQ
WnyPwtougZo8z0Nc7INR1E/l2CFHzRX7MUR8+JAnLVNIebnT8Xs4OSEhXjtV+d0iNfp2HGwI4aqZ
fs9Ygo6DlkaPozksN0mTeAXeqbPcWqSdXJN8YTZD8SK0OfaI7BweqgEFpVXr0nVQddJZlZig8rFj
1mgXx3wnZGync20wUeuKb438MHAPaficReYmTrQXDrhXdnoVaQ9VEOTXnBeJSlHzgfyB1jXw8r/C
0M1vsVFOlyNJk73XlKK7MCuFMg+C/k1vlsu1mUTGYzFDsPaIssm3AqfFLk9G4zpBDr0nnq47JHID
kwLT06EiZBKlGjAwIugQCifWjhUVuHSVoYkPZcMHJl3vxlEPHon00y4CrQbLXBHSPY1b/JPyJp8T
QAHCWi5w0d73ZkWMKOrwDHq+TECaigPxmIuRJWtIO6/Xwuis19tgG1CNY4F4wRvae92oTFcFWABg
uXlxFqSCdpBGk6HU4iu82fRekNhvZMr96zG1H6BYR+6EuP3Y56QWmuROOkbYtocyIFqrUtqDkeeV
Jzfaq2Rx23GjMw8zijtJl/Rz6HrIZ8tu2pq6UZxxyqhwkyfhl3HBJgLCtoFI0Br3Saw/1XKoX0lE
viF5N1UyQaJqC7oCiaY1E0RkFa1GZEP9EiSEaI+Egu9SfZEOIsoDX23U8muPt7OtZgxISXNtIDo/
H2mTuIPdvVW2mElJrMjzyucgXYdo3fnEv4u4wh7/GvbI4zLpw8Jj6LIbC1O6OxFHuzMxE26HBYYo
IFp+j27qHogWGR9ImeD/TGf5i9ou97qcDUcZ4PBxKNr6UBWkoENoHT3YpHBg8YrntZAx6CNWrfQG
KoaYBIaAsRQbQ420Z/jo9bYlWwZ7RSWfL1E9+WoXL9uhrIWvzUZwCba4Pq9sCxNQVyd5gVlieirE
NO90JesvywJPgjPMk+IhRPwi80fchSCZcJ+jLHfIxdFwu3bmbjWVcfLTzcvGniCud6ldPoB9Bh7S
jDO7XE4HeBERllJhYoSVDFeqlgpuTxzcQ03kjU7a+SgGUW9SyW5eOq3AqFQpiwcmQLnXQpWqI4hx
H9I7KQ5NVhG3JzfqhuTcp9HsZKfAI0DUei1TOCQ3mE4R48vVaL/y9ny1Meauvov+EJHu5hHwMkAh
L1DXjxpW/GoptnQr+U9yCe11MZ4XK0p6X54l28fSpvCJJNEmH+r6mJu0tEcQxo5u1lQ0y2KkHmx8
VqCUXPAxWtrLYqya2zyOh4NslnhvyzTxRTwMR2qG/AgsOKlB+tl3RjLWRzVsyFzlqMljkghSMQIh
7fuR87IoK7Erxl77Chs/cku1YE42hRy0lRaSSZTVR0tU4hZKrvDDTDsTS3nOoSd+osF705bpkxS3
6IHKVFyYmlSdRVEY7bEo3y7zMvuVYVxGRU5qpIkLDZF/5ogRQ/40Dr2XtemaXmF1tIlNLJAS0XYk
/fALloBoAiFbwD8185uWzvP9hP9XhkqP6bJtAbw3cnjEdKT7SU9ucc1GdIa6Gl9m0dGVHGdWXzyA
8n425KtQSb7BpNEQ/vmzKTZSrz2H0s7ARkO8tTBIcCAWvaq/4avXyg1BI2cEoKW7CFty4hS4H28E
bqpL1Zqp8Sp1n0rUeKZd+YAFaLd2Yeel8WoXa5RgM1Rjsye+hAN0O35B9pL4Mu7oWMejLQcUkkCz
kc4lVyhVHASmElTkdDiGKJn34DdxP3XY4DEO3ELBv5yhUMEnGYRPshPxAKmEpryPwy8whAlOENJz
Wy9wM0LdusKWAQ+eZn08BI+FThyVGLtdMwPIGjV7h5T5IOuiu4XFs1GitN9Ko7k3uxo4t4SyxeY/
wXCZKx8vIEEac11uQorhSbXf1CS50kWa+k0twcGYwq8yuai+hCfoAvdxddAMEOWAm7HPNNby0g01
Ljnis1xcJJ0johrssJ6eSSnhirhlSKzNVaTu9Vy9NSJ9iqoh9PFoijupYFwlQzVNu2n8HmshSXGm
Eu3IqMh22Hn1p9iIrTNCZUwf5+XqB9OO61nUL4Ohzhwa/kSQEXm7+gj2iWXWm3BJ67PVKTHBbjqY
uU2NoFzzkW0Ug6RdV8RpBETvQrHS5JJYNcc26k7xSzGoewIciJIMQqXd4KrIttOg9fIGiaJCCGgZ
vdlMKu51Ra12mTaOWxNPDNmd2XOJpH4bymSCGe2o7o2oeRuiLNtYkd1UDvmk1m1aBZpbWLrstnUc
HiVGd9u2MyG1yGYIqQug6U296NpFSEbGFd1A0wk7nPfAs/IbvUvl7ZjbxqEHmHSOX8bY1HWPeJAE
hCNRa/NeisfQncaW5lqTSPcykw5MriPM7Tlht+uWGHrVSji8t0kELR1yVtrvGml98XsSt9fUIzGC
7BPf0kCHMih12gHbqE2iM5lhydL3V8mwmii6eXwtKhUx6EJC05FY+vA8T1LLN6TODbHNmSLD/Jkb
O72HH5bB5CJ0iKQMU/QeHt1bvSq113TUeLBs2ftMVvOzAXCB37camjAZuFTDwwc6RiCYL6tScEm8
+To/xXBIL8HaDSDdn1tpodSz9iD3jpPAsGVOEFKkjVGTAquadOB1UhPk4JDG/b5Oil1jJ8ee07YL
UAzvvqRGG9pE53qFYjyc1UM5kFUmGVNLSAFW5LTPzoDwaxvSwLZpP9HpCKrrGePadU8012bKGUaR
3/ciydKejFNnITUMljZZkce4C4mwjLewmld759OUtqqvT+W5HBcXVgino5XmI6juxCUpZ0Ad0XxR
0uV8MDkslUTeYi1vGUI07tJ0bpB32I/IhZLSQdqKFqpAid1Vzna5pBHLtxRYVGWvtu2XiCm9R9AS
psbQ2sQ5dZ/U9DbizdDHn/mtlp67qmCsIiJlOrfYyjx1AQfX2PMNjtWbFf9jTDzJqVXUDT20swRD
87CO3GhO3lmRpXItqq6wPFqgwbYxJp85asi81QEBzYmDvaBhzoDuopuJdiMY67VRxOiRrVK5soRr
WqVZMiOcpmMDmo3Egj0B6y/lYD/oxmEWWJwovZ0COqMvyflNExjcw3BcTR9Dx3MOMvwesslCE5ns
jxm4hkqNhFPZweLOGqSGULlLJag0ic5wmvPEZRB1r9E4HaeoI4hxBiNIPMxDp6mklPbP5ITfll32
OjThG71IfwQvGkFKwBjabInSxsJPnL2n6vF1EIw9k8s8P5Nko9qoA8UvwBsSADrbU+T8oIUCroeh
4UXrY78dqa8zfnzHSHXr1ub35kRA99lQ0004fMF9JGECU+qHZQZeFMUXoU7veRKxa5YWsSRqdl+U
de7MVf0QmlizifKbWFMJJuuupzDxAiXcd72Gu7xOpkssKuMXMA27RSI8vfomderdAAgNy7wSn0l8
zehuDqTdsKj39Mbqu0qPhU+YcuHkse5OtE0vCr1oDpJS6Ls5CrXE5c2zH/8fe+exLDuSXdlfaes5
yqDFNAKB0FfLN4Hdp6CFw+FwAF/PFVXVRmaSVmlNTjkpK5U3FOA4Yu+1yYMfNrIx7N/EzHnfALtA
bzKgxjUnKn5+1G7ciUxi0vLtLXbMu4pLkf5izmOvZv5Owqmf8wQIhl+TE61JpkS97QRXuu262GqC
dbfAsqGAa407PRSQ8XzrO5/uVBvGFSi+Hwe+nO4Z1oevTMqBnTWzeRcQQ0phtIY7Yfik1vJn4yHE
m101Sr5bJZkLhI/fN5ayEsbhjNNGYZwNj/1gQFIDAd2Z/0pKabOheOn3sMi63dg/EUfE24447DAZ
WcNWlvamsMERlePXBAahjsJY8xOupr9cQt3jBh637PbvurQ49QWu4E3WFicZFvtlKj+XYezuy5G9
IabBU4UyFsLOVCWVznajDu8KKzLP0p1EkqN8v1KX+GxxNdMcZ064765LoL7dMi4I3lmvMkp56KEI
OU5lDb2F/JejEuEDjwEYaWt6HvXYwTIS8zs8CXoLoX/h/MIkTTIaxMn0NGmcYcAM4EBn00TZj66t
y50rYUpPo0AjTCfp37heLvcJ+U9TwPOjkcTj+kN6P5mj/wHIPaNBjzjfiE3bkVf4vS4gWBEZx+eq
nSCJ/CyRc/fi1s1bawKkqCP/N/6WZ7urnngiEtdWYIk0MJ747FUH2zdfyTMTjIpd7uN6WUiBhZFW
uFEKPYn32UeDs9Hj+nhLB4GLWH/BJwGFRTpPXAGc3Fa4XNnzrvYPQKz7lk5+LNjFatLDzTY9tVVX
x5C/ml2G/36XeX3zDgp0FyCmPEnPi71KQWAzbiyBMnizLYz1deSdqi7cijq65FCmNioicB3fJgFL
MAVu3venacFKvnretQ7B99gqjYke8+HheMVuTIPPlKuP541PgmHnL7upsH+MtnqjOLpXmO4egnV9
tL3i7LXup10KN65bKqCGQIkQvyWVSWntc8t8dysso+AFqc1DHIdiANtYsaLuolVt5jyHnuMX2Yai
t95Tdva/wqJZGNILzZfIoqf3WOsGnqd+qtIKuYrnnswBUuTC49Ia5Qfe6PHqBVLtA1GTKzatJVd8
vwRfbbMShuq7E1G/dVWfyBe55Z9Nzvt6MxB6fmGciWzTJI96Oi4z1W2AsKz7hXzW4zCs/autuMfS
RjqKy3CGO2YGFJnIIHIeV0uxnSNiQBqj1m6iouIjL0cGAyun9AYps9/wr8ty5wtnQddU+y99o36o
WTbHrOyak+igs1V9iH+THT41PBA1aP8ZSbtBdzEK1z22agziYOyCR9skHMsk4eXIqVe8tJ5fJnR5
xl20Ljx5gzFAQpG68m50bFzioWl86bQaH9WI9mF0R++3ATr0VK2LhVAkml9QkLQHM8MYY3senlbB
TQq+oxTvxTSbh9FcCb4T83TPDWW7IE2akKwx+Gcb6Tbps+WlhoMmRnY7v2/Fkx668puSPiukdfAO
HvEtXGXSeOoisZ4Z7xZbgEjWdiAidec0xKb4VRqC2k/NfVhK2C1dUScM+EvAZf2aP5LPRvE4gHOL
Zqs714act9KR/vehd4KzpWR04lskcyQPArw+cuJFV8mNOJGaCwJi5TEOWKIpdn244N42wn7mN7bn
hBS6IRF4pM8VAajmtpm0pLIJCohebHDBW1bWPfBXscPsbBjoWOR0rgvP/2QtbF6HDA8OyFf4Q6IS
pyoD3jkQ4nW02zngeVSlSeja5avvZl/IjIpHDMtf0LGrbYctbg8ubDh6aebENVzarSZza1cJYo74
CaGrRSbVXxf7qGiE01wbKhSCjBnTMfTvyJSaMAfboEkayExVA2/Sy19QII6EmudxPyvrp6eC8ESh
j0QeKsOB3JTw4PV9v8/Bkx3Z4jqfrUD00aJwMVsoq0bmUFkyTzMeWqBaePrnJj8ZpiwOg+FGPzqz
6w+RGshMV6i/x85We3C3fb4bwWS8gqDxngE9/SqNiNMqIM6zbTPnCf9wu5mY0Gw1OTMPBlGTW572
RmwRyHUQkAAeZkuLR9fug3dOl/o9mjy4PVAn7kxzzvfEvjhPqco4A2rLYHgJXv64gjV4A610Z7uZ
wTuYW73G6KgIGwYbwg2EWimivLJJ9SGRprmz5t55d6DPXqGtNDB7M5cOjJhTIitbYd3PjquDnZst
1aXq1BBsS9co90GwdA8ZDPEnl6kNYwGvVp+6czHqFoWXfWgeWxCBORKec7+EyEKUEftZCcjiBmTI
wKk55T+lwv+7G/i/tmv/q93AKzu7Xz//zxnZyc+u+YPo5PYP/lN08reACTwelZsHEEXuTcLyjw2B
Ef7Nd28C3QgHEcr7MGJ3988VgW/+LURRyMIHvw06r5vo9/+tCCL+JycwcbSCd0d8+P+zIbD/nljx
7/tD7yZu8V3kBPw13h4v+McFwQpLZuWRCtLUDgA7bfxuCMJEL7WcANMb4LcWYtfPg0E9GldDbr1h
OC8SIrLolsw0KO5WnYWU+p31G2BCdzIKPztScTAXaoLihUCOfjdDDhue13VlLNyK/sE0Qv9MDoj7
0Wox7LuoZzDujQznGdgs5rdiHotv2NcBphDJ5b87Y93CcuJpjWluBjATixrd6kYU4eTskfu5z7oq
VXRf0WWXMdmKgAHWYJ7TOHOmfjpGWeNbCTOp8MNWUNBBBtvTsFP0e4pQsSb6hY7S14eRlqHbkU1K
NxPBtYTXVpllsF3krddlU6JbDNKiZzIimtk7GoE7hU92BP9lkxbWPB9dgG/BtgC/XzFfNGq+PkXe
qW6ceU+UbRi9kigJCtWHQHQYI8I990xlm8+8W+t7LUiyoFUNjenQhrXcrqBy0rjHbkKN2S/TtfHC
lKNrzVjM1k1NUkTjuOkO5zY4Ksg3waXsRNDdMG1BDYri7yGkE+CqbVSTEExir5cyFvcXb99j9B4e
cp1a45G2Y9SxSzTSsIGMWD93OvLvbZvE8N3cdtWVaTpsCaaas5XYIjImIhLd9nOij+tPaBm0R2Dn
aiU0iM53C5FP+AiIcBmSMS95wzd50s5dcdMlZQ1gbjNWeX8frOCdX8iN7RTJpzyvdxEjJnkc+9H8
blpq2ZtpTnXtLWXmbNuhJNgWPEb4CWEtqECbkmBurnJBq4N77nW1iHnelk03PsL4Qi6uOkTc0RgM
DKbRNf3Qvad/TrkvPrpFm1c3qIsDOWzBWRkVJBKVTUEQa9LKaPFMfz1G5AS+kHrePEXzJFSsCZaP
nSYXZ1dlJbhXMh6fe9DuSYpsEV3n0qGpkrAp3zprEA830SoEkQgMS1hOIZTzrETq265T+uU1xfyj
EwYrliiU6151nYmFL0D+ApWWMdoO/SjMXdFY6ZbRc/vVrGV18KEbvAkLABdRfGn3C5SwdLfsw2ji
MMqu5nbQwReVo40pCULTI1OJfj+Enk0yETXJvYjYVFOymSsTgCKyIIszaoP019TMvJSTll8hCHe1
B61LUrCe9RX/o/MAzL3VifbyGdWYVbTXUN6WW/UiGYWtCKy9o9959dWYWZEkzNhJjEfwzRqugVKx
/Q/n7H8hofnTVtNl+RXhJuLQBPKAZo4F6n/cajZWNZouPe0GIHlnmgfQOIf/xisgB7xZHt2b7/KP
r8CgXAyq4hUgjg5rQEla/g9f4U8Hb9Qr7TQ9r9CILXLdA+7z/84rwKegqMdEFvw57sFiucnl4gGn
QJFKNCforb94hT9pE3CmIROCJ4QYlocU/rs/SZmynrhkMgq5DkbCj6+56s1nsknDd+oZwzqjju5b
PhmCG5skeSAoRbqjsKqvlpd5IoY/XDJ8nVXzPgsL1L/MzGX9GKzJbA5ibgdrn5KeOV9Mw4TFYtVV
b//FpfRHuROfgKuHOR6bWORYtyCZP/7QguRb4YvAApduXczxZxhVJ7czYeH+FfbijxKzf7ySHZF2
bLqoSPk3f3wlw7Vkbtasq+ylf0nDgQ14sD62ebPG//ra/a9f6CbacxGz8sP/8YXWuvWbomWI5yo/
vkHBHd29FZH++Ncv85+/OeSAN3MROkvP/k834cwsBa8KOzHTr2NnMjum2+Hn3OKB1tVfvNYfFVy3
7y5AMHEztuIqpSb60w1fBNXoMu51Niqcj22ZCIbuc0/PIc+s+P/15/o7H+bfS6K/vxgfCjOh5eDZ
J8Dkj98fjFTphnPOXIhUgdp/MwlIDc6R0bEs+wqmpyE7hc3FYUL9Fy8MTIw//aeXDvmAwc26whXy
56tRu/2Q9cDWNoQHqJcAihOjjyEirLsLVcbqMpqdbbfUwU+7NuoTS431ydETczY5M+twSVnvWKcs
Bctjl+FhRReM/7ZLQQP6njI+et3UOE561mqQwdpzaan+dYlsrhZPleNLitToM11l9C0NyQTZgPoX
TIU8cE0xIl9FDEOj8FkX4N1Qk2X9YIDqMp1L2a/jsQup7jbC19P3utetnwSZrV990peCLcM4f1d7
MnzC+aLlU0Zj2W4z4a7zicGN6ZyzXpvfx74viA5J5YrnIaUjxICxnsz+ttxxiqh4clTGqsXMFsZ2
rYrIuo16JoTL2K9xiH3sWUu/sFlO9LZ/YiErgAozBjjOrOGTpTfkz2LJxgevzbsjkpj2wM643rlj
YwlgnxDyY9nDndhPyneudGFEtQiKE5OOPuzMTTh1hss8NQjMZIZs/B0xWY0kGvAdhedSNfN9vwoJ
890WNMrDMn2loerOBBDiIBbCfIxYcD9Yg93FHZrIS7iityCHGpld1qiyZDRudvf2jSaXTNNoqudb
wk2xKXHXsH+uYCFepSEzfc6Y4RrZ1krl7N+2BKwlpZ0r9oMVjWLslJ1+7tsAHDLupOozWqNTyXl3
IKkiTfD7Oo8UhtGzbjnD91aWJnVDmIupjA2XnRO8Gb6VXowhEuO2oeG99EXV6hM/pp1IGuV4DtPp
pLoMiKA5ZEy/3L5sXzR3DSKLyp+TFjGme1FRhbHMZnzkXUD11nvY8cZbb4PRxjShcJT4pXK5qune
Hygegq2QpQgTn/1nucEAOlzVOK07aRgl+nG4N0cbyG73pFiK9MkM4F6x+Hf9+wga9BFYMA+PlmC+
5aXi2nH2mj93I7RaTUWtUgsMjS9Q+xnH2Nl6hq4Eu4skWWQVsuNaZjjdMQJauqjYUCHqRI5mUJ+E
nvJy74mJLn7TFbZp398yhcsfE55ka5fO6WgcFg8u1DNC1/JLdkbUnR24TccaEmMVs7ms/e3SRN6L
X7VDcRmdlhl/VDApi9Euld9YR5f9GLtMkVJSKGx779KTgRcux9phUTUExrEdTF8BrbGG97Yi+Twp
bMlCKHXGpHWX6Dl3myrBMoUK3Tft8ctm/pBANYOhzQrsYTYjn/LZ7X/blnYPpdnYKKSM8FAOg/oK
hcl6PisYQ85zHZIbAE58iIuCudSmUOl0kEtovMq0tG04m40JlT9T+U+ivcOnNJ0KY2vodn0fHIfM
4IDkj68oL+1u67GJTALNblmC9YbHyqmbAMcePxDDhF/LAusNCqNy9oY/jg+TKnkfBvB5IIGwBwt/
sIyvgDmGtW9lYewU5klEPS7k67i3sVLufNfM9TbnkJv24FvlBX3LO1zh/KsZkD1Zbbn+KAuCJlj9
Eu6woxUWCxEVuan3s4GAhBlgWrwuhK6T8yyNYe81qTHE6PBd5uC12fzWI8DSCuFO9DTRx/t7M+pr
72yqdrbv86AgQoBtdrHEFYKf9eK5OGE3wsgWhnneHIkD8MrVRELSzo90mFpcB6us1VujPJ3CYjNr
VxRM2Xs3hpyMI0txRCdpmZvztkDy/sL7bmOE5frLLOep/xxvC3km/Bwdra9zPxmncjHOThm07iE3
KMY2Q1OStSwsTcixtgQTpLL76XduvWyC0h5OrCsMjb7XWHcBKVfuhpwN4ym/KZsSMwIfuKaN9wqP
2dstJQlGUW/lWdwpJOrIT5a3sHf89WLJwrwaCxKeFzGYlc00qm0fRqPM98pxgu9aWWHBtL/PUT8h
93V2Zsf287Vmx7Bt56xHqJwNwaEbIW0dBYuWYQewdo18YNdLr5/p/Uoo1WYBOTAYV9t9CEZXNh9g
7LUAHWir4hGDD8a0RsHypwe0vgEWtljmFp5wHzT140VY9fRIB7a6B0toOz3YN0dBNtnZHYEv/hNR
6IyUV5ThNgO7dEpLdlYGDzuxzH725Q/8rkh1FEgBBgdzmJRqtbLDTBSL/TZWHcNMGIrzGe1iduhk
H2VXZvJMU2nDh+NiG90zOdwo20hJKupzRnjNFIdmFz3UmbajHYv3hoyouakJriBVvtxYY6aarUoH
KeQmNaKy2GaLXyelxEbL/R2uFfu3Fd1FyfwCnjp3y2GqYAEdeDYMB4/BS3M3RJ3cF4jt3psM8Rz2
nGXWSWpN42HVVvOeGXr9WDkAgiRzizaRRoiZk9N2Oorat7hLfE+Sc2PnFrqMQT2gf5iCS9Pns7VF
nJxZSSXnQWy6JXKe3HEl6Yi+cd+jNPkiNH7AULGkxbNTSZOWIHV2/4A8EtOybFDp1Hts40uBq3Sm
HNngoKTlzz1OsADm/j6HNA4OfQ2cI+AIy7pUka8xO1ld2j65TK/7XaUm87nJPcxTbGAUXkZziII7
z1myJ4MmpU10v7qveC2fOKatMr7B2MVBEPZRflTMyvUd65JyG8hW3An43OGlyKTJmAgrlDp3aGcY
e/glQ4KxdXjXq4kcphSItRnLlMY2Xcr5NJkVa1gm/Nu5ws76zZjrmvtuCsGkLgSt1LvWKeDSWNXs
7hxBFup3wxDWrtGsPhlU9SaUtVpVlybVpXcoQgbgsTVAr6TyZJ7fb4xILIxsLE/qTZp+0cmDr7Rc
Xb7p0Sp4jA0sU+98ay2bM24Wdiz41mxEM2mbHcvU5E8M0+p9rASjsY3JRna4WN4rztqhIiKOhF7v
mK2qaoFMV8iQiA7I2YvICuZWuqopZsJXiW244odtjDZLMEavVFD98hLKVk7PWDy2VlGUpzATWGaZ
zcSa1HlhevldDsub9IUI9uxYi21qsdTMuPsJyVIkRtbrPB9uq9hdHXrDGneZH14qcMHytzDYmtqT
ZI4mCrQRrLFbnrUVykhITM30ODWgiXfpZAM9V14w3uVRa35iY+0rDhKF3GqdlnMjMWhvQvYDeEoD
5CWJBh1cf2jmJ/B6gftChe4W62KPEqmRXbjTxVzYLFyjyrWhV2OG+17ycKUwMCJSNiryIVlDa/88
T9p/wJzUPMwLaoMvXZFw8RaZZNNBwAd2TjnJ8jJDEoJOYWWjjOTJE8CzjdkNsVUBMn6cWZJVm6aR
/tlurJChAzlruyjSjcGOIg/tJGS9hU6AfIAjsq9GJV3Xz0RfrEb6vbErisHGbo1P2ii1bt2CrMfn
oM1D1ItrAQuJ7375Gsu0Wn7Cl07Fd2vorCJRQWMobIDF0Dx7Vc4RMoq+26ohyqm1GOPGXRVaTcys
L9rZDl7fjUSMAHJdOi/wPG9q195cTgtDwqMB3bXZhC6r3wtPDEgvOUF0m8AV4nfroswMmWxu5rI6
LlV1VopguqV13F0b+TnG2nUwjtUiqiQgF+FQRiWCpcKsX3qZjJTyksnQpogmbgBzRuZ6v3ojk2pg
98tKiCGhmWhwspR2o1qDR21DMtyAiArvQlRL6KEc706ZCz0U4VS/2Z7Vr9xy4T4gxO4sox6FI1qy
38R0EZLH0bwcwcam+uSlubgJhvvbEm9psx++26u9WNfeIP2scnBodmFqb7vSQnFFjWom1losEOrQ
zUxvPcBSurCoDDfVDJJy8AxkI7RZQzwQ5nSRNZLNXRCErbUdWcDukVqzWbuFaGbH2sjdYmvJxtw3
uhXTVtcTKgUDXK+NmUlk7SWs/c7BAzr0H8XALh9//dwTVLGqrr1UrH7PXW47y5FjEXC5uLnIa/TB
xc4q9fKDp0HJ8nttHEB6uWmfMuRwW+zsDa9KGBGqiSmAjY+0ujN7Xx6A/ub6KZxdvAQDYVUPCzE2
30Ugp+vNw7JPgyqK0w5H9Abwb9pdFIK6D3MaMUwG7awVGZPKHzk2s3EOdnqtS3HpmKIHJ8DVZfMy
wlSi9Of3DHbC6asPh6a42lKLTE9QE51HA8jyt1BarCCJzlrPWW6OZ5af7hcpKmhwM5fwieuqNcxo
uxiH/AkbKHLVsncLZDUKwRjGwkXvhGvOd1UwtgckI4O+9SbVjd2PyrJAsfSjJy3s3gAtLo9MHavv
Lnu6cTOl8ei1UZ+wt06rqyfy9dOzqM9jexyw5zoFSn22+eV7OVogoR0eu/V2YkZfb8S0Au4fef6Q
LSlt9qH+MCCm9QWPABlAsCu19o9lRB0PkJKagVgW4mcr/mMUTXgvpzFZEBc99RbYM9MUwU45oYNE
nrCSfTTl2beS6dpLv/QTN1cakpE11sVjN0jzbbBoWRG/V/co2I1dPfvSJDGqSz/toQ8Y0Fk32XIx
3OVrx8vOfSZ68un09B75ffG77mpNTT5H8z5yc0QE00JfPmKd3Lsovhd09sV4D7XK3leeb8nXzvWW
U044YbzCL14Tbjkv29auS6io9n/40jauFbP1Et+t2T5SknafCsQArAw+PEhGSQHkOin2sHbJYA9N
o0enyVLIPhI+5O39aZYXkpPqC1e0FbMMLRPeunh07M560W79nLaUCQg1cE07hRlxbaDQjmdTrL85
aKxTGenITcA96ONC/d5uSLts3+Wgepa9bumivnKqHjN2IDd0ss6P0AyqnR5Ed9RrgCaIsBvkReVA
L5JiEvpkoWuQJt0zozJmCR/ekQSFbGonXdmYE/bXU9h1Eo1hGb5B94sSm07yw89HtzvaEofHphJ+
C0OkD+OoRhi0mTK/ejSICv80hqx58gWKfs/IZgQIS33RQ9px0VmBdYfQrTmQTlEh9RshtbNQ2rZB
3d2PsCAPfhWB2Q9p3jeSfq+J/dHX35SCag1VQ/qHcub3irkIPJWggamCXW8a0d7hgWJs9Mwb2BbY
01+FP2MFsmwD1lZqsf1bqL+FXZ5RPa0HaFHlcZgjlW7IwhjjVk/y1Czu/BKxynnMYcQgNPfIM9sV
BQm6GIWMNZ6Ywz+rWvv7dZLsyWd/atqtKJbq0BESkOSdK7YiRc2x6ZSlE0sbPHjYiKfFhv96uplj
a0JaBnMhpm6JkJl1Epnthjym+RGpa06bLIaLq6YxDnvWhynYuL2nOdc8Cy7OhpUD/5CMmuatXkq7
2lecH8vGInEmcXqsGpovAksMdPJLa0WDRPcwkCMpq27Hk779hvtmS9xR+ZSi+IQEvCovvhXPqBGq
4LlRHZRZqwtU9WMNo/4dt787JcYamvUDXwe3z9xPC/Tlueu3oyJeaYtUzLi3CJxl6XebDd60CqG5
dxHXLYeiHM3l0maW99UVrsVhzFw0xsWlvKQojEFvqF/tnblUZhRHlgiQpQxplYh84nE0iunHRBrQ
DhPwA8jwTGxlTye1sQyEx2ri1gkM095O3FMPsvXCX/7CZGrBceRsRztfPyJCUz9SuegnhmD0klHp
tWeA8tJiXCkVpkhR0ULnymYZt7Kw2eliLZ7TCBX94BTBLrJaCKE9e+lyM9dcBLuBfZKDsysX3tYo
rODiESVSo4Qbskd/WGrcNGzHqX658jY0YjOJfeuw6d+MC4u8stmbVm8eZcfiPakqGjV5IWaj2EWN
8XMEn4L9gX78V6p8w4LMQyhVa+k88dJhPesh6NhMAv7ID7od5FfgNu4ekwhIEdUVy2EZLV5aS2fh
zjan4REwMlKNmh8uqky1q6JGx2ZTaOoha0zvXNg45OcIFyeQ2crVu/aFfOl69RVA27uuob08uRB1
LkRbrJyyxNcOJ2+fP1ZcfocF7MC4HVzq8T3STPWxFm0QnMyxmTltO9FdmckvlIcdTdNsYx7BHQy/
b/CE/0ZvqE86bPXOrvQ8HTJVk9NOUTluPGg28QRHg04Es1scMp2KgeW5I+OTanobqYO/153P7zD4
tI47bMx5DSCwQ88TmPRk1zbs2ugwDCAPNjnyHmSPdiuuuQ45fSnZXGdbrkv7GjVWbsUFI/D7OZ8i
hInK4eAQ7thlMCwEKWrIosAQTYj3t6i20Am3LGm/20oXxb6WgTraeS0JbaPW/6oI1tjjd6i+DCAJ
fRxo2zqlawkVieZh0ftCRPfclo9VzuQgB7Sx8YrZS48R6CIviWRRt5uWOjlKAuqha1+NNkFhaR/F
JTanj76AtzFIyRKcjN/0faDliba2CvW86fjJ3nyGsKRKr7gcn5yOZXE6le7Rb3j/+KONJo0HMGLN
1plsucRFTgDHhpRKBoOO9odrmi3hTwaavzq7eUzzCouznEP7fvGKDqQxq/h6lwVp/eyMrtoXg138
duoK50wqUwpP0rrcWxwUG2fMaVFzWcqq9LgVclIfhQQSG2d+t3xlfdig1yK2/s1N0VsABKnKs+Xc
0lyUqomHsNfeVHu1GmS9hlpCfcdiQLy9IpW7wqKF6yEhtnPBtGI17CehgE/py1zLYYwDQiGmhAVz
ilYR/d81zCI8SJJUWrmv2tpBIzjaJIc22RIdcvSn812OMnTZZIM3CzYKxFNZDMeBjRhNcSnRO3lx
itQpODj4K4w9OhX/C4mDReIdlZMfk1yo9n3XrtVjZonwpfeJ/NoqruyLChTvIwAEWx0jXRnGdvAY
sqCuzeEbPdhRYAQxM3vF6J+vbEOTKvRXk0uNdcER4mtiTLf+HGm06gccZOrYcgbOB1LejZEsH9t+
tLIOE1latdaLcat2D5nrWPIQdU66Hce2xXxjNPco6+WzwnHJ3FyY1q+1wBIxk0gDKMNrQXTJ2enJ
K/Hz8lLzvSezM/hMoC0zoTYpru40wk+pjWx4lJmtDhopAW0U0aD3UNuKB8o6fdc6ciKGF/EYAwUz
4P9FjvZPtLkmudbovZwtu9pMEiRUevPe7Brtnh2vvYVDyfStdUIzbqCRhRdkM+RBhSNT+Cdlc2PD
+Q+nN5IgKRkzdLiUBlbWvA0KtT5CQPJtdutk3CS7GfPTjSIv660YGAdwNvsGSrQ6jVfflRcyujiY
SYyB7lTjrIGI+cWLVekO0Y94NrAjvNZNf8tU44n1y21QrtZNiYKZs2IkoCkMd1hVQAA0ocybc8e4
8HlcVsBqJMo69qXwVPS7HulcN2Rs4EHMoa/pvWOuqADJfHVLAtp7LITZGNWHua3QvsAmzwmLw9HC
VzN1+yqrxCfuZO+aKqM/msRVPpvQ1Hi6AsbbpL+ivjceG0MOCUStItgskTdYMYtOJgczBSj+2tbs
DNYxlvlLWjoS22kuwxyNYVo6ZzLq8/cyzfthV6ia1swcuJ7ZKUevTAXvsTO9pGRr4nX0yRFFOC57
fsUOBck4KxoN3NFNviBH7/wAmYpc1HlpGYRcTKKOs8Qlwn049UjT+6MqW1KeXH7qO3cU7bTDiVri
REyriUApezUybKouG8KmXceLi02zTfjFC+ZntBT1vdmiS+lbFkMxmpYchbQmjxB+F1srFCVDf8Cn
2TyJ20M3G0OuPD/qq5skeIm+seizyq1s7QFgW0QMbzFYMwVmu9ovYEvbezw4VIIVc0e+Krq3ZGY2
Sk5JUPNcIP+L9kwXw1KeLGsKPqzKLs6GbjCZDGS6WxvyYoVNeKB1yuCPAHnTmGOJEC3E98oi3CYZ
hrXW733PzmIjIp0Xe3S4PGyHAu/BZKSaVR1Tm8deT+s5j0hZfWxZz/HJwjGrH6zRCx+Lwh7bU10u
nRE3QFVfV9mb92aWrWJjNoyNPOKPzF1L1BBNne3bFDqRP1+J6wveHfM2Cs+M0UdgSf7YhWspTaij
zCRaRtWe5tFyv1Nx8g3BFOuHA7uu106qlX0O+XkB1gt4c3sbGxqZsFlW2i+CUszagg6wOgaLJGLS
ARrkFXNr+2wJfNhLfmhwXNekKr916SwOZcAjFZVvvXznh7OuRSDL6lvFx97YTWEbzyxFa5YrU5Wj
SzUC51mPoXEbOoLurCzJQAAPtS5vu6fpSC5VVh3WrO+HfSa99aX0iqkmNnieX8fFKWI8185lYVz9
yBa9/NaOYjgAaoWRETRkNhzyoUUFNhMSiHaQGWWTLsGwc2tZPpOEJ0KsoFW3xgwmoufGpBy41qOh
66exSwltJloc4Xk6AfdLkDD0dVIPMmKQ2Ga1STUS+L8NRC/1cdQ97qWm4XzcOlEtj7mihvjes8Qh
3NdvrfyJ/NWKzMeIBPvt8m+knceS5Mqxpl9oYBbQwDaRqrRWvYHV6eqG1hpPfz80Z8hKZN6ENWdB
I2mHLM8IhPBw/8WgUdLXrbJ7adswQfe/D9KXquttcuTKmtiLvTohqwPK5tuxtSX/oYYrSusriKoP
1fOSi1yM/l7zM6yctDAeX4NK1cA99tGTr+fUlTS3cyW+nQFqnzoHCoJhEaC+RTkmF9d158nBbaRL
vnj0/YEVHrK2zCudK/siSQY5uAzpMvMm9Zn91WApzScIzvpWjjoU59TKNh4ChXPY6Yo6ucdIs3pS
efZrK0Nq8+DSrY38wfPkvrnuFCXdxlHmfRgkQpgh9C61xlAEuEXa1fBZRBZSMA2G963jlVwuDt5q
dX8F6wl3ahnyaLXO+ia4V71YHZGrdIvsrRjD7jYODMFr3Ivit1SAQFgJuaqfa90onwfDVGkDG7lE
sT/ILq2xKP31iCA4HrhqMzk5jrwhMIqM0H4hEU6uKejFD/x2SV6jW1prP6OhKSHV6+W9bJCYKFox
vubFgK8kPJS1Sst9LY9xe2lQNkH/UqdzAMGnlAZvNxh6ka4GNbagTEO9MfvHMKzpfJqiVB5CfOe/
NJHbsCQCtYVYA6jzIyAHpPY5gIvAbwS2fMV+uSj1sLmm52b+kPPGukKpW6esXopibaeFG+26UgTQ
P4xA3cIXFw8tjNedEhhguJNg0F7cKuaEbXHZ25l10fj7hjcxXUuc0fdKo/HIClIbjRyws7hY05z4
zZWFEsOIvOHa1cP4s2rK8gZooX+f9RChMbmXIN1j39tma/glJroSAGabx0IplPsqaLACT9r+VthC
eZfLWr42elnfFIgrfRZ0710nDSo92UCnQqdU6fLtUGUDq0RDMK7thNFu1FYKrUtaP/0blaJ0S+Ys
xlUy5PVVqfrejann5qtojJA2g9Lc5l1j7wMvot+JVW3Fe0X2KODTGMM8zqXx/8VecjdtXtn3YdlQ
qYrhnBeegSxAIos7jF6BUOYxrLCE4+StEST3gqW5AdOIvGnt+kry253kqK6DDqzjJUSdyke6lvN4
T5IOAhbhVHERd27yFMpVB/cwQF6IwijsKs+D4HTvB25e7cHxpZdhrRl7mDFGs8JZOWNFCyl5HMA3
0M4Mi/CXUNzxQ6nQEV0JOm3lnnLl8FKMohY3Ph1A5kJLcveiUxsQt50dqL/QcKh3rtDccq3WYTmx
ZaL40fMsqg4AWeTHjhommRRVt1UVKW269SXannZSx4rjYdX7koxupm+MtjGLTRXCDFi3CWb10NFH
FFZsyATrZBL+2JJR5GgL0CPcp7E3xs/DpAvYSkl3rZDX2dAqOeW2GVfaFbi/Roa1lKT3ukWSM7jI
0VB5laGZ8WnRboPaFAVbtyKpvqPOCQO4HQuFjVLqU3OLLgJ2tK130wQVYGl1SOv2FfG5bmdj5w5r
tJD0/qJRRo2qs0UhjS1e8IiURmRjOCYlp6pwO/Np6Y4xZGRjyHecF9G925tRADmljh79JqUtz6e4
0nUTQY3E9apbNCTckPqh6u3pf3rPuRSwr7omvPVwf6caZMoeiBLy9HBrphJPWB717IuRCWsciex5
3Y9S0UPJ9MufZRt1iYPyR/tDD3UOLbfwk/sqq3Ejx0p7YrOFabax6Eqkjw1RH7UhRQKCY+yWJ4xx
19R9+SAHA+6SikjpWLRJtbVdifeKVaMdNjaTLfCUFm7DrNLMDcq6yb6xOIfRbRDikcYZhd+Cv5Wt
PF1zLwYum/ayNozmrita8I1xUaoeWoRWgiEQlYUElzkjUkBeNNm9GmrKDU7lvnoFti7rL+CkUeKy
SpEhnJJGNHdatgqdfiww0qK880pNZ290KTa+Xnwlu/746ZZR91TWAClxpda76xJx92qT41lvO7pJ
grXFs8GyVnIetxdUrpVXg8z7Dcj5QIVeV2k7oEzz2WTuGHN3xG52D9ct2mh61FqkaIN22UVBab/F
vSivU33so5XPZ0FQQUuKxClrCf6T2YR0vUQc3YUtE7QlTcDeGvJkBTOXqnv6QBfCH55AEsTlO2kP
nG0pKfy9XvrR70oIS9olttr69zzlLVje5DNIhcRG4ogWRc1VqUEw30xtXMwdDQuN3xYYziPHQARy
SWTcH0Oe7MqxVl5MGbFWl8IW0hCD+ADal3MK6tx/ypqXDAk/N3fHI3bUKUfQM405lpM2dOkPVfR0
7Yx2jdrXKKUUNQkAGsv6NZZS2jVsgQIaFMC4FzX3tFcNc6N1ZCr+l4VcULkvtT6vaEBkVshrUaYy
xS/u/avBqvo3e4wCYxvYUPk3nLiYg6L4W3pvtlVaX94wKjhed1CvbkAnlumGBL6H4oOz6Q0mkaQ2
stUN73WqodnRp+pnYbUV7thRav3wQTbVDoJB8Mk1w7O+fNoXNkc8/RdKqJ1ZwIevBUeXVNIm8sME
iu0AFUIGl9GtbBOLrj3sCfuBEiYwEMWzgqc2KbFui1yBjEiNMAIJi9bl7V2i+ZgSy23/U3Cv/lKz
wh9QzlE4dzJbmdZ5aPXvSi5rT0MhyTFddpRm9lN6ZtItpLS0pZ5tDKtOSeXwGixaqkB3tGTcYxW7
fi95TV6FvR+VF1mF1iek8XIYVmFLMxmihTKd1F5L9SCpPVusc63wUKrQcKjejKNL7TvypOpVbXrt
HxRW2sFRY2QzHZ+rFZMizDGNC3rn/UMdSU22+z91j2hyWrYc4UGkZmup1drfVlOpcOapQD9GTWrt
ZKMJrxH36D6VsIY2rQrxcR4deozqnRTswH3IaNeCIZ4BlbNObiu/wexbqR6HQLlBX4jn7rgggn8C
aEsvUlg0QhGb07QZoFvkIdp2Na5yseKjMPAY2P7Kzm7p5ebaX9ln/IHZ2pqCfaVK9wUVq9mAwGfl
cZVQ0R19XmzCfY7QB/zrObNNYVDlURkPfsyHSF4dRYC+gYG3UvOH3HxO4cXbC2DrYxS0he6iwO9G
6HCylBkyOfIzsDA+yikArNcF5NMg2glgsiNu4OcHYx1hgy2hazK3+WQHo09Esu+khxSNLCzXEGUc
8K8PKetNxqSDtTf6n4l1iZj4Qjx5+taHYGSmTFEwvrFAkSNHdxgwy8cIraBBW1XY6LYUD4V8mZa7
wL4JgxvP27S0e40F8PXxKp9gz2DYFFS2DTHHriseTU0bbNwqax+VrNm3ab3Fv/j8TB6jrNEARcNb
BmVtGtp8WeRW3ASlQQot23d981pbCwLE8vTRD2aOD8SKg1kAEtlgyx7OHDrDvD1Kw1hpFa6gsnDa
7C3UDaccJrUQFBwlpCrU9lOpXisextQWL4LQvDk/yqP1AssASgaHhYKvIj5lhz9CzhJg3fZI8UrV
7zIfbQ1RPw6hUTloZt0rqAzRSviXTuT/qt37Bxs/GzkfT0AvE5Nn6SSx/X2RGrEN9tKXKZKH9m1Z
vOUd2UCldQ+Ya1wPsO2bzrilIUeNUi/BOWr1fW+pDgpN12kx7ivPu8m9/vH8TJz6HvwqFR8+wWTA
Hzj8VWU10LWCxrNy63+yXLsS5GB6qMHKzm4so3G83lpJafMCu/tO0qcegfoPorULJIaTH8QWPNht
zld0YQ9/hanQrfN6MLNFAuRSl9a2jSRe4a2pdOwjSjCgf36eH/nRcT6tgW8hp5/0Tf4R+0Qa+Ckh
UfJHnWTtYhHf0Wxrym6f/Z2XFAf6LNjs2/e6B8K5I1gLOoYLm0amyXPi/IiODgiCsLNMXUEGW+Fj
Ho4IQOQQNoh+rMSgT/zoXR4BsiUXPB/m6Fg3odZO1h4cEDZmq7Md7CHZVCP44pK1W/dDKn6jrklt
JKlextHMXs8HOx6TjXSvsDjZDQ3tstmY8kQtpFo33ZUUiJ1MsuSp7SureOHCPV5/hMEPDlFQ1YC1
M43522LIak+Bp48AiCm/1uE2oVeeghAAndy8m7nunB/U8dIjkZAh0UyUHdg7s0F1UuvXduFRTiPq
SkM3Cr2vTdQnD4jSb9p0ye/3xBfjctRYErLg3+e7KwgsSn2y4qL59E9ryLdxXz+mQ4wfurfgwXsU
iaXOmmBQuJkZ9tzvRZq6VGgGmyu/Mh/4X2Z7ry3pwIXoMPnYrJyfx2nXHJyoXMGKak4JBlxwKGqH
X02UfdmAxGMLN06loXDxu4MHkgq6f+Ymad/Tttucj3i0HKeImskSsWGe6/Mt1hRJEnkYF62yUEOt
AJq0/ssdor/dyHiCkjOx3tnKcNVm46LMNGCHa9Bk7m/7/EPHOjuKFq7AE1+KGBbfarLvE5Nu7/cV
TyMrt6AKk5RJ1xaPeK28NOO3oXk9P2EzP1CWA+mKZtAhAt6jYCExy5rbGjcGOVbIMytJvoaLXK8L
s+gv4l4Nr4ZG/+2i2AWGl1pT3qb7aIBuVdK92Sih2y+szqN9h3awbFArxeCL7WBMyc+3Xd5VqOv0
mCKtQkVDVQ8Y8A7hNfVZ1dr4gscvhQitWXJGOZ5ojNDRJEC6EeIEqgWHQbWGag6dDprutb2Kyp+K
wKAXJUrj+fxMHw9O1VSDJQMhECThnEPpDXoxljVAvozJbnOk+AL9KgFvkQdObv8+H+zUoFibk2WI
qRF3NqhEbTvEpCgGRHF+D3fzAsojuL/uulWk/flQR0czjyBOEkUwMAMy7TTubx8t8tSwHb0UoZY4
Wmfua4XfAW92B0TyJq1/0hQ8H+94i6v6pAdt6AZtJNbLYTxfjtRcDX1zNbZaeSXcJF7TNcwueylp
F06T4/OLUOi3YETHbU0ychgqqAxP0yskq2DARxcy9b9V0A6o4CBajyKSCIxLzxwQ0zX8V5PG+MIx
My33w+NT1Vkp0ylgKtrRiunbIQKk0ODM1Np0SaCqFQvWEcfvJDLL7yFmk5nLVmPKJQj1JJDTfdZK
w1ofsuaiBPTloLWTbVQ5/UJ+tHC6NL5TG1Es3LUnVuq080i8ca8j1Z/9giR2XV9r+QUyZWKUg+Tr
DP1QLR3eY7NYuI9OxQJFgG0FNQJeFbPMCJTwQCmPLC+u/bUsXQr7Jkm4Zav/zzjK4boppRaeIpYk
nKkA72QMWsZVgFpCES9cEqdWCFLsOh4/gmNz7qpSuDFKdzKd2CKTH4rc+xkiLPvX2w2yHdeczGtQ
5nw8HEvnR+DcYl5FJWC0VaXiOqH01crXl8wCjrnLyPV+jzRbCT20VtzjmLVGg3UT3I8sPP9XLWmg
GBNHKqlTNJ8V2FNDWthoM5vz6RKcQmOzYVKc4j/MBhk2cHCB1fDelJ8D7472nyb2RXXfKTtBc00L
rjMkl/tdDk+tfPTLa5r9jb3V0T7NPs/P959ayGzXH/yW2TRoYR0gx8I08FuGbOfVt5n4gd4knmrX
kBANfRf0T7F75YYtTdKNEaHsulAEOLGsyAgM3KQ41yf3hsNvLreGmhkl05GXCGOrDXqoLRiK8wM9
sRkN3GflSSyIasP8jd8AEoUPPQl8dcVvJdO34Hd/QZzbFAhE/nWoSXJI5ZhRyHknhaPvV1ThdYWW
RypWdGaJMNbwkFd4xKXxTzfKlzysj68nMkM09ClA6pSe5rVOCWeBAl0PVrGKNFlh/VQjBaax/fG3
QyIMDyEcPznHgJUdDmloAQoNOmHMur32+4QONIjkbNjw+lwojPy5wQ9X5HS0oCgiaFOb/2L+f7vh
bRS0i7z1qTOEnWk95FT9LzxFlbo3zBCKcKuG9FA2VMetN02t+5CG38htJQURUsJU4YILiJrGawwx
27xxy7z7hfqSPV5DPQAPb9KcS9aI3ZLk1iMNhS3dtPj34EJtWhtjoL8qECXvMSewL1kyfU0e2rXP
Odrzza5XDfyDtTyNd5oa9gBT/KB8MY3Re66COvygmVFfhGnf/HLNsL6As9CHCwfkcf7zp7CJpAup
Hbf0bL/qeTyoRQAwJCn+CezQCa2vIkD+qLgNwwtTWTjxj7PI6aVoUV5UTNbynwv927cggVXBTNR8
C2tEOsh9oHe3kpv2RuMmw9vrr29nDekKhYKjhY84MiOHywzfOfrxlW3xXpRXfrPR1W5rjvD204VA
x0cOfx2faDQ5TAhjYraeFb1sKz2MbIx8PlTtKjQWvtKpv8+rlzIaG4Bsbnak5TZcQy+DxDSM2T81
PW40JV//ekuixvKfELO5kkLkJj3ggCsBx4be5Ird4phoj4KcPx/pxGCAUFGHU6cLWVVm19UIYj00
K8RlGxXJVQWVFHUpxPHpTD/gW4jZqq7HtuugbFkwLaV4nUS954SZ6PYjRP1NlYn++fyQTlx79BNZ
aAZfSDHpRxyutAw/zaixUnsFQG1lqPlljuMeNTn0JcCOIMgDguUZOYNHLewdy4cFkqVX+G6sTfgF
shI+nP89x/vMmIzEKABBibFNfZYq2uUYxoGJ6r2cao+a5sEHLWF+V/tw9N+tUV541Bx/UcYNnYL2
gamDeZh9UeRrDUlphET7N3Cvw8r83Y31uHCQH19NkzQMT0+qCVOde/ZSox/h4mBLa1ZrP4NMADU3
t5KaLXzJ45kjCl6QsHO5LSijHX7IKIcp3Ae+5+SV/BOR8Z0LwxYfGZhAk1CtXFm785/q1LBUrkJK
JUJM6cRhwLFJh1ZCrgup7Oc0hz8bmGjILR1QxxsCTzmsx+kmccZqR90dy4+80rPpf5ht6ARNGuxS
1H83SA8/mnonL6Rgx0/PKZzFQWUg/HL0qo5dyaytAnkV30JazX0HdLmJKvZf0+9VjklDj+WV4evr
83N5/PEOw852IbgrtDWAXjhh018CRdtC0bvECeam7+stB8JCwef403Hiq4qs8sTlOa/MwiFakEJS
9AMHpOtlVQgIbEN3lSvSQvn4RByuSvI/9InoQ6uzJaKhNFfI5WQ/ZiHWOMnriesofj8/d9OPPUyT
pvv4P0FmVxhksGGISV6dPsBeQvYAOFexgwqPM5IKxu5vvy+fzoc88WbC1HI6M1iZmnyUqbdB3gE6
7AMeZcGD3ylbDaJUX4qfsuw99FELKli8AcalgFesAy1auLWPlovNk12gDMp+wAdRnVbxt2ykgVQe
txPFtxNtsao786eNXdNnoeLbLdONWsdFOrycH/PRt5xiAiLgmaZx31qz86XvIHqERoblV4gwoKGj
CsS5HGw8HKAW7lllKvAcfFJikdIRDUdPuhbTb/k2Pj+0dKALk+85jpb4C+DOvEnHVyzo91X02sST
/vE1LK8rP56mGlHsZ0QxjSTc5pG4kJrb0v1lmhd6t3BdKEf3xfTDkD+l5yJQMJ4fsmM5dFGB+4oz
phR4KYCFZGR2WoHtBW2W3ERDhgg7OFPg7oFkNPU+Qxv73se2GWH0snH3SWB5/mXJITSsyCNVRM8L
BT+Hvm/XZTvksMClXrqykC7THDkC5OzA+ydfL5JCfW/MAMQebciwWTiBjs5ZG0siJhyFWHpYR53G
2FXaHoft0Mkp11zzgBrXeediGTG2Yi8HnrE/v5xOxqPExsalykdb5PATR+XYypUB8Mn20TOvP7xA
QdlhK7SFxP3EsqWlTmeCFJcNM3/uBjGkBtSJGNdQ3LIzf6L/svMka+H2PTWcqYjObYhvJ5Cbw+Hw
vUef2yh04vCHrH+17dZQv3J/4ag7HUWXWYM8q6151y8IhIythRI6Hurp49eIEoLX3wft1/lvc2rO
NF4EdP7IWTi8DweDqwHXoGsHSGsH+BYFeoLoj4b5jI1zzUJypEwferbX/+Tu3EQ8d472Os4yRWYG
UegofideUY6wURH2Q/mhHwQwzQGUKHqBkiL+qdLO3KbABF9iCGXXCUhe8x4KdZ447Ujms6PDB3re
FJX7VSGH8Dz6HqaXZqXvkUkAyDq0lvmhhZn8+ffzRZVDcCRjQmwas3p10bAfO+EGTqMNa9cHzm5n
e9v9a9wQW/R7mNmWSRU3oqpMGABv0Pn3Xi0cPcKszH09P55Ty8zA5UI36LbTkZ2un2/Hr60VKG5p
EuNJTLr/aa9pb9g1FY88dNWfo+FzAJ6PeOJCIw4pFzUc1raYXS6VHap8yB7TrjGCjyRaCXs7758+
xU8pBGq76aglLaR6J0b5r0cvjx/ePn/u+G+jlFxLKnjyA73s0CIsMJblHTBYyR7bi4U8aCnULEWx
RmokRUSRIspecyhfoG3BGL/72sIhfmLjHgxpNo1owta6mhIH4Oraq6qNWQf7ZvxrWVKq3iifkpTb
tkL+MVsfIhClhvnaNHPWupHLWxfyOfJj2/OLQjs+GTSbZ6cBqhDNNHMWRm1xYgibiYsXvnVGSQL5
dD7AiemaekyYa091Nvoxh+s8d/PIN7ImchBy+B3UyTZDiAPE7sIVdGJxT61elJ043XjVzvatQMDS
lwwApYgqXFNYoyeB4Fj6RYsLmtCwsJWOc1PgcFPbQBboxE+Z8eGocORBgSCNELuGOYa+BULto3Eh
cFwY8QBDNK5BRLHc+OnfLz7iahQ8ySA05FAP446Fn7pSDsUCUr2jRvo6wwzDM+XN+Y926sIA/ClT
g6FuIVO6OIxjVL2tJ2UaOW1M1pX7FDwfbOtFQ/8NMQB6A5jQFO6l6uGL+YoQQG89YTfkt595fqVN
0P1N39xRuT3/s04sVop1AiQO2TFYmdmsw4Iv9ACOGlt8B+MSnny18GFPLSNWEZ8UwiCiEbNDxB6L
vogzIlhc+wN0requpqWNKki1BII4tTEsLn98j6hbyH8cxL8djZ5pGB46BMjnePkekvHai/QLpEwX
RnQ6zFTwmZ4W+jw3Gz2tUi0ORsfL8Dejj6tHxspS785/mVNROKe4XEAO826ZpWbYRtkAJ4C9d9W1
Pml0YWDC3XY+yInPT1eFvFmmj4X492zx45+SCzXl/Wk2zV6HEcj3W8iYT4yDIRi82akkGRwmh+u+
Gb1GjUvGMbrtK0or2wrIkojNv60NAHSd0BJ8f9rfxrwCV/Q1ZlU4LqP2gaVacznipWdaw8J2OXEj
HkSZLeYB6eyxDYnSDmiQUCFo0CwdJOB/YuExeWraEEYG30ILCiDn7PMjWywPVh7EUO+iCwkaj4aU
iFsHu/ML4KgKMU0bG58NSuZ0lMGopeJqde3HGCWX8CURgaATfjnYyA3rTGRe4Lbc/P5vYgJQBWhN
FWd+4tZuiYOoSUwEYbEhJSPGGeuhzKhcJffIpp2PduL8Qdx+qrTQy58alIfrj8q3bmQqeoUqThy4
AVwkrbk2Gi5OQLFmu3D5n/ps1PsocFiUaPFCOYxWuBa0DB0mlDdORqoUhC19o1QLr49Ty3Aq4CCv
jhE6TYTDKI2O/oMtoUggMmM31d7CBNNZtB4Q3FzIAk4O6Fuo6ad8O1MDzHg42wmllvZzDOc8XuX6
OKxLYyh/nP9Spw4j+qCcdSQbfLHZqII2Cxg0oVALvLAGE1/bJWbBUojZaAbdb73cJUSZ9/bj6JUh
JUTPezw/kNOf5z8DmZbktznzB1Dqo00Uq5NWI28CjS7Yoyr9F1cr7ekJowm8ieb47IxAxUeMKdwS
lKq0pwkU09ou9rc+Mq7RjSpZS/W7U4fFt3jm7ME4WKjjeG7Gxs2hRlalnzlZ6+E4qxQf7mQmFng7
TKa352fzZNTJN4jaNoWeeYrSxZ5eeQG+j2MWX9JbzONfityvYOkkquw01kK4Y5ATRyJtgX/Hm9bQ
t6+ndKmJMhnx0Mt1BsSzJOTZZE0gSPvU6XcJFXYdMaJwc36Yx9DKWdzZ8tdkpF0wmYhpl447JFW0
4mFQ0XXb1YwWaEdWDQ7CSNumukCF+3zwk4fktzHP9oXhTlr3CbHpmrBy0AQUvXQ/4NEr6x3cwOTv
k5uDOZ7tEK1H6dPPprEq156MLGqF9iJ05POjOrkPv41qWlnfviQ69V6DUQ56CDaaw3r9o6sa6DZe
CIhyyYriD5BwVhAyLCrrMHnIqMGIHgaL69hrK40SPv68Oc1vpLoK8ydmM/CX3edwnzUrDQkz1DFU
cSHQvgo/XcNwWu+9zRbOn2mlHP0Uy9YmgAGYx/kDsVXAeDV5zRsiqH4lFlILDTxx3I8X7oaT8/st
zmzVqMjrUdNnyJKCHuGI03CNhsn4A03I/yJPZelRDaXIC8ZylkR6BSUP1LdYn9KA+S+ehiskwheC
nJo2MiCw4EBUT+CYVNEnSKujKYqUkeXl13rsXje19fr3q5LEx6b1A4jBmvPozLyVfCAYsYP5aPps
iCG+KFF9xCfUVl/1JHo7H+7Uw9qweXkB+yEDwsfkcGH67SQ8GAwIoSKy3NYX1GGz9sMg5RsuGwmZ
TvMm7taVuz0fd/qz80XIW2zKvfhmEBMPw2aYYrSNJ7icpOAa/SVtF1WDWIlMr+6t+tKPX/smQyV1
ERE3/eHDwIBDZYoICjVN8r5Z4AJDzjpQMYfwkLlFwqw2ryW/f5cqFZEWWhqrpLHekPwe3+ouH9Z1
OGhOFQWPnqr+6GTvVbXK6FYyhnEXtchueDBkFt4qx1kIv4+ZAcLAdSrmD8gYa0dp4jKtCvW5zt+6
9P381B/fmId/f3bu4SmJN4Iv88iWd5H0aioImj3EyU631rnX/PWuOQw2W15amGporDEYN14Lz0f8
E9kmpIPOD+nE7cgC5jTjJYTHID72h8tJqeqWziKFA2DsK8181aMfqvoipf2q0K8j5aXorqp2i0ib
Ei318uUT32tqMgHPw9Rw6sccxsZSM4sLtcapVf6Qo3XsTtq26Jv+NnUHlFOJXbSudxu7e3Gjauva
N4vFAO14N037CNzCxPGg0T8bvoRqrtW3LGr46RuEYSLEtIrgstYA9EAIkO4apHbbkG1sOBhMOWm2
7ZXN2CAHvu60eyV3Kn9fkPIOLvL2HUYbuxaacP/UIeghJgJ05BS6v+0szRlc1EzDJ63cD1jS9Rau
6tUn5KJ1JN3U+Y9E+1WVT7Z1p9m7cBA7DygFHY44eWrMyzRdqnaeyMcOhz5bzUGA9WoaM3TI7ci7
oahNLRJTHF+D0roGbroewkcd3ZfzK+7EJjqY8dlHD/tekuKOsO2wbTq65MzjEy91Fpt3zUN8IVdZ
+MDqLLdGwDmyKo9wGVqfNSR/EV9GPeIwraPIWBoNXwIdyPNDPL7wDmZ2jnMI8rpF0a7VkbYwHC9H
7hgcZoBpyfkwinJ8Ik+XAC8Uyj8T6eNw/7jDgNBHQ5xh7LHGTuBoPqXxLzyy5ebBNKUVItpjhNbW
W1dGiMhsFfWL+v2q0w1EvboVJrirXL3p+l2FjJok5QvZ758rd3ZlHPzAWcrvJhA30BZlIlDVqa3L
EKFVrIsJx55H2aX5FQ/yalKYNb37MfiR5eCBk1WNb0La284QIA1lPwCvg3NxZ6HJWJq3SmV8np/H
Y9AbCgI8NHTgwqpJ+XF2CFCtwM66Yh69UcFc2LGjl8C/wDpRAWMUohummY8WJXJaeXbxRr286b/Q
ClmYrZOr5tuvmO1HBS8JM3L5FQImgeZ+FWA9U7SrFwZ7ctF8CzPbf8JCqyh2O33Vlbb6mI6ymNA+
+lWvjyUMKBRaG4xEnchVqF4iO7lpGrdZhZOfTqUG1sKD5UR6z9xjHGtbAJthSc3nXthjjsalvoqL
B5yE8JBWtRg9cTzG7XVjv5vZh+D78zLmX596j06y/dGV4Iaez0/Mn6P+aLF++yWz+YfvoqpqxS+p
2hHNtX0DpDeNJjHzSxthfmSIZSTgJOVOVI9CbL3xth9eNAmD2HDfULUOw2GlNJcl7Y7K2iR67YRI
pfVaDSXrHaEv3pr57vxvPpGDTrM3MX4NHc3QOf4crajOxCRVBxj87ip483xIqr8qK22HRbjjtqNT
gyMBBS/XC4fPydXKJ5vEMdCSmF+cCFQZWRuMOkY2mIs0Nd6+idR+oVQbL6zY49fQNMb/RJp9F89y
UQMuiQQCgncKHBR/WyMeZTT/14f6f9UeWIo02xpKwkdzIyJ5qli73NxjSu00vteahRz+D6LueK39
e0zzWwnBWsscfE7BoJhciRGF5D/Gl3mDtmLw0EjhBrd5METOKN3KYqeol15wpdlkRa+x/a7mr6Y1
8l9+dMMN7XCIvXepnThhscnwEcrfBvthYaGd/NxTBREiHC3YP9v425PfUGMX5AQ/2JDc295HxLc0
kdLFIbju1W2kaNtejFRyzDXSlj8i92eJ37ODH9ZutFu8kpc4gadX/rcfNDs3Rl8reths+irFMD4b
ckcWqOnY15WvOBjdUNG5qsR9VxsrM/j7650W1cQrYT6QxJ8tk0RJpC7Au3mFswX1KunGbeNNHecL
gIRTQySOSZ9iaiMdQXilKgKpbHIh9LoUOhKOGSvcBfERGNC2RXZT2vL/dXcu3EsEGLlhk2gALNNa
8cKATyXqk9bJVH2h/m7Neaz4Dgyhn3DMhGia9566zmz5Va2NtdJnjp3pT/goXyDFem2jqox404PR
yXeBpm31Nloo0Z+elW+/ZZZTNJGN7p7O7DdTUUTfYYwljJsMaQ50cdXOKUVyiU9gkyxsgRM74GAO
pn/+bQe4BSzCFHgSthLhRWx222BMN1n9941jS4cawQA58mgdz9Z1DARBDqbhReElAsqOXS90A05P
4LcIs/NUbjH3FCkDSexbz3zr1Ysq2Ufdm9o/JNklqEVNue6ypSU05dmzE+9gXLNNA1bJ8/FEJRU0
X+TxzZXcXSwupfS+xBOkBlUG1m+punXyk6kTDMuAU07f6PCT6TWPaGNgpJrBvnC1fYIid5baC2/o
acKOhvYtzGxCSyxxBnMKgxGVk3c7Hx+pFHG3xwyuG8LLC0fxlNWfCzebSZJ+BT08bqkou5eTrRTe
ABAPvF+4JFH4QKWZm9HJ0i9Zwxm6W8g4zk8pAoSHUxqHSSzXMceuWvkoWIo7lLlv2tj6bzbbv6fU
FPJhGPzoKLnFjDHXH6v6LjTeR/fx/DxO58T/Po2wqw5DZIHwRdPz1aJRWokO+W1pIcLSXM2eZ1FW
CzQpiND4/k7teev23uVkh3B+INMqng8EjA04EIiBEwb9cCBeAeXeEnySqlRRZ8UVyrqRixoczJVk
LGE0TmXJ5ABTe5SajYpqxSwargl6FfJl8L1ph9+6r+zTel9kvWOE6Kbbd2JEsKonJzFjiJ47YVY7
q3+yG1zVvmztVqhfmfklqbhQ3tt1uq6ybK11V5L5aRmlE9XKQp566rg7+MFT0vft3J78tGJsRLm7
IqW6U8KBgkxW/1RtOKf8gwhQfhK8IpudXvnDGDhSJ+4sv4kXfseJr3TwM2ZfiUIXr0yUF1d+QSFC
MWrBG6NpLyKUvtBiwcnWq8MlBvx0FMyWxkHQ2cnkJYqF/yRBk3GTUsjq0mFVBukGmKjTINEn1BfL
XFR9mzbnUVRSxD81NQXtnsMZ17JeTY2eBal35aq6DGNUOiWA3WvrNjbv0qH8rRnJY2lIF+c3wqla
Jsf8vwNbs8PJa9U4Zpant+Rz033Iyu8/6o3Wc1Ze1CEwnxENv6sCU7FGX7gD/kD9jwdNWjjVYsRR
DcFsMtnFf0Vf1X2ebHzLLtZ41ohr2UWjokXYahWnXedodvjkxwmast3oO/h3KGRyALhkc+l8O3H6
MBn/+UGzb+8rTUVhk8kwoO0n7UcHzqlNF464E+g76yDK/FsbRtG6A1FC7roW/45geIU9zrW3Vq3P
Ek1YP11ROzUzpI2FM0aIeac4Hg5PeVivURDO6nfFpoIar8bxfWE9nF6IU2d9ok3b8zpclaZ5kg98
k6x56YerWL1Q420L76jHYWoAFH6VaA7KeefDnirLMSf/Cascrv9ohGhk41y96myKjJN9pM/jLtjU
4MDKam2hWpu5n22IUFcJt5IukekAa1+hPx5LjwgnK6aDlltIebK2rqql3zd9+KOVCs+LnEhM98b8
JALNVfgSs2Jo3XpyTY3qFhvte2ymq+hjGBeWyLGqA9yoiVf2/+LNFqKUeTFmEUxHGPR7iily0K18
eZvn+BJeBvlLaz3p+g0i637fUJK8wfoDT+hfYb8O5AcjXxS4mKb/3PhnS9YYjURuw+nz6O9pM16U
8bjFI3X1P6SdV4/cSLKFfxEBevNKlmlvJLU06hdC0mjoveevvx91cVdVWbxFaHaxOw+zQEdlMjIy
MuLEOV30pkpe0n2edJWqxqdq4hdt3NVrRffTzRChHpCPGaPCKDHV1pbk5iH1y4PpP/o0xDKeS+Xf
Tgh7yEa54f+x6sgU2Rbs1K878uQOlLiea6vVDHdOvzqp7Br5X5Bpu1b1Ztq31dh4lvVR0qWNxYqO
xkAhdD3MDZAqqCQnQv7TywMji5INjkW+hWTfG8AkGA+a8rnuPxTFRgAWazcY+MUcAn5bleE5E/IS
rUbau0d30Os7IIQd3L+q07lOYuy1dAuHJN7ly2IWM7RhwfheEMUZcILn1AWgBM5lv/aKKSkg4kce
qSHzgSnoOFtzdBvUebqRFq8s0mS8EFYLhn0gFxQWiXZrtejYJN4IR4DLket2FGv/QoYmvkMQXnGv
R7JVc5BKwaEBQEz/FfxP3KbuCoSoIePm+n7XK5DVaLdC/qdsVb5/VY9OjyQbymwJXdvl4nQoJ55H
zAAe2kXakHHNGkiQiTATKoF56M50hDQY7/8K/Lcmh6D8i2od6alM6kekJ23zeH29F3UO8XcsG3Ky
4DYZHbnz+R1m7Lu26h9SdL6yF+KkXj7CLeHnD1bkZcoemRzXjh4caaO6cXFkhI0QYnMzg5ifVH6A
jki6N9iBC1YanQYkR3M52cO4vq9VY+Ocrrjz2e4LAdpHVcqIYVmllBfu4/KuhsAjDQ9SfyONX6/v
8Kop7kaaycx2XTD8NL7TqZXDyYEwnYrWsVT3aR3t1H7n+xsBYfGZC59iCAtsG1BYU3ReOyksPahp
YozO89yCTv0yb5VS1k0At4VZEeCB+EqNZb3PqwU/HqL1+0uq9580+Ov6jl0ktb98EiTx/xkRsomw
DpEnNHm1yA2jbDSG5GYvaUH3V9Y76d60Y/0mSGb5Yz6m8SEty+GhBSDVM9UgRbcJaqlb9Qfx4Sz+
ICGsVyHab5Eus2p1Z8leHQJRsHeGf2+hpBi+OtFtBS985+xQnooMr1a2foBYAPnfH2BxTdKtA8Av
FAfUNtFnK+MHWDFimYqXSXsNDT35Ee3MAo0CVJicmt45DfsfurGR3V3cpaJ14XtIkz4ZiL4yhiQf
w/ZphnRVjb6DiB+GL7J9SOtDU2+seN3Pfi9Y2HFU6ao+r1mw5r+nyYepfMz0f6672erBdH6bEKqq
RSXPSEthgi6sXP8A25bZz/0MmGELN761mOX/P4mxeobyQVqwf1o8PRXdu+TIB3Vz+mg1kJ6sR4jk
TqJpCYT7WGl5eaKCqh8HdFd5CsGWbTkbYXtJGS9jze/dE8J24eSJYSy7N84vSBnozpNpPoz5MQJQ
0t7Rxrn+sda2kFFcxp0MwHsMw51voalVKXq9TuKV5Ws0fAtiuhBbdZMNG7+OwclnQhpRyYYeG8hv
05FGBButQCre11eylmGcrERMTFX6eINZYSVLtU/qoO27dif3Q+Iq2sYZWnMICoogfHREeJmYOt8z
ABA6YvT09MAYBPUhoz8x/dWhPtoZ94N/vL6s1c07MSacJiU1zLFXMDb4w94MXmMGgev++3Ujq3t3
YmT5ESdfyCcQkZxhxOL2UfvHzDygio2k4VbEW10NzWV4LYxlkE9wN7vNA5TIuUlLcCPFj7Ef3Am9
Z0PZ15W6t8OPKe1SBT3WOfe6ejdpz+H4rd4iHF1d7u9f8Ysk4mS5gKj6SCr5FXnMZMu30bjTUObe
4llcswJTMmk9lAs8YAQ3cRyuUjMBig/tj57sHPtJGnf2VhV1bUfJcpfXN317wxF21ITGrUGkMPWa
AAUm52sDXHSIN6AVv0qxYlSC/Qf2AR4Ni5rAuYNM8A/IzmJFkekfdmm1yFikhX2TQOWG9iV6dbRD
5rTeB4ndPdr2XO7leJiKx9G0Guis7NSufg4S03pA4IrAUb05DpH7DVL1p9ykaIoBsAUOVxi5XB2g
yC9Qereztn3oe22Uj2lmjCQItV7qO13Lgy1i69VthCCRYcEF8CkOplchItZTAx5bqpynIVI9hdHt
Nkj2f37QKCD9x4yQH6cNQkqtyT5Ovta72oCQolW4MG88x11689/ZEjxDTyi5Sz22+vyrnd7nyWNa
PnVbQNbVJIbMCX4oimPaRYk2QGKu0fiEnmnEPzvoMCq5c5HU5OGsI3xbv0DLuCtg0qu3QJ9rBwyy
tIWK3ML7Rc6KNFcVqYv4ZpWi7nJ/nylAZKBQ+1PyzCVNo+jEIhle5JEkXMllqUCJb7HCqg66Qxlb
/6SloW88kNdSYVjBbUoqWAJEf37C/E4PJbDovBeL5j4CpBvk4ca9tbpfqD0snGGwL4g1TLMPu2qe
mVdEEjnZjeN7rdSuOTLQP1ZbU5hry0GoC5AHE33Ua4Q9Q4apqKaJGyVBRMwuXvv05bp3rxpY2KJ1
6KbgdRAyd9vpDSlNWYyxgH6727j98W8M0D9HpZD4LY5AOkE8Bo7OCCS8gn9T6ULoLNzSj7joKC2u
hSgBhX6+PeT2wlcvajWr6hjtt7Hxj0q0d1SKAdkOMVTN+BzEi4jPw6KJC8Xbv1ndb8NCWtGXAeOx
KSOXVpV/Yy7N0wN1A3Sy5m6naxPuDKVJUf4OWVugfoWnZ6eNe8k2DpOxkSEtcUy8m0Cb00aEzpg3
uuAJtEosO54BrtSW4iOc9WOsqXcMX+o+fnHGwIR6On2QYQ24voOrywPABDUehFKOOM2cmY7e+j1m
px6GMKXSdklsIVWvfc6lv6+bWncT7nYmUU0m7MS+LJToWW4us1h9qXmm/2AVz5MJLd6tqv0sqhvD
eJXUT1a/cYEsZ/RiYxdmCcqukFGLuDwd8lkSOVZoIvypgs7J/67A99rJUR8O11e4epqREiNUUBwE
rXIe/Qq9D61KxVTV8spqlPrGD+KtvumWEeG5DadPziWPEdjcPg++/MmCCfr6Ola3jLgH1eaSX4oy
YtJkOUg+EpUmqftZBdFtCWEu2Ogbe3iv6q1J5rWHCBSJ/7EmLEiTeWsPBScM5XESabnbU/l0kX2D
FeSL3ztPivHl+vpWy5oMeQEUBwbDVMmyASepMxKNUhZJmETD6XWYMw/VwDdUgj/nMhJ5zJcYOcqx
eYnkjvaX5kw7tdN3nV3uLSTSr/+W9b3+/VOEXMrv4ylNK0KYYwxeJZFFPSFi2xntPh03TK1sNMAR
RvUWsAIvZcE9G6TL0a3Fc9Bm2pUNkuG70LgxrWwX2O8IIF9f2JY14bNGnd32yKVy7ngvm/NbFfw1
BioNCJ5Mzp2Z31w3txLImIg0WRhkRVxCQp7YlLUxqwODe+BBjpTfOulvo/2AWvJGwFyJ04hyMFxA
/stAvMgeo4+1FNXZMlRHs6z+ZA6wWdzl+o2Sor+l8nouN8q2a/uoULJVl1kkCGiFhdlZByLcJ2qm
88tYeWE+3qt7NOr3fdtsjFmu+CLEqBSi0RaCEERk75Mlsw7kZZyzQaB55I5ykfrDR7LA9RPrxfxj
PBqJAwYXLSOIu2jGCWubg2L0E+Q/vRhG+06y3ZbOwsA5+3PfODEj6mXUjVoa7WLGJ8WOm8ey8fxS
ZW5pI/6v3XDIwDh0w5gfB04mnLDKMbq2nBnsnMsa1C0UxbDt5Gp1P6X6qzQ20asdTdoPvzLbw5Qz
wB7GZhe6eogI9cbxW/NTdpamHJ+SMyH8FISYFURIVa6J8T2S36HgTOcFF31nMF/uNG60VYNb9dMT
g8J5nxu/igoTgwU0JV2KsPkb+sOuWsTekL0r4cZ5X3uxgTX+vUAh6ZRCW81aJIJ4gj+UdgO2poX5
Zclz4Y08SDIBm7aNU3277ktby1yu55OrAxxUNvYhy2Rs67UqCDSh+bkI7aPkzC8VOnBDvgkVXZYi
pDBnSxVyUMMffa3JtdQr1Z9juR/Rb9ZvA+fBcm4t/dlp37rsUBkpwu23g7/x3FqNCTbULUBGFl1R
4arshnYugoJtbuUAgoKb1tIOve3JzB4NW2wjF5ihX/GA9ynqQEy4M1x7vrlJMPq9FLG5mlnKlKij
Zj8ME0CRTM8Y2fB/6EFcMls7qHcwDX6UEOHeDRbK0BSAHS7xMLu9/rXXVk/3HIEkess804QA5Qzo
CBi5zs77NhIGEGTFx7g52FJyrLL5eN3YBU5mWf6JNbGiV8Ra0JaRQX0qf+4UZNerugLV/Urw8sJC
3w1ZvMtr9bEKD6WyUz3r1ow+lfEDQRrddUQX4pdxJ+2UeOOHraSc/K6lHb0ISEBCef5ZJCS4KKmx
CyPtyaQqn7kaNjZ67foGq8lcLW9VG5aRcxNO4oe11C6nOYmsZDf1CVCgyRpu0ZisIlSVnfbj9d1e
DSCnJpefdHKS9a5NVFJP8s6FELD61ndv5rwfFNrrX0bEgBENlL5et7m6kZwhNgt/0kXiUAgUgySu
WWU6OKg5Ng+Dv4W7W91I9FepJ/Ead0Qwk+IryQwUAx325kFO763xg6QeneH1+kJWzwVvfoM2soJk
n/C57EKrK7NYzkWQvySadFeF1cfJhu24655CJOOvm1vdNxQ+TPiBNF5Wgjm5DYY2A//saV3V3Ddm
4TyY8xZdwvJHxCiLB/7HiOAPZUxhMOwxYhjjzkkqZEWSXaVu3B/rbgczJN1xTjuOcO52KXlXHiew
IvR69loPCvOU5W00hDcSbMJzot90pXM/GD8tZysl+H9ML0IGCwOiJo7HmigZIXfskCN32q6NvioS
6nK1euhD3xu77JgZ70MxHgNlq/2z5pQLMxa4N7iqDLFB3Vc0ie0cCN8c1fFzFzTUN+U5eax6BQHV
oG02Xjprn5IiLvgnYEHMAgoBi5qtIYG0opgCxaLf3c7cDuHP6z65muydGlmc9jR+jHMjDyFGeslx
3LGE4DyQ9qnB1saL2PJ4nKmA5bHzOloOwh7R3//lDxBORUF3T0ozfkAgZQc9P1rz18B/0qdj2wT7
rn5V5U+29g/d5Ot21w7j6bqFc9LUrWZnGh/TiAt0Go62Oe6uW1jLsRYqD0IkkExePuc7WwdKoDXN
xHGHB1ZT9kr/FktHXbrpoEFOmSG9bm7NOykOIUq7YAGp3ZybM2YfmtuQkKkoD4ozeHELT0f8XkjR
/rqhtZ07NSSkyE1p5AGYFcj3y/xjN+eftHzeWMua59ORXDDI3NUXNHuR7qea3ZNBhe1fNvXk6iX/
Nw/7UxPLKk/83pDbtMp+vSyGN25Li5l03pReF3ht9VJtcUevfpyTBQlO7iSOXEU+H2dK7pS6R+YC
Ajo7dsetJGfLkODWoxSrXZ+wc7F/p9hvffpYNx+scCPPWfs+lInpgTCYckneNMazPZu+zZlN7cLt
pa9lWd0MQb5xP695mgkcEzFdlf+JD1E/lI1ZtwgNdhKjze0rHdMUSvx23Z/X6mi/BKoXrnUIRMWG
qtzGVt4hwIjuiPTeVdpRlTTGbGRvgmZ2GEM4WL9rcCBXU31wumAfcKTsMvDSzt7w+9VojPAAbPmw
zBvoMZ97pVaaA829jJA/t4ypR/3oJiP9WL0AW1+gz+54RVQxMh+5TOt4xbw1K70EJTF9OP0BwrEw
nSrNrHypd5E25N0hse5zlPBACASZvO+KgveSd33/11z21KRwNgx/iIMyoDfv1OMhar830bEYtN3c
fr9uZw1yx3f+vbnC2TByZ4qshTBxMsYIvvPcLQe4La36LmghOWM0ame137U5OQ5Dvo/VCHKeP56i
WV5Hpz9CSJx0hArsYdngJvPdVKV8j0am/XM2flTm9yl8RKvFS/Rj0/2LAhwyfYsiKfGUnuO5Z9na
FCY06wmpSnwTWChBFf6DGn9s7V1sfo/73fXNXkutT80Je10VZGUSzR4vCOcv+VTte91kDp7q4lKH
U/5UkffXri6KgIQJNNXEt13URrFjN1A7onK1m6pdUT7NMnQ7WxQwq8viYafRe14UUoTzGUZz0ekR
dqrs43Io+uo4KsHOrh7trTLCqilI6RayaTBh4n1e1llo1nFFKJAVdP5uNGmXIQjgf4v+VP592byl
ncUgr0n1WewPR5M9tqDryRzafWtAKPPaJ8+yOXiW8tC0G6d97eo4NbZkTSf3rhIlZRBaGMv7Jj/2
sSIjtqdDs9ahjX3dB7dMCQlYksyVnimY0oYna/qRSi9k6xs21oIXzGlkeCrE0IBVhOU09FWLGIco
u8pNusIDb+IiseQ6/2o1J5aEtIspG2d2CiwFLUOgGrNl/lPff72+ZWvh/3Q5gn/HVa/LRY4RQ4+Y
Ov7QVJGrGEdF+ZRNlduMz1W1v25xdQMRP0Rth1rzBVMXl02AxBjV+jF80otDKd9G6Sc49/47K4LX
TYCqu7HCSpkjgqcE0vuczneRoj6nob91iS9fQrhDF9J6Xmysh4AkhNoQjIQS29TPIQnd14zFDRDr
mVXqdlCgpdKtjmgp149xFzAo6quKZ9j1xm9YeXvwE2CZgM+CMpZ4pMcSwEe5/ARY11Rr39e70rjt
4Q+UrR/9JrpuJVQt7Ueg/xTWoDcWDprajEUzLy+CzOhhd5IOyNd90s3xhnGA+ywwtwZYliRE3GA2
lmmZpeMK8vP80M1KPXaaxtcE1LcfTHtPhf66v6yEjgVitwiUQ40Pi+65hbxp0qnW6I+F0nsZPGXT
6MbpRk16y4bgk3oayVZWYWMeoM+y3xNLelDs8XB9JSvn62wlwrcZosTQghJPqOOC6X4vrW4j7aMC
F9V/Ywfu+vMdm2H/VSB7h2Nb791CfgYQ0cWltw2SXts2agJU1/nHwvR/bkily1hpNc/quQZY5Xb1
VCaQ2ynOzldQRgTbWYTFPusqZ+9TE78Nh3G4HYExwLWj5Tc6IwwAoUxrKV+GyOrY1XCcwzA+YK37
yTiOHLl1WOWwbjo+soB1TAEyGmeIm7MpAfjbcuqsm45OBjikotH2SVqqriHN4xd/mOWvcdAED05U
Tu9jkFr+a9Kp2le9g0OnCCXqwYNsBUc7Vcy//SiZX6xUZTZUsvv8WJZlPoACC4bYm0d0xI6131r9
g1MnUnXQmkQJj0oQhF9qox++SHWlaTAXFuHXcrKVyJUCH5U0u1X7GxqD+WGI69jZuO/WAgvQKKB+
vMzBewn33VxyDWYKJVM/b3etcaxJX0v9ZqweSn2f2R+uO9Xatz61pp5/6yDuoilWsWZVAz1pRtXa
0LUpblw3s3ZGTs0ILtUkM+4zYUaBSC97TfwPffej2myALXsjhi2ofUDIkaNCy7ms9iT1qX0jdDQY
Gb2m+lFqOzU7avpzEiKjUt5L8REgkVO9mObGI3rtTcnA+G+zy+pPzA4t+li8B6jwaX/30A4V2YcU
TRqz3xtG78r6cyPtWwgStpDdF/x75JULca9K+KT1BGzz3LBdza0EMCvz0LP7oRfvcz8egEcF/VuX
NHdmMO1tHgSL6MjIwE1ivHKV3s5hcTdp1vH6F165oc5+irAHbW2n9GX4KfqgmBAiGzvJKAEvt4HX
FcmtWmzx/awkUiycG2qBkMqWSJbgm34e6dmQeWlhfixSBGnsMvGMzH/qpOIf+gs3zdR8LHX77+sL
XUOHnxoWyRKMTEkGSekRSyvmW19OSXbszPJaSW8fZbOHrqTMk/g+nhuruEtCyb+XrTRivrZswn/8
SZMlr01MheJ61r/I6hTfxJmNxKUOKZ3K/L/ffg0TY/zcB/Tl3VgPq7tw6I27SZbTFznmQs6DYgNf
uubCZKU0fAByGYhhCp4UB3PThv0Iwknqe88H1S7bjUFU0L+i0pLs6zr5REXmxUiPc5VorjJuiXCs
RCKwJKDvFuwRGA8hRIBrnCUtkjMSguyLpoVHp7E+m8oWZm0lEiGjuhR/qDaQEovhdYhH06j4etMw
uyY9DWbfuvCYAa+47icX4/vL4aSZoajgceQFRHZ+OBtloCNmT5lXqV9HHpg6vOq7Wtll810vv0GN
BztkGN5o1eimTDPI2nMa3YbBjax5Kv/u+q+53N2lYM3rHSou7hZTSIXkNJ4l/GfBrWeg2W66KffS
8Y+jPKTEBmJHoMbxJpHipgt7SxsBGKA1Qq032o3Gu6p+HremRy+T03MzQqghadGqpsBMBu/BoD9N
TrKxW5fBbLFAtm1C1QPBsZCcGukUKZmBhULr9pP8ls87cP3HdIaf6vb6h1lbjLYoh+twSiCJLmSP
pjn7fBnYSpG1a1/aPKLZ22bZxoJWnJGOqAYiDSPg3kTRIyswLPS+MGNObwbiqKGSfXaGnPGU9KPT
gL9nVCeVeuSta5hHFi3MwG2N6GOrftS7+NFXPo1W6Una5lTo5ZW9jEeZtHEQ+4F/Xgg8dPs0vZar
zAtyB3FWDW66yJqfKdy6EMDsyxm6n+n72GeHtAEQZXy8vv0rvc5z+4IzxYFk9GZbZzQlnENf9W41
SSjKKuHT7P9TN9FhknQGtEjvx62S2pqX0U7i9lq0ITk35wGiKIClzHnDN+EFG/WParZbchV/vJ+T
rX7PZdhjmb9tiZCRaGAiOIywpc0tAFqIVMZ7Lbq3t9Bdq2ti3I3exUJMLpYJIeGj1GySBjDM5Cpy
wWzMoZue0vY9l44bn27VdU5sLUfrJO0ae73pEgtbvCVJkX/KCinyjekXnm59n6k3R/qhAIU0frpu
eGWNvIxAlBEfoB0RuxmqY0eNpRc5eLV/glxy1ZyLkvnB+M7aFGFZtcWrH/eggsh/ztcoDXWWx12J
OLLa0D47qupRLiF5bzq3/fP+JjhnMJ1YMUCRitlk2U6VGkwVtpqjqTzO6FE3o+LO3cb+rbSDzg0J
Z67UptpMRwx12X0SPs7lcdT+Vu39SM3S6tw+v6cFIqufi+LWbvZd8nr9+11mjpjXaa1xO0NwKJZu
csNJA3LD3PONAUAUo/BoTQ9Le9L6mDelB9l3sjW2sXL+zmwK969GmFczHZuznh6c+KBk/o2l3Rnt
VoNra3FCUEEfzYjLkekzDQ1OqB1Z1OR2yQ/F8Het3nuRfIjsr9c39PLJerahulCZIOeYkBVhcblF
CeyubXaz/j43Om9ub4zr2z+3xkWGfhppDHPcy5E5OfbTKPcMuyi8w4torzHCm9QPEoW3pBoPVTeA
sOg2bs+1Q3hqUfh4htFFSCaj/Ckp5bEZv0kZA8q2eYjCzJU2s6hVayoPSrofCyWbcORBvcVhUrO+
dix2U25BVwPcfyp2asCwzdab+eLbQQOhGbYGwohkmOTwfDf9QR36rlMkup8eemAL61hoql4sP9rx
Kw+o69/uIttZrCENBt6GNPTieggjI29SH2uS863JGFzS368buHB/DABihlMEeUfSKvV8OX3RWOgr
weCfA0Olftm3T03xOZ6QVUO7IGtuymGLl2HLpLCDaTbwPFP5RsH0ntL5g1a6gJkwBXv5rbcNz9ma
K7/I5YU1Cvee2s1tn1PLdMfxyVYPmlqQbB+v7+NFvBJsCGmZPwdzZoXYCImLfnBwBijGxl2lbxzm
NYfgJUb1guIfLiEcZlCu8E5H2KnLT6mWeXW54RDrm/XbgHB2zaSd5qxYDIwfeaUryusmN9nWGhYH
OQlIrTFpcdJiwg6DA7of7qxv+diGCXEyoVBiKh3LNjWh6erBZ9nZ+A7r2wSaWl3eIAwXnq/BH1Wz
RwWZNcSNC0dzXX9QzQ/XfeoSHrA4lU0TD4Q4c4Tix9ZbWAzBIy1aVskuqKC4qXezc993Xqxbrmk9
h1LtVh3Ees1OrjY8enULGeICuwUZA3xu5ytUgsRM4F6XXMt/rLJnu9loNqyemJO/Lzha0Pd9jM47
oW1iCFPr95PtyvNjujWJubUOwdsqUwuMaTn9RZ26mXLjy1sN5Ms3Ed9pAUVay/wl6GDh8DNfOs7D
yHcaIXk1DWbA3CB+qjVPm25LYxf7T9UfNzcWk7TtdEBIBANN8D+zqdqql1lVwlyb7E7KJx1oUGXc
XHfBtc07NSM4QRZBvB+pmJHVrxZsKWb/87qBFS8AT02HBJl1Xgii1ro6liFyIEy2VM2bQk2y2k36
7eh8vm5l5bRiBS9eWoIwYQgpghYvIOd6ltxU3+cUCcM6oU0TetetrGwWrwETFnDqIHRbBU+Doc/S
uhzpudh5c6xXOdwg/7lYBSUPWPHBhhsw3lKNOz+R4UKxCygs9HTpKRnuE3Ov+X/6vTHB/ixsPwy2
O79UrE5Ccx+ASq+HPPSYfpDTD7q28fcXfzlrOCx/n9IFGkKGadHKPF+C1MtBlA1F6LXaP0r9cWjv
hvCQD7sw2jB04VeCIWGvAsfH5xBp99RiZvL0LrLe9XQv13/6yREqgB8J8A2YGFJP4XxoWS4jCT8w
4a3+00a7rt9qLK+s48yAfb5hWRsr5gSK3TOs59k/MIhTAiTaajetfBaqyHxug7oaYwCC5yZ+pvhG
u1ipHlMfEWL1pu0LD32HcSscrzjxqSlTfPuMTqEpI6ZgsNKLY9fc9fbGzbK2GrJmjQfrMkoqhuO0
CPWhazU+iv5DL107v/cbpg4o1iUbXnZx4vn8p5aWr3dyXHLVnGkLY6lAZSzOaT5sEX+sbBfPbj4K
iAkaV2KJuB2GPtEbI/QynhvJm27u43qjl7HiYpgA1AxP4kIRJPgwcGffbn1YClLtp627QQnlevyh
QHD0enhctcMA7NKC49ayhLNv24NTWKUTepK0izUvDnam/TxvjSisfBLqz+B2kBpUNbDu55+kizQ1
Mucu8pBFUqRPUfZ2fRVbf1/45L3a5WGm8PfL5NBkL235z/W/f7lLi3I2Jc5f77GLCByFg6M1dQCY
IFbbG8dvn2x9bm7bAnxENYZbXcFVc0vXHJgMY97ixydUj7MTQ0lQTXuzKSCtO0Sc+kDaCJSXZ5J6
OmM5LI0DqYqpbJPOiHt1fsLY7LMSNjScD0P50qnNoRy+Xd/BJVid3zGYQjrIpDsGLkAs3SeVQQ9Q
xxQCZM5rksvj65A29/OU1DdF30SeOg3ftWYa75No/HHd9qV3oOkOaQuT8hZE4CLQagi0UaptthP6
Gc+38n2zhdtfAr64Op27i1QAMBU9inP/DuLKTHNzoVgwur0lGa5jtfdJGX1prcnrKVZbSD7+i0Xx
1qQ8TYBgaecmY62LQqbXQaNXL7Fduu1WL3zti3F7LtrgzHjLooHeUrP4FwzaqJBQiVEQ2I3OC914
OUbRaXD9LczIZVSlhrMAAYhCjPLpQj7YZ3Ht2BWgQj9/melVVa/d1gv08vG2VPOJdYz36nAjiO+n
Ui260p4CeACjL5bvybCV9jdjgIZrAHHoS89waQVVvYkqXnO8/sEuD/W5aSFpKNtRQUAX06o13o4K
s5cmw80f5j8GgJ4v0RKKR0raDmOrhHB52qlrJl/CvDy0W22LS+c4W4x4bdR+NMTNwGJmBYwi8AxY
Bz40zuiievI5UBC9qwe3GZyNgHXpIphdUiL4l4D0ifdIOTSJPOuszU8Zto+PdfHZ/+Mi97J/VA+4
c6G2uUQpVkEv9YuNyjH7m8FwfjJj+txKU3lD3nG47hSrC/ptTCSE7x0tIVfBWKj9NOT9TJgI9A3H
u3wJn69I7OFbocETWcOILj34+q43H2IYgvNMO9TqXaPs5/KHKv11fWGr3n6yMMELw3h2JsXHphOp
+a5O40ejn3QexoW0Z5Zva45gax+FAJzJfj5aBSIfsvYa+i9VD15nYzJiy8Ryy5yklaETh7MVRHwq
+zsZGU1P1wo2UtdLKvTlUy100iAtFoji8iNOjDDHZOiDwToM51FC/696LHS37dxRu/HTWyP6ZKGr
F8guatCV8aynDGW4arvxpL3E0Qi/Yvm4J7/CybWSaXR+xYi6muaq4eiq8OYm38LxOUPPdfB3Jtp3
/VZ4XnWak9ULSW9YI+9SNtid4o+qiXjGDVzTO8b+r/vm6oHADLLt9OoZoBJ2uZk7eA587Eg6dTqd
dSgm9FU+3QkfCG+4wF1kZYe2+R1kiNeNX+ZcgPNBY4BisW2uIeFVx3ifMSkqtpPKvmNqbZdS+hpG
7d0srNug23Ko5dI8z0xOzeki3na07KqYVAR/UvI762c5KrvAd/XmQ8lYYZ3Xu7A4ZPlwO4S76+tc
+5a/18lun/uQGcnNpAYYztE1qjTzNojqg6WCmYQo8bqp1VtdR2SC1yX55cWtnnbN2OURtmzaMW6v
za7dzfDmp7sJ6TejHPfLv68b7SlR0ht+K3DeDTah1TNz+huE652eXZunA79BsmL/EyXa4T4zcx5V
c9F7uQyFxSAF8xE2qumujNT6ORvrY8v7a4PC7//ZDBDp/9ukEh+nCvpCFEb4IbIJDKPd9d1NbP2Q
2kNiHALE6xlgHtgkim3jVvi6TLRxNo2KK9x6C05H+OaVFkcwHxWEyGB60qQKyPOWfviqWwEbN3hP
6gsB47lbqZPjZHBGs83RO6x2ifa3s4yh/4s8g4kIFD4AxdPCFK6TWBo1qSjrJc8w7jqzuAk7xjOm
7xt+u7ZfjF0QhCwa+BcKAlZaRoodLylhT4gdfftzbqEVbrTwwfhdqr75kPvEbeaDZRy+j2XxV9NY
r5XuQ/+SaW9+q2sb0Wk1NEKDyCwIdTOqD0II7lOJi6mmNZw02d7X/A/gmG7auUIYDcEmP3rVu2xv
jNk+SDcyhl9lOTFU8UijILyI1ABdEz5tAuO4BomUl5QvtTkeo1r/nk6Jm7UfZqXdKUH4E1mHpY7b
08fry69tzC001OptYyQkaqprOl+vf6Hl0Io/ie9iU9c1+a8IY5+spqraCYeORiRW+tdMm45wHri+
Pz4VDLz6yRZtxZp/n1oU8qYSVYdpmrFYxnOFOJi+a+T0a0TdxNjsmi8bem11gpcrUjuP6oCthGza
GSLXKj+Xw8YNtHbfnS5oOQMnuURtSGGjOBiZCMFxXLlRAHvUnR/y+Nlf/1prj5JTU4IDFWnbhXAc
Jl4D/q7J96iKWdG7nwQ7FVGpKejcstsI++sm4ZQHJUs00oTbPB7KKEEKm2DrV1iKvTpRbydHdjvT
efJNiLqy50SaN7i91+LGolTPICZkDVDYne+plNXGFCoEQU0HcmvZT1GwlSOtfbZlPYwgLDUoEVFR
lHIEq3HL9W1aU/mSTf0AsI+AYeyitIQ2ImjR5myQCNq4zNecEoEYKNip4PNSFwJQXWbcpHKPJsD0
nGiHFh2g4d9cIrB7cYU4uk5rSPhqcjsOeWQMqCB236T5KQjfIufNtA/X3XF1JfDOqHQFba5F4Tac
rXFKuUnwDTv62HX957hmKmWYN7x+9cIHiWLB/0It+gKizfiRH8jjRIrnPBrh3kzuh/ww1ce6e5GN
faHsNd4I5oPSf/oX6zuxK4SqcFS6cAjnJXzkByeJb7XqQ5FJG7u4FoJPVyf4ehxEc5At8kShpZde
rVk/F6M3TqTnnlrm1iEqO2VX5fkG5GLdLiAfmntQSogn2xjySmvo9cPik3lRZt/3lrmbZunZl3I3
V6SDaf5zfT/XTjWH+f8sigA0v82iXmOwzNOKwLPjJ6fbwkau3u6nJgSX5HGjV2aACdv2GUXmZO3D
4CUYvpSmR3tJRcLMbzcO9FqI/AWmV2gnM6YuHDbfKI1mjg3cpKeVbHyFMtAbk2GngWqK6vGu1bMH
eZhur2/mhlVxM0FpjAlTTKx0fJ5LqPpf1PBzLb00+k1dedUWYmvtrJ8sUqxdOprTJeDKQdTFjPHc
hxoTh+G/OAmnNoTzhohfYQYqNvSkQSnRNfTQValo19NuahGg2zC3tSTh4E2ZnUyVjDkr/JaC7c7H
/aaqx69rREhBTBx+6f4veB2xLaAlQVs13KFeBzFwdFDUPviK1N//kHZlTXLqzPIXEQFICHil9559
H/uFGNvHArGLRcCvv4kjvuNuDdHEmfvs8FRLlEqlqspM9jPG4O7WL6z8qS+85NbtGzmuBsmNO3R3
0RZTCVfXUZWmV43jgbD5svfMrH0ivLWh7gd2U1SLzy9YLwcus8HrFQWYQ8iPtdsHXrcIAJ+6qvri
p9c5Hqy4yX19dB7Kk7IgHWpkSlXOteFV9j3PnKu0V3iySX83dLZaI3256cGbHESiGBeWORNxJooK
AMEANQcKVgsHrMDTB4zIWCYBZgv0U7gsLm/kXMSBCQiYAWbuYDhOu875WIWNw5GTFezKb/Z9vfGK
Vep+o5EJFM+uV3gML3Sa5z4eeozgHZxohD/x56WMZA0tpozTuE7ZzkDeCRDq5XXNhBd2aoOdO4i0
TEwsNTlidbUGNUXP12N2E8YvoKUEaL/9QioBUne0IAEtmTJNbRfreuCsJXiPxtaRRsey/+7FCznl
7K5hqhVPP3g+YGXnK8oqGkfRCBOeBZf/qbKboVl4XIKQacbjpzx5IkFGH1inwWhEL4cEXORA6cTV
yyQI+cMxk+4VsjElqABD+3ta5/4hjIVx6+aiOYrMyjYCoJB9WJjRgQvZfKN9aH5Uogj3psXHrTAc
jlcFK8iu6Hi4Be92ezTZ2NFgdPPxWzKA4YzxPo2DrqdmCaJRT66zQbQ3TZya66Fm5SquW/umHlzj
TlZh30AdZxh3lVXxD1tY6Q3L2vIhLOv+moq4uU8N2eK1GZVguksyH3REbc3X3LR/eGMCsuqc1qEN
XbiyeW7bON7QpotvHVc69Tp2YhAyleiQAswfueAGHCFi89owkPlg49RjV478YDmVtfFDJDpB23p0
H5V9UaLkXMnrmJDpl4Xi0EHHY21XbQ7tYBqBLNUv1LZijtyaufKzXcurdo8qozqwMIv5yhwj8sLT
0TsqVvfgeOhzEm9Cmg5lQDOTXtulGe658sEkVdZmXQctNnGrIM61djCnBfwfy4x916YxoLpO528F
6+JdNvrsPWui7Ijqo/Eskqz7PoZeeFeXim4MKyIt5vUpSYMY3VC6hiArxVyhmVhvZLR9tLV7dpVm
rfXRptL+hxaxea/cVGwKacVImAE5SNdGXqRvWcJUBT7nIv2Vh05/FCC2fxVW1x2K3BpXUg3ZDf57
exN5HgbPU5fchMZgobFCooPX2+LGjp1qLYsxLoMK5d43v7LZg8q5LyCBLEkJAI6Xqm2YcZ7uACS3
D4VdNw+JINUWqDS/WQlChiMGvtR3t4tM9HolisUeVI53CuA4GVAw2t57gGbcpmElSrC/TzEcmhZP
PMnyxyIfWbEWZVQe2qKqvnHKIj+oLKk+aCcwOJpaw+gc7Sht3gXmI7diTMtj2JrkOW9LEh4g/xqD
GdAeH6B2lG+zZHBWRmi4D45bhYfGqh1z19GQ8E3VVqEVsBx11xUVydDt0rruH9KyG7qgT/3wWjlG
BqSR0e7DuDSswO2r4geAOtEzwb5EQQWW2iduOXW+zt0ufS4E7Z9sUKt990uwyPLUN5tAlCJ/zklX
fTgpKgrAETHAQaIkqt4KlfoPoc9rFuQlIeA8p9mVp3q+GVtgvNOiVs92Ndgy4IYsfved6jcWGorP
NosBaEk9NIuCzC7AAp3FfvREkhDiX7ETqYAjOX+2B9vYFmFLosAszBQz/2GvXonk6hCmmfSDXDF2
pUo7vOWkwQEuTKfHKcIwY5SV3ZVSifltwORTYCcVxU93vDADG2/h3mYSD2xQ5zj9oQpjA6GDyWSA
ot8oj1Qayf0gxrYIIDZTHSqPJdvcaVAvc8ZIovrg9MByiOQX5rrUS+n67SHzUh+NbRQB73K80XIg
lKJ1KQv5wb0wukU0bNeGzIYfbmZX25GCxYl0eR8FtVuCkGMcBn4VdzFSV39g4a6iInvqEa63pqjt
LoAhfij8stpi0CO5oWUhHo1wiPYsIg6OQwJOBI9FzYYTMOqnw9htwQmXfMv82gjoELUbcFa4e1BO
gEmOcadbSzm4KPpZNmZCQKDKt3RwIQlJK7WJRU43RZc4alcyJv2Vl1FnDAAjrv1AgXeuWdtRnUZ4
lEl0h50SFK1BB1KxDQD+DVm53E02zErSZw+y8Zhrq3sDkvHUkcMKeJuxXPlmnfwGTTywlH1RNa9V
4Yebgcjym0vDZt9FabIFD0P9jXCj2VfQSl5Jo2020pXlmkybHuXG+Eat1vytaOIFrpsUDxgMcK95
49dXkMkYDxYcEVziRrQkcjHXCgBH4N9bTsseo9gYIOQVCjApPI7x1kQvwnK/2f6biX7yyFZGGSTD
li5Ji8xmc9O44EQlgGKyZlZiBqqwpl6yUe8qsMGncmmwcjbrObEw/YKTWh5vS5uDmgJN3Xb4Xlq/
JpJ934TgBUFBKP7pp+k9bZZA37MpJDUBxPZRK8cA2fRSP7Fa1a5oewNJQzKNPsYHp9u2WRxAlyiO
9n38FtJfolp4i88lKqjquZhURE0FKde5zbiOQF08ta+L8DaOA8W2TblT9U249KibS7tODWlbCkWn
we+mrrIhn1v5TvihXZIbnPOLUxPTTzjZP1GFMoqnrza6hz5zwHhM/ntrnKHAhZccZrwm2uNzCwUG
2ag99d98daWGnetvfGehJz0l1PpbCRz5AJGC9IB9GuO26qw2rW5q2Y7etfLSYxMnUJ2MoSNrry/n
9nOf5MSUPpMhXbcusxSrCb0nj95DMdFaGu39jGQHg+ipDe3lRZDl5X4EG2AkXIGBDikiKDNHc+2G
EiwrxrWNycKoY1CuADSQgIooAwdLbgWJ6PcD1Pl6vNga87uLIYHLq1/YaH18yHOTKqynSQrJNz55
VS0qC0e+NAw155OQGABcD6PA1iclcNalNYge8PK05e9EPkfy5QurmCqvIAkABb2ug4UsqA6HGq+Z
zN9UVdAAZQK6Ry9fmqCc9RWECEz/ewAc6wI5yhYoXiR43pLwaBv/VB0YmxZaDEsmtAhhQm4a8uww
0XpPfhcDIrE2l+QSl2xM/34SIopEdh718GT2it9VskmKu758/MoX+btTn17MIPEpFZZRIl2rnDev
+B5mKyWX+geznnXyRbSncmzZEWcO7ORQfyEvoluoCy9tlXYbGRUeSCHFVlXZpoLUYO28Wv+ZnH+K
Didr0OKpSGxwypVYQ1MfRfsm/ackfLj8ORa26c+le/LF/TDHNLiECZu+RymEN+QX7oRJ9AGTqajX
IQU7d6nBbJPBzNCjyqxjDBlB3Njmf5ZrmfYJaRtgeOBz9fU2vekZduU3OOVDhmEWde8ZD61zwzHA
zhai4lw+cGpJO4QV8uYoB0BpNZg7Gu259ALKHkABXPz3KdhpTQzafROnK0o+5/tmW2VY5QKWOmvt
0duRbjv1lW8PTBTm8FF7xZz5uQnZQ7jICtFob8obxy+CJvvKWf9rwNHWkOZNwbxoiu7dS662LLoq
wh1bgi3NnkRMUAEgjdlrbNf5Mlwzzqu6nWpw7k7xrVElgVi6qOduQzCOAoeBNhBYdrU8sChHwGEV
emsRIOUZ3yZsCMDSZYnN5eM418Rjp4Y0B4NEs6RZMxmqm/IaRaXkmKOosXGbur4H4jNcyQ7UsR1j
33vTqtdsdLYpi8kKPMNLGfecs+Ne/uOH6B7bWnKSNmQsRhtH1022pt0DTv/IzasGkmK9tVB1nAtD
p6a0nkZe2hXqKjA1DfTG5EFBnOPyzs5bAHnVhAYDwk2LQyQFUbmYSqdNvSuLW9ItHKZZD0EF/39/
X7sP/BwsXbLH36/yX6IVa56jWuK7GxIvkUr/obfRc2A87QA6QuqImX/NGeGI6GmBw2zldQxCdQ4e
P8bW4WBWRM2qGV2MermBzaFLkxTXGFi+HVD7G+sWlbEuEKACJuAhipW/b63bNvRR+FrYi7n34ekP
1JwY6LR2bKe9aI03j91H7JhFm6iAQuixKvdkafhidutP9kMLAKg5Oj7ogNBZREOsjpuAlQOghXuO
AtFlJ5oLNacL05KX3BeAjgxYmMDAJHlpjFvTXIgAs3460a5jLgF9C91PlZE7YITAwIWwr6PEQvq9
1P2dPdZ/Lejw+zhP/QIzHZgTgGZBWj/X7jZP39P62siWxrEXFuNrxzr0mVSVjcVEcbkvRHwNPa39
Vz7Jv/ulv9BrYg+9CLEan7W7gijU1fIgddOFz7K0aZpLV10iqRXiyw+AEIMUw81BrpWsafekRLr+
/y1J8+ehBI8iaLxwbTZ0zYqXjAHb7S3s2/wZ/btvWjwMTSt2/Rr7xsXexBCorG8GdVMxJFDQ77F2
PtleXtX81eYDTA76c7Av6NPWpRgSRWmL6yS+jrNj2N+lmD22rTfIibYg8qEBtVboBAd4KX7l3E6T
Wai9E8D3tB3N+zFBfRqmo/qYt9HKRKE/WtJSmf7Ip7B8YkTb0Y7mg8Gmk+t7O+HuZFZjJH+hdTZ7
oE5saLdMlcejMzqw0YNvJp9IDdoF51uyoCWFXJVlbBiwgL0MQqNYdUtDtbOeh8Yf4F3uH/mF83yt
gEIMKzJMXeWeeBYIqUGWQbcNTK5s5YICCUw3wyM6Jx+Y/jp8wQcnVUmgaSHfDjztue0qUbXwmh4N
VIc/ZB4BuOdZ1RVq2eV1V7urvDcfZP9jbF4xF7+hxn8m7MRLBdS6SFQn1LD7qU5gQENIWlh7JqwE
HNLuYO5pZzhQqS+Ta88rrJfLK55zSmw1RHQBcDAxj32+4D5W1kSFCqeMAisBr3x+N/Jh4XjNBcdT
I9q1CNt9XFIYicjP2EVDZ586JZ6Sz3X7enk501/Sz9ipJe2M9X018K5Felz2YP4D5SMARisbTSLS
fLtsaWnjtJOGm4SlaMQgX/Q/ON+7yZPrbi6bmDsIEwIeXJHgCMEL5vzb2HZV1bHCaFkefrgxtHPQ
fy7RkTQD5X8QY1vxH5cNzq/pX4P6MJSXtpgmrmHQLsiG9ZhXgCRvhiboZTPzH+mvGft8XWXhWNLO
p4+UbFm+oXSdp0+EfiFQneye/uh3IAgP1nZYIfI9E7uuXKg0zwXC078//ftJZcQFUL2HiBGeJD3E
0SD8KpZupdnvP92G4KYA5FV/HneiTkEJZ2FO2X2SzbAS/as0KZqJ6IMe4gFtoiWw8OxBxbwrIA2A
4ANhe74m3hQualaw6FvXcQg8itjmXAWqtZA3by97wez+ndjSvMAGhbbjSOxfBAiowTAzvxALPjMv
TsH0xIL2Dsq9Iaeyh4UKE5niWMqngj9KusqrXYsGMXJncbT4FvzWwHWt8nzhRTmb0LjOH6p0zLB8
SmhClTGrDeGBRmQpEWRuN7zQ2EDDWQqvADg6zNH666vH1GXZHQMIqlhNMwg3FvB9YKalXC7s+ewB
B1wDSAUQ3XwivnZtrqo6JPhF3ZOwN7U6Nv5C0FoyMR3+k2NBMn+o4pRimlm4t0kLPrVc3OZyieN3
9mycrEQL9Ii+nRePMFN3aXPluKpAMmIdRR+zde2Io+enkBAX/IpWxdIrb/aUnNjW4rJq2tjpysk2
KcCttJXJUxHtwIsD+MsXzshfSzqRrRB153EJS1HjBJKaQbOkzr7wufQT75LCdWUBCylFOlpubQz8
0GyhNTF71E+WoR11v7dKjK/A7Trr1fVg4+nyNs1+EI+AtQn4KEwPTos88blcCMjfVOhFxagOmQ6o
stcivTHCezTBLlv60xzXEwxktngnILAAdqAtJUktkZIJyAF6gCAkV133Ow1BgXhrQBiqKTaK7N3s
2xDelM49WnKXrc+tE7khkE8UsjiAW5yvM2RGLiCIi30U9YeMMFvef8dw2V3vPJOkXjjIcycM6FNg
moBNoJ8U3ooCzyRvGvSzqQm+n6tM/OiJFzjFKsqvumRdN/9cXt2sQVC/ANABfk5HZ/4xIARql2GD
Mo1XXA31txpsFV5/G3kKEvb8ecyGNYSiF7Z0zv9xiXqQVZ8UqPWWtItnn5tbgJEkFAx2kG7oroZF
HqhZI6D+wrgFZphBO3z+3Xyvb1FaxFta0npbh+OhisxdzdnCF5sdKAF5MuSQAMpDHVO7vqWyJ9q/
6fUQpzeDvBvBFxvJ+hasahvMum6jKrqHiOnjIOqVn35c/nxzhxxwZfBPAQzkoSh8vkjmjzmrfCT5
FZQQjf66K35dNjC7i2DARTMCnWDUUc8NJDatepPgOnXDcTd17krD3HLuLXjEdEF9OuEnZrQLzCTQ
IHWnvAQqvEFrY0o327biiX4B+Dxpkf+7HO0wW4UFLlrMga5C5HQx5nCS7KOygN9b6knNnqsTQ9pL
JfZC1pYg0FkVNujl/Q+KMc70qaF3rbvOi3hfe19o6XkY42IIHmir61R6pWp9U1Yo1vPkOIzvJttb
8gvdVagSo2WPBMux9WvLIGDSEQYKNr4QK7cHSQWuyKVC6JxHnxrRYj1LRnAR5TCSMe/eZO2Dnz9e
duklC1pgICTPCojJ4cxAOsfq75x04VPM5qDo3UGlExzgiD1arpKYQ8yVxKmsvTezAFboarCfjPZF
RA8gXY5ujBsU08avvPBOrOovlwi5Z+pMD36VjBiPeW2kG5TeepEVf3Jd/aye2tECHpem6kERlays
iuW72B4euv5Njv49G39mwPMFbvLj8hebC0KnFnWfyBNSJAUOU+IAmDBJDLSPyX8WMcTD5dSI5haZ
XdtchlhW5+/AIhtAlhccpGSJknIu0p2ambzzJG0q3FqR3oWZEi+wtB+CjP1o1L40F4AWs5N5p4a0
yE0HK3XtCZsHsdYVHz7GEB/sJiwfIbwHwSaQ0Ds2EqovtPQA8wUBH4rKQIrrFQBfcFHb03WYduax
yd3bbpHcf/rcmgPChD8RboKK6pN2SugUqsf8PUy41W01PZPLMYijNsgEAVKmQrHm6JJ8rZz3nr/b
5RKTwswnREeReQwIFkBUdRIH1rVWFtu4REwwAqliJzClYX53lgiyZ7z+zIx2JwL8y2niwkzTYAi8
6e8aWv1ucnN9+XDNHOczM9qV2LRj1cUTljKtxQ2UWADLDpKH3vVvZBEGmEVZuOpnbkYX72B00YC8
/dxLE5ZhVqLGVS9Y9UrtYhO1v6MQuHP1BJfCTPEPP1a7L6zxxKZ2GxvUUE7V2FPIWsvxSSYPQUCg
vy2ahZb57DfDOwF5LQMroU4OWNYy4/FkSA1g6vSibTdmx2rkCzwiS2a09ZBecleZMNM3u4rdi3qb
RvvLWzZ99k+HDPp2ePpA9BEZ03mcasIKGmMYnl91CrP68caXqOIApJMFzRd6NJCvwowIaJknJkrt
QoHUNY7UZKqP1LplewL57HSpfjC7ZRgUwV+D0C8onM7XU2cEMAnHQxUGUDqwdwyY0XT4ws0/d5Ys
E6O2SMWxbTo0kfPeNnhrAAUqrF0YoRQuKEjr6LD2Ox+glx6FxLhY+FJzK7MAEQR5IlK/T5A6oVgE
zAz4L6MGEku+zKq163dqG5NxYXlzge/UkhaRxtFlACZgeZFPgVCm13nnHzi4B3HTHC6739yibPTb
MbgJtpFPD2FQnYSpn6AoWvaQhzXBJifYZpD+Qj15zstthnfopFuFV5zm5ZXb+mkRoxLjJzkUMHbQ
j4y8K+YGg9heXtDc3p1a0u59SM6NQHhjQbmxBbNHwNwfnb/pyNNlMzPJLThD/y5o2teT9MIybJPj
X2HGGe9c5e+KolwI4PMrmcg6J1nzTxz7aZZC/ougsJTlvwdAxP03t92oJdmuWQcAXdT/rGghLk4s
UkVT1bQt74v2MICSpF+4FeZMgMkGhR2gmyea8/O9irPMb9UEfm+G2955NUBRa9YLm7VkQws7slcS
dx1seHRL+buywGC2pCU3F3XQO/VBqA+NLeD4z9fRp3YCKjHcBkAv/iiz6LojUD0iYpuCgdSpvMAD
f2xw2c/mbvEJTzDVxTAMrudATiGFajjWFXclQLa3AgG7yooARLwrVm6AwIT+7WWTc2f11KT2ubrS
Tnlp4qxWmXuLuY+VrbKfXWltMt/bdm62EFaXVqh9OSoxmRYy7OpQlMWqof1HWBr1Ie3q96Izv5k+
LzZh7N9mmAdb2Nz5D/p3czXfh1hf0qclNnd0rR5qXChcgZKlW0P74aMvwm9mYd1ABGBhjGHuXKPm
CFpj1AFxU2rXMORY7KE0pliorvBsIH0SjPFKhr8vf8a5ghnmqCChA1gKgOD63AcFkLEHuh3xw2Y3
ZsJWQ8rWUNTcVYa4ypJvjZcdHOAQHT7sudP+vGx+1oumQhYqqKA00NmAWdd1ElTISN6Ln02SwXHi
rc07XGkfmSEWPuTslp4Y04I+ccw4BCsYijLg1ivZazImB7+GhIvxlawaf+7fZWkxwAESTzCJZQ0R
ANWmd+XmLvJCaFz3xZ1ozLWMmsAbF0djl1Y4/fvJfZPjJ4EmD3YjUe7tVK6E0wYOUB3gyrrph2GF
cbl73oEORpj7sG2espLdubFqIAOd7qqkDaxFpsrZT8xMkAdNKHZQMZ3/JqBpU6na6figcp1GWx+8
6XQNqoNgiSRu9qCeWNJWr1wJFowIq6f9d0qCLN2naIZYYh3yHMofC647e5ecWNMiUjGAgYBM64rB
YGIO7yHqpBZECC8fkCUrWvCJVOIYTjp5koN51A2QnwGysQUjs8H1ZCnTv5+4DWmcNrKG6RO1zTvx
m+uoZesufAUabkNZvImjjxyzupdXNtebntRG/ucYupKC6CJRlZPV3km3JI4PYKxcWV2+6dxmj+wZ
7RWxBinGY9eRbWSUG49/mAa/T6PD5V+ysMe6RHBTGSwE2m8qQ9trGtngxox3pbEkszOXDELVAQ8D
EAaCMVmL6G5al46f4M3DXQdK8mwPwPruKyv5a8I+/5CYeI5BfY8IV3f8KNwIw6TRaziOC2Zmw8zJ
Ssi5mYI0hdcMWAkd+EHW5Y3VPVq5hzEQtuCZc81GzMBBfpMCgoEpIG3TqN/UBol8ZIXgpIOi2+hA
aj1wyKtL3/tx24Z3jgpy2oH8YVMvIU4XrWv7GSFVranEQm3Ulgr6wKJj5K1UeQWO37T9AUQ2ziNo
2DsbY1Zqc/ljzoazk6Vru1y7qmrl9EYuYjCUidXIdjxu1zx7yX2Ih68uW5urUJ7ttHY7ch6VUYZX
3ioab51uU2LM1el2YyyRVz0S4zG1171Y6IrPOtI04TgdCPIJ22j4qTL9AjbLMDrksgMJe73JPWPX
YomX1zd7DU2EXgD4U1QrNUfqBicbQhuvZSeCKCbyVKOluxQvjJG+49paCClzC5vm033I64DPR29D
DgWnjkELJPzErQOZpL+ayu9WNmdxMNrOy+W1zbU40PM0Aa2AlrsNWYXzA8kL36tNB+YwqUZ3dVJe
N3VVrJ2G9wcQIrFdy8jPJq7qoPfaYk16cPiX4fiUsXKJE34umCKoYzyA4td84oO1s4b0yLLSlUj9
I22rFa3cm3TxlTXjruh8Tc9RSBNMetrandUI3tke6VBEjB+9/KPsHgqw9Q4QyWHozm9qA5Jc7oIP
ff6qsInSGMZjCSRa9Par4dlRXISwKbKVVT/FngRH8KFQS3RXS3amfz+5j127FVCVREl9cFdN+zTk
WyhkS/p22WuWrEwn5sRKKRTo9D2sxkm7IPIA2rKeqInO+PNlO589Yto1uCeGXE3f1Z2ziiMoHTTT
atIn1T3k5l21xNv/+XCfm9BiV+SUo+9PJnr3B3cPllzzAuMMv8elLsDnOxyYE9OG1tsfJTN9/KQB
YYkxTLPCffnApf9oeu1CzXrWAhRmKOpskz6K5tfEElEYhyjIt3LViDdK/nPIndg8IYcIfrxJDEX7
6m1UDnX/p/juvtRkS8IiSMK7HJCgy199zrtO7WiJq93nmMFTKH2xbM3TNOAuCJXQDKIL65nbL7Se
0PxB4QisaVpcbxskbiVDZUr6d3bxT6rspYtxxrkcxFWk8y4qK64u/y2BhMiHHOlh65QQyH42ofgZ
udlE/hLI4sb3f1MmHhrSbhPxYHb1Hg2O59Yma9OSYNMqECOqpWfB7G9iIEoliPmTSNj52ZUtVM4A
5UfKytKrcGyvZGztSOVsB/j+MC51L+fMQUsEro8aINxmOuInoaIowPGgXHxMWY/lt8ENQRSTjRAX
XRVpCjF2MVgUvCYt9BtziCXzgNLODcbeVUcOkZCN346pFwARWuSQaPAmRi3R1S8hikj3TtHRJZG2
ud+LPgmDyCzFaIQ+DReOXYg6MrZnwHsiCBNzbYz90YuL695ofuVxu+QjE0z3vD9DID0HBWKbwhXR
cD3foAHSuT33pkTRkJBJqM21Iu01sF1rdxzWsvJRxsmAu1U7jDIufZ3pj38yDl+g4PyYGAo140Du
1EY7IrXpO38tlbk3TH/rmpikdZyt0ZKXMVZIeTBOaz93JV8oVM0cwEk9HmJlk6InxpLOl54j1oxZ
iBzO4T9U5AU2OKz+cyjBINefxgNoMAASPbeQdryvSBeiahtuaHSorKseBEn5+2UrM9fUmRXtSPV5
ZIF+EbvYuQfZA2Jb3fne5rKNmQcFgZGJKgfnCOUubbNqOcajrNEdyp1+mwBsEHDuWyu3sYZd4ycJ
lBhUsk4LEHH3oulvMWmG4o2lnGOdtQ9dMw4Lv2jupMB1HfACTgVrvUdG4lBRDACCGtX+jU5CkHm3
oWnct75Cr6JfLyx/zlPhouDxxIvOhsucf0nS1WhrT0+a0gohlpLV1z6IvjZRVVTfupiJLTKFu4aP
7i0Ir2+EZ7gQhUgWHPbPJuvnBR8AMqcWzitmtM5/Reh4Ud+FIKToS6YaQIQzYq44y+iz4YMip0la
CZL3PsmjK8xwwelikaBNaQFkfnBdIZ97koCoqjFc+uF1nKzBZzu2uNqy5GhWQx5tkhF/KagbVj8X
fmyty7Cc2M7yZtjwkWUvNmucicfGejYbavyu8rra+cKwX50wrPZpM2RrEdHxOopphk5IGEYBBy/a
fctlvzSo9PmZiW+PxAzpOvIapssYJD0e3naXpyvPBt7Ldu9z52eDNkJiSbBzkm2/NMQ4U3KGRRAE
TJfJ1JfX9l90jKrWxWulHTa+90D4Om/fcvc56j4geBejBsNu6KJ849z5xmWAziwo2kGXqR09ldqD
AxmJdKUikKtak7JLcsckXRgGmMl7cOdADgv1bBx0fZpWpeDLi3tMQqetDyq3Q1x+F947c7eXj9Lc
ucWwC3St2RRR9JqVKiRpge1JV9RTG7tPD8xP1lFNg5R84z1duN9m9+7Emn1+YsbO7oSQsNaMIBC3
7U3q3lf9ws7NGwEtPoaRp3kU7QPZUdJz14f2YJ+pn6pn/b3ndi+FaIqFNvO8A0I6A+05dGcBLTpf
jsAIj1TT67wIFWZOf9QDJmuuRj/gPTqDG9s9dkCmlks00VPqrscd6hMcNmgZAcGppfYebdyQZdhF
1ryM7VNfHrkA+UCQGC+m3FtLb5WZqgCQABjTn6QPAL7RcfItBPwyTNHBR5oX4NZ7sjKTdRhvmiRw
xTtJVxxW2a1X7i775lxGcGpXS/2FDUpB5WGdXt3sYrffq2EJFzbn/tMbCZuJvtWnWqpsVGOnIDqd
oNllfajUfqiyaW64YONC9jHnlqemNN9PCo6pN2TAK49DfYqzveekgZmlXzjQp2a0q5GLoRplBDMh
QMVlf98n735WrMLhVwT2zMsfaC7kY5YIoj0+Yj7V59Snan+dqwYnDVAN/9EXfuA7DzJ8aiEwzZYK
/facPzAEe6gdEdCY6fHeqoyukmRKejDH2ViBXz7ZI77cxqge6vAVWHCD3rT8YyhWmbcnye+6vI3c
Ep2bndddmfSXNKogK5/ScZ+zdZwvcfDMOdPp79P8lVU1SRyOfACU0cIMumEr3QdS/2jihczjz0y2
HgFw44G9Bq9V3EJa4CHSq63IwU5IO8IY1y4d0M2YyGODJnmo2LCOLBIkTb5JC1y+6feSgA5olVY/
HXJM+tfcA+VovzLZQ88XIvxsZnr60zQ3b+2SoM2LTaiyK7BRYfM3KA1JsSb+s8i2TKy7ZF9Ag41n
6/y/Q7AI8JYwj3kpcC3pb4iqQtEDlSiIBoPrHLXTIKQrtSSZNxd+T41MN/fJIzapSz8HwBAJgPWt
aQKn2bnZlkTPytln4Z29NCAxlwicmpu87sRcVQ0OjweYY45YeSyg5LYHWM5feh3NeS+e+iaUAVD5
RYf33E47GA6zCkRbknRAHB7k+BiBmI5aH+kS68ZM3MB1+WeOGNNtqOmdmwIwVmQxhalYPDEuAecE
H3Fxx8G1SFYAhF2OUjPf68ya9r2UsHlq9LAGvZSxAucj8PlxRANmBxn9Dp5djLwsBMaZWH9mUvtm
AkDk3Olg0pZkYzbtWhU35pJjzHywMyNauBmVEKGckimusqBKj2g4YlsDMK131UJKZc9+MZwnYGZR
6kOT5fyLZbmgKR2mPUyf4v6g4tsmJwDprR2+oflzLOgq6n7V+a+YXYfj3iVyrSgLiLn1QEUeHxq+
lWG6ttoNkFWrPm3BtLlFRpFAHS+6U/5/vwTRLfn7c7WtQXxsczvG35eYUfAxvGTJnVv9UIa3cX9d
9q4ZXtFJaeGvLS0bkx4wOuOUpYTVj8JZ18ZbjHKo3wRJdDCHjYy3Jbn2rY1d3DdgZxryVWU/+s57
mkW7cukKmgu/J78GItLnHwrKZaEyTfwaH9uMxiqHCOzKScyg7g4gJg9C9d7Kfuc493m2Vv0XOg4w
D9gcI3iZAfd+bh7k1aTup9Q0rO57/9keMSJSHPto4QKcPV9/zehgXmMMDb+OYSav32Op1rzc51X+
lUN8YkQLiA41oh5jTdhK43sNXuw23rAlouC52DTNZU24ChcMVNq5stpepcnUlo7YjzQ8jCmEIg/S
BdlsclUUb/3rZWed2zfgeiH3h6IRRpm1z2M2JuZ7+YBzN2wMb+94T+MXruAJOvw/E/qnKW0FufYS
JmR1k/JvFdsY+cLpnl8FVMuBb0WxSa81gT5+bIihcH2M+4G+meJaLqHJZk2gc8JMlAmBNNW+S9TZ
lhxdrKLrnzAFPSTX6Lpe/hZznUfw8P21oQWpwYHWBWRG4F/yffxOUXOvV4bzjx1/b7uHFNei02YL
NueXhXcOMFF4Qeplw6psWlpgkGrlyAPnv2MUj8jH5WXN3RRoN/1rQrttQ8v0MpTiwdIabv6Ps+va
jVxXtl8kQFnUq1qdnPPY8yJMsqicqfD1d9EXZ1tNE03MABsHBxjA1UUVi2TVqrVG7YBLuBOm5c3i
b81O8f5WeSN8JH+Oc2oPMOVDdj02DmPyHfDo8+7wvyHctPGRPt0RPlI2zGNn6LDRJHOQ5IHtvcyk
CHzj0lI1iPjKnDMlbE7Da9rIqGFqrH4Z2kXevdcTHor78w7JXvOolxkmx0fjkiw+2pZ0hBIKtJ82
M253wExCssUIooFdeo27icwWL7n6xiPWfnaia+rF97RRTJzKkt76FwghUgMFCzIG/AKLHNn8x2VP
poUW9QVIeCqyS3SVxzxRCwuLyTLHBCkZxrnBXnp6KDF/odNoOKgTtpBRoUGePHvVNo8uJnsJJv+b
hRJyj7fj358fmD8Aah4z+FD4EQdrs7ZvItCIfqQpQsKi37Npe/5jSlYSgzVcRwqKVj5IFE49qwuv
npoEgmRuk2x6snP1PbUCdN8CJwlx0UpVJS9JjK4NfuS01WPENaEvUU8RPp2dBnlaA0t8XIar1FL0
oiRb+8SOcPYyHcPoduGjWALxdeKhgD0F3T8c8CdGhKeqVw9OWeJauqEYhvKjjeV/G1WczJL8AfoA
lCE5vASRwP99tWCZqy2Flbn5Bm3Rq64aoF6VXvZjsq34/CZLFesmyb4n5oR0BUYc6HPoiLnc/J01
SZCYRpBrW+ieE6ylaipUZU0Iv9YZcBMoYc10wzb9ASRmYLeHKQsd8z4b3s/H+teQsNG8Q+LB1RKP
EFdwTdcjtxw8aFJ4XYPqBUQMWVBWu/NGvsY3jKAPDhFq9MTB/XD6uZylQAd0itF/RTfaHsJGS/A6
ffC043k7Xzcu7FiAkaHZi+uS+J5Kl7jS6wR2DOM9A3MtxMyabyYk/xjYm7xxQx3FjflrHJ4aFD5V
ro+VATlgOBZt2/LA/Iuuf4OYlVKmTXKtWVsCU/jpEgIvUo9lD0uL7Vq4NUdRsvP6KL42rDTdJT7k
MOqirX7b1I0fqEHo3h387On8+krdhY4ul65ARUNs0kSt31qFngDu2Vx3gBzn5j3x3iYnbFrFjpN+
yZUlHlGrDV44qd6WHixlYx36uME1LmS+JqA8D3T8xux7u1dce6QxurIopBRiR5gCt2ARJNzVuF1M
D4DW26j+hy4rviT6a+ht4jWHg/PUNXuiJfR0YUj3Nom7cYwuYAzsbHrQDu+R/aAnT5N/A1z8v3y7
/8zaQgBBWTeN3ZL7Z4B7CAxf2p3rb0t/q4+KsoY0pXw6KAIejLgF7UAFS5q9dfLrcbkz5tfzzsi3
w8qGcMgYmlZ7A6WAUnNeimpboCPULx2k5hLgYp9ZGmjzkal4AlSeCVcePfF0NhvwjJlLqAFYOE3f
o0XFcaeywgv2q9iP/LJwah4giXVJ08cBeuaZShdUGu1IkyBpIqhL2kK0121RRYsPG40TlEsaEEBO
QQ5AUe06/6WkKWNlSDhfMr/sI4Nv5Ak1dVv7FTfXvrVd2qBRqUZJUoZrgGrF8kwDwFYRdKVFQ+4v
XoyL4bh1yluWhL33yKob4BayKvSKv49yqPcAQuugY4CGgbCCKbViRrIExZL0yjPucue1+PtbDtox
KxPC2iXg3EzHGUX/rLzrzbuWPTfVZplvzeHvjzH0fZCQcEKjbS0OdzYD+h4eA8yERHe5/pg2G0I2
No6ZdD6cDwfZxj0xJSwbgGfEq10sG8nfe+3VhQj2pqrnoBuujebFSK/jaFC8GCSxfmJSWMZcs20Q
9cI7VKhH43XR961/Varax/yvnD6HeO/scw2FtM7mrFtmAsd84/fMfkD3LvIfGvqQJ4fIVMSe1CNQ
n/FSDW/LiHloGDsKzT+0jlF7ZMBiJB1EDK+sQfG1JJkIQgOfdoRMlI3MtLIeduLl1nTCqH5iKswV
/xPismHRsIfQBwH4SIiHsie0MiMA0iMTUEz93VJVzuQGQGwG3jbU58THnEXwLvYWDPdCLQyS8ubj
4lSKUX+pCRTMeLMbkEYRXphRwxnhNN+nv6v6wcUszPldI/vevCL3PwPCaUd7w5yWskCBqbjXkanN
7NbLH6hKC1j2uddmhLBq04bh3IYftDsu5YvXBGmkiCjJccAVpv7zRIgoGncxnTJ4QqoXLXnzIaQO
qc1szoJcxUUo/SqQ4ybE4tIfoiI3yezR6HS07J3kyu7rTVc0is+isiA4k+HqVlUcqAJ1IwsVkFql
FSf9ICsX+L+vbgJtX6Mt4AP8pdHnxH6yZhD5joovIrUBTA8f4UIfQSxcxdFSNtkE4FU13WpaSKor
q3g/H76ykxmt4/9M8PBeuZG3cZfZNUzU8w0kVQc/tAGbrK8bDVLJDSRZVdNEslxsEmBt0Q5FXVws
yALTBq0gCz0GOu8atwtNaA7nc6i5V8jPDZhuz/snDeqVOcG/HuIdYJiBOdJejcYh8V48K5zbQ63C
Esu/1adfQrIcGQH90AJDw/TdTfcNKrO24hkk9QW9fj6IxcEnwjFGGr/AqAh6fFb9NNbPCT3aMRCv
j2n6D3cO89OQKE7YDONQFA0Svz4fWPGEO3xebxgQmK5iBEG6aCtDQvEhNgnwu4C2blz6TcurAFOY
0ANUhIA0Q/so/4ODBbMnYsTpgMqnYHdAiFuBja5WS0J9wISu4jYtzTgrM0KkGX2aGjSGGVO/17TX
RgvPR7L0egbgMz4xZz/H1fZ0q1apm5YRxx41C1ThNHpJ0iy0EvNg0PFSH2+msgQ8zSyboPQ7RVNA
toYWLgGcgZT/J9juwcxsLSVCbyK3VZYHTnoYNeBej+d9lMUDgE78DEJ1kIiEg7Rn1tIRxENl7M3o
D5tvZ09VA5VgGFGG+TQi8guCd38A8waMDPUGGLXQJNeR92Z7e9/ZGABMlA+pv+9UCouy8FhbFUN9
toCK4Fa78jKBDmf990NpcMtDWCDSQSgn1i5aky31UiM8+klzh43tpd3ewuBms2m8zAU16KD7hSIm
pd/r06ZYuABAossIt9lUPwoPItVvw7A7HxLysF/ZEBauGRkovBbYMNwj7YxgbB2Aq+7y/m5BxbKL
wkrb6ub2vFXZsWjh9Q3iP0xhACl8utcmazHQf4DRqIfySgCocMpAz6c10Jfpyd4ZTTOsuzq51voI
hcW5MPbnf4As13P1Bk7pg6eEiC3Pc41YQ44fYONikVvbBpsu8vNAy1/MUnHNkG5u3ilCmRmlZp1/
5dUdQC+sgfn+gNd5m4RLWm4heN0EECfGrclRTYJKQ2ZlTEiTS1Xm0dSg56fXd7Md9uNzRhQhI107
n+sOAjDM+cRO/dFi6uVlPiJimhLUHFrgkR94ZgLkiok96iiOF2mofFoTFa8at+kBMoNDc2I/UvK2
tK+xv9wXpX6plwQnJ0ZTbBWKV5pNVkbNUxfzuNHM2ICLBZCh/ArF/qEmiSk5DEVjtAV3NbFSWBQ1
dNMp3LLTd2vRgmUMLCfwy2dHNUYh/1yflgRf0L6ZaMcjYtAxq9MFrr+xknvG0N97+4dNhQF2NDoc
HKLiexNSbrHVuxPqAIAHef0NlO4ZeQKCnEUqhVhZmH/gx9FKNzgj2+kHcjMyJ1aBD7SAESCrx20z
4G1ovpx3SLZzQf/D9YcxloHy2qmVSndK0GvOeEd5P1LrfQIOuIluO1fxiJZ9IYypYcAAg04gBRRS
8NANY9xSrFusXQ3xUTdv8vHSrO4HV9Enl57Na0tCLOgAUgy051/IqPdL61+mPXBlVmmBWKkeQoNh
TKNq9iZGNqau+107r/+woPAQKBtUJb5IOg8tWZbe5wsKVltfs8O42fbIHPH7eTvS8FjZ4a+kVcol
mpajn6xjRcll6lza6U7rFGezLC/ZnyYsoamQTS5EkBO4MrFvs4+i7nRIQdMbW+8z+lPmfKOrtFKl
0QiIjQP8kIs2nxAmHpnN0YjgVIFelz1vXOOdgnbfTBQ3bWk4orBLAMwEysER7BRzMpipgyDJlgOa
sHXypI3brr51VHVDqUP8kQp/cKkSc2A+xF0VpyaiMdeObvtOfPbLz8Gu1zaKHaayJMR9m0fJHLWw
NJr3YIGzi28WFwyLs+35uPvAu4k1PWj+/ueScLHBSxiI18iASw25XlgVWG67YWX6XHf2Q5sNV4le
g7/0yaxfyoTeYf4t0JJlO5I3G++zuW63i5tsvCY92kzFJqRaBH7orTbFkDuNazf4bWC37fxtbV/r
NGy1h/NLICtAoBwMqT7c7HASCNETN/5oGgzYGDJ9z4d3xjZLetSbi7nejL/Pm5Kd0iCIAw08rlYO
Edse9pwaIwEF3iabbivjFhQIwXkD0hVbGRBWLLO0es4aGGjcPEytq7kP88basX+pPq4dEU4zz6xY
4Q6w4yTfk2IJHOPeyH6e90W6q1e+cF9XXx+j/4BpchvzUARp9jrV8SYzKGbjH4iqhS1dNwwz2lDV
IBDBFs7NMWZ4Ac6w1dagsXydukCHTImqJSmNtJUVIclDPGNE0RsZmGLruOm2jwKgsAb9jkQ7mzyd
Xz5pul8Z4/++Wj49zkfL4CC3RL+OAPrugDvf+cYTjTdde2gSxVVKsYLiI7r0NICi54+D8nWo9lMN
GNZTrOL0lh6TuK9x0N4HLc6pU0ZdQQSqWvBo1sh+MUBB7PbXUe8dz6+ddJ+uzAgpwUnQh4jAKbah
UL9OIMJtfjtvQPqIBY38f44I+b2xrCKzQeWwWcx3e9CDpj2M/ottP5jNNwrEEtSnSKXK9dIdtTIq
5PqJMmjaZzDq1MjtqAvhfhhmCQ1wOQ4t7zeUqHa0fBhc3FD9tymhG234VunlE8OodJNWIH0en88v
hDRsVj9JSFjaoMdOHeMnsXTEs+yxrjET8dBq+/NmZB8UE3PAn3H2AzBLnMZNUfcFq3oXtRAzTMBs
VCyL4g4ic2RlwRE+qB9nblskBBbYt0kPJ+/e8F5BqHbeD5UV4QtGKRbLajzkxPzPBIKIOAv66Xvv
v583I9tm6I05fKgDw71iYdkdqy6dGjhToL6BVoxj7xZIEJw3wtdcvHmsjIhFZWLWOjVbGGkwslPE
j34T+uk9iKC69LKr0rBmKs5iWf5dWxS2tW7GPmbXYdFtwFm8GUzsADOYy6vxd1aqWlqKNfSEgCD+
wMx5hDGtesqGcGLPliLlGtJo8Dm8Cw0N4DiFaOh7zW7nATUhp+2ePAxfHqbZ3HnN8gr2zizIRjLu
p66dwwQMXxfEzV/HqkH5L936yS9wS1w5xbizpqVXAMJkeYZrSEBLgmtleMI6++ZgU50D4AnTUOtI
wAgRoVD1I3WDXiVrKlvmtS1hmVugCLUCsn2buhkD9Pw3S/vLVqGkZAu9NiIsNI7tmMwcZl/OgCXE
Rljl7KbQwCP8Ty1wVKNNNMLwuAb5wWmmwtWE0C6ecDAYoQOmYlr+OL/tpB9nZYD7ur4XpCT2vQIG
YgODgICdW0MSROylsrdGqRJWlOVdEJR4UD8Ax5sl0rwNxJ71ZLJ5w/J7Pf5qxt15Z2Rff/33BWca
OtheHFl4vSx0E1tdSL2nflLNjMiWbG2F//tqyUo0YaIC43+bKj0yZx/pGAllm5zgNfT4D/6AzgND
BzirULY/tZSPRQVZZpxTs51umm5nDdHO9BR5Q/pRPo183E3W7jgRMzsdRiIMjBFvT5lqLlO2Xzxg
Ti0ToQz8v+BGCSWlakpxTFnNYYE6XBmU00P6L2iRlRUiFDRKz0HF04QfZrwrjPcJ1C7nv4aEVxeP
HC5BR/A+BKpc8GMYHOSXGRZcdBZK+4h3qDvcJtMeNFgkOtbtN+zQrN/XMfRysF/xEjr/C+QL+d8P
+ELsq2lpCwg1L3/RTUuCyH2uuteJHc+bkW6jTz9FCpRYTyAg18FPw6ABwdmQP/qqq4t0E/mchp1z
eUKA5TS0o9nqQH2Cx3wJbp720UmOenmsum2qQinJTnmwr/9nSMwJZjXHKUXpBBUnc7wex+dZO9j9
a1scbFWnRLqVVraEF91YpWU+e7CVohWzgGSiThRnqcIb8dNU5mR3M8GymQUNugztiysyXDV9aGff
c1fR55cZg+gi5FZQ60RVSDjnlti384FnhimrdolpbgbPOQ5Le+gMH5QOU9C3taKRLN1jXG0VABA+
kiWOMlp9lCRRjntSlWwiSw/QHrGsBJRQt1FzdEiQRH9wcQvS5iYzr7ws7FVqGdK32PoX8I+8yoca
aZmRMPyCuLoxp3CJQ2fc1fk1ja/bZh+nDxHeJuc3nNwmCg28eg6tALESBBRK3yfQaNkUGEYYbbRt
7pL6TmsvqduBiRDT7FUWYGpbYZZ/QPHO/cEeCvADp4kQTrKckLIoXZj1S0v7XWdLhxowZBGGSSuO
ZcfBpMDf7RsMVW28NLVwOzbH5V0ni45fhkYnG8Z/AcqAcQ/lMJDQYKxFSLINahSlv/AJLr0Kyv61
Ie+1kuVRtlFXRsQzb0Ld2x59DDqRboBwqo4ulmJtZfmNN0TAzY85J198YjoZCHbiPinwNKNBFf8a
wLSS+b/L+k45cCFL1ytTYq3FsGcyJklcbKY4D6GNcpVMNDSnUVGDVpkRrvFDulRZa8JM1D501re8
tbAZVQQ6shNu7YtwfzfLZe6LiBYbW9sSeuGSW1yq0lHxcaSf//PjiHCVfF48pulwBa+RwGuswFOB
JVV+CEkk0o1CLw1YcLL7sUD9CzZsP6D/0ob1QfkHcmqeMcUrSUb0qqlbsCZrcfuSev5da2iQ5J0u
MdG678z+cD5jSBfu05x4AcmKJHWWCFHNnGE/GdP9ghPhvAlpmHGmBK7GBhYlIcxcI3JYXMBEV/+y
MIKa0e0Yv/21DY/LGkL3ALhJvEdOU/zgdrHTaHUBHaQ5soM50vU7DFqkXmiXZZ5sz1uTDBgDW+Zw
XW0U+Dij56k5qP5GFrNBo2UXaZBqyKXOVYTG/OCh9buplywgAz0Y+Z3V9juImChOF8kxfmJe2FM6
M1NIN7dYUXunobQMKjYW+gDtWvqtrikuKLKj7MQaP3NWx2eH+aEsS2DNsh56PMWWfgtezsCjL4OF
cwbFiauo/4cNfWJU2G7ODIrd3sQK0/q2jkfcvVRXb5OvknBWnpjgcbvyK7ZIVWg5/NK0+8jZdWRr
0Ti09Wsnes20bVJqQfvbKrRdSrc0+UbTgUMi8eLdeMDDJZej+0uP3+bmibBIFWD8afPlt7kOVGA+
tEJFcgaMvhUNqBELQNZeChAMsB/Oshtrsi/aJ3sJEXwAB6um4SQbFW8N4A3B2I7CoFjW0Wc7agyu
UhtNQWq9uNV12u/O7xzJIfoxlA8oMMofnjinnmu6NVkeSB8609p70y8z381xt5nK/aQSZ5Qk7BNT
QgQ1gDMRt4IpaoS5BgTowS/3s4pcUpI/T6wIQYTZ9N5vOlgh2X4ybztww59fMelHwV39fyvG3VxF
KWTeKrNOYCA1wZD9nLAdTRQwYxkIAxhCdLwBNjW/zn1Q2oKKmWHWwEv0LYZnoLu2LbKfWRQmxpWF
maBslycQRtNVJWJZbjmxLORtzcrBpWbxKYfmHgquVRHq6U8UEsAEndQhuGWVT2GpScymgekR3WAU
YoQrsuGnUW4xFFX7IchBOoup3QHEkn3Qz0OQFgOGFXGLCP/6KwL1/GlU9FMn6Zxx3GS53FXunW68
u9Ov8yY+5uyFnLG2IdbbO9Y7o6HDhlWPT87QXKTRHKQA2HcY6cp6K+yt9zZ/dY1H3MMb96qY6NYg
aO+SQM8wdejQY8Lc3VxAEsB9NiMdOme/EozeArcSMKe8m0bnNsW0+PnfLdmnJz9bPEsTRg2nw89m
eAWa1W40Xvwk1EpFSpWcmTirAV/UcQdBRV3YqLFNo7qbAced3cV+SXy/+B4jOsDMZlv0ErsCl4e+
dNsKi0HBSHzeya9pArz4oJ/FBQXM8F9Io8a8KTAwngAYkD9W+mWZK7z7miX+n3efm3AwiiZ4V7A6
aaMUf79Dr8Vv4k2qZztffz3vhQRMAjPASqFUhlI7bJ0mI97RdCCAB+6F5KEFxWe20639BJWyOAYw
99ZZwoYFnn/Vb5onxw76zQZatfVuUWUsmbvQqQVmHJpYYJ4QYqantZHOJtxtqj9V5l71s7afB1MB
TvsY3TvdUaAmhsY0mBiAPkIL5tTdRdcHrdaRnUbXXWigAV3ybtDCvZwrk2WBnveAFPbNApWcyuqg
qpJjBHApjNYKjSSp7gw8q2/RqO8SjFX6nRtaY2Rux65lE9TTh6IMNEhDVkHfZPQp8obuaVwqrKCl
Z+RgRqnqsOKf54s/ALmBjwG1GE9Mfc1Q5K6dtmhZ2TGeLzXkT3M/B6e6RkjQmMXV3Oa4z+WYNEu1
f8CuYDVxVwabKiCmwIydrqZmTD4EIrADq/w9di+jZM+ib06xPx+j0tBYWRFCAwoXLHX4hAnpHrIs
NFqQXBjP5218vcUAUIUpNtuFiiiHbJ96MnSA2tcW42Dc+s4cnGvqW3s3WnB8VAHRIsXhIUsefLwU
itZQZiZiG7BrLC02BrjUAtPst2Zg0h/nHZJaQKkKNwAuBPElfUQVmEYpP548d+fbETgkFIM/0iVb
WRCuMXODTmmdwcJU3TMQSI+PenrpZ13gq4SEvyZ6fByfE5uAF9vA/wgfJ2JQkzQBxE2XG0Ag9eYQ
0W05Bg6BpOP2/LpJuAhPjH3BgrdR3JYclt02YWFej/O+aLYk2xrxwbV3kxVW3W2RhFV0IJZKPVcW
6StHff6+Wd0MoT0CqAB3VG+uWpTC/UOsUnWTJYy1CeHpV1M/iowFJoY8HKYjWAOQ4qEDkPo7jWw6
lSC4pFbMlxMnCx7z+Hriu3oqs8wuAc7ZxPWu6+/05dVMD6S7nSl0H/4Q65jb32ttREsfUm/6j85R
VMRk+wDZCUco4Hu4HfIlXy1p1LhxOljwtwDNCWZ3AmYq0pPUgsfhTSZIcQBmPbWgL3WdmS5HHlld
YBTXeqLi5JIUJ5AqsIog5OL86eIGaBtNb6DjglPLQT/pspgfDP+gZddxv63cMPazoOmAkMB/ilK/
bOetDIubIfNY3DMGw0Cl+9resH6m/Y0xP3f1hfH3AMUTJ0WNunTG3q+5k3Vc7br5R72YFxpNwvP7
W+WRuMWaMndnjtqmIFBzl9u8vMT9N3J/6v0B+DGFNdmGXq+fsNsG4D26TOc+oWnvfe/6i3R8O++Q
LA1jVEznc9geIHZCcqxrB3S6PSZ/SGSj19kmfxJmasFYQS2FTvGyBV2MinVEtoiok3HGdmD6CBFC
ftKolfgcwVFkj30P3vKNpj9XRjD7F6OKFEmyhAbnaf8Y/cTAseAfqBKNSnNhq/dRFTNt96nu3WWX
e6A2PL+SktRogF8ApW0uJogR5tONHOuQ5R3BZ7BJoHdpzMlNXN0BMX2jGfVFbd1Q3doRB9fB81Yl
VLy4OH2a/dIamAZcERzkj2TyDxitgviKF8bJizWbB01zL7r6qY3pJaNdiHMcRA62v5mhdZEukJPy
nu2UHuzB3tiG4vVpSb4yfhjCCjP+uEGISJA2TlnllQheUmGyQRvi7II6lW5ucj9JX/CaXN6In/vH
xBrGQ2rPWdgO/TgGtdlD5rVfoqBZMvqtbGv9rozMNAr1sXfyQ9RlAxiUx6m/KCdrgrbo7FqhZ9L6
95CyeAxNrZh+52Bv/kMjMBF39jRPwZi45k+Ptc6xHOfsco7JMG1wVi8Pg98aCAo9e4u6JjlizKXb
AaDWFVdaOfjXmc4qRdP16wMXnwxDacBJ4MkEYbTTSMnT3rBpjR6/0V3gqaBZv+fqOo9UU1Uf2gDC
7R6T4uiv8WEnDFILN188fFnfUBu9P9aW+oZSyq6xpuN7MmjdQbcHkFW4WT39JKU93JTTiBaGzrJ6
m01ZdzF6U/uQZxUquz0I/Z7bxM7umlwbfta+tiiWRBYs4AVygJTnnMBisMSDbkM2BH1ob9aSveYu
5tZt/GNdt+3RslAFmgmJgrmy2d8f8BDHAh6Vn4+Q5RW+BR6vqOZ/9Ee7e9AUBp67Pb9BZR97bUDI
4b0d90RDoG9AcIKySaXVQZTom/TvC0oY/MVlnZMu4v+IiVxrWDMkvB1F3GY7DNlNaQ3BwFrFkS65
roCgAVkOr0VO4CC8dMqCNemYjahDkzFMNGzaaXN+wSQnEh6EoAjERJsNqSnhdBgp5PBYC0fMedOC
Qhya1oMJIkwWtIalsCX5OOhCOy6gPlzRRuwSMt2ucxahE02rgJXf2+m2r7apSjRLsmawgsoEFo0r
9Agxljl+YpKZWynfXHKdqhoXqr8vPKXozBaW8+4wmcpA17bxVCrWSWVB+Oqpnrp9YcKD0syOLksP
VX04/9XlX+JzjXiCWF20m5rmzTLDh6aMd74FQpjpm4sS7N8PdEG8haDsxsWMOdfNqR2HGTVlBewU
xv3iTEFMfvTWjZ9SxYpJ7h0ndviKrvyBolQ3A8JVYGDybmbX3fhNG97OL5mkSn/qi7BTMjcyu4nB
xhI/pBGA4cW29NIgHg/9cm2290l51P0f8z9ktBPXhHBzQSOqJYSHsw1Zz24zNPqmri4t1adSLaEY
dLSae3+AexF5dOrbNp4CKwvPr6HKhhB2c7VEhdnDRhs/LORQjRsgmVVXNOnuQbEQ04p4xIJr5zQW
BmImsd1hwRofGHQn9EE6Nge8subpzzO4BZKXNn/sIqhtAqE75E+YOj3vpqTHgVDhd26owKOgI3KS
VV0DyHSFsB+aneXds2IH6MJuajZR4Qc6oH/6dJX/PbGsA0lNfvvGhkOpXbgRe262zK3h4WpaHDDK
B74V0oUt2573TXJ1WFsRAQutXxBQcMGK076WdWgv14TVQdYhg+yi4vW8MVm8cOQ9HxvjFLZCTC61
kVVEB6oob8O2hfSQh1rpwz/YAAmDgZPJ5q/203AZccvxGx/hkpTvZXzVg2hFdYpL3bBw4EG4Erdz
Ea5bjW06JhPCgcMVKEf/oVyvIvuXhb3/aURE606EeumywEhfP0XonSf/UvBy1hbElcIVZU4L7F6t
qQN0Jt3hIlLxPcuuI4AWANgMBnneqjn9GsXsYU+PgN/0xpU+hQN7Y97Oyo7z+PIPn93GIxylIEDK
PpTAVicGKG0LcNLis7v6YYnCuD1G5vN5E7ITg3OJAHX5ofkt7sih6pneL0DeGPlbrV3g/RNWbDu7
D5G3I/4+M989fVd5ilKv5GyHVahUYRUNaMALS+jQIXLR0kUih6CECbXsJDo0eIhVKmAK/97CgweG
MBEO3jU018SdY+RD3plFBjCBO2wrqwkigmk2zMBMgH8ZW8AygKjVgJoaoau9ZD/Pr64k3k+sC9c8
lmW6RoDTAK51CkpyYzQK/6TriAEbzHKgbeKKTa7cY12PqjncQ8LOtPdpetDoNVUdFpLkAAOfZgQ/
emr1SevDjBVfQWSR0YMT7f5hqVYmhFvYYmqkibMCeEZQ9Y4dMMDx03kLKif4x1rtJq0Fz7HF1wol
iKDy3ymDalmt6AfKqv0Y3MGDC08ulInFZyuYqjIN5GLAYkB3rU7wtKMYG7CCsrzBgxv2wL4N3uO6
ep6G50iF+pJUnE6s83hZ+QjlXJZqOgKuYOm+871HnTWXnC4rtlwgsjAPPhUIxG5/fmklGfHErHAG
Jnka4zEFpxfroYuucud6Mt6s9rulmrD8+g3xDvTAoWJDGBy9NeH+UHQj6AF1L0UzVadBNjQ3hasF
uU4V+enrOvLmAij1IFaAN+CXN0E/NH05uxm6d11gD9f19Dg282a0jjr0KyDq+/c4W440gS0oB2MX
iAX5qS7cvK69bINOsmY8Z/RB697OfyTZ2q1MiKV3Z3BLP6pgogaMs7VfrcENuzk8b+RrxvtAzOCw
IjiGIflxGoAzaL7HcYIkdeONWzftwlF1h/ia8mCBYKQQb2f0OcVSWWFrbqknkC/3WFBrR8fcMgs0
XOzlvCMSM5Bf52UTjAXw4D51BFFWMH8AfKAYnh3/0pogAf80GIo3ocwKMO/gtkMjC/UN/s1W+9XR
ZtfIohhW8gjDI030kOvDzbho3dHQI+1w3qev25TgxfFpjf+albXMc9JFs6DJXiZNFtj1j6nMn8z4
jSzmYe7fzxuThBtYXEGkgH0E1m1LSOhpWtOoaRDOfhWDRuHHBOiUWz+eNyIJN8I/EYZMgeoFXdSp
RwAj95XHWcom4C6cAFcZ7x4nJfl93owkHXzwbBMusg1YopB2ZuoXRsPxYF60y5ZXCh6gNMHoV1gZ
O4B/UShSDU2iCYeffnpzIYhyVLwALDFBVy7cZOmiFT6NwSVr1aRbAt2OZgyK6NEdwJH4eh7Fkzug
mOLfeIQNoT/SMWgMgls13siYO9BQnek29qiNoJteuvE4jpr9UkQdriKJzupDWlvZEjIL2VQv3J7u
hzGH1gBDZr3q2nG4QgW5vWmMOR4uay+x79zFxX5b5mVn9jO9dM1C/27OFbmcEtIdB4RXguGxAonZ
XmwDzcMs00AxFPvue6FX026xyfwz0Wbnvuqi4pGik/WtzshwafvZtHNg474mQH3UZWnSsJh8dmHn
rvvKGgp2p2ymRjANYz+HRqyVN1UCQPOi5128mVud/eCMnt0OBGjVcXAXpO129Iq7sWz75RJd1jG6
84EsvcWoC2GbEVSJfTCVtDp6Dp1f6qGlOy9hYAKtDPADoKDp7mliQSsgIqA7D+NhxgDQYlLtNjdL
/TVrlui+6rsE/RPPaY4F09IQgm9QzmF22W1Qt6LlZVln1QU+oxVvLT+b/5iNWRVgTcuKJ9AV1Xhn
gzB8V3Zd8t71TW7uNK8t8Sb2vCHDuzweXk177N+qJYamDKMk/QmxBmvbxoMNaY0yt65s2qH81ruR
FpwP+a9vaNTEdM6U5wEmAcDH6c5KcFBRrQFXslksGxvcD6bW75dU3yegZo5Y8SfVVI0r2WZGSYJr
XfsgZBOLIk4Ue3ZZYJdZ2c4F+GiY/h5iB6dWFoSkXpe5V/WcLTWGdKyWz8FYHs8vm8oHvqyrFNvP
xmDPH5kC8dUlN5N5f96A5IIJiiILpwX0rtCiEHNRD7xqVfYzihuVqX33mOe9lTQe201DSpRHfRBg
7orIj7ELC5ctQU+jxAz7zCx+t7GV4vsl3WWdjKwJz/8ymesgG8X9DPR2KNULCT+Po2mMbQAjxuFZ
M1jgUkWjQXJYwvNPA/wHrNaWtH1WmR/ERqP5kpmgcQQCw5nri9JUWFK5IgS/k5Ai9bi0Yot2BtAX
tVIzSnY6eniT4uENCm90AU59SfwE+ZljE5CpQtN78cFxSB3FF5EaQWMR90nYQr/71Ijt5Uk9Ql99
o5F71u3yIXQshQnZNwEP638mhJehD8iqG6Xo0nXT98xxw3QAJLsc0cFUsVuqnBHCS6+Gqh41ONPN
B6P9P9LOa0duZNmiX0SA3rySZdqqndQyL4Sk0dB7z6+/K3XumaliE0W0zhjoQUDvjmRmZGTEjh03
DRH5FgthJT6yyegQIcF7gOGzWK+on9QevydYCPkB1cFDdjRfQoSVdf/9Uq7IIZxALdZtLOQsmSRS
lH4ZXTHsNE+Dg9HuWvk+DN8f9Z1BLRZuVKygT3xaW4vR37VmtENhNS1edRkld8n0LjuBtWsDFU1E
jRlUA5t9AVYFRd81Dks4lF7URG4ZMiPvijFUrsG85HhrU6xuvxO4hUtolESfcgm4KfPdqN9N8t9+
7/bp62Wr1vYecSYJFlVX31ZSUTnrjNSAMhIy/ABCgg1pQ5m3tJk2UJYzY6c8kM1oIpiNUZuyw0dT
fza3lJPXFuzEkmWjXTbXc5X8Hn1aGuZx0JKatL9yPyOJR7HIj18uL9wW3GKbRxPjzZuUhdO0n6n1
kz47r6RzKIw/X8ZZqWag3EfMQM2e+jAU/nNXV3Ocar+jRb7n3s0MzzGeO/VFmch8RLuwOLTTduFw
ba8LygY8dybYoYR6jumEaKwHBWQKrchFR592W3TdSzeU2V6pP/TUcCRngxSx5qEcVPgxUXYsitTn
kMSPg2YNaA1Ig97tJe3RSDoftYZcvi7t6gs6HFulqlXE31oA6IKJgdbniGbX6k2V4HaLKbUotylM
G06GSPmmJr4UepVe+ekxG7tsI5G2cgVDmtJMyyYZgubw4snFJ84Tc6CskofGddHdW351vLxnVo7b
f0QYTZhZVKQWlkkpc9D1jsy3nCTZ3pjRlTTrZoSLYf36AyTewfQiOKIVdGHLXDomiWC8VFyQEFGf
OutYqtX+MsjagtF5LjRj6El5k1JXZjusk1oIu5mTO9KGpW1NHlnZCs4pwmLzWTOjYGRtIiqiJh8/
xvJB0a6y7K6Y/iBOF8xe6qNQIxC1Ep/uJNJL8jGf7ElwKhWaSDvHK8Ofl1drxTFRf6QUBWkdetGS
RZwMsVVqpYZAiHKjDje5vp/svwtj6xm/0nAlyqtwb1CNt/h38emNNOumSIQUbRwVB6cL+qu8d+rZ
tXLDDHaWE9r3kZyFHwIn7IpdXWTVh2FI05do1qKbNFOz4ujT3h27VdXpe9X00xeRKr9T4xHhXpXJ
7LDIDSQ4m2FofDcu6L7am1E0qSQOIuMldZCP8SiCmNdx01Q1zx5FyjeiQGHFea4C++BDo5FM0tte
1pL9KQn8mgIBLzdD3k9D7nt600jXQysAq3baq+qgH42pG451X9ne5Y/59iQDT88KysYUSd+MEWVS
6BAlJWVF5EqqQ2slwRd7gjCS+/X7h64DJdickHcgoC/d4ejESpzH1BfTrp9cS8mj67A0bZd2nS19
kDWr+HJC7cvRVF7E54eA9IxUDCmttuFUNreFbZZPatzaP+xSI4VzeQXfHgfRJYVTNWzotwjkn2MR
2zhm09NBWpYPlUYpibnG/XTUS2njU60CWbC5mPdnaupS6CNQzcrKk54yM+TGKVJ4r0YfmMazb/Tq
+bJNbx0iNv0Ltewl8ku9kOcWqMlE46/JH6au/HoZYvUTod1CIdPWnDeOvdIzzlwJxNAHu8zXHhNm
8IXJtHFTrbz5MQVKNnU+eLNYdf55usghi5dO1FeGQzc/R+mtFL8G6rVBi3fE6MzqdmZGevyhTKFj
frxs49oyomIgJmtztZBkPceWJcnqo8SgQMyo5qzLvSw6XEZYW0VbEL8JoSArvsn7dEbhm/heLypf
mfU2q09/cpaEl7cRNhJihMt6zhQkRT3XtG8OyZWcMbhgvoqIoi7bsbJShIEUcPhKOleKdr5StlFU
UWkryH9Mitcle/pHNhBWTg8cebIFgmEg8985QlbRNhj6Ye7l+b0ffoiqe8v5e1A3HowrdogOL4YE
0AFID+fCGTAkM2+TPMm9gQGP+hdza+rNyvfGcTJgmtudosfSh+ZN10708OReibLukOzU/EHrNiYu
rtxIJuQCPoXIRrF3z1dKTX3dJMWVe5VyVLKPg30srM+6eS0bz77BxBSaei9//FWjYGmIAQGQ3FXx
WDgJWZQEpnowANjHd4bxGlpfExrK/jeMhVFTIgddYYMx5w9+90DKOo5eLkOsfvt/zVgOCKjHuYHa
DYQ+TwdFSa8mugTeD0FLBCeE/+nlWjgUa9DzChWJ3JNoXo1Mixx98gdWnEIs/GUTWSHpHSDSuXYd
2p37jdfJ26cfITapAPaYQ1i3dFmm0SPdVdW5ZxaRq+cf4y8UVklx7EwqNeOPywu2tpcJVhEJExQw
pomdby22nJN2dZszAOth6hmfTDe1TE3NRH/wOPnmUd4aW7a2mTGQUUP0CCBRv/BkXRwWTln0+Bkz
wp6bLP7ebQnxrvmyUwyxE08OTK3VEq8yMKTcjf7um89ysIvDjY2wsnQW2U8x/5xsFPX8c5BwUP2x
lgYuLeNWMmM3C19M+iBDx1XMW2ZGVfOG3xE7axEJQ+kkEkCbiRK1ujiiQ6MyYHKa+FbOyyzd6swP
MD2thXQxbYmNrXwk+jV4Ijs618GbYTy23ufE4nLu1d2EhDivS/1jNW4VZd6gCNEAk15ZoaXI1bk4
SrJMVw4xGtTDNqGHaVcquWtFx8s7fAtk4TyrUnFafwTE8CF4oy+m5X8wbE3oEggFWjY09JFljCsr
w2iOI8IEsUquXdsNQeldNuPNlv6NAAY1W9H6vbg4264saZWj5D1Wzi6vdrbzrKSOJ2/4g5XVIsCg
1Zsx3SKvL/7+5OT4RV0SRpdkwquWMax0Mk2fg3cHZTTiM+aXDAlfnfBvYYvUFKFRiwlWeag9aV2/
M3LG7wUbfnTNlFMU9dyUKR38LvYFCvxJU5aPStQ9aNYWP2kVRmO9ePLrvBIXp7IfeTOaM414fWrc
taN2b0EeUbPu/duYqchEaII5JDrwFtbMkmrWhihRkO+2IJpVmksB6fIme3P18GHQpSGmIWWlED+d
g6hFlfPgNCGFGsZhcKI9fZnHIYDLk8bPozTswnBLgueNF11ALnxAbJeVNbYUK7JIp6d6H5XfA7/d
JXTa6elBr48oXV02UvzEMzdKXMD7WqT+YHWgBHFupDUXZmm0FGptuyFmt9CoKffoNhzN2X7u/ezq
MtxbFqzAE3UEBbViEk+L3R76iCx3YjLXQJqxS/elSdn+WMReYX1KkldFeQrDL05wcxl2zUpaIXWm
CBFCwBg8t5IYeYiymqS1Vt8EIfUZUTK+bUbHLfoN/aYV10TyiUIjBQw6qZzlrsmTdK4KoExVvs40
/65LE2SMqr87p326bNUalCiSyLCzuDKWj1U9L5rB6NkthtnLbqOU3b0dTu1d2VSS2wbTH3gqmiYd
ck9UnERm5nwVB9VuFF9IQNequafeipw12bJ3k77ZIfCkBTeekPXNC9KBvsHuIcWFqr61S6zAcuc0
f4qUlM7TvDhMef7l8jqu7Q440sI2cbsvn0mVVfdpLQYw2L3xK53Go8oU5jmoGze2k0NjbqmIbeEt
YqVmbOBSheCVWfS3HLYMJR1vRjLwjVQ9mfW7w5ffC/qveYsjPuWFVaUJC2rnKO1KHxnTeyi2VBhX
HL8FcZlgn6oJcfIikM2LyUEDDxvGRL2utKe2N/Yw7t5/75+hLFYuyLo6iUV+fwzVg1z7X7q2utfm
n0FUb9R/1uwhFyjoggQzpAbP97o2T3E8xxOeuH9OB4dWMskNt5zvyg1Dco60O/+Q0F1e/Tqd17WP
6hACUcoulD/L0We/id3cb56qiJGuG/5iFc5ik0N1g6m/nFc4jSHsAtH73MzljZXcpdpf9VDtzV8l
dfF+S/pFfIvlzYKuAUEAgQ2ruPC5qNJ3ctMTcSSO81NKEXTMow3y8JoDJDzTeDwRpqGDdf6ROETM
bm/wtWSJruUu33XD9I2XCF1VxsY9ubYfiJ8sHmkiI718GkYK9LzcolASW1dwCWFCXzVqupF2eCu5
wlE9RVlcHqYeZbkjZrC1qZ79Jc2GeeOPWv2IwtX0SZFmi85xszxSVEnJTVrNbVySDXHzOnYeVGfo
X8xsrw5bgvVva76LX2txGJxoMvzQxHgJ/Z50ONLhYc5eYITM1doVlebp4bHZugfWditFI64a1L50
9XckcRJ8K0juWjNyhF5Zt9eRqV3PUXfnp+PVxFH06+4m0ev3R3yiTvUP5CJI7gtz8vMASHQ53FY3
3dH+2fo7CFd7Kol5tHEe106IYO2SpNdRClj25nRpOeep0AhQHP9RQ5F8rD5dvtlWDwhtz8wnFW/X
JUlEDYzcmWqBAA85uunlTImPo6ZUoRuXhv+9DfvyT9aQdBOyH7z8yDSfn8l+mno9EOyhNo+OnSV/
yeXypihJOVjqfTshJphtTaVZtVLkOdHjQjlz6WnCah6NmK4Iz6IooM8yqon5rV449F8YG1mH1fiV
jyWcGoBvuHeqFScMSeXu9tuUltjB1bnzrOAQJz9Hy5W0D5X/YqkH3dpwDav+h2PAQdAFZ3OxrCF1
7TnRRRm1sVxGxzzC0Tv4DJO5vGHWQhPyhf+FWTJjGnsK1E4cOrkO9kH7KlEsqIpDOM3MON5wqWuf
jfQt34u0EcotC5MCQ1KY7ikCvREqUePbfznVYHlSO4bI0STHy5atOjEa4XQeOZQNeHucb8zA6W2K
fHwts9M+RPVzYVsMpC6GY2oEB3VOv46zwdiKh9jc6nFZNfQEeeFW/JaJNo3BnonS7Msgf54T7akk
OetR0DpctnJtm5BLpOBB4Ex+bBGGWVWf+0EMVFIZiVsa+t9Om91QWNsauLXmuyiZ4lIscvDKUr0w
ajUmA450TFJ2/1pUTuhqm3K+q+uGQASPKK5cvt35F4u7MRvyFozcgkDMQPQihkGvq8g1brwPVzcH
b31SPHgs0QV6DoVMzjQPM9Vms21t5aZ1tCC9J9gsR1dnlAEU9T5ubNcc1OSD3hrhsxqq3a0Nmf39
eRoyjUjl8SqnyXl5KIyo7GxH4hdJ6vYT8TRtbWq8y1GR3fDTqyZDpxIZNFF0XFYHYkMJU7vCaxIG
32h2HLgJ45b9Jvzm98Nfs6O+hpnmqUX+qPAcurxN335ZHq24atabRNEbyRlDG4yhJNbxqL7tBxOJ
+GIXoHGZ58+Xgd76M4Dgq1H1FK/JZYSo9YPRaQ71Cb+5y81vYxa4aX7Fg5zKyIZNb4/eOZSw+SRe
Qd6r1EYdKGViqp6zdwqCxa0LfQtkEYn1htFUiijpMMkkaH44Uu8m7x4RAMuY2gfXDFkheuUWPoRu
j1oeA1L5CX03ZtpfZVZ60KStVNCKKfCNCBHoycJhLQuHk0JQWSpk1fPG+k5V/mj5OOSgDDaumQ2c
pRIzQ3oLhrPO7LVscsNSOjTSuPeNLZ7xKgxqT+J2Jg5ZUsAlp5+kpjJZtcnvPdkubNcxC3S+Ov/9
zkqhykKXNSkkRASW77igqvFUKWL/kVm6mb23LS+J7+0i2tn1N7MMDzY9QfO7+1SEU4KBQe5FgfVm
L7aeGTVh7Eeg2mn6EW2oV7Uk7JElJrTRA2TQ7JYFzv7y8V3xE6LlzBQqlMgrLfdIrwVx2s1RQeuP
fOi1H+k0HGci8omZQZeR3mZe2Yj/Ii13iR8VQTOOILX2JxpbiEn2km/s5/GboRLr7aut2vwW4CIc
SdvCh8oFYNhUrjUQMX6IB3rcPkeWvW+kL9YWYXx1LdE8oz9PcECWN0tn6Z0xNknhKdAWp/BpVKed
7Lu9tREiv323sZL/4FBKOPeDdVHKpW9iWKxoZK4/687s+bEnGV8y57MtbY20eRuIKJiEqBCbEru0
xTpacziEQY0bqcxbdSpdDfXry1tj5WQjISUkbKkCiLDq3KCxSkk00NPrlbYqu5M8xPukRbqFuU1b
uuhrxpA7NqEci3O2fBFSUUulVLUopwelaxiPmyHV7wD+PCvDYD3R94wHgUG4DHS6Gg5u7XOKR6PJ
3dI3bq3MaA/SFD+EsvSQNbpx46vDnSJJN7ZdX0tq8amq5vtSDQJ04DmFTfhIDUknbO5vCkbg+BIR
WSBr/caJfCudynUN6VvU/4lTWJPzdR/qHgpTEhb0BpmHUsmu5FAIxsu7smc+2gglOvY9efwZzMYu
VgKhtLeRblz58ogL0GFNroyE2bJs0JQ+FchJEnyAm6C33KB+Rtjq+O7tBQhNs4zKgUCzPJdZmlVZ
OQU4AuIwv5GPJtL7m7PzVsI9yh48jnnaWdBmlsF0F1e5oiXAFGOyz7tP1iS4se14NVdCTqfbTQye
UkrGHhrNVqy5uo48KwU6McWyxZEwsNIiA2w9RhNrbL2xVG7TcIsSsHJ6BMP8HxjhAU8jsLxGhakD
Jiqo76TmhzbcGry+4rVFSVCHUUnsit7JOYRdMU4ok3BuZv2s+x/6/AvCOu34bDdfdP2q8zdil5V0
A0OUTvCEsz0xqZ1a25+iuPDmalfUH5LJjUh+K7thvtGlb47mtsMnqb96/44kia/xDIFiRThzDkov
bpGVEPmoT8gPk1bcjIHxEElf3o9C7YrmL5m9ry6zNkhMQrZMmeJopNO+bqfrqm520Hw3rqO1TaEx
UxSqFRy7N2noIbbDiniITUGLitb8IvZ/vx06DkJV4QdRiVuEy2pMQ0BvNmxu+aNi3GjMFEg3bFg7
P1DsRKsXFCE23/kH8enILiicsusYB5LXphAZcTfvhrW9Tc0epiDkU267xU0amHbhkA9hpczbjlYT
REyU4SkJd7n/qx52WbERx4pttLiK4IeI3jXUH8iZC6tP9nba1zX96DQ5a2hyWt3oqsNTWzxGduSm
ceRWW7OzVlaRhkNRlJWhrBFAn+NJU29UvGwKL8lFt679sw+4XDR1izy4suNE3RLWiLjIydWd4+Sa
UvphJItQspZu5kFFZrk3tqQ611AowpKDZP24IherZycVq5dOBUNGbkcGSm+1aK7sBhqAeWIglwt9
fJkuUzsLtbWQny/V+1ImlZpQDf2oNHfo9qvBcdpiqa3iiSIl8SlKDsuCG/wUY2hlVs0qxpvOGY9k
4l3T+VuzfhCzoM5nHakbv7f9GA9nMtgPJTZH5n5fLOLQ59WQEOJwMbVXVjAwZnxL0en3z1huc8xS
hHIUydtlEKF3WlggdVt4AckHhCHS6DqS71siYmZj9p/UybXnRwb7BNH3tDv280O45c/Xtsrpb6Ce
b8jEGPuxyvXCU/1ZumHil/qgV8bPd7tBIan8j5kLH1VricJCYmacyHuJPxmBdG0hOHYZZuUV87sE
Bzkf0goNWOe2TI48IbYtDhdhRFvanjIyVyR6qIotBcU1dyGKff+P9DugOnFPRj1HUZgphZdq81Wm
o0fixPt5MJ/fbxC9apSdqJiQ51ysW5ooVdyR//ICcs+WE/wY6+heJuJFLWkrmlhZPAqlyKoIvXn2
/WLx4DZmqRaApcblbdcFj/NkHq06YxyHfUiS9krWHhXotWmlImX+QVVeTLO+CxrDrbQfdZJsmL4W
3Zz+Psslbiue3U3H7zMb/ueiV/Z6rdwYZX4TJ+FjQ2YjhQdpEa9SbQoREdnYsisXEJqCjC5CXwWG
19LlDL06JUMLOTFvHDdTrkfFY6xgqkZeJhHVfb38oVf2k42/FgQ4CEK00J7v3NkM6ilDp4ypY4x2
No5T+n3uN/zZFsbipBt+kaSOH5ZeHeXu7B/zKdhVm02Dq9voxJLFlg2qcpSVBkv05Gi3XyX6itJd
GO8vr9cWivBqJ+cvLB06YjtsMRkBF0BWuObZp9ofL6Osr5gphDQYiowA/zmKrcyxxTYsvZRh7AoN
9GlE8elwGWTdlH9AlnMCQsR05LkWn166z/WHzLqKJ2/sNtgQq9uZvAGNS3TnvZnDVeWWH48WCyY1
GmFHe11q1V2HyjZt+qo3KP5RHbaSPWvLJxIvtJgQ60DEPl++NLYSRGBpyrbtmMyncydn+dFplU+X
F3DlBkOFhQwgLh+gJWuwSqpYmcqKvWCq94wXPhb+j8sI4uG2uKURzhODxVCmFipQ54aEQ9OptUZw
aNlRhpYawgBJONBf3uTfhinu8ItBtuH/3mIi0EufLyL4DMHTlon2OZOM1tEJsdpo1ztfdW3vdzeD
/q2TvfcaBxDS0KJHB4e39PuRr2hdUxDmlN2X0fzq19dB91qrN/NW0+bb73QGtHToTYE0VTpwZyr1
FyvBZW+NjxfH8fwzMfLbpFzMWw5F2GWCrNH7uWhbkyhjvJ3bRzM/SuHnOriqhttSvQ2aDTLn2hc6
hRMH+8QHFUEed3UHXFpO3iRfo6l89KNv0njVxlvkn1UsOv9gIUJlolZ1jtXPzJDnpHEZyq+tHV/p
xvxUaPVeqjuXytJGLPD24IoOdkHUQzWOPxf73ZDaOCjETTEMmWtZh8H+5Jf7y9vurdsTGAjPombA
cLalskAR9/ZUDMxg7opfxvRcxXfhBA1k43G8tudgaNPnSmBIUWSxborCNEfNEijKk+lHZESeLpvx
1q8yABynyvPgt2dYLFUnV2VeVnHpFfnOLJnF+TPQH7T4OmM2a7JF1lzbBadg4pc52XFZVYRdh5qQ
Z8+6GyXXhvVkGKVrydfN1otrbQvApoTTBj8Phtfi6kPOdsiNkIWrmL2R1kcxAM4ItxQGVlHEOAnu
JKEfuFi9sC4M0sZpyRCqp8lB3cx5lqwtNda1ncYV/g/IYtXsapDwtIDMHM7iuol+zsqNrGwNeVv9
ONQYiBfJxTCd9/zj5GXZWEkEjJ0YtxkNu1c8TZEtDcZvVmfeq4GfbRyhVUSGP1MmpZIC9/ocMTTC
3JB97lc/+0tcsY3lVdK1NJS7tjhe3uara/gPFJSAcyjE9NomLgq2w3SF1F01lK5jENZtwKzuhxOY
xXE1faPqugEYP92b/dcufC6j18uWrC6ayfgS0otMR11S0BgooddQbUpPVZ/6+NAaN7LjQx7xzC0G
36oxOB8ZyjPeYZmECemtH7QMY4YmOpST5sUwfEaGkl82aPXTnMCIvz9xCmk22CbTLEsv6TJyY94Y
7SfFdNviD1yp6Hb5rzliYU9waBFNVUT2eT4wfljr7Nd8Dv7k859ALE4qubGA4ThA9MGzET1EzsM8
buQV1z//v1YszkyjO11liI2MaNUhDG675FghWRHqzJnZfFKL7boMSE6WbBnaI8UxNJUOWJeH9KUO
omdgPkrGN7Ozd62V7ftZ31VmFyNJ018ls/O/recyajAtmrrQAvvtXjv1Y68f/WYrobmxy5czdNQU
WQK7BCOtnZ0VPsit41pb9JmNPb6kqlZmMTBMDhAl2DntvrcPhnpjbSV1VvcGDUjwnsiCMHr3fIdr
8hSGygjKUP5k5kc17fv0KfUDz0q24rnVVYNOjMgHbWqEdedQoW41CDeXODr5o1bt0+yXteVLVyOT
EwgRGp2c1zhIW832scbMX+38x6h8Txyvt1/sQXUh1Fx2QutL9689Cydk9VJaDDpvsFpC8ijqduE4
0hHrDsaPwni9jLVl2MJLNEHQy1XB2oW1cUXtph8/G1A/FO2rWt736h/EwjQq/POlFg6DSnlSBzpo
aq7/SK0pcqlYHhifcn3ZqpV8F5Hkv0DLnn/oySW1d5awDfa1/9HIdxblwzm+GrtdYV4VEd49vPLl
LfKwMOCNkzrBXdy5szIiX0wjq+fXyWvvxNfO+NHwBSadaU7sKWSjq/pPwuYT0EUuqvDnJgwSQLuh
PmTqU1kNTHI9qs3XgcHM2fDz8uJuHLdlGQ52dJXI4rjlHfRhekLrtnxOJWvDqq2lXBw5tHmNuc+A
kYufRuyV7Y2FLtzkXIWDNzlusxXZbpkl/v7kiAdpGUqjBp4/3Vvth6L4qFYvl1du7QF1uisXB7uv
0rJyBMQ8vIzTD23auI9XqAfn237hdEfbD8y4B8Ae29d5kp4VJ3ZLJXxCaYcBKMZtlD+UKR0Cmbl1
4kTQemnnLxxJbauVHEdAm3rxqmXdXZwGt5Y13aR6dFM7sjeXOULU5t4Y5Q1/ue7DiD+ZiULD1W9n
cPLlctpcO63FOceS7qXyTzkOj2E2HxQGzGR1fE/n7Ua2YnWvcLXBd+U594bhrtEgMKaxOHEGIwGq
YZ8rOrIvW+Td1YvgBGZxsBldWTvxxJq2UX/IbNurh+ihR/o4036FzlZH+eoy0gtKahbGBaXI8wNg
1q3W0yNJXNAK4czEc7pji36bPLtq8Tnp3cuHYd24f+EWt7aOcH+DnDvnrXiV4MLYn5tiNzcHbetd
vGXXwpGQ+/ODsQGoS17knEaqm3a8bfUHSb7R9V//m1ELJ0K7mFRkotI+dd8t/ZijXjfeKdG9E+8u
A20ZtXAlgpfa6QVALSpd9ofY/+T4yGU9F/ndqP6JW6F+IziwBFKGLn6ZkwPmyL6eJfToe2FkXxfh
Z1kzvDibPNMKUTqiwDL+lIP0xXe2SrrCiqVTEXloWg7RB0U75RzYMBujmweAo0i+HiXnFvf5FNfm
fR+GW4dt7b45xVoYiYJgXsg5XmRUk2MY7IbiqZuvyNjsHckNQh29NfsPjsAppPiVTtZVz4KySiPM
a9K/M/tW6v4eW+ak+Gjybolar+0X8XBGgBIOEHWxc6i669sxRczDm5OD5dNg+0217/ypOKjqzg62
VLpXL6JTuIUvyQpLK7sGuIqY0tKv01B1Uey2A4plzp1d7MvsV2eaG4didbucGLl0KWHaWqUmPqF0
b4/HviBtCKPB3FITW3P/p9YtPIpW0JvWkqPyiuFbInty+JhMG5Gy+BFvdj65d+YoUixDVez8e1Ea
6QKz4oYp7OJDX/rPRFwbV/YWxMKF5AzptYu2JsAq/TtO/75qth6BqwslGkIY+iAa1hcbnIRRFTGa
CeIRPVJK+LWRRzfeUpBbPbj/gLyhQZPkYlbHiCu0punb3H6MnPA6Ipk7/miklzhSnmx03y5739Wl
gyVGKVOoMy+5vTlEAps52qSJpm+186hvtXaubuSTn7/4NKOcT70kQuzINK9sJ3oIE+rkQSHt/elP
8hooCNpU5qFRadriG5lhH6F9jC3UO1M3sKTMjbr2pgq3amPrm+EfIH2R9uysMVUTAyC55FFWfv5P
286GS11fuX9BFn5OJvK0ohQQI6XTMXVtmvy7T1G4cTxX3alBHpxhQBZdqgv/lktNO9kaMJPg8QZp
6IUZg9GMMfJmZ3TLJL0aePJd3nUrERPqRfQJoWgKwfINgSU34hA+e0FfyB5heL1HqsOti53kvF4G
Wns+C2UxOsdQ26L1duF9EpQ/zMx0YGsZ3V6fsqOUzgef8ZlpPV+1+i+q0R8M8lPxZN7FxlZ5fc1O
eDowFUXHKn+e+z5zlod8iCGr6F3V7TSG0+yVIXHcLilaBsmo+U4OkYi6bPPKkYaADr2U0jfdB0uC
mpp3+eQr1J5Sv0uRcP0xTLRaXsZYUR1Qoa2KpO9vrd1lFrufjcbMOgpB5qQ/Zj18INDaW5sZRzfS
xDQpaZQeSTZZtwohgKfO8Xcad2EOmX3iRgFazvH7BXvErwTnla512gSXdd5yUuVs1LC7N34a1UsS
JDt0h1n1yfVNZ8NvrriAM7CFX+uossqlCdgYjHBmJGPyVOSlXCmcflxe6pVLASQKlTzPeEEtz0pe
kXFxGkKreuqZQBcGvZtGkbRTJum6miLjUKeO4iIQ86sdi4+XsVd80Bm22GonYR1T9jp0jyheSbPp
0S9jqbuy1fb61nCFtXNyauPilE4x+cGmpPoSTM0Hi2Cnyo9aWTMaBVHY4uqyUWsLygwCelkQUYNI
sQAL27lW0xGjuoYZupWmIpQlm+Mrg3sMUqD5X1GKSHBR9/Enue6yjQf32pJCPbORjKTxCCXCxZKO
CLh2owR3by5rN57r9tFom2oXGQymmuex28BbW1raggwh56AJneBzPDrf+kBPsLailbHvXp3mpvOv
lOA+ajeOxFqoTL/IP1DLfri5yHQj0vEJ+mj4rmL03lSEX4zW9BLV/5x09TUcxZ9TqV5P8h88jc+w
F7dl3hikf8l88ZqLH3vGcgeG8iAVtZf0qVvOluX2hvR4eSOtfUqh/ImChEIGZfkSsePKLgdRpu74
z5Q9yf+kRMluCjY8wMoVDb35Xxz1/BNS/Wz6WAPH9ofdfb4rchqXqkcpOdjq/rJJq1CaJnilSJ9B
zT2HsqQu6TQDZ1OgYBhE2RElrYrJN7VyZei39laTwiqckMZgDXFxS5KRb5SZ8bu00slBdFXNpoJc
DCyZKSumD07mKLs08u/LlCl5l+0Up2zxKEGyiswQqtnoSSwZBlql0kc5EfWU2YOQ5kFLV94aYbFq
3AmG+PsT5xknuebLAxhjbP1o++TWjyKPaPuFyOjaCmtXk6zdZbPWIC2kaMXgKua3L9lhfTZU9iz4
j4PyUZI8J/hqzdfN8DGjuLP5EF/zo6dgi8uh6FSfieHQTiwYLWH/lx4j4QojUta+p1Lo+sNtZLyb
q8rQSl5gVOlJt9HIcL6kZRj1ciwgJWU+jEp7M7fRoRvMw+VlXGkjBEcV/R4yC4lm6DnO3FVTU4nb
XR2Yi6m9BBElMhRNIFjv1OAnBRhe/ZK9M7KtFo21RUXNVRDuOA7GUi8vlmPI5SVnXaZSxnjqfRZ9
kq3XzrwJrOdci6Ak/MEd/1tKhYYQIcO+uCBofgviRmJNlVB96eha7DJ1H9J7UjOtcmNdV1LrHHVe
z//BWla+7TGEMpKwrnryV4gOb+b7uQeL6lMdRPsoL67VdqxcuXQebDl4vQy+dhEKxUOoZehyvqmt
UuLpm07mdnLSHk/67HDvQzJyHSnw8nKDFbEFtjgb80zzTqwA1ms/neCotukujT9X1X5kyvllu8SP
WrqyU7sWAUU9N3TnCi5br7yq6Xf0OP7g51PohEFJNp1ug/OzEMhtYJcOP79xshcl7H+ombT7EwgH
+gWzDFBTXECUcq05BSUlxER3KdKJMoPJLiOs+XvBhRRTayz6mJcH2m/7ISbR5Vly6xm5OzVoAG/1
zKx531OQxT2NIqRm1yLHqzmfKus6S3fqbNMspnnZ+JD9vGzR6mc/sUg7/yzoH02VkQOmjpKroBui
KxsffnXNLLqLkbaB47zkaZNFjiy1JnUzBRCHaJyOvCD9pMTNH+HQC8mpRJhv+W2Y0sFpEfQe2w6H
o0wcvE/gUu8UpdnKO6x+IQfpWjwdUdsyGJbkOEkbA//jyPW+NW/iaGe0v4wyceX8o+Y/v/8TCeEE
eNrwAd50aTszYr+5xaumnD63ZHCkrfTC2hf6F4DOpvM9MFWznaU2AObw3cKIyroJt3z2Fsbi5IQU
QZs8BmMyD078pBkfiHQvr9NaHH1qxuLclHInk2IHYujvwhi1suuy2+nNhp/cMmRxYAz02NVOA6XW
mkNWJQcmMbtZW2/s5jXPjwgDMTR8T56Z4tc4ifosSXXaQTgBMezIdkPnUwIrMjF/5s7fl5dt1aAT
JLGsJ0ix003EtiCV6LKbaOpm5jFtNiKu1UTPqT3C3hOUin6nqRxYtj6anwxbcoeKezNUdqaefOqV
dhc6LR9uorBl7vS57d28iA5pGn+oq3Hrl1mLH05/mcVFMelGo04xJo+28zrQ/BbNxSFF2sgqwptR
111cyJHu2V2Y/QFvSohr/Pe72ouzFvLU63TBNQui+3H8UaGBNewRlJiYc628/E9fdtlVnYe+3dJn
TOrXCq/zAAnLHOpUtyWDsrGB7MW5M5V8mguL1aSRtVYzV+8Cl1HFl21Zc7mn67aIhPLerMxIkB2N
6VFRPbV/aptnNbnLpqts68bawlqcvbSvlHlsxDcah7v/I+3KdiTVgewXIbGDXyGXytr37QX1dsGA
2cHA189xj+Z2pstK6/aou1+6pArCDofDsZxTjX7U5SBZn/rtlGf3+URA7Ddp1FMmPQSyESDR8IaF
lz89H1071Esr+ukwq5McysVhO6zje8DSQw465AjsIF5cePlTTcil2S7N7j+vL557eO8hqEFVW35C
T2GSOTX6luK0zuDOfvA6xHGMPb53p8tcdxuo1IU410cRG9llpNVP1S1bnhMfPMJxmBm3roVI3huQ
SqLxAKaQAiBwS+ZvF7OPzKW8OK+pwlxPREv+rnS7oe9KaMqsm7zZlu1rlWhEKJw3RKD70vnNtSZn
tSu/SegsOjny9iEfN4a7zckuma4GR9OIoNQFdF2YokASEJyvp8s4LYXl0QDLOPkX9nKZ1a85fz6/
XEpdjkRIB680/LRIKERUdJuPNy0A+QBits4XRIf1KxZeeoFghOuPMpJNrB0nc9FgYwAvyujl0nzO
KZrov5/XRxHwIr+PYpFgcEELhXTQgqLqsjWAxREP9Heo4Aw6Ck3VpvyR8KX8WtiUzNYICaZxP83X
YX9gyea/KwHcEiBK4BAJDIbTfQd2ij2totqWMnNG8xqQTBH/Mk2oo9qQIylyIjZoRsdsOCL30X0f
3JjZV1X+Nqz787oovC34Of/VRU5/ugkbjYxCl5wAIBFA+/NVme+M/I04t9X6cF6Yam/ExDvyywL4
VZ7PCEeMnAO+Ao07S2cj2+T3EV+bbBtgBE6zeipDgy9HpR+S0IgnRbzGiKcO3Loo7fBNvw5Xi6mr
VKuWDgUdvKgDYP/Bpk/NwAuzidkA6owzAGGDcxn8vfXeRjIpr8mDm30PHXY4v34qbwA4MtHCjpFb
wGeeShwQ+nLwk6EMMANfcGoj23j0yjTyFiOinmaqWCdMCixaB50MpSVi4GoL1uV4mS/7Nd8tFiCx
NdefWCnZ9xzrJTlS0fkRFmLYaZpvTUC5geIpSvItY5s+GdAKfm8gCD+/lCpTPBYpOdaOF9MyDYiI
0WZ1WVTkfcCAseNmuhqrykhgI8iLAwkfvaCSkUwrHiepgVM8o4vRLl7b4JWgNzM4WPQiyTShtXod
/xUmgzjXA1vqwIawJs0ueFlh7HK8AO/TgbpVZATrL9ufxyg0TN2giMpXHWkpj2lnZs79XLR8114Y
je3LnNrRSm8ASazZNkuznrZklWOC+dtJqMjt5ltmuV1k9l5cF8t10MxbZjqb3Mzu5vDD9JNNHb4Y
ZrPPezsafH5nN8/p7KLKA8Y10C39hUEJKEmAZyEz8aUHxzFKpwlwNmc/veh7OGw6/NOuncZfK08l
Up+/QXQFedSpC7B6tMQ6Blyobz73ydPg3HXVfv2ZLm9/oY4NUDtLQEZ+Ga7lpJ2MdoX/LHI3XvAg
JAGGEHVlcaU2iAJA2yyACeVSAJjrWda6kGL6xQO+JS7AsJQA2IWV9eVg6S4FVSMJOtj+yJOsZ63X
Fa4M4RSetXbUmT/X7LOewU8+ujsUYm5Wa3lOzJeg72K/1CFnKw/JkXDJyxWzMZVFOsGhmuVV6D0x
M3kqsnUXYGX/YvOOJEnOrXGsFcRBWNa6uEC7xpJ/jrpxCKUyRAxZApbBwXz6qR02M5/cvoIyNPvZ
OZuw2tEeI/k61B+lm/4jRg5PmoIyrysgxuwxL9PU8SxmSf7m6B4JkayCDGSyaSeCbP7U8ouyf8zT
w1/syJEIae+NukxBIww9LA8KgMvIztCurHGOqsUCXjLedPDFoAmX9iRlxZg4NYTU7TW4Frr2OtMx
Liifjij8wAEJCD/g653uO23MsghmE0FP+GNcntMsiMDBgBnL2xF+Ys4jO38K2V+UR4DO/keq8CNH
+Ss8XBYCzhdcbCANGMzYRw/0+Q1S2DMUwtMfTaCgY5T7SVoU0nE24Vfd2X4pHLxOqJN+H2cP3R2D
LmejcHvo6XItZOUtxN5yHMcXf/WHHufTsH5iknnjL8XBqJZN6PWRk/84r5nCKk6ESdYdzKllZxzC
WHk5zh1ij4hzTaVMuXpHCknmDT6T1bEmPLlX9MSs9otdPhaYRs2Mn+d1UQQ4J7pIjo33htk3+Asa
+vkFw767YEAGirSbLiQ3y+i8AL186+c689Mtofj5kfn5q00mzsR+odzoo7WB1YDH1LgI8e1SEHyi
m3SywnBMgcIK3VIAGbAQvM2Dro1Ip4d0jEak8OYyhR757FyhAx8zBASK6Fi6FTHaiSbi50fLlYF6
pgabIawh2PvDdTjs5s4W5ynyBhbXGptQrxsgC4FfiWeRfBMNzGIe6eG9m6XeOP1VS3WERKqwAQr9
K0K+hby+C0WPNbIWWTTyiFjXsxcDsCUAkPJcRKMVozzo68SqvcQfqdLBzchkDFYNqWXrRb3zwNhH
M19P2Ryls+b8atYwkM6vM9Oib0UmywewPF/2oaG7yNUn948y4guObKI2prrpiZCAt13Ioznd8nzP
CgH8DxDnPa8uzrsK3epJZ5ailDavDAIBoIvBu3W9p7yIR7rhzud5SepT9Uc16eDyirCOmZAECOdl
RMbJiipL0+CtundPTFA6uq1b9cNIRSC0oI9z49O3rvocMOY3mZ9VvlnsaNJBLumMQjrGmINCf7IL
vRzrdUw+tWk03bpJ4YrVTkApn/H7B5J9MxZ+AQixt6Hxdue3R7d0ctFnADHCtArjblIXUz87QCz1
KcAdgW2a3fjVprIvPR0elvJCBIIqEG49tId+zXPi8k9suMCQpxvKzIODFE1g/AjQmn9ePeUu/Svp
S76zs6jJxhGSlg6jRV0dNf3f2PeRBOnJWQfBOJrCnXeAgg2mH2BNSnWQRMor40iG7OvCts87B3vk
lR8+eL3TW5Sp53LAnDx6TjVLpnQNApA8QF80kOYl12AZPGgxJYuzZD84VhlZ4Wbur0d61xj785uj
NPEjSZJrMEk+joUrTm3/aHobz9ySRucZ1AbwRxvJMzipTeuVQxtuIGaYtoYzbCt7azVD1Fpx3XEw
hQA3Gr1vrwX7qKeYj5oTpvsCyVEAnw/h5QAt+/qn7/xAmfP8KirvjqNVlBzFWpI1YbPQsHpN+SOx
QJNxn4zPs7dhPTgZGl0TtMZAiFQm9tYqcSsw5MUp0NgCM07WmKcA/8riSVeu0ImSDpfPO3sdLWGL
SJkZYr/e6fI+FZeeDoZUJ0k6Yg6mVXjQC0ncQNfqFTWy2Oojf/4xh5oDpvR+QARG8yoAIpH6PL3s
23UBwivGO2MzfDMGkET43wfvvtf15ipP15EY+XTZtOxTkaNag2+YDZn4tZ9oMqpK0z4SIR2uIZys
MRCPJx4+ZcM/i3s4b9o6FaSj4+WtD1xerJRd5ZFZpBtz3DvJP/8/IdL5Wdw25JNYJ3vywSjGML+/
d9L3/5cQ+ZZlXZcPeCrjaYZ7KLe3q+FFAdUBsWnWS345d5OTu71I4FnBS+Z+0nRf/gWKFDb8X+MN
pVi4DdGJGYqwBwPesTe90qmNu/q6oNcWRunOL5rSsx3JEuZ3FBUb1M6KoIWstPmWgJZnbctXM3dA
Z2tuB0I2bct2ns8+zktVXrZHUqVzMwyWX67ixZTyT7d5MQBzPXX+rrQsVJX8MKqKQkcvqfEIMupk
nU0JD8X9PjTA988ikmyBLRUZuk4OnX1I5ynwq86ahWr2cgjnDeNvWlx3nQjpNA3d6pq47mAfZBfM
j1X5XdtirREhJ/nbKjSWMf29Ws/leE/6R5dqHJtaBFrFRTERcars2EqHt6Y4SMs6Rll+USQvaB46
b2fKG8f5I0PajNG3k9kKIYOWywtlQ0Rnd1fMSdQ09Ufl6hqQlWaNejxQt4AYjHTA6WFqOw/9Tw4u
uADzC4AVi8i4mzq6aZvLLD+Yuqyx0qRRXXbRFYphD1e6T7tkLcgSQBw1P9zlMmwPWR2z8HB+DZX7
dCRF8hBeUSIBXy04OM41+mXM+S0zNCKEwX5JPGGOBmys0AMdtafrxrvS9lmK5GqJqTLzwiq2PdAG
7XnTp3s3mKO1ePsLnY4ESv6nG22jcAzoVIaLfe0jLomT0UOdwlx0qC7K5TsSJZn5GjZFPq8rmihI
8bBWWUzT4KqcNeN5SlM4kiIZug2b7tMRUvxyHzpAcr5n5q2n60xXEEqIBrE/GyV7Hh8o7zOBGL6m
GwwalmYX+dlt22zn+nXCHDa9wqAJTa6m/nHJAXKwI3/1oAnEVBIQUATKpmQrLiA2uS8S8ciQO/O1
t3z6OrehtMcjGdJqOqiUux5yoeLRlDkbxr4Hw7dh3VrJz9bdtrpJUuXmHYmTVrU30sHsEqjkuu/e
8sOyn31ypc1CKAPJAAjmgMBE6l/GHwyX0qsrsXf9MsdT+z1LNDaotPQjAdKqcTdzaRNAQDfsC3YJ
SCaAm5w/tyoHizc60BOFT0dh+HTzMTRqZGEKj+csdfXYZMMl8dAOso65dzlgsOQ2NUEMYLu9jjFU
tUVoGwvRO4Te3S9krvZczR6pZjgM/zEIHtCdNNtXhe4Zq1pBByjjDibPbcwXSYYAuh6jaTNHHC97
kwDhJ/VWMN85+/OrqLAEwfAHzATM8YYoNZ2uYg+MYYOG4Ek3MQ8KsJbEjIDDpoMqEgdRcuonUqR7
YyJtMI8+pGCo/b5pgILaljtA3D/1yFv7SFyfV0qxduC4cYA+ITBiACx9qlQ2lKUbzoKJfcy2ddf/
cIY59g1Tk6dWinGQdQTPNcg45fA/AFwy4AHAcj3lzXs1oY/d6u6JDk1D1S6P3KaAFYexwebEZxyF
5QH1medm4J9Owsrbhm2RP5p+9r4Wab6lznjNkua2yP23Gk2A0bT6N0nKnMgc1jaak5Ycit7Tocqo
9tMGcbJo/AKFiAwgME025odb0EOLxklO6jWqBt+KAsS7MQiUsij3dQBsSpEC7wcj9lhvGccum4MU
1IGMxfO8I+Nl4nX497mAFrXR9eWrcrSgu/sjSwqmXOpPue9C1gJIVpZdVFMe9TQ219th3TjOwwI4
gc7YnjdaW+FXTqRKVuuDMb3u5xLwBKwQ+CxzkN/YVt1/Jkm43IQDde6sxPd+JXwOm106jGDOLH0z
OaSmNT3wpaxQV7CtFoXO2TwQa+qmuO961O4aZ7RA5mkQ60fWp/6W0xSOZUDf9RyVttNcJAVNX7LK
XcpNawzZjiaTp8nbKtw1ZrFwItEqiDFbuYHUsWpuGAIAefVAquY8jeQAQMLM3fPgppo03YKqk3ks
TAq+eQrLNUYIw0SsbUfc6MxfFgaZH0eDlh/n900nS9q2hRpF3RaQ5aSPg3torH1SxH8jQvSpolPZ
DWTbtxsH4xAjjlvp/TNX96B81xJaKbVAOCd42DGBLU+vj6TOKe/gZExv2RfcjFBKQC5T13WkGoNG
YxU4vcFmivY0OZ9hl2Nhj79Xi9bRsrjf0+oHG8trG4N541L+7Kwgttw89lhxsYIzJi3o/fnFtMSG
yJeRIzhOcTN4vif706I0B6tzxIaBe2AL5pg3kxh85xHMOLRlDiZpz30yu7CMTJNezR41PoK8fGTW
6G+BkGJoNlfl2I4/R7iFI/fOvMaiq/Clk5NFHMQHxXrrDbFVXDLyfF51lYeB3hbmyHA5gYrgVFSF
MfesL3IWY/AIAw9jmsRJhfeOtRQJXj29MegKrUqJACkCGyraBHEdn0o0w4oXjpCYO78Ga8tRdW/X
C19XQ9GJkRx2AlpZbjUQU9S3Sb5pkpsxh3npsALU1gvKN5QCfdxCROzl0V6NvCxo3xYsTosg301N
HeUkv86X5ZmMb1lV3nTlGLcmfRt9Y1eV68Gz389vodJa0Lkr0DQC0ex2+gVT2rPJ9XA1DS6YGF5h
y9Fc7zv6k+m6aJQO+0iSFLOBkBLcWuIS7AZvQ4r3LBujYjajDG8eOvJDk3BNFkgVi8I6wacD6H/c
EJJuRrpMnSMuQATEc8SKedl0o6trZFB5OleELWgXA/bRF5NcqAuCxwor2G7y4mXGFK25bs7vkjKC
cF1TTP6AWdSU+2/Rqxq4rYFA10yBNnQ5L69juOvW6xAYf2CAsIJNoBsNVjUjg97mj0zJkaQ0AccJ
gUwblEc16AjhyZpvk3PrJLvW3qz+XdbGCxyd8d7acQkYitrcDOzg1wdS60JwBcM3hlVRjsJQtIBh
ko8KqXrxaMfX8PoqJZHn/krmhyaPjCTi9pOfRGu6tcBk0915xZVTbxIMtraX47ht+EdJt3W+O78l
KuNCV+//0qaAZE96T1kJMzrH6lk8TvMUmSJAHZq61wxhqRyRi45HUMHDtoCtdXo8yVwjSC9HFnvm
r7V/b/wAIHghBun/orsSlzVAZ4mL3CKSfqeCxqLvZ8/lDJ3XB4L9Xul9qBuiVp0UODu0BYI0FNA9
kvPuaViPGMZhcbV4F4HX3gS1dWFYvSZYEysv38dAXcVrCcAoAoLlVBVelHVaEvRi8b4iNFq5Zd5N
wLi77MyWbZxuMB+m0R4v2TKYfrywrHo7bxpKPR2xWygPOvhz+gHgbaKrP+IDjPaQTh9msme67VI5
U0zm/StC/Pzo4mgbZ8HLDiJaluEIXK/+lq6bdDLR/BYCpnD7FxoBlgTPeqwq/pyKc9rC6cNOiJvs
2GXkJpu97ULXx/NilFodiZGu3bFF48LQwtoBxQd86qDrosp48/tnYhwabbOv+G1f7ORImmQndkrt
1eWQhof9UL6vwJHK2Avu3qx5G8JtXZtR+MtsD8BfjM7r+Tv6PSdaugvNtU+6esF6NtneNi+nbpuR
m8qIWbtPy03YlvvOvPSbLurdH0m4zdyPrDsk4z3V4fCr/Ave3QLNPfAwmyttrNeis9ULsQZGLrq3
L5p6Q9NXsmoea6oTgYANcJEgl8e7QzoRhJftYoEHAkzf1r6brV3YZ9slcTRmqrwmQf+GKWMbzFKo
kpzaaer5U887cUksgNDZMp55/xhTNxbRkth5siN0TLbAkh0eS4SsQTxVqJXiTcCyQXNjqzQGexsw
8gXAAnJ7p19i5cMYJMUEU+Y74nxWLDINXaO16rgcy5AMuEBXXput4nJIN2sQFfaFXQK0st4BbcD/
iwZeDFQj+wVONbGJ0tKOgAjFZQiFuhXXw2jnUT7mf+E4j2XIEQczZgSjkJGEGC0C96N1sPvse8D6
v8n+HEuSDBKlhsBIK1x35XNf3/rD3bzemPkdfTp/0JU7dLRokptmIW/R0Y0dSoqntHejEvzR7gYE
a6u7R9StcStKm8OLHg8yxPNf+DA7b/CH0hIDP95VmO9L+8HXQSWo/AXQVP9PxO8DeHTv2IvTtbwV
68bfVv7T7jdWFzPdGJgqtjqWInklm9qFM3IoMoAR2x77CAgW5zdGtVTo8MSQM9hXTYAJnh5Pr2iQ
cvQshCLOtYdxU4amU10qXBWH/M6Em/CuSFJJx5PMmD7rUXxEUQR5xf2KcUyGN4/dpNHc7Ieq2OR8
e14tpQM8lildLH5VWD68IPx5ukZudT2kHUZpr0y240vcp7fAzkDL3HmhYq2kyywUJLmm55ig85Pv
EGNI8w5d8XgnoPl5EnBl7Fe+oLLafXd06Ae/Uwqnwjxg54p8H6q5mBOU3JCXlmMVTJjFHD3UpjEF
6YdTtBTbKfDBiPczBMAf994ba4lImiFO3hULiwryj5OvNwwporG/cOdrEjwN5sEPH9OxAhNpuQmA
t6Pr+vy6LuJTCdixsf8eiNBPbcykZGlWhk8t+y3ljxb7wONtMvFGmX+d34Ev5wXAu4KRFH7ZBOyF
/ATtCbBv+8wvwUgKvvh2dYeoKFcd7+mXMyOkEE+kXOFhvuwzBt4bv6IoT2DOfb3s6/5lJjZI4Sr/
5b+rAypKG0j2DipIck5vcoakICuiBTNLvzGky1Y7jc+L+OKYoYvA8ULeH1UqS24QqQbDKZH1QEK3
+Vicp2EF1PUcWWkaVfTV87fnpalWDhlVPOMwxWEHMjKAUzVLsXodylS0e/Ws9DrMuleS6hD9FGaA
AF1M55qYvSJyFdYCsxhlaY3ox3TegqV/6BHZntdEJcL2LMzhCaf55ZloznycCY5UnDWjHwOjdICn
0cFgfTk4GPBzcbTxHgVI/pf0dEcxaAyMABZbJUJw/uxUQ5x6j4brxKujKSx/udAgy4MpABvEFfSn
0iGlCZvIUrpYsxBJhH8Ma8PW+3F+Pb9sKik+0G8AnuEhdUmEgRxdm4vHkfyqPZG+mR9y5zsmlW6a
KgSD4qpxxl+z0VAIyOLIR4kjivTEqajWTX1WBRDVAbF5Hi8nB9WYC1JfGO6V5cXzuvWRLMn5Rx5c
oWnpv+uJhz1KeB6KMgCNORVORuCUNhOrAMRdx1mwD8ID3pMRShoaQSo7BHsSDBCd05hdliKE0AFd
LVkgCA1eMXjMb+fUfTivi1oEwl3UI22gnEq62LXZZS7gC0Ecmx6anmNmcmp+nJehsgvRRYy3F94J
mKA9Xa80A5sGyFYrFLG+h0hnBR8dSIvN/0wiB5vAlpiwPFg6HnuSmDEvOPE7rJZ7VbfkhrnBBrP2
mj1ReLkTKVKwi3IHdywKKV2DoX3agazA/ckqpqm3KNcM7xCB649cqDx8MlAvJ/UEMan/TsEOWSZR
22+0w/tfx+LEov0rB5fR6aI1/lB7OYecsuo3Rrtf50+nvlwzO8p8UKKS2xrZiTYudVBFiqvpRK5k
2nZLynRKhFx32GJULa4mEuVluJ1mN3KdRxN5gv9shQARtjz0OADcB1mzU02rOaHDPIC3Bb4LuGR1
RAceJc5rohvEU2zdiSBx5I7coI+mfMtZIKh3SvYUUMc+oLxbXy1d81kAblqjl2IlCcpSaKXwAgyO
y10Fo4GRccuBk+ib4hW4ZpshHccIc1hRblY3DpJyiWtrZKpUBCkS3seILcIvCZUisICInI9V7Mw+
QM6maMo2pAK9Q6vJDCtOGzz8b+xnca3IWU468a4NA7gO5OgvQ1ZlkW+hFuAEOowXlUYIXgOQ3oOt
Drnb000ji9lMvIBGC979FFy85MEBJUrnaFZOqdCRHMk4MtNw/YlO8IVJsKdWGtsB2xT9ujtv7KoL
khzrI93Fc5IhU8WgT7JWm6JYAZK464Otv8SNfwlu9RnIvq2x6TG8Oa5X1PmvTT7irYRhR1gIAmlP
rhtUQBEW0+RVTDBGYBnF1l7crWXXj+fVVMRQx2LkgYXEHa3SKCEmzfAMSj650z65Zr0ZbOuibnTG
qJQmLmKRQkQRUSqG0LmdDR6uUApmYTb1lel+p/RXOvWbDK+f86opLmagPKMKhHqQ57qyQVpGb6Jb
CKo5tLo3mHMdtN/OS1Ca4pEEyRRbc+lSRiAhyKe4SqdotYZHMFRoTFGpiOcBIwHsOwjcpVUbaLWw
CfQ7cR+mD2YwPzlUNz4nDufJc/n3yxwMTT5eoAQ0AaeHt6b4b1Z7MPY5eUxEX1X9HCDZ4TZR+FRV
W2BdBu5N8MsEIH/Fhv35dVS5DjDwAFZYhDi2jFFfuX2beAtA1PPwLkcuquI/6LhNzFXjOlSO3hHM
bVAzBCy+dKQ7j3HLpmhJyp3gBl3Rm7n2o2QpIkLK/RRaEWW6q8xS6oYEBMEGkgA0Q6crW4IpseKu
WwFd0nlz0/ngg0XuMyidq2bwbqqx9+PVzZ79LnikfOaRV2TWoXO5eZmw9uC5nbNrhpZFqeW8nF/1
r9UFbDq6URAWiwoU4MpPPw31L+QdQZERt20feZkTcd+N/AnVFD7nB7tOdh4HtJTRjpGXF7GFjhmv
uikw8TGhbX1qedR6/3itbqDtSz4Mn4XrHM9fD4fWllM3sP+E5xkC6moINqiVQvV/iqbf19ZLtcZG
fdOwzfmVUJ3jwEPfJi5/Am50yfqbwBhQOS+r2GpZftGapRsXTjbf1E7p/40oKIjoiQA3UT7Lbkj7
pCJQru7WG7KgKD2bz37An85r9LV5EzICSEEnLyocX5qNUPD0mSmi0hVUoEGRvUwDvemnX0vy0+H8
EGZDFnmjGaOW+2TReesBHn1j2Ca4ZUZLE/CrNhQI5VhX1ME9T+6Y7hrP4nRJ8NTkVuT0MQAP03YH
2okELXkLeR4zjcNUnTkgsIMVFVcnwNjldwxwaqnfpbAgO42S8XsQ7KpmjamuP06p2JEc6SUTtkFm
hLWBtP30Msz3U3UwPYxboTxGbqxm1/C/iOUA5AjkLuGmUV85PbAUXtJIeIYDGwJbHNl1w+BR31ka
N6k6DsdixPIehd/uMOS9BVZQAAzd86COBgxahLqeMJUvhuvBNgnHaMvFb5wDxshIcebm2yS7YR0Q
r4MLYu6GapvpOLiVGh0JkzYqM7u6Z2WO6801o7a9sum+B2Tl+TOnCm6ONZI8fdGnPTrZoNHS7Yxg
jCsMEmb19UBf7OlvDPyPPjJr44ThO16mEJVaH014MRcPnf3c6rhIlcfoSIp0P/iEF3PvQQoJD6R5
W5o79JpPXHP5Kw8RUhqwA7zBMHolWVtaTjlleOylTroh4y/Tpsi2vgU9QBwMurMcMw4XXSCqMggB
pUVATINnkezxaV7brAtgEIjit6Rso7xLt6EOHu73iLwcVh2LkQLEwQJejkEgxkC6/GUsvAk9zz0d
8u3kBcuTi8nAZAdw6sqL0CIysk1jkekbrmS+WYiVYogvnEojRkhg1Y+hbQyv82hR0czUkwAt0x1M
bcnQ6US6OvjOlpU8Tn5XNkg4WOFTnuTkYfaByjOxpP9o8VtQjUXnxnvZgol3yOq02KWGOw0oNgE/
I8oG1LseOo6E2gZ3Uw8Q17wFCLftmMWOZ7NTbTnnbr8L+tIHaO3qbPouaO6bpF1BUJqXXRmNzRDE
wew1uxZ9CywdMOfau3VVRnM2NiRaUBe8Jd1grZHvz9VPA9Sg74tZDDSiAVoYI+CT4FU1uytC6r5N
x9jNG9u/LKbA2dhBaj7xdprzm9Fd/HsrY2TeAnSBp9tgtss7AB+PG/Qtp36UuZhDc0v0MGHW1kxe
s4bMwU3G8FyMc+4Ed1bHukOWdsFuzic47cVtcnPvVgQsb2TJgxeet+kQjeNU7q1uqHfMDZtql5Oh
R7WRuvwKXZHzt8TM8jHms9GAashuSk3AoDqExyYk+fxu5Svo+3A8GKpmfXI7Jo8Bckth8Xzee30t
CSJiQBFKgBIjTQBqqtNz2Oemm1kij7nMd1V9AdC83Nwt7QtAaaMmv0qCg2NcnJepPIVHIqWLZg6n
PqgMJF46tCE3dpshC9I8pM36cV6Ocg1Rd0Q9Gm1rOPOnqpG+XaeqhJxh7i44ev/rNn/JHf+xGblm
u9TL+EeWXPmelwrEvSLjvPoXVvjdXB4Gl8ZL+M1ttuu67QtQpeu4YBSPDNFWjbqRj3w65kckT40O
j7RDgzBygeQmbe9rftPNP9Ls21LHubdbcGDpM855hKlWuxmi2t7Q4n0ov59f5q+e/PQr7NNlxhRS
mAwZvmIq0OmYPHVLsanMOU6yDW/eMhrTXvNu/WpAkOh4oitZAAvLelce5lppNlRgJfDipjV2Lg0P
PNGJUeR4IQcPElSTfVQ15cJcwie/KdcaNyH3n1wCjt8p6y6GjFz6DorFzC54nDl45A20O9Aa5FjA
5A7/u2mJr/AFgjIeaxhBPF3fxEKPslUgpmftKyW/imyJnA6ranwY7Nu03GKMeFl1pRrlEh8JdU+F
miwp087Fps7eepFb/vuQjbu6czVRgOLcQDlRdUA6HTNncgbCRI0wqQGmCgh2IAuy2448M9z87C4E
70W3Zf0NS3TNwl/9gpCJyqFYUtyD0rEBc85Ixg7m07NfXV8Asvw2SRb0Ev46fzCUa3gkRzoYCSH1
UgbQresv6/L7wLYWfzgvQmzDaaRxqopkGx0odNCmAlWG7mE162gGgPh5CbrFkgwhtPvAyyooUaCb
Gl77UNDwIQCGL+ZqNKKUjuRovcR6Hj1AWBPmqKpAmSq8M4KfRu9H6wzwsCRKrGtuJVEPOJ3/rh1O
lOjOBxUIeBlORRKnHWceIttrDy4od+4WeltNdOfocFVUpnAkRx5H41nvLGYGOZlVXYG2Zjv45WYt
U42v0ImRLXsuJ3c0IWYEuAjBuFHGuk3DdG3nXwdTQDACTxT44IwVgLuSHLR4NdQMkQFtKF9RN+GJ
u7MB0bdEczE47AZDV8hfha1xS006bZ1uqT5DzqYruxcMkLxD/8/5jVRqfvRF9ulGBk7nIpDGF4XJ
9FQn1s8+cDdB/XReispCj/WWjptV9WuzJFjfgL+RoQFrHQZQ2we0HWTmiuDsHfXz8xKVeoV4KSMl
JsILSWLa0KLJbCSBKQ2TXd6a3mXtTAWKjKUOIFzlSzA1JXpq0DuJcPB0CcHvNqS1EDWOznWX1Pe0
8uPz2ijdPcpSwnpA8gqq81MZWVLkw2qiEtACiz/tMEx/YZsXw7QDbptF7m0/i4ZRM+ej8mBYPjTD
I++JIEmSaRgEtAoz0r/enEaBNcTluhyY6279atDs1tfsBgBYkMgWrW6QJvd0BQVpu5XaFUp7LFqN
zTqlkeV/dPZNxS+r7uX8aioVO5ImpTcCxoeVMUjLkO8KwTduDsg89FGtw8tRnnfck4g1kaLFqZfc
pLF2ZV8JvRbPBFDzsHMI21B0Xg69EeeBteHLG7q446Wdb5Iy2CX5orEcla74AOS/0JYlrOfUcBir
G1Bi4RrK8A5N2I8xzDYM3fcmoZo9/JrPgaNG/hTlTBDofunLW8OCNFQU2Gnf3yBFnu0TFo6bYQEs
LFkXFNm9zH4+v5OqU44mQAv3ECQiqj3VrplIQ6iJ9t/UB+FWx8o+TluebMfG+nVeksqDifY8IBUI
QkwZnc6owERADFajvuhM7+ay8g48x1YAuqveDb/V/tLfeTTlaNxCeRLPQcSlmgVWhtWBjwU2gaQi
uLNPtfXo5KdzESAZXiWR43CUc59aEs3Vp7fc0eKuce98f7+2w+687spV9pH1AREs8kdyj7oVBqOb
ch/BkvHNcEEphFd8lWreJooUvIVIAq3DyH0HGNqU3I3fJcz20EsaB3YWdcu+ru/n/MFnyP3sM//C
7K9te7dSN+aIM6wPZmpiANUOh+gucGFPaJGT3R1mi8IKXZGiMeluCvlOdNwO91547eQHPtMoCDrN
3avyeqiuAQ3KxdGB3qf7GWI3rb6ExnP4bbXwMLlnaGbvAUQVzJu014G+Kg4oHAGefcIhoToquQK7
rRvMZrWi9Ttsr9rFDcES12WAVXZzunWQZNoPQ9gnGi0VnQG4+lG7+R/SzmM5bmVpt0+ECHgzBdrS
G5GiNEFoi1vw3uPp7wLvf466QUQjpDOgJhpkV6EqqyrzMyDXULUFj3U+zCyUmzhJiJsOu1697zS7
tRr4xS0PXzxVbi3NacxfJn00GhQbSftjIfaJXgVGFL4qzEK273l8FzUWoauROkrkqy74qRaPvvd+
eYcsJfqTGMoc1TQYmqvpJTEqS32U5cZOcDboxZ+hFt2ASDjQU/9ee8M36pu23EjHPFqTH11YTGe/
YJYcKONwNTb5BRmOwBZ6aVV1h9rOtV73Gw2U3RCEa/lo2pGzRxTNsg/zCAiBnwBORaxEzSipmSPk
3qjvBa0r35rRcycLwK5+8infPhaioCU7WcPm1XY1w/NuJE+NDkaetcquiVXxKrTMbo0mtHAlQ6VX
oSmqgd/meXz+yfW+zfpsKjBoobYXRnOXB2soqMUQ7CUICMhlfLLuafUkGoyBZIyu1rGQqfqCyri8
qhbObgmi9WQwOb0YPr3xm6GwxkbjtZAkB7nwcPG7KQPZtnx35VMuRaLSN2nSkRs+AUz1LIwj2SPD
B2FHtdfbZNaVlj168t/E4Y6HdIUiTS3X8+9ixqZacQbwXRLxWhJ/ikVxqHoybait6bQsbkmVnjgN
R+QEqZKcx5IFJVd9I5rk9e7c7oV6jC36BymOsFK5F7IXvblutKukffH1FfDz0lY8jTy7X7apXAZ+
ya1EHG6N4lZKj7IkOJpyZ/gv0ni4vEiWbgUA7SeUkMFT55PpUqj6XjKIWebklnqjZvLT0H6x2nzr
edkuD2u7VrpbUYxuTMG8qiT32+XwS2MFxYuFgjGViz++wkntIWhqrcFYbjq1rddB8205U3CLNjFg
E99YrNe1t6ZStTxibiL6VHeHbTTb3UI/KL7rMeI+0r70ED2FQdr0Uh05ke7d6FIHcwXH1VxxNPc9
UddoB0s3FWyneFbSKweBMz9QFNeXjLZmt2TVjZlzlz+aXUWTeQD/fTCtrWntLXcXo0IXUgbcRWvi
c0uvQUnHiXVS6+DiO6cGlVbgVg126U4XHiUaUTXAAFX45ZMbdOEQD0fVvcXz6M+/NMBd5Bg+gAlz
SD/IY6/wpwMGDnp4E9VlgolPnd9aCdLrTXBnhO6PNrLqlSb+UmqCHYNGAdQFqvbzc00p0ziQ68xR
CwWf4tQ2dC67IH9ECB+XR7hwQUIJgtYqOr7goOc0VzdXS9HI4Ma12k/MQfZo2m1q3oVWXR4NRPIv
R1v6irwnALYQihLuR5fiZOs0sYvOu8WTgqvP84eFtYzRiRhtJbPYd9VDa4lO27g7jzbk5dALc3oW
eZYahQy3m256zFTuQ+eGTp0CW4q9nWKs6Z0uZWFCcXhNbpcs19kdVxhGaC8J+aEelSuVXiwn/40v
eBslL7dRotpJ7u8y82nU/eux0/eVuFYdXRysIZOeKFayaWfZIh2DQvZTBjsK34GQVUJl5/VTRZf5
8qQuZEKoIfQaUAFUaD/PRtqYNI3Zk1xzpeaqNNstqdrRC+mnkNYHIemPsbtmtrEASZusoDhQ6WXx
eJq/WdTcMJD9JWYUHDX0XrQryduX8YG3Z2oe/HGTGF814Sa1dnL4glmUjXOuZtw3f6yiy72aBwUi
KpzeKs6m52dto1i9Lwz8jpDqQrRXlS+GdmuWLq34ayteM+dY/KK/o2kzCkHbD0VAo52ZxpigFr9S
a9j0vWrnaylvKSFQzGB+qbhNGpLnw3JjeeiaZuTRL9YO6AqaLc1TKuXXvhI99Vb5eHkFLW4Wko8M
FQweHY2W83iV2IsBb8XMkawBGF+OLccuakRbzW8RwkHJ1w2e3PQ1MBG5C75cDr5wn6VS9Tu2fB4b
A29JLGmag1v0wIqHN5K/hluddsDsvQBsEswgtQ/UTOf1C6y+ct90kZKMBXNrggLQxIFbYHC8PJKl
8xm014Tlg8o6YVbOh6I1kN3VmmZuVVrZPvB81R7VxHtMTM/atFof7/0muw0NneCAaKpBDW3fG7gY
etoL8ur1sc2SYeUy/3FQzUcPbvTD3AWe3xwwkAxcGsKGj1tSyW9jye5wsi60d3iZ16o4cdlJwOoP
K9DtXCv3alM6aKsfguShNPVDpNW2S+801INr19T3viwAqV/r8C1PnaYY6HdQoVLnnJW2akJvsFgF
aYuZfHjVRG+hawMlQav4JVTzoxq8SZViy3r3RU7iXRiWdimusT2WFgrLA5VsniNcbmeplA8iBRFt
OSdQIOoEqtQfACODTK/Klav6ciTePeYHXfHjqnlyBlO/K+JmesKGqnwwJf9QtfFWj4395SW5lLHo
1NJ516gEQ1s/X5G9qAghRFWcfcCi5NUhiN4DKMXqmlTBYgaZwNM8B9BO+lSmTAdoXHUIOTorXFfe
+vj87DSxrLlICO1Law7GV6mRpEPiG/lNZVTSjamX0rWa5ojqSZa3ltGmVDxf9NZUfgHIChN0XqDF
pFlWtMmqoirtNrhxs/dG+CXXWwPZZHlfpPt4bZ8tTfVpxNndZvDzsrIm08ww/VaITixTFx7uO2Wt
0b90NpzGmT3y3MQVs6ohjiDHO6EAdWb1jtBXR6y2cUrxV9LH0u3iNNxsBXWKH/RBx0TG9dtYogKQ
P3fBkyhsMjezM2t3eb1K2pTuP304mgb0+SflqvnNYgyT0EgVzlhKIIAzk7Lvy31VVGa1ZcvoV2Ut
F8rWA1S9G3CrfhXzUn4QNGtQrmojaelV5lK/0yMFY4+GQom3U8dheJSHTDQcZVSU+IHsU+zzLlWN
Q+BG/Y9Igl/gaIOnbP3RIw16phddV4VVdxsZ0miJPn+b+dteE8qrWMyEbTAtWyWVXSR+GlF6t2qx
OshVFw0bMbGEYNP6YWo4Ve+ad5pQhMAGJTN/UDxV/FLIUvymiQlyXIJkjtzyK9ETHTWQXKiIWR0e
m6RTuLcOFhptsOj4DWZz1xquotmxKHg/pDLIN1Q9y2elULp8MzRFt23CWvwOd4G9roqBDjMo8Xx9
p/mFfOV12Abbdd7VsZNUnebvqwRgACDGSVVCitWJlyUerEJG2LOOG3m0rbwH3xH2aUFqQun+qot8
C+1CLzTfMxw5nKExrF+Rl0vHRLGCPVWCYWPFkLGuANWj9VQj1mcXGZNse1U4hBsc+xoH/CDOg42o
Jv8W+dDc6qOVVWhZhm6DqGyDnAbOLNqvxHLrH1JQD6YTeVX5s6mk9DnDOcq1tWIwN7UpWL9ijel9
MjLDu8NGQwwdb4gzyBHqeKMibrxtywgjBYljP+0sc9+mrtzDc6+PSd2EV2PXpUcKXfJRrCmDF33e
Bbac+tjdlhUrTCiBUV5p2kB3PNUycysLbeBtEHBMkaNr3VtRzoXyMKSS4W0iWRRuk4a1aw+ZnL3J
5QAIxgUvqDrlMBbFpsN2LXvM+9C/1stBUZ0iHwvoO31RTDZlWaVt+8j3dqHfVXeCNkrPatkHIyBo
TNltWclk6SHX2jTfNp3UeLdCXSo3fSdXW4VL8D+Q3os9AhsAVHNWRrLyxFhM7xPTgz4bGVWZM47L
smb1JDgah0isufLeL27l7lsU3CmRnYYHJftVjptBudHNVQL8QkLgVUONB9rnpOM+y6tZW1tFFXEz
gCl8A0/sTvPeI9w/0HzZy4QbunZHF/y6SAK7ikHBq9lKUlpIgahmgeUHUYaa97yPkArimPh6kwHS
kGzZ2Ws3TaeyK0X0H9as+BayO1dh+pn8w1V8nv7ivFKTweBekEUVigyUrF3UJSKojZYcU4k1SiW6
hl0Q5it5fikwrCdYjBDYtE8iHZIQa5VUC9S2GgC/d3mi0089DO4XVwlWVtPSfFJVQZ1Qxr+DLH9+
KcmHjnxdgJp2K5U6WqFmV5LYN7GNzi0iSqSvZjN6UpTaY6N3a/I2CzcvOpkmQBhqO6izz6LXylAF
Y0d0FSfoSmw4yNxjHKx5YC5cB5AKhKWv8iQAzDAPQynSzP2c64BUb0vtgBUFJ/YXY+2puHS9ByrB
fZWZpAIwX52D3udK7gXw/Zirt4I+LcW4ATqRU4NJxyBV9/gVfhgNILk71dXtgUPuu9s2bWHHnhfd
pJ5kXPtVax18T/e3rpt7137QCVtJjVuKFpUeuZuo7uiLxjpy4XLZ+msUnaWiFLMFzF+eoL/gf88X
hdUGqSY2WFrnOtUCf7T9ON3G43dfSW3J/w6JRo43iSqtLPul1XAadvaZoipN5DIkbKN12zz5ogzD
Pl6zBJx+++xOg76KqgO8mqA088toHSvV0Ipcjlvq1J7i30des6KisBZiWo6n74msZGN7hEiSiC/s
+o9yHfz5m2XqUdMUQr90qkCfxygL0WjjCi8pU8yf0kr44bnxDneBlbv7dKP8NFsnYWYFgSaIS702
CYN9eh7fZ9AT/OA2tOzY2irt10TfX75zLmQ+hsWQYLXq6P3OlkBSUD1MtArB+8HfZFl9H47Gtu7V
K7l2N0YyrJwmi+EQupjIrVN3bRYuHPVCbyTu7y7VVmmMt1qhQ4VA10vxb/M1u6SFXKvSg/5vtNm6
gILRC+FAtFK4H7vKluX3KrqttZ1PhyZdS0ZLnw6iBhRCdjBKT7MVokZIcPrdZOui/6saW8vY992v
OPxide6maN57da3FvjSZiEEAcLJAwlGiOl+SqtJTN/eiArQd3MjMze0xVnu7iUJn8I3BafTmn8ur
ZSFhUB3gDgs5froPzT5f4veZlU06DVkGVKzX7z1P28vcju3LcZZGxvVQ4d2ODvIniSFzGIyAvQa2
ttq24zUCozYUGr/kcrjG+1wORS+N7IsoxBxTq7ioG4wxACqjfMtEETjaywCuL3cPw1q9dmmB6JDI
/i/UHFarBxH3KAmUOjQuubzr9GIjj7pjsPti80dSbeo1+ZWlqysf7HfI2RIJmhQlm56QBhZ7Rf5i
cW8T+2SrCtEDKFQ7myi2dLsmqwtxH1uW07nyCsZo4TIwwabQ1be4dNBSOl+mtCrbMhyZ4Ri71AD5
aksob2tBPJpApi+vm7VQU0I4OQhioZUVYdIGKvriYBbaRuDiWvcRtL2VI2cptQDJh2yBExtfdLYT
lH6wSnMAfhq26dbFp2AjC9mz0Hfb0Ei2Zixs+z5bOYKWjrnTmLN0Znih7rchMWOc7dNSoUL4fHn+
lva3geaASh0SdMV8M7jg+tRqALeYay6KizGa9gDuzBUB3cW5+x1lvg9SqGjt2IFLHhuLYoXwGkTW
3QTfFQyMjzx133prZmhLW+9kYPMaf1bnkj5GAK51/6seP5juL7k/BtV2jB/85Flv/708j4vr8GSE
s1M8rANZDKZwvntr9giWbcfydVWsf3E9nERRzld7oNFNVKZ5LA06F11IQT3ylZXdu5QfT2du+hEn
Wyqj7yN1FkFgXNtyf5Ca91J91IKfurb9i0mbtOsAy5nk/dlwmrCpDSlj0lqaAqFYb5TggG+S5b5e
jrO4/E7izEYUVlZDM5oRKdNya6KfZi46nRTuotj6prnqVR5Ff5MtTkLOsoWRdlo4joRMagqj7sb3
n6oB/UxaiNpPv11rci8uP6jKUO0AatDVOv9mg1eZsWxMyckT7Li9y0GitcGjFq21DBYXB1CIidKH
eNl8W41uO8hiQqAq/qolt0K8g6/spNa2oJ70F1/tJNRsS6WU5IxeIdQg3IiRbMtJs43jK4/aSBTd
aGt95cW9dRJuthiVQPFFq5ymUCx2ke9ee92an/hnTwqUJig4/Hf2ZgsxCawkUJtp9obvqf40YCnu
97Y5XNXI+4876HqIG8b5oQ4PWMM5evDSWU96/TAg2VYJXy7P7+JV4fTXzNYoeFFE4lV+Dc5YTXlN
N882QIy2lWfn+rXFFUwWd0V17afbVS2Mj47P/NkDBATfQPQw4C/O7imCjkmUWQ1oH5jytwgZc7no
7oSGu4kU7Qcrs8e03PTl99SKIV+7a66Fy/EpyqD7wT0FYPv5jmnpiXaBANOjkfSjorQ4mMV22ryI
emuriYLeJLTfxP2h6uWbKq5kh6X+HxhZKP708SfRutnoM6VpQZEy+rb72qX6xpXLzWBOUujFq2vJ
R8q827yPWBr91tOiN6q3W1evb8pk1ZpkKXWc/pTZNgNQi8lMzUSkFiR3fyta//IyEwvvsLLcpjHN
v/hpoNmM12YiTnQsrmoG19/oVTExD8jtKvuitw1ejvuC6ktI28Bf6yEtVVsms5OJoAo7A6XK848N
rCBqC4vp9pTMVnIgI++K+JhI2xAjiCi894e75C8wmGcxp0Pp5BgdVXZWUxCzoJBfbOVgUOKNHiYd
wJGg/walonu6PMNLx9zpKKcr0UlEfwzypJWIiHBlKFxHOYIMme33jiLehvFapXrKDp8/53/mFLLE
eTRXKoZQzvmcRppdBVl1yIG0G9a/l8e0dN78HtNnLMNYAl6exjT0jZO5BbcRDPKC58RimONaU3Mx
JWLDBpGNApZpzQE2sSzpWYMdkqP5GPCMjig+amps58YXU/8HzG6cDXagvmXufZOu7I/lffjf0HO0
TdULWmQOhK6LftfJu6RpNgkGYcFfSCpMplIfWCayz6fuhlH2EKZkIiXZq+/uysGRvVtZ7GxJuYrD
jTE646o98uLmP4k52w3GOMaplBFTp3QQGbtYpD5MrT/cCdq1jjypu9WFTSD9uLx8lkgRZ2Od7Ymg
NYUmloibJq1TWseyvtN0kjt2jzcgOkWh3lDV87NdI9uuvrZHFr8pgHIwTZPpkzI7YSU6gSAPwcfH
WfnSdOFj0HVO57/Gwpq21OJuPIk0/ZKTvV/3bYy6NZEyN97kvr9RoAnnQrq9PJ9LA6J+zOpRgJ+i
YnseJpPaHuAOXMVYgP5ghCHEPo88mqrq90hqVp6/i9FAbuIFwZ86b8OZRZlIgghVSJAh+rsKCFHf
SYTiEX1I5/LAluYP7uB/Q83Wp5LLMUI/hPIFKMmRUtN8hu69yXVtfznSR4F1njhPQ83m0NBSv20T
QmXpdSV/l60HPb9rihs//xnhpzp+F6VXyT3I7dcsekKGylozdF3KqSc/4MOr7GSt0ITVK1rKXH2y
9yS5Es2byWLSlB+SYK37tHQknYaa3XPawlUrC4S8U43Gr8h/jdLAzvR2kwssHBCprRqvTO/ih6RQ
CTwS7Ncn9XUh1IWoal0+ZKodQRe/NLm/Kdq/YHKAtP0dZnZrUkyfHppKGG6R13Wm7kZCBL12ANu3
Ygi2MIfwqtFC1AFCw4uczSEWrf/3uQyrq7axq1qbTkxwwvCMh5Cq2kYre6hsbVWu3CcWXkSIuUET
NOnQUlScpvp0naCR7yeJnzlaFghPSpMYToLy08oHm5b7bDvQNKQTO/niISo12w5jobhZovAwRj5E
bzZigFoIikLfTSocMYZAUrnCt5aXxoUyP5V7bCuxPZ2Nq8haKobFBHuDVaBAgY6bFrFcvOkaDVUC
7YAvxDaQVTvShKOC7qBheFutDvb1GNql11G56jau3m1H3fgiZpJtmjGV1AgNpmiTp5YTydHmctJY
yIQahmkkwUlQhorJ+acYeiyo+hxQY1pV+HlyGwntOHxP6sfLcZbWmgb1lT+4Lp9sCo02Fahi0Y/v
672G66TrHz0QiAjnqPXBYB//b+FmWTeTylE0ximc95JZvi1Zd2F777svadfaq/L+S88ApK2BBWJ3
C3Z8TrBN8iLoK1GHxtxtYnzmrNoOI2lTyUB97Uo7jtlttkbLXPpyk3w3oA5S0qcuoic3Wu/HHWSH
clMrsZPG/6bDl05c48ktJPUPmfD/xJklJAR/6S5IbCPNPLQIAOm2Jqi2NDpxvop+nF5q8y1LZp1M
NBSZF8B8NXp9WaoBsQzpoVcfhB4pttZGIK+pW6TldxDus3yH7BKKtntzrdS6+BkNUGsT0XVqY05T
cZKXEt0I9WToPxZpLf6Miu+GtpNb5C2xjkLXoNnH/cq+WEoZpyFnC9Wv3T6tdL6iXpXOOFrPiSKs
ZNvFD3gyqlke9HVl6LSWEELh3xQaYo2okbZlcKtF8dd2VXtyqQDCFv/vLH6IBJ7MoqzHVW7WzKJR
dO+lf2/gVhL73j01sKtcaZ4Fz9xZFCpr9a36K5jTWfTZoWZlVj3kFqP1q2NUbIuwB8n4JDTvrvdq
+jdZ/iyZ21L5kqsrd8qlF8FZ5NlGCQRZTgeTyHhVbIQSDZ/av9H08L7Us5cqj3dD9wTxbS947SYK
nwflVWrX1PNWJ39WC4kUfci6nMmPivfYfQTRuKktJwnv2w9LhnTkLfa1WvP6XcxFaBhjcQIwXpof
tcPgiX2qEtWXNmn9bFQPbrcL05WFvHSGIHD7nyhzFdAJ3JgJGlE0lTO94XTdjdJB1r7LlV12Xy6f
IAu3B4oCIvRgKJkY4Mx2TWAMKaR/UpFlQryJ9nr+OljCcymmNvQrPDxkO9b8lQ7JStD5U12FcfT/
me5ttsnaF829DnlQ+hr10hvDC2w9XTn+p4Q6S7gTHA9aA5If3ARnuwWFOcsDgMcdSXrMEZmSy+PQ
rrXgF1bHWZDZxtASPXFrhSBj/1DzSo8tJBq4g2krh/7aYGZrPxBMCUTBFMf8xy87auGubf65CRMA
RgB+0xv1g015fkakBQ6auFmwCGNHjV/px5njdtAQGs3XPs7ivEFc4ninmPJJ0MKSQVVnIqFy935s
/y26Z8N71uo/fwUwoN9RphPqJF2PER2lWCCKYFAoje3C3Orutmi+eUpBC39lwS2dsYg5S9D6dc4I
cb6v6HR7lTyFM5L70vunUwp8ql917dEYD1K37RpkCFbWxcIBSIHWMCDHg6ehYnI+QkDHphpPl8FY
q7FxRc3G2GaAnc2bQg1Wxre0gw2yIABbrmRACc9j4d+aya454U4xIM6ioyW9+Nmb2fe2Vv8clW1J
Br6cqJZWCcsD2SouTMB3ZolqKPTYCzsiagAWhdp1BBWNhtHdyFCU/qdQ8/c9PYdIK6IplNA5UR8d
BPmrAi1/zMy1PsbyqHhCWXjU0xOcXcUqT3bz3tMyZ6jL+D2FLf6PmUvCG0jt/LkyZBef5Sz2rgHh
xzfxOBo3+iBj1CBJln+MGiPLbLPHgR6R8kRqMIH2i3YjKkm7cn9bOJOAN8iSNUF9aTfNZj/X+r6C
HgGmmXYsxVW9etCy1o6hhimZj+Dbt8ufYGktT95bMGG586vWLJd6epO3eUU8vy7sKEP15VvPdVwX
H8zgLygrIKbgj+Bxg+rovLkhqGXWKNPYxqKUvvayP2xlI78tEazdAE67w1AhODD4FUzH0jPaQDdj
Uubgqfhpv/qxAj00BFmslbr7aqbi8ASUQ3oeg16WHKWN62+drkQHWU20X4XWWD9gr7bbqm2U0O7p
+RzVtNLe2PHeYOt1Yj6ZYaRFeyFTu26jF63vb8tWj75qvoB8va5UG3R0pF/eqFDvkCRPWnvYLJxM
+L9QL6YfSU1i7mfWej529QNW0qjF3mVedhOnCmAY488THWojgC/p+6ERNAe9Q1o00ZmOcmrhdgzH
Q5SfqX1b0T9Kt7LsF9Ic2ZT8bUyCFfInmmGa+pkaTHy4wobQmg+4s1VXZU8Rtd8nmX/ke1xe+Es3
W0JCiYNuD499DigyhbLMC7wcIZ3+EqM9mdaWmsCOE6fto11kfcuyV095DdMVUYEljvZp4DnGqM+b
SKwVAqtoSxZA6ithE1oPmvtDjlu76CDcXFnFHrnYwMLG+KE03gLv25jdVWvcgqXu7tlPmZ0ufY0x
TqPzUwShdDRktjqJ/nay0cQfoVE5SnmQkxtv3EAU9xAsARub/oXeJHLZmGkC+QfVNadUG4oL+0oB
IO0ilBFq976v22K2kuWWbgmcomwZaKyT1OYsrcpGLSeuPiG9KZJ1u1j+4SZ7c1rI5S4crkr8h3Rj
VVZ66izObsOTBCRelNDIwKVO2/jkKuTm/JQumhDT2TdZvZWteKPpj7n8KMv9xu+vKnULcODyul44
QM5iTgfhSUzVQO5cNcFtCnBuxhjG//Bj6hRocQyFDAg/oJvLERdX0ekwZ2drP3Reb6hTyHIrZrtM
3SfjfkJKSMYhl2o7yI+Wd0s1uC7wEXnMrdfLP2B5yJPIAiuIJ/Ps4/LAyOM2hgopird5tqnqJ7Om
ez5uQYykpOzL0Zbe5czwf8PNH1VRUES5K/FVQ9F3FPmQWXdDe2wKR0hwBobQ5+qvuXig4Zzo732p
rsVfXlW/4882bYbuAsR1huuNR2yF1OBrDsdOdIbgxVcOPa7MXrgSc+m8OR3y7JbQBZwN8jTDsvzo
t/+K453a/Lo8rUsnwGmI2aU6b9t47EVm1Yedn4GiEqWdBgjCSg74aJXTl105ARauPlgSQ46GBISS
4xwhJnSS1Y0KoPjRuoK7KLambZX/BO7eWP1mS6GoraJQBMhY+eRAZpWJ6g5elzu98D1LN9oIlira
KrDl+nEN+LZw04W+PqlZw9tBgWO2PNRaM9Ga7qFNJPTl0xve49sw/NkWh8sfbCmnojRO/YTcxuNk
fgmRWlF3kS3gHGs0DJBTQ4UqpsYqavVVjQXaUImcKL0lpje6YMLZTcKmizeF1ycrjZLF6T35JVOC
OMl56O2qYquIGJX7/WM1/syCtxpkwBDRGx3XDs3F+bVQEEOHTUXUfja/pqZ4JbINIINGLFZcQ1A3
6FC/ZZbxJsQAhi7P8kI0rkUof0DJQxZoLm0lBgjZmFlYIAmZfDXzuj3IgVnCh86jx9YdyuPlcAsb
HSS8AQWQZKp9cn7yvTYwCwvehhiOpt0UEWguScassVbX1CeXRkazDo95DRkErEPPP1qA+6qFsVDh
SEq+98t0m7btsQ+MQ91UK1euqeQwO4eBNEA24NWOT968ndJ0HU3HilBmWB8So9/7xpo039LEQQmh
8cnGkz4ptbi+IBa6gk9tWPNMxtjkHW8rrFRG49/LX2hp26EYge8pCQXqwvwqU1B0y/OyK8C+gHwW
m2sAFVurdY+5aOzFuryL5AJ/zXwnueb7Suxpbc8n0kBqlos/JsfUXc6/GV2bJvSNsXBkd9jW7rjN
6hjBsXanF+Vtp/uc85WdCAidJdo+HfxwpRqysNGnj0jxCjgoKn6zk75s0hpqvVg4eafDC+kHpAO6
9o42j79VQyGxRaORtpcHvfRlT2LOj3tkMliUrVRwMGGvZHwXeQylMULRl8MsbYdJ5Vae1DpgF81y
WAKFTzBceWJMWXux638WknbQxvKgK9Lucqilpw9ONRxGJvmLm8x865VWrI4a5bisk50UOKXaqhsP
dCfU/k0kAm1tik3SvkbcKtrW2/+P4WdDNXvQYl5B+KrpjS2K1BA6gm7X5SrYkkAYHJL5fe8Jg12E
3j+GFt64ZvnPyo9YuEXBK1SwlQQdQWV+lsYhM47AFLTCgfPxoONATW2l31lu8UMa5KvQVfYN4O3G
tzyb9LFySV/62BAJJgEUMHywa8/3UWqWg1laRuHwLrrtqv4JvdQnwRPfitH6dnmgS8v3JNRHOjk5
G4chN8GymISqczjVQ5rch63uO3qprtVil9KsSZsTAADzivbZ+ajkoTYV8P0cHhREedJ961Tt5+XR
fBQC5hnIAg9hAFmdbH1nny1B2XAcIjmfPNUKdSMW1+Pw3kSHOFbstHrza/1a916G/Oj2z4X0Hlq5
U8S3Qr5LxoOR7tUBMOY29/b4a3XKyuH5+ati7M2TjpKJifr4XAay6jVPzVoY3xLsOfy5msRzBvln
aD1dnoTFOHhS4gI/iU7ObVd6q1VaeoJo+uDJrtGUCDuaV6jprdoMLEZiSHDJPhyAZ/neF/LS7QKc
/uCtY2P4hErP4N73yY/LA/q8cKAKfVS4J+ABAkDnC8fqcdE0XepMdRfrmEJjIOa67hqVfWkw7ASK
6R+itvP7atUIWlX6vDDavI+vuZYKt1kpw/EF5+gNXbXSB/m88aYqLi02SKJTdXW2UiUX/ZLRpeRQ
Gi73p2avNYajZ2tKUktzh4r2pPupwEud05bRTVGiOOXx3RuHxH2X47fL32ZKxucbjmFALGcssHW4
3Z5/G6xP20FPIConGhKNtpsgBOFfI2tmh+pRbf69HG15NL+jTf9/kq0kyQ2UOCJa0GnbUUS8NTY2
l0NMufXTgJC3sCRVo68y36WFpQzemPE+EhvlTojNrZR9s/onQ36Vxwb5koYnYLGmo3Y56CcMuhKb
ha7VPAA74VA1O1/bD8gM9ck+0AGjUHbM11hCC8tvssjlbEMxmnr79ItOZtLs/dBqe4XaU1Vgt7AT
RnETrbpOLUQB7AU9RFcn1oI1W+Ru32WD13DtjbVko2c9ZF6BukToyEP4dQj1L232qgnxJnIfYbj8
xOP+GrJIaSmbAh2uyx9Wkj9/2bMfM/3/yZCrjqq4O93BLetRwCsur9E8DjYRR6Bdm1/TJrtugXBY
o7CNu9u+H1bS2MJk8CCknszhB1NwztSRe6SXw6wvkA00v/Bu8xDWbysnquK1G9zne7Cs0uukjYtw
NvLcs2nPcikIaMuVTjZgjtfimmrno/hQGN5PTW/uoyIyVpAECxsTiCXKAUCc6d/MWwFajammXNYl
C3i8Abl2XafF9vL3W5g+9AkAa8OzYl/OHzZdoAVmKMuoHGZf8uEpTvfDn+NKJrlFdgWSRSizzvf+
qJlR4UZa6SBGsOkRMEFgF2lk78/9ZYlDF3zCuKE5OZ+toIlbr4uJU6Amjpq5qxyK4GgKu8sztnCi
Tc9AneNlkhKcd03KlAcpNMfS8YQbPX2Si8OIVeIa32Ppu7Cz8UUUuXShmHu+rSwU9PrCUEv2dgPB
zzw0tbULOvWPKx3MGUt5AstBDzVmB03kqQkdQeYsGbHXeDTcwobHa1Ij+4tJO4kzO2KGBF3uzCeO
myg7f3IhMPQXJMJSOxtW6g4LWf9sSNPMniSkINKU0GwINSAroGNV22nWJitQzJba11L/GZeYXK8J
HC3Up88nclo1J1GFOlXGtiTqCOoHtT1L/neQECwjEWW2oR5RzOORXNcySPojQmWXp3chUQAcwAQO
kOfUXpulptKqyjRM3ZJ+SuiA0wEh/ecfECKmQT+SM0f6ZHicUNfQ+6lhlWKMMgCLM76F8XMwrtwT
lgbClQc+jGLyWJ5rQ7Ry1ORZGlROUNQQgZyOa9zlqVrYWFzcfkeYvYPxhxgRAyRCbh21KraFCrDb
34yClEoqmhxOxdliKJRc6VBKrZy4xWyYNpe0Zqu5cBaRr39HmKUHoW/EvsiJ0FkPQbwVUlTxQCu7
dqqsNJqWIsF8oUCJ/DsIuumLnSxspe9Z1ohsOkNyXdbUn7hEvGfBpnYPlz/MWqDZh6mbxA/KjEAW
K6yTsNPkOUtfCZTCWvtzgWQDy/r/kfYlzXLyTLO/iAjmYUvT4+kzT7Y3hEcGgRAgEPDrb+Ib32ta
R9GE/XjhzYnoQlJJKlVlZZoeUhD2fPc5ki0U8EFKLOoWensCQm6f6urO1cBW+N0ZI3A8c/Hdtr9P
7R1e65bThICAd/6KH6o8ffEJ7pwqWcxrXTadPo74hAk48959tKuV/LzingJnAmr7LkKHGQ19aUDT
K0ogFt1uuGGGAmFLE4em0YToxr++cIoDd2lILq372th2xMdI9BGQb7DZ39jZaX4d42Xs2DsrXUlH
rNkzLwdWVZrRJy7sdfmBsqixEYLtSmdjaCErf3lrzqI6MBbzKF+RvgO8lMMxjxMkHnQ0nX9L+MP1
GVwzMf994Qstt1obsutYKrBxD2+lcVesIS/U3jADupHdMvAGuzQh6pxkNMMoZqxBfe6SbWrthzUx
IqVT26iDoVEHUCpZTAEVKE+bOgxkyHUgp8swWCvEKiyAKwwcFoiKgVyR0WuENHFRm2O9cRGAhwDp
RKASb1eionn7S69VlNbQbAs+H1x68pvC9sjE88CuIWPXRJq7b8gnlBUmqCKy7j5dQ4iqhoSsEh4V
PqoLH3BFdWG7U5Mig+cW+vTs8vp1TIPm7xMjSMP8MSKdeGi9oJCkQvJTZE0I9YQTd21cGO7huicr
Zm6GXBhzRWYulUiHTp3HRk4hM71Bo1u6q3sPYBsoEoaUVvd1E/hPsV3XL1lROyuGFYcCknLQv8Hj
DC80R9pCvE/jzgfkYpPpx8TfdsFD4+6N/LYmX1oORpDH6+NUXFYX5qQb3k4wfM+e2+xGd9vpW6Kx
bV43iPYi6IasuKPCQaDagWY0F/BXJBaksSV2wLoy6BFb1se+JJsCqJLrw1GcDhcWpOF4ReFApWzA
cBgAJJRs2vzJLm+rdoiuG1LN23Io898XJ10qQIAK+XMEqvpjK6qQJhCYr2+MCozM6Oa7bmxtVJLP
MxdCvZUumk03afV9mZJh22l18sim4FGn3FwZm+IUxwabq0gQPJtPwMuxjRCbY6MDc33wSMtjk/0I
+hVPUE3fTLhno1wMEgIZzNnXZChHc2o2LfRtnVB0B0GANXru/75LAx0aC0PSWGIzBqiTwJCfHyAP
k+sPXh/ZXTSmT2m/Eqio3PuPLUTMl/Pmd30OICJs8eE5Eyf/H1IcKDiBRgq33tzdJ8ULY5IOg9tZ
OBqSBrXK9xw98Lq2kqpRlPfQYwKFHWxR5Go+UKUJntYTQnZsoSSKh6hoyyhxw1Z/M/knXmz94QwU
1hT8uu7iKp9bWJVjrxIcZmY7j82vfrDCeTcbc+u39NN/syI9L0VVBKwUGBvCyD1Bi0RZVCfLX+ND
VF0eaCeeC00oM6HafukIcUBBLmRjMJ7+qyoOonyaKhL2TTgJTOS362P6HYtIlzxgr3+sSWeemdrQ
KstgDeVh94ufD+ToBpNtIOceT8DhWxZIyKfmgRuJs3FoW509QDePAAC0W10rsg3kyttjmpduJBru
bzlhP65/onJxAZv8nU6elWgu58PKCpuLwMUXlg+C3BVoJ9af/sEE6I2g7+EgySSb6P0i8UmJSXAm
CBP3BP33LQvLOF4JP37HZfJszzRuEP9EfIDs3OVYssqiY+mOuMOIue35e4f3QZeaUZ4HO1F/N70g
rPtuMzBAU/T+llujHYp62rXd58l/KNLmqBn2CcmHe0ePIxasqcCqDqHl91mX3ydSz6zjHH23FXnn
9m25BtxS+fby92f7i4uvsnOb2DYOOROHkFUeJ95HXnrK84e4B9xuJQem8pylNWknQZBBy03gGNCi
9WVs5uTAm7MGAFXdrksb0v5xO38SNcOMgeUtJy8WXnokMscVB1Ugb0wUQgFPn+knUYCWFiYB0/5Q
FhjKZL6JxENf5rEBvLXyjuDecNuTjZxovfYgU41taVRarTawaj924K2ify3Ii1PgtXT7D317GBpC
1plHGmG/DGrLvK4vQdoPK4xss7pEn1v/NtG/F8K8NCPdf37pxzqpsVCQkpqqKBghAjNN4NkaQyhS
hra1cp+rl2wxLmnJ0DXbCv23Z4wc6pBAugBNglfBubTySMzSIwVovytApYN6jS9C5fnLOZVWzkyB
bLd0zGmsP2bdZ9Ltm+F0/cxUBWFLE9Lm0kyvmnRiIJ4YiqfeN8MR6vWt17w06JdAZWAlAac6mQB9
nqt9IPj4gKOrJ83J2hjm3EL7OebiG4VEyfURKSfNwnsNBBvo/pWxDSKJe6is4H7Pav89A5ueUbm3
fuqsmFElydG698eO5IkGmvjqpoCdtMxe2/o164KjOxagWBg31vg+TNre7LvnNhPbRMwCgdnGH4vX
64NVvRSXHyF5p+2VRib0+cobrfsuTqFs1W7zwj5rbnJCkWTrQM+igvnrZtfmWHLMnpgOGL9hljRW
iIxPyAzAsNzjdStrg5N808oqDoQnrDTFxscwhlcLOu0WACRfC3ITowx83Z7yoFysqHQJ6JVL6tSb
7dnbNI4AcaLBO1q9/sEKWq7gmjPVjCzBTItUh2Y6Xo3UOuvD3kki0d1axkqUqwzh0V8KnCXKesia
SvFWlnjoSZwHk1VvjW2G2an55bmRZ96D6MAroqH/Oq6pyCoPk4XNOW5YxAUJby1vZLAJnSaS/xqc
LhTje5Df8VWeQ1UIArVnoIzRcwgshjQ8UHt7SAdj9zn+bUNvu/S2se85e7OmRyAR/37FlrakYXWm
No1dBVt2kYapu2VxZEORSxMr/r42pnk/LKYPJEtZ5UKUapN2xbYafIgs/chcE7QFHH321gZRyvY/
jUxGpkIspaubZJ5Fdl8lP73+NQPvT6CvTKDKL+a6P3BgoNXHZXo5MMjt6kLzUE90PPB8FneuOE1g
YI35jcn210ekOpmWpqS1GuxiqDoXpqAQFVdfde/oJD//mwlpmWgFlClez4h0DLDBZA8a+14Pfw/m
nUEZ/5sy+S0ctDYpY2P2uayzt7kOhlijhT5AhtLlvRHE+ub6oJS+B6ABMmdo5kUG43KJXM58INnm
59lgvk3odd1M7hA1YrzRC4pGDOsdPZ4rNlXnLdg5EC6iFDdn2C9tBnZqJI1AobeswEM3n+gc2g5R
YT9fH5vaDuD7Fmp/wKJJY0vAvWSjQaLZBFQcIdaeQ8cz0JING1ecb/4h+V0I8CYiYDTqzOiwywEB
0ZC37YRJrPuvLQNA0ELL9X4gWxAiWXRrrIn1KvfVwp50YZWMJsIcYM+cDpUILTNK+GfPuKXsr9HG
qE4YIHyYpWs96M1cDswsNaPgWd5uKgPB4Vbw2xiiYObxb9cJVsAbYCI0RHZYxiSVNnHMcSqge56j
Ce0MFG4zRNraU+/jpAH3hJT+LG6PtL4s82HaQY7+exv17CaCnDGEv0oGVswHttZH+fEoujQkrY7w
kxSIGAv1I+s7qMpLvJHbb9dnTGUCMGkbGVrkNz/0LRo+oPZa77dw6XNr/HL779Uaf8+KCbm7dgg6
ws0JJszxmDtHS99Daff6KOZo8XLbzAsxo+iRTAEie16xxb3HtHrUueEjVZZBpoOjNJ9UKykb1SiW
JqRrIbFyfZiAmAf4DORZLDmAmmVbd/SvX1MYiaXrSAyBAMP4AHW1Cs4rjhOtEs5XkpYIjtEsdAuw
0JMQ3N9Rx1zxgI9HDizaFkDPKCTaaKW7nDt7BKc4mCcRMwBoUCR3U+Du+x7dXcc0tULehOVatejj
aXph0ZIy3HENOvGun29YdLdX9Xaosy9QYDxPbr/W4PXxUoIpsACCbgOJQyTpLwdndj7J4vlSAnnL
DUn4k1siqafV7ssg4qdO76PKHV+vO6Oiuf7SqOQqrV6Di1XHbeEl00PPQM9Q+t/9fNoE3pfR8yBb
me3Gxi8A9tIe3aq9g4DKXvde9SKOArs/UcfbMZKsvBqUDryYCmmda8CI4rjEVxl82sVdczcAClyl
9crolTOOsxGpZAu3stxSZ/tZ1/kD9kk5fHG5HdoQcoD+Jsg8puHQelp4fbJVZzEeKXN6HB3uHyiv
uQ5SxNzHqIryM7fozjfqx3L6RXvrBp3vK+GGcmwLY+alN9WBm3go4iKb0kLEhpIDaY96ANGUm5Yf
DX+Nq0S5Ygtz1qW5Jmkyp2kwlVMch6KHdo6jb4ZsrVazNirpKd5prq71MfbIwINQs76mWaTpX438
vfdvPO3H9fVS7v3FmOYxL07qHgL1QYbsEPpGzHDIzKjmP5KBHgvk+/6bJenybDXaZPocSrn0V0VQ
6jRD0r5Q/+8BMdjtOFkATkUnDFS5LkeE5kjby40AIZtlh8jd3vGhCNOWHK4PR3nFLcxIq4TGTkRV
DBcD40SP4iozDuA8sLbXrah94c9gpOWhma23fofBuO0ZjXs7y/vUiyPje1fb1P7n68bUvgDCeoCG
oNisS9G7M9ApiDX4N/iVN1qH6MZtQ6v2wpT+PS0wFgncVf5ccJljw8tFqt3BsGIXs2dmYKV1n6z6
3Rs0kDw9EWpsDLbie6pTCe99dDai5wawOnkarQlVvRTRLm2ckDR3DaQ6KvY49p+aNYpG1SQCEW2h
hQ9tRR9U3KndjX5OEfJWCZo1+yYx700zz/aUOQ8g0eIv19dM5YZzQRIkVuD9B379ciJn2Ixd8mTm
Zcm3pZncjcmwu25CMXnAM2EwgBBDakteq8pJGn/KAUkNtMesv80tcHiwyEX2ws9W3F2R45p7zPFo
QO8IatXye6upcJNVDAuV5uBfnb4HTIugvxiybNxlyGJ4FhiLdTEiBzY9UWcNIIbHI+ZLilzReon2
LHRtgElYLnrklV+ODiGAXpoo9jt5nn72kpFsDS70CapzhLzQWBNb3Uqqo5ZZ5Xde+e6mBw/0c8/8
9CXmCCKSEVVYQjW+8/PMwdPH187Cavq7jhsCLQZOBY9gFqm/o4W//USKwdo4rcE+AdPvp5vBYBq4
b6rhm65pzlNb+95dUwQxGCnL9AB44fAz69zSuhtiGxzH3hynFZPu/nIHXrWRVaTmkU2DthXJVBwn
PfVKMHQSUD3aJM3PDkNOKkTdytFDp+fmGI3D6HpAHdhUhMStAnMPXnQbnV1Taafb3GAQdm11rwXM
VqRiW0BnZuvFcf+r74agDVMvT7NNkHeBtYkhknIcDWu4yQ2tPLdFKV58MrG3Vqtf0b/9AFP9Yaio
B6C2Pk19yL0A3JCpWc5aU6a1y3pRfOk87m8mgxVPHZLdh6QNDLQxmOCNpAPS/wAUZA3b2i4RPaC/
uru3ncLaurmeH42CmtvCwKvWheTkCZtGA49A0x61pq9PTt/7xxEwjB55qyHd8l7r+HcSd0ZyAoNf
AZxmyXxI17tZta3txrNOIh1MdCBgykPsBJDfdVRHQ0/RQKQElWD2bDdZjuCV4KKGqPpbyRpw6mhB
sBv6GBCB2nO70Ldb/csw5mAU6iDE4UZ2kAAZaORxvkMPODo3a9Ynz93Ucv+5KIZu3PRor3mngpcH
ZoM/e+NOJdmBjWn8oXsJgDUNmv63pUb6V0gOBWZk0Nit9lNtw6bZOOk7ZBNr/2QndfCCyLs8jKBR
MOOwrGPrdgKLWBCCTQzNG9To+HkwmUdPKOXYNtR8TH1Laz2twipAqTG0KDTiw4oGHlpYM8awEUXV
7zpK7besTEgMSS1KT1qp6wcWk+YwoFV94zcTw/FeMBvPJmJ6NCRJ/OL0lhH14HW57Sw+7FDaNk9t
SutDrPHgbIkiM2E7IRDz0Hly4IXIn0DHPB2BWkfaexoyY1vFYDS3hykJGxb0YKJyHJFErPD6I6Tk
oQ4wZIMR1ZNl/LKyHtw3bZ8hkurNIQ7dZIjPlqYVz7pXiZ/B1GXbMZjI4ygqfgAa2/gJzjYmwiH3
pxtC8zgqE8d6rFtD22QlWCVCC2PeOXVPACPVkuYLCKwzM/RKlnw28xz5UJYxXzzElJYnIEI15Eh1
Xjzaog2euVknDyXwBp/F2I7eTidWsJ+EGdPD5GntOTUKD3e9kyXbkhP3sWcFhK+FrxXGmesFe3LQ
zXFjam7+q3IQJ4ZiCpBKtu1WbP2EdkHoEr8Xz1zQYpPnNT+5kzdGTlnmW4KOoXHtzFbceBCDAgPD
TJgG0WQp4BKBVzp+W+JswL6ItAnU1kO5Gb0gAqAD0kH5q1P/tKFZGqY4PbuQnL6NSRXR6tbRh2/X
7ypFvx9e6YuPkcKyVtdZm5D5+i0SUBi8lLSMcu/LMFjR1CW/qvp7nTjnNEbkycFC1a49cJU32PID
pFCjgDi7T4c55SXyU067qKtpRFsTkFMbkkbGwbb51i3SqERJAHQ97ysTMF/48gWG8SNbMXMYg1Hx
MiDQtDoHWgUXmNt8I6kdpW26s2j7pSveK4ishE1fbblbJVHB0jBgw0o8onQGJC08RL94Asq5OEDP
IMjlAWINoPC9E3ffsFVOPT1RVD1WRjqnJT6MdGFq/pTF06XSoHrAO2DGNVZHWbDV83pboSEHmrFj
/+Zm+yE9deZK2K8IyNE5Oz+kwcAD5Qdpeole2DFSwogkcQ86k3iDYN5hmnTwRFFvwxrypK21kKri
L7S3gGAFrdygxJNCvDTRtKnoYDJrs42ALHNipiDnO8bFhq+pqyjCSQPaUchAGnjAWDI7fU/T1mbW
iPjL+s4TEXprvUcq/1gamOd3sWg4Bs268mGg43WGHkW7vKMi/lRA8h4Pw6KOrjvJvNtkH7HQbwcC
yd9Zbmm5gOzAFQ7w2Ib2z414S/P3xF3JECqn7I8JuVMmHbWRaQImBmuI3KGN2mb/nwYhx/g0nmzh
mrDQNd/8/tB5r/9Q54CmxCzSgZoASh0y+4sFFMdIiIFnRJYC6ANJkapuQ80wPlGTnfuUP04pVKZr
sVYVU+0na2Yfg5YgOrjkBl9iFej/1s1207cGiAS+6eUWMZuWTtu2eBn0FRisyvvQ7xZANgwEZfDw
S++DpF3XWvNVRYyXutoW0zfNuxnWTiaVFYjeGGDnwn5FuuHSSpfiralbWK+c3rdo9IyHsLZwpf89
usECbPiPHWkvOSzgIiM6RgMeaL3yDu1UnCsEjgXVV8pFKieHUryP6GfeSXIxcdAaSMKmWCZc/+fC
n87gWzn8vZeDqRH3xvxSx1v2ctbGXrdxdaOKo3VegpYz6kX1kMUbaqJ49A+mZldHKhpsO/IhLoKG
FIUXzEFCG2bDidKfEK+6bkM5Y2hYn3X40MLuzH9fHHSjUXR1kGsYzvBAdCeMzRUcm+pocxcGpPlK
0iTr+Ri3mwSVZPRUhXYtwmJNokBB5InNglZRwIzxH8rXl+Nws6xOK+LO7Wx6fWgpQdLG4eMYaWmu
HdNK8HM+1UiIMsspjU3i2/nzVOvtayWgpBKXxnCorInesgas+Suhp2qOl98mbQA++Q0YBuEyDe2B
XB2OlSZ215dRgRacxw+lpZm8CBV86Qap9TyzhA/iWzLZeCBaz0b9WZjpgUCSj1GUnsqfjOmPvZOu
hLLqwf3PsCxxAji032YjJj7OjZ3w0h011uTG5m+Xb8fF2GSibz5VqcFcB72DVH/jzDwkcbufvHTD
PDsJSZ2Aetl9aJn9+fqkqlx3aVd6MRRWA2U1HUMrtYe6+FZrJ4+9XjehOoOBXJ3VaSHbCnWuS7eF
hMLgezGWDU1QHh6Zzr0L4Ij+6boV5RotrEgO2IFwg1QjrIjsh8+O3Rr2Rfn7uJVx9M74yt+PjcUh
MrkUJ2WFPd6bb5o4E33Fu5UL4YIVFFVztDbJufIGEB5vMFEK7hqo3GlDONaP/aSvZF/VVjwPJLS4
dvH6uFwLIVKcDwKjGNunSmzr8aEhKxe70gTShbg6EOyBu/vSRGL4vOcCp209/g5f7gCWBwVW+y9e
tTAjrbc/lfhdDyOp86NjE3QiHGz3TS9XattK512YkSYsKHRkM8oE2JnxULIz8Y6dBjmfzXXnnT/2
w+7/Y8WWyr4iyOhUJLBiepspP+vNF/AqBcbRH7bGGkGyckSA9eEfFG0ApblcH1BSuoPVZnyTG+ds
QsNKTo558wN9iStwZGUCAEp8/2dJHpWDRJGPQxujGjcd2/nujcPejfE9pUdCK4RJR54/llBuTtbK
g8r5XFieU8uLzdoj1ZBwStDOmQIt8FTys9W9Dd1dmZ+H+u8BeLiWQL81034CgCfv3AINni4FZhKA
1vsGcsn6QyNCDVrca3escmfNcezMR4B0wvz3xagQVORlHmPlMjCVt7YRiuBbnx6vu6LynFsYmd1n
YYS4De+CHIumOXFoDE/IGV03MO9/2dfnchOYZPQZDCe9oQnrS/BjY20mvJ35mG6mpLithmCTsHZP
vWblTahy96U5yRUSbgF8x2Cuy+OwsJNd1/zmG1xDHq8NS1oc3W84lC1hJ/C/lukJLVhjgaTsoct3
1+dP5QXLAUkLFHTCEZzDkIMKMZjQqnRvijVGcQXvhQVSobkRfM47f0Q4t2UHTuj5eKXbRIO6SnGT
FO+NfQSnYZff6OmTZodgacvsc26+ELqJ05WgWjWhyy+QDng9RqeV4PgCXt4X4zMymyFy7EgGhUGe
/cO1iDoDNhZaMpFzkaIgTyfl5A84f7Px3tR+1OXOWkvnqJZtaWLed4t9pTVtb2qzibEyHmkOgV43
3nFQ6V33DmXSc2lH8kMCARzWUdjhwT4ovnbaFo2eSfXLctAqR6N03JTB/bCmy604cOEmlglxMZBs
fpCJmKArioAAVo2mDg3jW9+BaBhUhMbzEKNC2K3sAcWmvjAnbeq+yooCNS3kSJLmoaY0snm+6wEE
RQS1MqGK8/DClOQaE0IyX7hzONOX24aTU9K62+trtjYayTWaXvOskcNEX95PxvtoPPvTM/2HuAwD
AZ+3DxkPLJV079fCDtxqwjU1iGcUB5zsSPnKsqheaEsbMnzNgB4V5Qw31OgXEVDAUZCUIRjqP3Ov
Cs2k3nLwQEHXB3Rr4+P1SVS9ji9sS/fKCNGOwBGwrdufcrYV5FSwQ5W9TfW2TV8T58Ct57E+ChbZ
+qPlrpwgitPqwrrkkcRKbbseMLtlYm9S/UcDFVqSJmFc6W8VW+NoWbMmO2VQpAWZYziwVxjWT7uH
7DbtQ728QaV5ZV7nL5fuazy3EcTMbZU2oMOXB5eVM7P3Y4zMGes7p9bOOlJcgicPdZ4i3RV/rigK
4dx4EiS+9+0M0gmfrn+C4ui8+ALpJqhKXwsMgtHmAyomvi8MFN4aAxRC9VrjmXJiF4OVNgnYfcpO
pxhslzk3qZbsmO2crKAPiVmgF+3HvwwMSXHcsCC+lyNHPZnSgoLUe+PURzAeThWKqfvrJtQD+mNC
OluKDNLp2gATBurVgxcyMiHFcCb9Pidv100p74AZroGe7ZmRXXJKHeXwrHFgaiwOkGPUrRuo09nm
NqNPzK1X9pt6u4P4DVCYWeZPpjaFE9TC1AscZ5AoboEArNy5bj+F+djfFk4bOkCPmm6ydbNkUxhm
WEFMu3O+A1izEjErp3jxJdLWT1NjaKd+jjAB6xQQ0qFoqENTUROJdOWAXTMlraZuioC7KQateZA1
dAHP4iRqmi7M+59gTFmbY0VZz4SUwP/mWIolWA5mcofB3Ki9D5Al7dBRPdMYJ+AFegncBzQthNka
CYfyNvRB2gRVdeRZZNyRNpluVzUwGnckHJGn8F32iBYCo1pj/VWeKwtL85csQjLHqdHjZsNSgvxX
hj6FXgt1b+X9oTYCnhdId/tAMUknSua3nDh6yTeCIzzx2S5v/V2qrwlcqGftf2bkm5e0gzYRD2YG
9NhrEY0fQDAkgpXczpoV6Y710ZiaDgXFjJGDM/7iwUNOoyT4e41LRJIzN87/n7PfyLDFwvhAv4wG
mmI2uHr4UW+z71pP63dK8p9Gb6Xb6+fW2qCkc6ssuB+QGFMXk1/uuA2yF5AFFMnuupV5a364RgMU
vOYWfmACpL3keK0fpCPe1UWSWlubuUlkj9k/hZILK/NYFzOXDUEKkArOogySSXjC7U3IXMXQhgNc
6fp4lKd9YOMVP1fC0Vhyaakqyswy5lPP9SAxZKJUBMbWrxyuEdxrwEn/N2tSCDDZXYpMEzxiaPiN
FfdtWLMWrMq9AVyfpUP3UbhZWAZBtXIGKp1jMUxp+3bEBrpjzlY04zMr0SIIUA+d9oVpba6PcP4h
2T/AaAR9Btyc6MeQ5tP2+o7TDFuL+sBFcUjWVlk4mtqWIAOoT21U+sFGWMXhulnVMoKED938QFmC
DFly/jqzExAUwPn5cBeUm7R5ToxjUn5L2Rg2+ZpipfKBsDQnXWAVuLR6vYc5LwUVmnPn0Tys9ENs
PTjiNct2Zbeh5B98Z2lT2nk9A+9lUcBmwiFDbB9pU4SDc4fQQPce/TWEgOoBbs5U/N5MPOjiELvc
GMOAtnTfqZAIyl7RlGDxfash35mEuXWeCa1BdDj4kZesle9/a89+9KA/huW9L+rY1RgM9zGdU8i5
/7VirzXelRp0Bv0a+8PSjiMnYecyoEqbqHK6fV9ae6gYh0HQ7WKWRzq1dq62xh49D/rat0nezes2
oZYG756QGzXjJ+p+yoeVHaQKjgCZgIAU4BOo80o2mgbysc0IG1qK1qwxoFrYpqJH/brotgDE3UGA
VqzQ5xjK/bMwKh1MfelN+pAwhEhe9ZoPYu+lXcSA3c2yaocOxU1vAz1df2Z6dpM7vywy3drGa6Fr
oQWeNAoWWduazk1M99f3tdoNFx8mHVy6m3RDD+66jTWAllZ7N7tD3++L8bvtZCEFbQa79QAH647X
7SoXGjpeM38oVNhkwAXN8QgGSBnzMdCD4/GD6ScoVa9V49QHCeqJOLMAu/iQsQNStATyDpu6b8YN
dO426HnfcnSQOejUAWvli51WUe8BSTqlK1OrusnnUub/mZbOMFsg/xXMZ1jn9qesro+Q/lhxZfUs
/jEhnSFUzOzWBIsXAJULjUocISRkyPj/y2L9MSPtGEaBKyuQsdlkZIjaIN8WbrsVoG++bkZ5tS0m
TNojKNJ1XjtfbX52dKadXz0FOPzJOe8gHHno1noo1yZP9nwOVpNqxPoURtSKW9c9u8OP6yNacQEZ
aJbnsQjYHKBq1ctg3a+GccrfBzWkgw5qgLFkjlKQ/CJcnOYh0HvePNfB4fr3K08taN+AJQjtMSAi
vLyjIBhTeUWLXcp1chbEDS0jf3bYi2uzQ+MWN/2w1kw9/+KHC2BhUfKBunT1OjBh0R2PLmTegTbQ
Dk71AzQV14emXP2FIWn1RaAnwAHAUOrfd60D9UvAitYoepSjAaIWrUVzrV6+aoiYtByqyDgCBC6Y
shiO+giSqlT/pINwmE/6ynqpolDDB+YHcmTACMhNU3ZXxXFVNvOgDq397huRG6B4sHJ2K70CNIcI
PqGSAlTepVdoVQxlFBdTl7hF1HAR5kWN2xOdEcmBpk2oVStvCOU0/jEo42pSXrGsFDBYV3vfvGua
La9+6v6LsUZ2tGZIercmmg9Z03oemQbZCh6B2IyQb6axCaaVqpVq51oeqLOh3zeTR8x/XzzAkrYI
as/vARUy0eDbb81grX6vsoDCPTDPM9809u+lBQZCySCg6FdBCWQzMTQW/ANoEhAUfD9anKCG60qB
pN0a1mTEsBCQfpMIoNqiFJGsJlauH+UlDlgLGOdBEeJ/aGfLeZ/HtQCJQ2C8eQUSxz9d79yTF2K+
5U6UklO/ltKaXVg6hhwEC+BtwqMVF7jkCHHTlulQQ8h+cF8rEJWU98ze45Hl+ymyW/f+2kGhOI3w
1Ef9FPTgkJ6Ts5SmCcY31wDds16X/X4IwFwM0HqPe6lYqwsr/AI0BRZSvXh5AD8874GF5xUZy3q0
qKKPM9B3Phu/Tra+4tzK0SxMSIc4zXqcfA5MGG0dQkM44uK+X+N5UZx1PpiMoCCCww4twtISuXWX
WxmDkcnC2zBBezKGQ3YoNFy/KFTeB0N4KYAnG3kM+ZJNjNJq0XA2Uw2dBuhioGLT23srDsEnQoG9
KW5Z+nzdpmqNkHCEu6MtH6BnaWxgymA56TuwMvvljsbsWHjNypmqCvwxrD82zEs/mJwU4H0CG4SB
aQDasxY6yuncHrdreDShQWuKUr5Lk79PdAJRBAabAKgi3B/yuRRQlgW+aMDPdxfHP7PhuVoTIVe6
BpBlgFpjU31IVugD9DFHlHk3nL3UgREm1nevyHHMvl1fJpWfQ3vuf3akQzylGVq0OOxUbEMsiKnf
GXwlwleBowDhNl3kCYDmBSr5cpk0LysGaBDC+8rqccpjdojB+dFMFoQddDs5QAVv2jc6o+fKSI+Q
ZPscCBAg0ikpn66P9ndGXToU8SkgTkUPDQo3cg7IsKkVG2QAHXkxJEXYBl77Jqo0efCKgX0fbYqe
y1wwDyINrkOivqX+XUpSd2N16GqEQldOD/jxak+Jhwb/GpfTefBb4UFJzk2qMJumh2SWHs40NuxB
PFifWZrwVwcclg1w0kzooZ442QMdbOcHaIaDdz6aSPxCQPgtC4TBohRMXY9ZTAw4cBMO0HIDR6mZ
31fd/IKI2ehDq6LPdhUZq18i1cYkRKODvk3AjfVg0BqBTG105skEA8c/gEcwfSAlm3U4AyjtXK4k
GISqRPfhLai+nwuj2esaPcdJ8g+HL0r3oG+CSCY+WzrfnSEpXZZPM4Gdd89AzzKiChw6UHu87g6q
cxG6UEhcoQ7qg/5GGs9UG6L3ynmXBZAsCLoCSaLRraPa6+vnJmnHcEoqc2MWhghdUIhvTeBNXq5/
hCJgC5Amn/WzcXuinHg5p2k8sAKsQmCLrBBfW885IyH4n3vxOiTjyompOFUubEkHph2nvT2OsKUF
p6DZOym/hbJl4Wkr4bXSDlIiCHUQX39QHM177MEpwbxmqek/jiZqhI4GYqnABQXC5Dr09focKi4b
0KQhHwZPx1aSxSDoQDJ0KWNcAYRuhQUYpFh72SsOygsT85AXMUfPQdY3giZ4I6CalkMJOzDGiPdr
AvFqM0gqIY7C3SmHBEnmG9U4u77dfGtKdBTHz7n28/psKShnZ1a5P0YkNyiT1Gnz2Q1q73eiAj1C
A/lE9aNhvFrF3gE7CutRxbvrAKxa8w3F0wvGEZWCLwUoNLmxcEq1gpLf3NVuCxG4g2hLUOjfEffk
plGLVvvrg1WEwQF43HV0REJgHLN6uW5lDxHfsZldnoljnNt7Yxi+oAxwUyX92bbpRp/so2OJt+tm
f1M2SDcN7M7AXIT86OOQ7AqNzzxh8BcK0hS/esVlBC7OcjcF06H1jdAa0eKfZ98S55de82d/NMPU
zN9x9EalA+oYIE9o84VA3d1uxYGBMK8w+5WUrsrZkMD/f6R913YbS7LlF9Va5c1rZhlYkgCt+FJL
JMXy3tfXz06euS0ggYuaPkORlNSHrUgbLiP2huvJAPPQqni+NinqfMVKw9rIbbQd8KheFONmNF5v
L8W1HTiVwt2caDbzDj3XuJxNOdypACYF+qmZKA0R9Whei3mTHBPR8gLDz2g5Dg+3xV/TDWAJVdE3
C6ASKPnzSZZ+IKCRCDcqHhuvlYs7RfsXwQL6uv6K4JyotI8zRWeXVhOjQy9mxzgcKKv/uj2Ta9uF
e8P6SuG7aDxSjjo1yWx0OWKS2kIFzezK5by2smlBjHHthjISZ8RxaFtU+BWrDL+vZbUARUwoVQVJ
LVwdgGRogy1mSa25fajprtlX46PZlf1dmaaJnQI9Dj8kYJAkEqN2IoYYNjKJxxZQPoApLmxRq4WJ
1mGcPICIV9kDQqJBMySgW8tmCAD7IYrjzu+NeaPGfgbgazkOSGX51WvrW0DaCqWsJa3eRruhqeeD
pQ7lUxNb86bHQ7ndt+VskijTgfBRgKkqIEpZxjGFa41yWkDg9J+Klga9U8hFsRJyybKDMfQfzEGu
YOFlY3BBxZoDwVbtPaUarZjIjVkjGxQ+1D0Ao0Wp8tdC7q+TQpDXhqA5Ujkrbl4akzsPpYU3bmu6
B9Lw7KmaoO60CpEJCdOuAGdfnqAQb0TtPADRVGU1zc38MtW6lJHBiMsHZUZynQAYpPXJBBwfB72c
/dOYjpLXVVnySwgiCUAHkY4HSwHUwgs68qofZIKHWoLJAd8tH6zJltDkqYEgCqVxxg6s0+VdB/6O
tYr0zwvexX3gaeTdaJfCaN5JZhfngKmY/nvOGwVPwn9HwZmlFPnHctAwisGad2NiAJWp825foWu6
yNQBDIreQlDW8xzlA9zpRu1raGVTAnddiLC7DKCNSldIi49CLND3Zq5LfSmrec3JM4HTCs5fGZXD
/FuRZQEvUmmQHMmlnRzRQghQI5oj67gqxaVc0zXn61QWl7rIunjMjB7LWBoVYF+6NHMB7vbUplV9
bCzhXzAbYNtO5sZZugj3XOgKyAvndCRR2qJmchJ2ZhT9ScJ0PxlhaQPBI3fEHGgplTHU37c39Zpe
xD8A5BjUFWpIC51r+GICiEzaYgBS1SMYUqzC8afhwxeapWLUa5oReF7IqiFpzDp5zyWpY1XEcARh
ylT/NU/7nloVCnBbBQ/dGlgjRJSE1xpwT25P8NrpORXL7WhclIWvsNRaVRss0xoZtprAR8iRwFki
jGa2ivdbTmVxu5nXdaPFAhYT+HwkzbGh5er2bK5v138WkWcrREuu0MSQQyPzTgeg+zBs6+Tjtoxr
d+BkFjygltmJ1uy3WLEg/45qgSAOQfFFcN9W/ULr15IkTmkB1QCg2my9WvT+FVNP1eFRMZ2pWXBj
Fs4Az7ANra9MY4YZmXXgGLNbWIk9z3Y1PAJaasEeLM2JnZGTWCdHXVXfJtghMYtIZ40kLIGs6VTN
Qvx9VQ6Az1BtjV5TlQ8FusBqFZlpRaUN7SK3a21fqiYxpIUTd10OcuBIsSIM4E9D1U8AJCpZAgqJ
8L77rgFVpWrO6H//i1PHHsv/rxzuLNQFGlIUA+smyalr6dVO1PyXODU3MGhLkD9Lc+Lc2iCrpiY1
kDvWLP9DR/KHBCgFaerUJENhHP//JsYdiAkNVFUzYGICTl0WkFpPnFJ+8sMl23XNPoMv8D8ryKty
eUrSToWgZMyJ0Y0OcFaJaL3MykSbKHnI6hIg8tVCPndJKlvrk/OOMCTU0BsO/RpvhlS0S30Halgy
SUBXyeBHumGbubdX9Op1PpkoZ0nEcDBEUKUhzu9lG9EdiaTuMckreMkCbYulnvul08JZkKirezTA
QVyqTUTx13oPYDHwyyxRJF6VA3h3cFKhAviCTmOYilyaJmTkdavYhj5qVNBKJCCjpedLBKBXV/BE
FDelTE+sHjiC7IUG3txvfVyhtAO0Azmt9X9RjG4hE4lXTgC+A66GM4qdbA5llkNRaQo4r6fitxGm
m0qWgacF81ir44LCuvaycSqQr3HWDKD99SKsCgLrtViqGz1qtk0grvPuDaSK97qmEynEMc1EXJN0
fftwXrXQCIMl8P1KFp44zu9DNaYFCIWxi6lQ2nGlAJHxw9f8Ba/m6lk5kcJtYJHJRdfGkCIyrOGu
X4th7HYJAk6tWLjgVwMclH8AzwpBLXJOnF4xkXmogwyyhNaR+9RO5AjOty0Dva9WiRnYY6AQ9V90
MVtIliOEBm4ly2Sfr6Pc6VWWDngnqibfHfWhJBLIvnShXcjjXNVff+Xw9CtTKAx+JrBHnMQCjdg7
EtVD3pHe9GK/p1r9qVmqc/uIsM25cBNPRHJZ69GUc01QIDLFhlmhDe+3z2hTvcdSjrzOwv4tSeMM
62yWDPYWC6myksrHQDjq1j5UH0N07KoLMAhLi8kZ1kHPdTUXIUvvK2cW7Cl32xmu/QvQXirAOyaL
HchLEjnrmpQCqyiDRGmK3Vbr7dgKnGGW7AA32x+z5zQa7/VuiUmT/bO3tpC7ExLasXqzgNgAvFhZ
leLlSVtwJK/VjFrw7QAKiPZ3vK9wiynnBrRLhCxoJOzC/qWu3tpmqwS2JK/iAjkF8Oi685wSPz6Y
Ykh0IJtrW6NbKyUoYyN6+8xeVWsng+HWuY6ypp9STLjXj1k3OWWyRY56QcjVVT0Rwq1qqgyxNlSY
cZJslHoE7si/ALPD46WMfiEV1foX3HcGtipte2QbBSyh1H81qk/EnAA0Z2H3rq7XiSCmwE/cokRV
UCVdQRDqlkiBxstAeZH0Bd11KUQFeqeIBLSMZDnYYc6F1OhXAygWUyTqQIU+8opORXAj/dfbci6G
0yB4gw6URMHem7LcO7kp+s4Utal9+4RdmrRzKdxxF1AABEQYTMacZTuLX+o0IpX/MWjv/0YO8LdZ
7THecTg55lhqcarD91FbELqb6qq2jJIoQ+sBsm+JX/tSPWFSwPpA5QjwGcGvcL5DMsNRHlXk7zsc
g3B6VNCBa9ghQBGAhI1IHrd24eBd3qFzidxmZaGiJ0Eqwp7p8x1iHNJaweH2Cl49dj9gfDpobzSL
O9u9MRYGmNBxiZT0I88H9RXtL77nJ9YS4M2lnwpqKhX1jKx2G09BnDOVlsI8SpOK94ek2ADCq29R
ZoHMePULbzu3J3VpJiEKpFGmBuwpXZY5BTeLVdN1owZtK23q+lXSn6R4DZ7kSYE2WljAKy7VuTBO
0UWiHBTCDGFyakvqXtEAnhER0XT7Gt0Vj7XvzEv0UVeX8mR+3KZNA0jRo0iHG572ROkiMgNtG/5H
768WIUOvraWio7vFwkOIrvN8RShz8PtCMLBtBRkFhYwWUvN9BQiX3u7qbfZ6e+uuePysjvKvPO7M
55GhlrEBeXny3KokFe+y8h0RBrWKvTCRcXTNjjbWgsK6dreRvUXhHrxTvFRyh3MsRyFMUoDrwcPw
Y0DLWyD/caTQIkm5ksVnU13fnue1ewfoMsAlA4MEdW9sQCc2BawfczJVENiiSbt+N4qX0f+6LeLK
87YqnsjgE4yVJpdyWwvsDb1+nPPZ7rrfYPF+V1nmYpIepFLdlhr47s3Bq9AblcyvqDNcMDhXqp7O
R8GpzTiNQgwDMx2GkpbaR+Xnh2wsXMnPaQRuvCGAu7wThMir+w744ulCEc21y3K6CtyBSgpJy9AY
xPxYy6nKkszq6yzttPjBGBdyk9dO0akozhwVSBhWRoOpishP12VNAsNWui+lceHQJc3K6P+N8jmV
yGm6QlNio5khMZme4soD8ndQZEQAQ0TbPzdG4IQircX/Pjd+vqWcyhtrGL2ZSR2N5wIZN3XJri8t
JKfgzEzSmobRuzT5HBLAkoIctCdNHu16pXAUxX/JUb0559rx9pW5puxOl5NTA0LjlyVKeqEGlJ5o
46OatMRogSwd/onjdfTfR/5sHRGHGxKKhVEmdK4E5raKG/SFIfLIvoe2R8BPcsvOpOfbs7qua/6K
4Q4JXqR7yWA3oJ3jld9Me7VVHVGuFjzYa07f6Wy4UwEYiEBsFIgRm2M+MKPEXoWpEeur2/P5X1TK
3wlxx0Op/CkGLjdKxZCQH9PW0aJXfbZlw1MGdIW5LEzU6BzaeORdcC2u2idggaM1AyVqjGfmfM/M
sZGKWQ0AOplqw58sUUdPT+Z4jfdvE6+Mmd8fhVJtXuderey+7oqNitdcp44zwb29DFcVGx6dAdoF
CCww956PRAjLJDETjEQQ/4AzaqjdUtgWSISJS/7UkiTuALECrTjMIMm0AloYTl4+FeJbUIVOUSYL
9uLq1T+ZFXeKAiQB1K4MkctMXfRBoce8UicUD5Uk0yK0nL9K0cvtdbzqwaHu8D8LyR0nWGfBmHUc
J83wQMkodI4IsoBYp35t993BmhCjd0vniO3OedYBd/9EKKdqrMqPutbAmirlwUA1oKht0+Y1nSWn
kQI3r1s0JyDtckCZa21tkqUKyKUtZZrwxP9QUr2LjBrLnIHeOYyfGEgMwhhVdYxo4WXwp/351lQ5
X8cftT5KGkzVqDs7GmbIhLA5fq4SndbWr0wBQUY5bFst8SpZ/2WAG0EEsHY/Djux/xZQOA/duU7F
T0sKKd5gPGUUvDjyj1Udb9umoKm1xJ36kwm9HDTDK4RzBt4f7hxWygT82ha8S5q0g8GjA1hk1HA1
x3e45uA2NVHc3I9HUBbrw9NgbXTx1eiWoAiu2iPw+P3PILhDIlVzX2OjgG4v6GCVGd4RnEagg5ns
TqyAgdrYY6cZC0fzqrk4EcptVyRnSZGGEJrURKkwc7xJlks8cYAtv3oB/jM3PpzuQHNv9hrEBKOE
IqMaUMiun4QSqLvq8RksrNJRCod8oMYQtpumi8KGxFnU/VGlWFVJ4k/Whwjy2S2w66292GZmS4Lc
UqfDPPrtr6JPqp3UNz762QytOQJTqHMnsJCFrjwkll1YCJraaBQ60pal1ZEQOLkgfTHTahPEWrtC
7YiyLYwKSaVKkA4jQFQfi7qLkGsCddbKD0vzNWsGf5PUAWrPi8Hv7KkrkbBThvkuN6zUi4XR8pq8
AZWRAMK9wezyXRY3ho3cWG1P6O57BhnRsPF1C7RToGZAAtAy832K6qB7EKQbvwH7Z+6zbi470him
jF79ojd019fUfKOEY+JqviHaOco9QR+IFv6hbJRfUZt0D0UjRZltoVEdz2hzbs9tFj4Jca+TNMzM
hzbtJ4Moag3UPn2epRUIq7UcBZCT/iliAbdhFbD2XaMTUUlslaBerqxwXJkWXs1QtmYA75Sx23SW
Vb+Ycz89gWagejDHMbxv0I+5MftEWldoxHHSoRe/o0ruD0VRi79AeWWtQXWBf9E368wtJ6Oa6DxJ
7bpGLn0TJABrAxRkoNhIrpvPAI9o92E16SWwL8X8ywdPjwuip86nAYorVpKZlRlsXlqrmy6eJJ3I
YWvlbmJOaAStfV8DHp2fdCNBNlueiBnL0nEam+Cg+nLIGj5S/64B49YDYkBwvOqVmb0bdeA3pIiD
MsLC14IJPG7DWolqrj6IftJuwEUr7C29ZYg1ohk7ACKYvvVGV2kxg1/eu22irhpFEHqqOlCi0a3B
mfopxbkGagdIg9tCJe1U7XV1Nh2/G35nsfmZ1N3OyDFqrZjWtyVf93csZFJ+KtIAY3FuKKJKAbHS
mKH3UGpcX2kSWpgWuHgr1a2VPkDjqACdjPdwIqbAmxAkBOlFkS8EccwEX2jjk1HwJrqtC1NE3poi
p3wHdDNPFdZz5lXxYN+e71WtdCKI07g9AH8FJMeByV11Hcm7pCdl7O80UfjVRSbp5yVyxKveB8qy
FVa0ZZpILZ4vsJAmFjCWYoCeDltF+kHxqY1HCcqpDeA22v24jw3nv58l45NgRH/44nstVPTadOkE
mWL9wajgBu1VBzej2b1qSy/h1+eHLAe44k0AB/FBThCCRwzlGOAkEp+CEdgUWy3dQ+3aJkq3DNWN
QB8kSQsTvGbDAM+MWmTQJkgXFNi9FQVl3+bgmJhzogG9Nmwjp0Toc3sdr4pB5SzQJUQI4ouRgm7K
qt6HZ1PMqzoB95ewl9vv2zKYc80ffe1EBud8I65QLEWGjMAoK1eq0QNegchtYcGuXbBTKWymJ/6g
P01KV0mQ0g81EAMrMOwmdJDtegwWHPzrB0JBwIsnL6Tu+Ta4SM/LWBAgShtqZx40MkCJmtVMq6ZY
a1Wrkxw5jLA2bZAhLV23ny35u5x4fTPxUADEHKTd0FYviwwA72SiwJAvwMqcZdSNH7N9Se7oanvY
2t+WvVoq4vlRy39lmbIE6C8IQcU9nFLwbXOe1GgIxVBFMJWlPdDGAZO4PdoCEQjKXJyChjYYrqmO
L0SKtHVGOtgS9UlMRFJSwR6I7xi2ZncLO3BBs/kzLlnDEw86/qWLlwwhDcRBMK2BVA4bV2/3Nkq/
aYNxzeTvuAwaUXiYdHIH+59RJXZOA9unhm3SckHzXoAZIZ4W0SuFjmbAKF3WzEgDDDEyPyMxp3WU
Eimwa4tAR+mPjSvd+Ssh2+qkwwo9h+Txa2lRZP4G8OK5iKgX474A2cdIhJCAM0g+mAbN1+/3BYVf
qQBslURr3y1Xnz1NSU5wcibyDcAEuvRQAmg47soDgJsVZ8twX5BwRXR9fkarbG56pYp1Ytv21rb3
9naPP7ns03WJu14Tgt/2ruviT2RNvJasPY8cPXz7nw8EzPkHORIP/3mN34/4Ofysw/47vlH2SfFh
s2+UEpseDvYKn9sVZNnsG74oPtmPsB9lf7G/ti+Hl+3XtrRL/G27xefXlv1fMM7twom4CBEY4a0o
otgIp0GRJYvfEi3MxTHNTKKRgrz/cziV+9Y2yOREJPJ6FzXrdkb/DG5FTcXxH+dN6g3bgXTkpbRF
8v1l0sA17GkjLIxNujguuDmM4gQ0fyIA4XROYabyWGeFkIZ0+5aRhARsqT9fqUMPC8WhF7CnuKPA
SVBxHHR0eUPW+WkIAdjgazkiBNmrbWy65+0aOyXYj9uG5geG/0xdcYI4SzMo8phMkQ+IX5L9qCzA
meJ0646CvymYJPvK8Gv79mbvLWd/75L1yCbuPXyqZKeSytac0tGcT/IAN5Xg+Ya8es4jXR2+vrZL
BFwXhoTF5YAYV1DNBMpnLNH5wnQjGsLlBhmo8jNWKVrYEJv1m+lt+Bh/pQuW/mIXcPxwFi1UcWDT
sRHcfgN+RupnoQjpm/vhrv88fDp3j8Giar4sFGEFPGD5whMUuJiNi+c2oVS6cM4i+qIR7DUhO6wu
oc5q4VT9POyebjabD/wjcH6BZplB+J4vnuzLaSEjvKFQL3v3bf/PhwutsodyYZ//KAqmLJjG8Jj+
WON/Z18/H45DnJzsdhRq47D6Pqzs7QHK4etldftcXhgGDBV06DrjLGKNtCJnRrOq1VS/6EC/SBsK
pRf9aCy6WmqR/HkQ49YE0GLoCQVIEhITvL0WhyJLsgmLz7QZdC0m7ZCFW3Zth4FXJyH7B2Yh+ARc
hFErVpZVEegXE7Ldvmzt/bvrveL6vDoLWyyxyOFiOieSOPUp5oHkWyEkbfd7bBt007/YGDQbS/Ds
QZIMIvTzMxQVVhE30cwE2Pbb3v1DPBwHulrQtZdoBTgAp3K4iUh9VoRJATn79/ePp6enAG7KExQP
c1Zm/Bl/g2hn59DV43dJH78fB8J+fU9kIiH7beHd7afQlV9a1BagYMKEQpZ5xMcavYkg65RwUth1
Wd/DJMNGwlCuVjCUt5f5Mn/6M/2/wpgpOnFZBwNWUKuYMJh/GP4jrDymumIG+raoCxPArhpwvE1g
vv8YGy4YFZEWmVoLTKfM62Dexppde3b/mQvw4w4syby+licy5fPpBVYydk3VQiZqzAm+AfcO318w
2wQe6B/v1XvYPex2zsImXqZ4uclyhrWrejkUEwiGBiyI6z55v+jdklK5et9Pl5RTtEYgyWUdsenZ
e4NY0J4PHk7q89IxuXwV46bDWSg9SmsJHacQ9Ga7aw+RzcLpuIhnfk6HDhcdBRoo4uG795S4yIVk
+mentgZ5AwW5Y7sw/qXz+aMq6YrdgYWi1+vX/0Qsd/0Txc+yWYJYdj4S8tbRtxeAFsIcTLS1WfwC
j9A9ElhK5nW08DqI9wrE15+YKiUIKPEL679gmH7Ayi60wMnAOMNkgoV4BqbDP7cFh8je/3zDxWGX
h1lUmEp2Wdk3fMfHDr//XKYf5xurhWu8cIfZfbkxKr4KWqj8qhPPRsVGhgH9Y73ZKNhYWBDg/FjS
pREo7EjzIwDIAEqwAHkBP4Zbl6KwUk2t0d/JBP/EKSxUYVHIK2Z/RzdMTdoHd8mp+clbnQlGT6kG
nA0LsS1qKRVOU7ZxLsShqcAgFeQ+IAHJaEZ78gd/msmI7wHzphyMgWAo3u6BHtdHb+04GNL39+EL
Htfahe5BkLNFLHR4edkeVh35DhCLfy36rxe5Rhl+AOB3AEIL9x7lR+eKrxJ0Le4EMQGLGJnf/O+G
KKv5I/0I1sU6Ppak9pKnyR4+lhgvLg0KuiUsEISj7AB99EgAngsWUjTLj+hSZdbrHvb06YmZFKzB
40TgVa2W9uXSsYJPBVcT4gBOAmgSTqAfqi06RmWB6N78Ga3StTuv/iiesClfIvoBqg2qEzxjUGBU
LfntTImfHQnmzsFIw9sCkCKclPO5DnqoC3pvQPSz7L31dvKSrofBk7xknXvNqlrQCRdxoczJ445g
lWudKJeQ17vSo/TWv8n0mFC/seWH3bCTd4YtesbClf9fhKI4Hm0WLIPCJbVqtRPiIYDQNKVGYL9H
h3nXrz4bEJh851toQBfvLM/VkoPJx8D/zPWvWM5biHwrAg0UxFoynY6H7FukQJymkbgdfr1OdrZ+
RjXLYi090x4XO4pNReIKgB3oPj7f0U7EnZnZZGeLVBvtU/Ymz9xX36399BCnZLoPscZIHpH4Wdzq
zm3tehF0/sz5RDrnrVRWM1cqULfJpJEZBRAvMDiAp/IdwZNfl3CHfzqMLueK5wHEujLy2NzpLbII
1SbAJSLxrvquXmSos3SrryVvPBZv4wZQWrQC/SBZUhFXBcOxxcVBAIHsMye4Sfy+KwUIzjIH9RAO
2mgqL99qx5QMu8k1XeswrEYvdhazX+ys8lM+lcxpRcHwfdlX2fZibkTelK760BIS7JrA1olJnptV
7h2UtfawtLc/fbZnogHzAYptDZyOSDoBcOv8ZPUgFwIueoaczogEZ7Cy7hWC3iHbd4F96EbbxGm3
2UGlAVK1wDV/eRg8gMpDe+Uke2jucQa2vqPe3c1eTou1TAL7OV2IuWQ2fX6MP7cccSrK3i/KqOem
SZWiA4+irb+MxHDAUOood+8lfCBU/3ntLtr0NFuHJL7TDunRWmc21IAnPBWOtl64DBeuBhgEoNhR
0c3K7xEFni+Yhf4BsShVPF67hkyihsiOb5dOE3iTTASs4fy1IPFCnXMSudMRWKi/SkFJQmvBjV4E
1B7SiubbYFfhOqif2v9DXpoZJ27FzybJeTMt6GlQiw2R3SYX9mUGgX8sOlLxLcrAkEWkzEZ3lHd7
opdRkQpiYBhnS8HSatjx86VVBH3u81EPaW9XdwExiLkx7rMjcAjo4Mbfuo2SA2Smk11+9604A7lL
qUjMu4z8HkjwcXswlxkYbjCcUcMzfaO1BaipJ+QDNdbnpk4EyJI7EJ99tI7vAgelogVeBmSiF8T/
ryuIOPncrqNjQK6aGYsxIReZkeaudmUnfQKKzLFdSavZewbegJsSsKzY7R3AujbdKqfWQoHjpVLE
MExADuE1HDmPi76COoDTGbVIRLWfjUZ61Iivo23gmOvwY74T7zUvoFnoONZaWrpobLe5M3gm+eI0
oH6i6iG5cVAk0r+p35033zcE5TLaXnivdk2EW76kEC/9NrhrkgQoGiS5QWnLH0Jx6vVYAGMZjXeK
Ha8zZ3AsB1svwJFWvPg7eDL2vUkBcmSPnx3tWnL74F25BecD4A5eZOmZ4qPJmIV+rrCaIyLtzO92
9/ZlutNmtIPtuFW/ZUclqL3Kt8mTCqglKm7uWjwn+gRo3UsjujBPWBLmxKKTD/fSELkRpelcJl0P
PytU6OCgLV5IoYqH3zMx7RZ0kWRyY/KSPMETCeiXCMLUhRFcuD9sAAwrF8B1OII/0fJJNkg1RyEx
NAygj3AFmQ5Q74OHgSz6Hpd671wQN9NKjdNUBusm1R7TnQG6BVKlpNxG64y+yp+ya1rEX7BulykZ
bnKcQUmyHGDDOmTiAeJJ3IhU/dVhPf+Y9xGtkdHLPvIlkdfWE0A2aG2Bl8OcrHNFa7SVUPYiXGX9
fbxHk0uFZyXY+34VeIaF98/ZcQZ7wqnK7KXDdEWvSoqG6ARNUWwzdc60mHo9SpHZpjRZxR0ZH3PX
oii4cxpAnVIBz8LWn1mn8z5wx5k026U3z6vLfSKfjxvEOCoVdYR8MDkdjLVew5ya9kwLb3DWM6v8
k+jj7St9RYmezZmvPYnGPu5ClYUmBUFNPUk2xhvYhj8SWn2OmLwdOqPjv5b7Jc/ysh8GdxaIRXBW
0H6mQZ2d73Qbyeg5mQO8F+2Ur9qd37KNulb2NUyagzqUnHSr23O9oj/PJPLrG7cNLhGq4ag4UfW9
WI12fD/tg2O/Skm2Hym0N80Pohs9g/HJ2CxSplxkGM5nzK91Hku+GOmQH66Fe+sxQOxbvcR2sjOf
psCZV0ZCclo9yXezsKClLkNSTjTTLidqapTCJPEVNnWv34nxCrEajf5MFunQun4/2ONG3iKKsJWn
22v+AwlxbioBY4vA0MDzOegu+Puc+p0uyGmdUNWLXlXYJsxxV+wVhEpbwQFzzNrajbYKpY3yD3sm
/tMbAI3X4yZ68t+qL3XhDFy5YxgPgwlmZNPw2TmVBiycWdNS1M35B/UoucUmcHoLVRWyC3/BTexy
IHQpSrh8rVRleOV4FEU+DI8UP0npk9WvgUwo9VaeUOURoNmTp6G0Q/1VeNYd0MDjl2YHmL4FJ+0y
0c1kygAxQkIApRw/1+9EZuyHhtSMVQJl0tvi8xiRnqgobDEJDvjOvBehRYVt6+KFfumwXUYFEA0k
O0bNwehNOP+wyBMVgMRYY+RWSLQKHPmXv+tcy0Mr/RFd9g+3z9hFrQhe/cHoBeRWvNJiV035/HAr
ajrWQyIwXxi6xK3f2vU9+JVMqnvxg24bNESY/NZudGJ55XdOS2o9g8oHFUbRUqXbZUICY0HbDfKe
DPD3AoutiRulkeKfscgU/aBaQPIVatTBfHEffdye+OUbAyeMU6FFDSz7IoOwEGXoq/or2yTUoOqn
aMfO6C3BGV89UvC54Xgi9YEXRu7uqGJVBb4AJSIfanig6fojosEePVkZwiD5wXebNaAkzbvgfqm5
5tIrYKv6VzJ3oqx6DgNfDxNapy4w+7+DnfhZv8SesRBT/PT1c+rqTBC3ormVRH4dQhBAJ6zH4sWd
PeTQ4F+rRP/K9toRsQWt7wCSqN/Vz0tU51esMeaJUjDWfgbqTR7xsjGEWlZLbOi+OLb35oNaIuNR
UcWnFg1o/F48TNthrSOP97pwlNgKXkz8RDJ3hzQrLKyQHaX2zdTIvTATydNtxSDFJ5g5Jrcmkd1s
o4/Y63O6GFCxf/2WdKZRTpRVJICaLsRrAa1eUPAYrO4loPy9DHa5EbzIXXS0riko1BMgXoCLicQ7
d5x6JQXOVQvdqB+y34jn7+aVgMq/zkVbY0fL30s4m1cNwKlA7lglqWYGcgaBA5VAX/kwrx76Lbom
HhQPSVlxt6iCL+MizAvA7SqiIry8iJzAOM00vc9gdv1DfI+qf6ihfgOaMdlRvvzjwtlhoQe/ezqg
eVnVASgMeH0/6YU6yjH0fUfBRhBmtLvLXcABOpWt33drkOF+R0/do7lk4i5DIhnm7a9cbpL9bIRC
GUFujvKzu/YBLxrjJiZf4k5GDkiCnl98JLp2TU5E8m0y/uC3SWhhXdP1vFO2il1R686ipROtm0/x
UybGblppuLXHecHKXfNcTmfLY0PEzaA2oGtIaPJi7dTDaFuuD395+NVufTfd9MeJLMlkC3i5sWAh
sFhBlcwrfKnTo1FLu4TOb8NdRZNd8jBvFBotKR9mOC7kMEcBdTiM0YuLbfvYSLQwhpwG2e35Eal8
N9qUr3npBGhJ207r6jF+BvsRPLb17bPLFSDjuMKE/lR3GQqKLC4guDLfkue8HeGr0MGLjqmtuUBT
WOkvLsiJaL/X3yI3xKEy3Wb3PJFmRW8P4JpnfjYAbu6jFpmFHmAAo71HAfJntK3Xf5Kdvo7vFCRt
9ZxslgDAFmVy+k+Ro7HVqwH6bx/2BE9U1n3s6l50yF+1PfKKgoc2csmJUKu5MFv2GsTvtMHwhkGK
wIh2uSur6oHWCGy2lcHylY5uZzvhj7YZnrrtYsrkmlVBGhyKF3jhiOu5p6lkRIg5VTP8lU3dU6By
2/JXbdIeHm/QEim2a3dhetc0oWGA3wneKLi7eEd/qEtpkg0locfUIto98u+/GtLmK3GrHDK7duQj
hK+WrulVtwH17Sj9Ah4OKKi4Vc3VJJyjgpmXg+WqXnGcVwxLdN06u8k24BWTHXBy0Jq85C5dma+h
oDSPvejq8Am5bE059lkixlqCBFFH069yFx2nzZOAV7Fxpbk1slPGBuHtvUzyu8AVtgcWdSz5Lj9S
zg8VUkV4UAY5H3wm9Lzh0J14DzoAFsSx11kmAcd4/S4jQW9Xjv/eeJODZjTyspc3iqs50Jczec1w
DPpNYLd4vhJiAuC0374T0HA/eUsAl1fCAUA/s9MOrjMdWCacWwVmEQGIAgLUy0spO8Gz8iH+mmxZ
36sB4sCF03eprlGgbuKhAoSsSEXyj+tGJky1X+gsXde8dL8B8P6h2OFXgT5EVMvXKIv+Agr9a7s3
t0uceFcewkCpxZBDASuIUehMxZ/sAVKgVoUWqYRusQnI2eE5wJs29bpBPt6iwnNEkRfdAVv8Tniv
SeGUXrxDjhyNlE6woGQuGiowdxQoAlYRDRXg0OMrOaSGZVp8jEW5f4+o8tY4j0hteZ3z9MlKO6Lj
Z9Y4SN6znC3Ao1T7/3B2XbuNM83yiQgwh1tGkcqW8w3hsGbOmU9/agz8WGtEmOdbLOCbBdSc1NPT
XV0V7Uo99YpLYM+WYCmn3FGtlbW5PSk/vwkozev5YScuGAaS+xmgqKMPFhh0rPY9ZfXTZJZAakeY
iS2zWXO4/G2MhHQm4TwF+RJgxbSk5Fihx63QotSon5M30ahzwLH6RzSR2sFOOOjVYIh6+OZ1mKvG
g97b1xf7upr/IG7g+oDiIxSoCWF7gnSSdhMTGKjUsYtTg4PCCBq3HdVj35C+Th4LJ93moTF749fY
2Ly+Muu3gT7aM0n1GE4ZuWwaEhvnQqSoLUrXxYHbZg5UtEyWASRNQs862nnmWB9XWiMXkozXJum7
lVM68IjAJO/kbnR3n7toTeeeSFdR+YW1dsIDd+ZeBXQU1Wg++vx9xMvmNdLhRHjRbvQO61ytxHQe
UB84sqER3BF6SEz0QbPmQ2REbnCvOSDDGkyS2fUPhfsPWXRMwI8voLyxwrAZM8YQhB5tzpYu4X0I
GQxT9Cqn3FYxUBqG4hnBC/tc69r6DXx754PREY863LICkEYKOYc//FAUgn6QrzF+ZuPvizem0cc7
sbYgsmtK6IfWs9U89m3wCovAUrFQ8sFG+y6a/bCYcdM8NBwWnD3LZ85FQMWfmz8ZMAob+dIqJvPg
A+9mgEzWXPUqSwcLRwtBMxH0AXTterRhRmZAlFIEzvkzNtwx7G3wgphBa2KhTTaGcIRRvK8+oBfH
rEGIB69MwiJHBRxiOQlzKJAxZ1vF7p+h86azUK2I9emU681JcuRLZ76hvXstXF5aX3RGyuSOw3hp
OGUuRYFahKh/QZvJGnUh0H3k62ens5NPZCaS1eVdM0g5bhnScgGbw2C8675y1/f6bRvokHSfv1io
ZehrqS5+yaCCLjMkzRG43sD4xULraq3iUccE/5atXDQ9gvqKLof6aac/Pc2GDmi9Jeub9W7Mpcvi
p2lqWeNsAMfrCNPCscvM5o4xmAPqXk6wJ2/5yi0NSx+t4DKY+YO4C4Ao+d17LQSyCCP/jp2W9c5V
kGTPDJca6it3CQ7FI2figo4vf5jX5sSdPeiV6/V+rbC+kNjEFiZipwLwLKSYe32MimDwg9xH6Rh5
1AotVV/MMUIpu7TzLY/n7k6xBlifLfkQequoHfLj9OUIFmbo7IEuBE9gatK5oWjUqgkyA91MvaZj
zLtkDwGFxE3M2OkC/fc5XrohEIui20gGTTmkzqhILZPTukcmF/Jmxmwjk2AEXvCn3oRPwbl8x9YW
7tRS5z95+A74LUCncjd5+v0bFnIZeDKI6KZErxNkPmkGBSGSwGmi4hsmj/0jvlSkwItuNSO5l4xu
C6YKC4qUa03VS7sLQSHSC5B4I72M1GsljJk2Z3hAhkZ7svg3/5W3ZkSEWWEHf/IDUJlHDblWNz6v
OZHbrJGoofSFWwleGsIS1BLXfjALFSnsoibBTnqt6LIb7EDZrq4s7sIQJdTOZRmBFipOSNpc7+Q2
zbkqbSsEPJMu3aPYZ7KPmefvlD0oMZGp32efuZFtU2810LzdxrCMoIMg9vDmpjOOnA9BLrFGITl2
+Vf/DU2KO+AkLxqKeb5ZPPc4uJthAPLfy47iIfyz6jdvJxmitEgigR9eQ4LhJjXHZHiBibj5q0Nz
ZtE4/KABoDQ4n+leMveQ/wlNxXniNnrggvEczZAlqpG5oaLAj/721Uzh7dWMuFNBkgOhJwJPmkG4
hCirJha4muMOFuBKNsUOHLXl1t8EPApRSBLmDpzc2tG6DXkR6aOsrpEqJ8pi1A6IshJIGdDdGPy5
e8TmtgRI+JmsO3uFDSlP9r7ZrBzm22CAKGtD4BIAdoAgaTh5PwwVZLf81JgcFLVTnTeKO2WbHv0T
oFlfeaAnkc4DNsKYa5DnhbuSmCZcHWhsACsUNVhRSFo/SeC4uYt0ET3RYqz4XTy/S4ceCW8jcdEn
3m2mTEfkKxhgDnOGNX/6DXC+9t/X30DFuzEbgTdJwzdIHwIwQD6ua1JpjXidDa3uXV7Lei/s86sx
k0v8R7wZRmnYxyHui9Dt9gW6aUx/B3E3BAternNnxpmeOuBjHoX79mVlpW/jg+uhUg6UgT5eKvIY
av0Mij03Us3+CW3G4GAiC220d4m9trkWjhGA5SyR7kBJFbX769G2ENOupwjbuQZZg++W7zM60iod
ggJ6cJSMcs/ejQw61FZGunCKrsySRfgxyTEjxOiBVQFDchDfbkY70PV6Oxrdc3Wptqtlx9uYD7CA
v6Ok3TbHVONc8QgyGz1wgKPD+FC2OeDcxHrm+LiPn6EJYYZ3F8GrjTQ2CV18vHZ5LO2sn19BvvLH
oIuxK1s/xFzPyJvoyR6SoEZ40aw/vAuyITTAlJXebbfj2rZanmxA6GTyiNLochw0BdSkhpgyGk56
U9p0h8xg3jK82HydpEtXQ6DFI0v0f/9nkLqPOzSM8g1HfKTDpbbvjPfBGQD+2eDQ+PIvMDqsLmhO
yGuJRYsEtYc7sMIGkw8H2RnjR4t1zHTFxibW+UsEXFd5Ho01DauFiuO1TWoDqzko3+UAR3W0xa9k
O1gAkjnFLj1ULqAItuSuXXhkzmg3+HOQ1JymUlvLSg+DrBPcZQ/RLnFHqzTYu99P5uIe/TuX39Ht
jz0qlVEoDzXM9LZid7He2BKG069syTUr1L0S5+HECRWZvY/ZDM7+ji9wfQnu72NZmbLv2+3HWFAS
9tt0gJV45zsgenlqTKjo2WveZSEJfbUXvmtgP+x0nNgG8Qg74pmDM2u3tQXW8Gcgf86/D2hh130H
uABjIwsPCCV1Qfic1pZhr6JgyOEVpZZG9qUBpNoIpCtHeWX28iUxi83vVheiAFglhGgIA1QkBajV
InnnMKp8FJWs/B6pZyOzYyTftF3qNjJw+flGyB8VpzTOg64hO63tVh9xt0uJnnsMWZOgNq+gHffa
dbINr0FUJ0MQoGd3ySPX64EVcwYCAT3yIscHQ4gAAMe+twI7u4Bg8fcpWHhQXdsn3/djiSsI1jaa
AKRu5802Z6a2+MIdJpvX0wd1/6k4b58rBm999pVB+hx27FyD6w4G/VeJ0wcQaj/2W07XLGnfIfH3
hbrK2hhv40wi246nMotCA0HHXI8xZiemlkYsc20yl/hUHfpLrJjyDtw6vT472itnJGblG4K06nUW
0ujgGMHyQgEdqU3k069t91lVhUHbIa146RG4754LQ5kBGhVBf3DotxFokSQkpCqzO2XvoaViCyI3
JKxNwW0VAZ9BnjfgPIbWp0plN4XBHwu1xUNS822p0/n9ZLxnBt6T/EnLTeFcudEOaVV3zesuZEiQ
YcT1hRBMA+0hXd7pNakOhxJJ3Q4VemWjXf6g8eYDU1AjHAP4zGE3w1bblM+DZq7dLEubG1Q7YFoE
WRgEwWn/FVeZyjEaJj960+6hQCDr80428dQMkJlBlNSj00a119B1t325JCeDpmDkGsmbnTYrd2MA
XkkkOdXenCxxH5q8K5j5drJTk8CyVTMEcFQvcgg4mrljvnmGaq102y9g0q8/gor2I6WUapGdyOMK
D0mcrHdt65vNPkJXsrZX9eoz+bPj9eRYmurKVfs9wOsr/do2vduqWgXvK2xjw4EdUHx9RXn15UPy
1CNCQ10+o7vtNTsX9+1hfpcjMMMbnOW/rXia20fH9VdQrhWKKzlURfAVgIS9VNDsG/XyPXvY9Y/M
l7oR79oEFbvfbfILrgatu+iXx3FDnPgNoPjhToUognrqzCKNAhWRYwUBb6cFVZxyvI8V/YPVwy/5
/qnWGc2oLfBemiiwAiXXYQ/Kh24br8G3F2CJyARj5wOvxgF5qVDuXW4lJQl9McOjfgChpz7uVNdK
nMRBzxFYVdD+yWA/DPrc6Q+Ms9oHcrsEMI8UKQ4ElJ3gfq69nxj1k5xxMo68tE0GEwg2u9fHc7Sf
z22qV4z9xq+2bi+gekn2G6UNJEUXsJBzKRWtVEngDNAbvfNQxW1jHcpFeOh2gGQewZIHAHW5EUBG
V08oM2cG0K8QVUc8uNpHfhsQXn8Mfz0DyQyJz7TBx8DrAsEX93glBPB07Sm2sf7ss3IHLCxo+SLj
sHLVLoQ317ape69T84hLctjun5OvyTO5wKp08dS9fKifszPikdZuhp2s6PFZcQryGF99Dt++wq8/
gfJCHbqPypqsRWFpF+G5R/eAsJccNJcbo8Xsz/y5XGMKuEUwIocFxAR02pCmRmbvesY7AIiGoC6Q
2mmdibQaNnu43mPTWMlpXDO2MD7ANKD8gh2Oe56+3n0f9EF5oUAq8NA44ZMIrscd3+ns5ZQ8h1YQ
bxA7N2uX+cKeujJKuVeeCbNczWAURFpOsOF0FSKhm+alfFL2/IY/SqDhBgNDtuVIyvZ3D7dwr6De
AH+ikn4nHmCs6+lVtHks/UzN0HjhO9U+dlUvgFz4O38KjPGcP0am5EYvyVN0iZ21PNLSjkaDF9TV
UC7lAJanHsQjujaHpqxwcRr5Pbi10YkjcWaXInXWxGiiJT2syS5wVBDYpRbc/FPurMZStxEsLnWU
XIBtBBQY/ZTXM9C3dZq3DD6istLQik/Zg7pjXR46Qx7pVOAgTfMPIey1TfouQ22iYCTYrHfKBRSC
pMNLuhPRSZ+B1RPPP0M9Kl5usP89aXhtmFpuMIRH2hjWSHef01Nvkgrbi7TlkaFVXcVC+5OtPXKP
/d43JHNlpy0cZIWFD1eRLwOIlG5EQasyoSCBAK7/wHrlRSbmeLtS0QE0re3qRVu4p0BniwIXkPTX
axpl/QR6kQmpSGjOoSbNvGm9CdAR8vyr41rwGUiw/7VF7R9mTmIQlsMW0MfZIdurn6FNMOS8zR8N
VBv27Du7IrC38L4mSf2/NqmDwxXVxA8cbBZWiOpOgZsxNAktl7APD63uqavZ7bVRUjuWYTnSIYgy
oIJ794N9TAKUkSYXSFhTA8MnZ6Re564VkxZ6A6/GSQsNF1kvye2IcUJXqLFQMoNahSFe8m1snpRz
A6rH3zfpbZuaBAYT0nmBFn/4JPp906TiHPNaVCDClmzm8D6a2Vuj16hwV43uTB/10x05m/l2lxxB
8/F4Ye5Dr3wFl6nz+5fcLjG+BABSsNkBMUUKKtdbOOlLrSrrFOjjDdM66pkFNTH/0kq6bIrgcOmd
5GMlwLhtI4JJZE0wesLbCTzntclWG5JRHSFCPx/D3Wj3LsQmDO612IkfID9ec0UkVLp6VVDWqHMD
glkfOxjWWhsx9QawY4fb1tv5gHbmEdHdynzebGBiTpNJJAmaNECDrgen4AHVsVlVGAIHgoAWBECz
/o0BkyGau+u92XjDw3Kt4nv7YIZZpKNwveGljtuFWkZfqnm/Hgckn9z4qO7v5U/eRbufxyIBhh68
xjRwpphoZR/fIru/zQKQhGoceTGL16Od8kAJ67LH7jmiAtybAeGlUO8RyySOsi929aO8qbaau8YE
cksNQBmm9pBUMkNeZh32qvM6wvB8zHcDtq8tXAo9+VPuKngqFOVaBDaxXj0xntUBMvw2ARAsuavx
OrnP6E1GtBn+Nw/UJpOhFxSwMj6nbSxpo1yA9dzK4ELhL2VhNvZooeNyU+2iY/JkQFVsZc8tWAdt
NgrwKMGDO1akIvY4VAI5g+q8IT+or8qOUCQ3hn/SIh03BIpI5uzxnM7sVRuNZCu2F/b7lW1qB1Rx
PVVdBdtgEP/KHutdehK2QKOpGLZWGrMhVHr5wD6tmCU/S004uIlkYEqw8ZADpY4ZxK+Q+i1hltnK
YL3hdsp23moW86cxJygK6Ox2te58O1JAdQiiFIRMgBzI1NUUckM0Kn1RkiqO3XnRoTgUD1jbDdJS
CGUTtFd1G+V+ZaDkrXs9UGIVPNMcyyMnRIcYftimXArhQqPESwsFupd8i9T2Hn1qJpSQPn+3dvvw
RwLqpzXKjSTt2IAEqUIdZdpkFgi9HgnfkXLovXqTuNoDyL6s3mrRJic49V1klquZZXJSbsZL2hmI
VDxavKi3vxwXRSRmbYlEL6jYSb5Hdqt9vQmAc3Rh1otHnXuJ3dXlvT1EeJYgy4sFRvUXitz4sB85
mD5FkaGHMzOmswQO+DM4TQpPjoH3y9z8CWVSL3cmM3F9QLfX/MctSIpgxxFGoukU6WZgha6N5yWb
sWmSQS/vWEToKxjdxJlO1bNoyxdZfyu/kOiyCgvodgd9SWuFoe+KIDXpKEFi8GChgA4wXRFN2bTJ
RQFbu/MIU8B0RsiuJyK0joAcYV1/M5m5FT+oT/8dgYeB/7CsUq5rTrQ5CIhl6Zgd0mNrA35onXJ7
bPUZbRXkUDXv/b6udGntRbaw4HiQ8kAPo20dIBZqwdOM6Rseqs7Q8oOAOErg+ZtgdUhuruaziDOi
phfhjorGFaD9wARAvuTH1koiWU6LkCsNcT95wd10iBDiMW7gZrDWrT1Kbl0jlB3+WqODWaWAXlPI
sKWR7kJ0PZS70I72eGvagTM7klOvvq8XAjpYBHMw+p5QkkUj+vX4VGZWBqhMkqMzm9MhRbfyZ21N
tv8UvjL2Kvk++Tl6OlVQKWCQEIsA9uzaXNDGKT+kXQm1HItD4yfe8NEDe5J88njflWscMbd5aQn4
diAHcbkCFMLT9qBd3eSQrMEetYUNaGct0YCc1JZ5AOvT8IK+BoO/h1javnR8K6n15D37Slb30MKq
/vyIG5xVLY9ZJ8MvjgFyj5HFAlS2ydHxBEYNkTeqI3M/gk6kNVduhIW9S+IKaGWyKklQUxctWnCq
NJlhV0G1bTNkaDN75U+IMU/coTLjJ9aFHAFpakG/Irrc8kqvtqtYu7WPoKK90C9yLu6wAq3N7TgI
xQGpzFvDV2ZAAkp2CdLAR5U5f2Ttc/DeeI8rk0CuPWrH/ZyEbyrgHwd4EpQSinGwH++g9uNwdxFa
asaTmug16vXITOZIgj7xtn8XP8lPrD5s+ENnaOaD4GRmtroXFg4AIj2kqQG3ByiebjTM5LzJxmxC
ufuueWygRwLhqF11YlAMPomHZvVRvnAnX9mjnDRuzVwdCthjNup5sth95AmFmT6VaK3i3NiJveQk
GWv4WWEh4EItDMIXoMED4wYNY52nuJeEDsgzkH+JYG7hwHeFQMv64ExkzezuHFiCp4BWBAkeVY+9
2EWkb2UbSOm643aycgeSrNaF31WXHJ1fv++JhYczvunv1ynUwSizWZGzCl8nn+vQ4rY8IC+9ATn2
wp7s/OBbrPn1u8mlKOHKJPERP7ahKBVy2QwwqVyeI2t2wWf7yhvhcccZpMXf17NQF3eRLaDq/7vp
1dFSJ1CatbqpeJjuvpT7+bk/viMMc6DN4p0yZzSSNZ6zhQctphcqZYSZCz1+N011HMEcignGGpjh
PSDicainX5NVWUf03T8NZnDhkKdxoSYIGZ6VBP13Bzh14NE+ibI/LjWU32lvq2h+ENZyhwS9lQJA
AjIh6xvnsOt5QMcl+3nQOVs5Rrp2YPTG6XoAjQvjJbQEcLSq+rjlLDAMH1RzKPRN+zxhUfrH2fH1
c2n6+9BacVC36XWAvYlKjsqRrlykVq53RhIHESA3+N7kEWmk2azf0T+Bx9efzknAxemGO+kEmIDV
beTDf8+Cwjgw7qCLJd2giB+vjQtJzNSZBJw7eqBeoag5vo+yKdU2rv5cF06/78TbZD6sofsXBN+E
FgYl+mtriiznYRz0qAXVOO0KQWcqev/yXDiEN0X+LBxFQQ8aWJWY3Wx40ue0WeviX4gcZQXSMyRy
BNKOpkYQ+zHngx5y6/VzhnRHiFdZ7Pl3E5qDrJXRkrmjNqIKNABIB0FoBY4WKnSM0iTootpH54Ih
Gv1lEEHJq08QaHuMtq0r2BkSSvmdBrp7FEZPmqs5XY4+N1mHmm8DANDvn7PkBn5+Dt0wIxd+kteM
lhn5TnVkVFMCK9n7G+QWwq3gRZdVIMhC2HNlkAotg2GqyiLG+COw/4IvDr1m53ajwNT46IMVo3Q+
V4Z4U6eREDv/nXGZ8uvzkPlCn8DiYLRQtNTBlODF9gmduiiU8E5i/m5vyalf2aMu17AbBjWrYK81
252wm3tD0xPU3POjaLBvBdhfoc5oHrDEIdI62Gv/4NqvPoA6UHlYF3JTfH9As294G3tMtj8C7wmX
qq/oLLSowdz1X0eNYFKDsyLuAs8imoIjijtI2SaIqCaDM+snlE7u3nGS0byPB1EIb3ry0LNx6iA2
t1aLvPUgRAQQZ0lBT5AGn0X5K05D1+qgtDU2Mf9KmDsj6+MlRn9+ZIErzwZtgp7DUz4MUB47/3dF
EFgHpSpaV5D2xx8qxSKqTCjxQ1cbDa4vkA8dQM8Dsyg9BvveEB4FnGU07Wb3m2S12e/2pYbaF/JI
6IJCIxZp2bl2nsEgj4xQNLXB70FdBlZh1U2Mp+K5cBN7zXctGyMoEtDQoRWbBjSNgt+JUYt5ZpAP
nTeaQSKFzJ0t1JM2q67p5o1AhvbDGrWNw1QJZlnD0CpL9gKP0cNjakaRLh9fxG0erxzbW5ArZY7a
ROh4qTgORV28eWuzBEIBChNKipYfZIyM3w/LbXmKsiVfr5rMxQAqdrA1eJ31Pm4TB30BzwQ7ztjj
cTUbdHPnUOaoHcqJHTisyNDa586a3pRtDzInwM5EEHsEl9apH86rZ/KmkkrZpJKryD6pA1fApnrO
NqFJamGTEe4gmCNkoCtoQdE5OoivWDt31oKnG49PbIugOCb1L4hxUB54QCdZM9WwzX1on8mb7e95
FB07e0T62ivc1eW8eU1S9qidKkUdm5RkOcU9A2DRgFCF8KBV4G9HzovQY7ZGuleN3Pl9H92ELZRd
asu2w6RlTAW74Byz1Vh/v5Mc9v/Rf7A8PhK8o0sKCg3U/kkheRRyWg8P5/FO9yfbgxUEaLYMBEe1
1b9F7lvodVt0Sf0+vNvg5Ht8f+1Se0jLBSEWY7SqEO4Jmagy+rv6vbY4gIbyVH84r/WlC4s+B7UA
TgZlFbYPtZL9DAxrHsGXk+hM2zXWkXMn43j37EM1gPTVKAfe3UcPf2R9egEDgh7YTriNwL6p3T+s
5lKJG7iKFTF+SC0TPBGQRRItSskUMVckuViDhhyNrtFmRlwq6tIZrdzFgBJgtWNBVDOfOnbNQS2d
XnS3oE8MzABIBFI7KxRRAmomtkY5u1c35QlRoWHJRxQp2JVoZXGMPyyR///xBI5YaGJkIyxVVg+1
dby1cm1lNLcRGZlHhEQA1hPCt2+k4A8biZqJja/I8H8fIzQw8cRwFIA7ZFfdgdlzRvkj1A+DXoDx
QXH5lRB72ToCBAk+Cd3ZdPoWWldZ1Y1YxcnjM7MXjBIPOINzsIPvBge8GpIeMhbMWyFhO9fQWmyu
9mbdFoLIHAB6DQAmj0YxmuOoy6OQSwo08cr75k29CzIA3yNkOKYPxUbz9psw68JrbQX3LLBq5Udk
a/3KMizdelDAhDY62VRE5/N6qUs+QF6yixojQ37eLo9o7LWlPfvZogJVgj6J1/7hTr+ySG0uhZ86
rclh8fvVD4rR4aQBC9qChq1eqz7cNoURhd8fw6Nedlk5yiBeCKHC7sjn0Oys2GRSkI1fJkf5XPGM
C+cTbFkcsLzIZGNGqRtuzpqUraHWiBsO44G4SqZjL49osZP388uKsQWniKcq4MMwhTIeDe8YI7kq
A3Ae47GkHVlrBl0gGAshyPMW67GDo7tij7h1yu1d2aOum8QX81ngM0B2AIw+iw5hFrfRo4D0lNlp
emsJZ3LxlHqxi76k+xXrxMX/Zp26dMZgqOQ5h/XOKMgD4vDe2yyK76rJXorP2gj/rBhcuMWREQXj
DfimADigVRl4hq9mhi+gjL0H8HvwZEeyjqcj6gHlBiJnTqp7aAXukIr4h0ZGIkP8wzZ1QOa6VvhW
g+3i3OuoBxj+MXF666tT9LWS6NKq/jRFrSpE7vl0CMsGzOn5Ljy2G2bPnNeKvktuDgOCsCyLDCNa
fikrrdLyADtXxMoMJpsWtDKo5YPpxa03L6FdPGt7/j68m7YxgpnkPZlWNu8tj9n3jP79AMoL1Nnc
jRpLPgCY2OksA5ukOiNEnthPgK/02gptQN+BT+U8UOLaCrSFQmc8avojCPutla1FRkvvZSSYFZQU
QCKANNu1x03qqJojtgZ4BcEL/C4yat0hhOMNCJeBuInMDmSCrLO21ksvRdAI/jVMHaKcgfhVM8Iw
ul9ml8XlzgI2RTiscICj8h/ULci0/zVIM7D0QRND8B0GXwOvqfQ/uc5j3WfgKCeTRb4DzE0rc7vk
gn9aJH7kR1AhjVXWSRwsxjvW6P749+mWeQXNzkFYq1fegrKowVGnNJXRfym1ZDbt0AXq18vNzNGA
hcLgErRWQ0pjwz+Jd7+P8Ps5f7t70DEFPjzUSulSvoQ6YSsr2MraRfaUrfAENgg0mJ/Qg4i5Ze3S
eMJWNlLE4+yGNbmXtTLhYsSArYv0BvKlQOlQ11yojSnbqRi47CAJYMSfIXDVh+jEmKmF7lN3Dca5
eIf/NEgtaher4L1HZYS0YSItO+hPL7zeXKZNAbL3f5neH4OjwqGmQsha+7BVWKxvyeiLS3QWhWjQ
bj4RviZS/Dn5p4/yLrBavNQT1KXZ/14KBGAVUSEAVxDRANaQOqmjH3LQwJkRnTq+k33Ndrt9nxGf
KhZw5ZfgVDpigLDi97HfduTBqiSRJQXzJxAUdNoqV2afS4QaiNEClDZWth+cERta0nMIsKFzn0XO
G2d2jfDjFhhDDINVBUUg8PXeYL6EKhmbPsdTQOGNcVt53B1jRJbsgsRzPndu72UQNBhfuM810aul
QwwUqaqBV5NlUQIjUdYPfzHWBaE/mUgAPtoxtOaCTYpjLLaGvxEvgCR5oYhwqlt9RZN9RB1jgKE1
8KsAUIr5pvaZiPdVNM0cXtGmAvpK89g4kWLpvGCVe99S4ZYJMfJqOLwQRwEJjYwoaGyRm6QfXao8
tqqfwqxwAXlfaivPgmb6l8aejclF5GY3k7myqxauOyg4gLUQwqBE853yk8XMsYnGICBlneaO8PKg
oxg3b66LG3+HUq7JmuwWL7wVR7m4mxGxAk8GVjnAjyivMc2o6mftSPI/8zNw7sJ7jEzeIfLaJ9lt
z+WdHOjcn1XYzELgiPYmYCYVXiKdKNTtDkXeQZlKBVnEvXYYwKr/lGzKTbSvvfSBMxqoernBybf8
P1q3Sd5XnfMNaAFH6ad5ynMITdiwGjHf28UBvTfgZszfcQkCyNhswmItsCK+/nobC9ADQViHFzRh
H6MCq2ng5jHrhQbPaAZxOY+/DYIr4cB7mo04r3AaAZdSDJywp7hIyTQGEjNrDuS78HrzGYApaYCp
ssiBU5Mu96zaMgl+nEX3amUgh2ALTo9PAVfRpgMkKwSZe+LkcNgMVDQklwUXrLj/hz0HnD1wsoSO
DN9Ci3eL0+wP7Kg2RvBYf8gWh+6Ko+yg7PJHsfJNDB5uzptW6JoX7uNro9SSR5IGSmxitP2Y0CSo
6POm3kW4sRobrLyHabNyoG9d15U9mqyxK3kiFAh7j6WrQm49OzM6hwTn7klDwbDdc/vz7xZvj9S1
QcpJT1kBvdIUBpWL8NSiZQLEx/f5ukzIbfB4bYcKbEZ2buNugp3YrQED3vXol7BBunCPXWQV7mSj
WqVa+ffrz4/stcziwivl2j7lsQI58MWGLORg+cjKi4fWjl8yCx5rO0LOioQbCnYx60bu4Ws88Uce
wmnRu48lXsu5LuTHrr+Fup8KNo8Fv8W3BI+dhcwyOLjREQXtNJCuxu/Nc/nIOPHhEu4HI3bWuD8W
AoJr69SdoUmTJCVkJSZPtnxHTXUNSCMO3ZSkLV79SF6Ys7pZzUyRjUS5EbSLIhjAux8JSY3yZkw2
Tgzfwo3Ir7nZgmbjWD9xh9LK3OKzQly/Vp69ddZgs0WcxeGeQpGSDvMmja8YKdNIsDk+K9BRyqxt
i6BaNGbQVBL6Cd8GF8ID3Kk+FXrt5Stp0KWJ/vEFqCFexz/aUAljMuMLmA1A5pW1z6z2HV0NTgrK
9eLDv29Ow1P9utpIs3BvwC6K0gKQyUjCUg5bUsSuzhksMGqzr9BIg9bQK3Q2A/dSgX91kyXG6s14
G4eQyf5rknKTQjDPQ+JjqKzRu9wm6Ez51LdA2nMG8yKDciD2+ANzYjerfL5kt9LbClQ2+EdaUtGh
ez3JvFROodD6yD44445/AI4wNsEes8F15CC5DCKCS+0M28f/7DUx3r9WqRM8q/04xQHToCs1D/V+
G3+h/xfNIjr3+buhhbwCmdm/lqjTmudyk0QixpcBlnton3PksBmrQNMdRGJbZ5VnlPjB3+aTWsla
9UuF62EP8nIHCc+zynruoQjg+hfWfms2q0omCxfD1QApvyDKY9T3CgwKH2AKyPYza/CD3j0398G8
Kq63UPMG7yGeX+hTQBh5U9AH/hCV6AoLN6Vm+9w4/AvCh716lICyWlm5pZ2poEcSgSrBKtC1LOia
VdqcBS1YB4M74dKbAJW3u/gZart3omh1UA9s30CttBZCrNmldkyUy0ISJLDLfSRW+JibETSXeZB6
K4C0GfxBfEXSlXVIm/y/jBhodjCAEFY6jXrjhjLfqVOq4I71yh332UAaEy6IfQC8LPizY/bzWwoG
aGGN62MpSAPOEcuK7kHUWWiUbR5XAwuSa2yh42iHRgU43YE9QUrpo7I1t9usStgu1GmxjYCfQ4M2
9K1B3nrtdZhU6sWhgsZp96Z2VtVbowfeTMFJvQiU5ahlgQAH3NrCy8oML7n2n3apteXyOubkmtj1
Bkc5Mne43vZFZ7T71mqN9mVNAHThDY+BEj4RQLWBy6Rx2kLNDQrbRa2hfUyirj2FF+4u2ydEom80
BvCFMihjsdvCZBV9ZawLoTBh40czBjhl0I1KzTEbh81QVzDdKGDvYT0/B4xttqYTeMk26iXdC6We
HVefGUtxA0jJAEpHWh1tE5Q/Eoq8SqQZU9yCqhN5ZN2/BO5LuNfWRWiIL6V97Q9TIhUgxIOqBf6M
EZZAqSDhd5Dekz/FfjqCK32yRVs6JTb7GryE6yiqxY30d5Q36zoNQtGRUZI2KWQ5ISqhHPLNy4Nv
FNv1tVz0ST/MUa8Mrp/bFIqEmFR0R3GQcjOiPWSUDOGOqEwru3Sf/QPlPtGfRxYXJXC0OyJLcX1I
+XoEppiPW5T0QVENYeSNpI/muB04EJPiFS+9dtAPAcHyeTyt7N2leOinaeq1UY5amkPUokVUIn3w
Vl4gC5UQ6fEjuvO0M6TenQAoMt/KV53hwgUO70skPJD8QgKBOjYcHw78yMH05CFk8Pec3YBoATfd
CeV3yRM36Tl2fh/uN2CZ2siwic4pyNUCt0Fj8jRuTLg+gs32nhSBC/Qsl4j8AohcIv60SAvJaGU2
qiCefMB/7EJ92Aqn9TYPcjh/+xBqn1UJIFhDig+RjqnxmGzTUM9kg29NFXo1QGpu3qBXW+nMff4g
uOEa89iCx7qaBmrVi7FOtKEg02BDmBdEB8/NaPSb2NTuuLvWCnUFKWfj97m/xc2rgCcCXAC0A4jS
Qed9vcsjtUwgoZViq3n5bo/7tj/FJwhp3GOPg/pLBxu/3X0y5jnGc+8fbHM4YxAxAjG9KlHX0SDn
LB9PWWtUNaTckw3aCL4iCENmu3qTb3LVOPEXlWRbwYK3me5+t/5d8qcXm1RJvgM59NlSnjpTpiCY
whbvq1wPDdaTPRlHXZ4goEsIpRNX2g/2IfZeTlCJAw/xBQLkZrqVnMrOwbUIZvFVkqAFYC7wCX+/
iXbpJTvUtSA3KFwdnxkr8ARwhxbn9AmtdeBriJ/AXmudE1aXTtU2MAG3R8fb79OyFJt88y0S+TY0
0tOHManLXMg0aJeBA0r0BJAjh4RtrUeeBUxBJ0HnEfv9bvP/SLuu5bh1KPlFrGIG+co0MxrlaPmF
ZUk2A8Cc+fXb1O695kDcQZVu+UEu6aEJ4OAAOKF7K6Jxgsntu4mFfW1awHyLQAl8Ob7It9Ot/KPy
XkGDgjJIeFwvvtCPmPW9kEl043A5Aed2wGBrqW3n/RLQWPpcCj+cXLqTINg0QFZFcRJw+FrCiNLm
xlt4Lf+ZZ263R2CxCEsKWGk/QzvNcIoLSpHxbd4vq0f9BkppnnlFEIFXhdnmTYe7xuacfDvhxjtp
mG/tRglmZNJx8X27N1HxaXrKhXwr39iuttPBFEFfHiDS6nyDrgN+Z/0J3N7v87YezBCfoF5pCkys
9e9nZwwk93Pr5UH2o9yRCw20EedtbXveIU4F4UsTMt38i3/s9amJesw76NtgWg38auf0PzRwoxDE
dcpjCpECvPxBKBq63ztiIIyFFASgl4rBU3+r5GxIE3n8jK4oXrWf4PreMOvH9/y5dH4jA/E4OSCa
d9mzJcxdbp1v0ARD0wEEm2wUKJ2Cm31d02oGuLZwC9kO0rY32S/oBbjGHU73GrxGvVu81lDvXkTT
D4Kp3zrg1vCcyQ9VkmTmuIwdFCTv4w96laJruHQjqCRAuIj+WkTqs5uP87CbTpVAEGLhBVmKGbmY
BEm0AQT+SITU4Fi/6xGpJDc5aEXLA90PoPnRkCI3KDwcuqjRVJP64AiJn3QhSclXRwNmAzDJQjVB
A4Emn8PtmkJFZSVSqSo82o9AfhghXFXA4kzPpijxHn5EbvcGGrTz4/88yE4PulNczrsqTUKtycTq
EufRumCX823jzzd9cAcuKfyugyxGh18TkOA7j4aPO8dLs5NQ6mj4td/u02fFRaU9zsDissA+HV6E
pBvLF5z7Qs4uraKou1JbvvAm3sWP4OODXJ8Fvit8wbFESSC4EC4sR72HmEkMYrpedOp9ZqH4L0BI
Bxd9CJksJH2nO0OnU1cOKgofyc2N+YrC+13tgWLDqVEN5bbH0nCQYj8U7jsuoc4f6MjJAfWkgME/
icoHN+xVR+Lu77dw9sqiCEWRCr4F+WeE9VHC8funDWmC8ANuEr4Jt1/8NJ16Id40DpI4QLFR1n3y
CXy7d2H2VcoMfAISwxk6gVSIspuHt9rL3gxH+5hAiVK+hNLSOYQ8PPhQUNYyvGr37+jDDooDcweP
eqKG488NcmaRbM6Q9Rkbi8r4KvUquUdn80+Qk9GL0HvPnWSn3hRIYr4MyFdPAZ68om20cUk5nRPO
SLO4Kex+WRZr99bBBvfxA3LI8x0qp15ndJamdwjZkEtyE16TZZFErMxfnTcqAzQQ7SFfTxDa4Ex0
VmzaVUMMqjDpUm8nT5voD/QDPaUS+6mEmHiG9pRWmA74GmAFLF5mC6XG4rq4a7JBO7kqTVTOlvU+
1Byq7HpI3oLUS3XNGQUn8Kao/Dnvsr4eFMBcUvQykrVwlVwKQu8mKVeXymBbuzdUr84meGnBabSJ
sbBnIIyLfzK3nGNWzXZRYlzMjI6VulP7cl+Wv88PZKM+CiNZoXBHXtpaNWsHoCQLseqEPoSC3lfh
eNPolquEdY/AfO3pizxkbTyiL09U9PA1lHD6Acs0rKpowhIh5iKD1bZ0+mGioWeck3dJK/dyVzl1
WwhWbuuMW4+XM1IjU/qhDzHePN61/XMyvrTJcy+MK34NfS2jWqSnbPQvIi/IjSqLM6XoKN5JHf2Y
ZesjUycflM2O1kSXvf7e40WZdKhR6rTkQldR7J2BND2vGugRmHEK3ruP0lKuEnTH6W0uUCQVfJzF
xeVyYrZJFGLKh9mpkuNs7UCLZhvIXctQwBYVO27bMapV4REIxCc5O1bttgmjZSpya3LKHL2kUnHQ
81xQyrDpfXBr/QeGM+RRVwaUSgEm7V/a8qabcXnWA4tZ7oRWxtklaeOf3zuigXGWO7VKWMU9EOVs
dlsLOlfWpLhFO1YCmxUBcTYbxWapK80yg+SJGtcoaHfKVFTetTl/yBrhWacs0UTOYnVCy0RpUCUf
glG7oS9Deh1NqdeEv+ZkZyCD3ZgiEunNvYguHguyBeC14kmJWNl1ZrjUySdGYFXWbmigMn81dUrw
jYWykLZBGxh4jQm3ULSd1LmgwDGayZ31QzwrfidR/zzKpiNboXCrlFl6TVL0cYASvbzMm4kFUSu9
khb1eKra3RVRKopPiRC5U6jQQrUfyxwlB10YFN1rZaAGXsaFp4su1JQezo9v02usxsfd+tAznZpd
BbS+OkjKU1pfGEN8N9eDV0DlVbOS3Xk80eg4g8yzuU+TGnisGYOMaLel2Ti6xfykTa/HQmWCXbZt
jf9aCe8VrVZlhCSwkl5BBef4WDd/KvIxSvfnh7V94v6dR564BDWUSVrmwGlt9WdDQZpSp7l0hBr4
pZplaNoYR9PPwb7qymWGkgq1/yO1pYjUQDRa9fSAahL4KmUZbS0FquWVqJ7tGGQEiCiesbmMaJbD
vkNlMDiaToFs1cxUe8IyxuVVVgUjvVNKxG3rlzjcn5/ZTQNdIXEnwCARO59HINnqcytjHoMcUYS8
djpqOaCp+I69LD2lC8cJ2jk5r6JLA2uTflnHCkiJ4mUQNmxn9cpkgyDzvLlYKyjOtaQ1LeUSpAAu
ahceLHV4TY3JzQfzUBu2YFSbZ80KivMpTSrlEArDJOoR8ji2iab57k23hGpkX9OQuCCtcDhvkuqQ
1/1sHspBETV7OV4qalx6OWyjYo8t5HLa29lyjdY7bySiqeS8CiXx2BU1prLSdKdV7cJhNahwodcy
5IbIpWzUES+jRPPx0ma9/PfU+KusKCHMCTQjHX8z5IxkNbqxxujQZsmPMM/QS950f1LoJVEbPVQW
dETSxkur0IMo74uOUMz50S94/AN19T08OUwvkbwcOrRs5QghKairtnRQccWmbxSBZHrM9sFe9Y0Z
B+GgATpAlPnqGmdRUsEMbcxrYMrocYZwtq8XkzeXoNJWdUGgfqP+RZfXYJxZsV4qULuEDpesOmr9
UTZdPbkcMq8gT6CnYUjwJ6JbzEbA9hSTW2S801pI3C8NYspFntxkLSay9Nr0gWqO2Xl6cRXJe5r6
yF2F7dVk7ZXhIm7vSeLX5jGJRHGArR28mgI+RSNJkxZrDJ/TGNHPgTYfpkp35RgKsoGLN+VNCSEg
8HlAoxEMLZz7U8qo0JICMCnpdqOZvyrWfHfeWreOjjUE5/bsSEMAHvXCrp42TqMfGxz+s3Sr0OdQ
/vXfoDgjNe3WIq2CjVE3ihNnd41UBSU5GlLuNoVg5rYX6O/McTbaNnGYMQh8u3BErgwOAgkVmrrg
ObQNskj0QHwZLQXcgOhoW0kjYdfRBt2SaexmUXgstVywRFtnrgmKoH9guLHUCSvCal7ygfnVWD+a
UvOjya8L1gYmBJdjkPsIzqfN69Makdtts6bnctoCsctHNy729m8MTrueSucikdx5crs+D75hHOjI
QAXm/zZnn3rxFvfQtlt6H+UIBW7o2ZXI4LP22lYeW01Ehr+5r1Zgy99X8ZCSRXmEwCYeRaXmj0MC
a5Rc8P+7YRn0keIova8rz4V9V9UIkTx34LAXvZe253j1DdzejvKZjXaNAZumY4c/R/0+pjiQfV3C
CVb64VA7ln7TkNfz8yzE5TZ8SUhMhga49UwdKAnK/V0BCjk1KKHyJbHMKU0kenVPwc3gPPTmdlmN
mNsuedZLaT4Buex8JkMDwBx3vehFs720i24SLk7QJV/uRKullYZZLqRoSSnOste0UPPR2u7H+YFs
FAviNIJcxD8g3MV+sOuW2COqBhT7BjLBrfpi27tausz06z6BtM2Lre6a9toq3lsRLcemM1hBc1d9
qaK61CPc42oo1+gM2ZmTRylGGVstuyakACViCLzB1n0GoQPUgaM8knwpkTDKPJWjeSmRKB+n/qq1
HZIEYYmCDA3CxO3eKnzB9G5Fm1eI/OnaWyprphyIPdm1qm8WtxOdnbCH3l/cOhpeG03pyExUB75p
n2D4RXH70rrLPzY0xUY+3gCsLT/nSe0nMipfon4vGN2mha5guA04tjYdzAK5Z0t6bzunIpdw4Y4V
Vq4E/m3we9fkAVR3cuqr8c+oGh2jIILTcYH4cq9YfQK3E0ctZiyNl/R3lXlybARUv5/08bbuBEfX
9pTa0GjVQez+JeCV1hYk1Ebk9ArpshnvaHiVR4fz87k9nf9C8LTUUZdXRdcBosqRMyelN7DvxAah
ZvLPKPg2+UwJIRe8jMJAh2JNCy+ajrGQ0WLT6qFwAJYZkKNbOrez5UhhiWQBhdH4Ff/fKbW1r0np
p+F8lRvabjDvcojo4C1RCA7ETaeygubOQ4jKZnPS4yXElOdyjB2b9c6QdIcufNWGn001C/bApktZ
4S1ms3LSVawY6dAvE2rPO20ed+og+2WhOpnd30SVuVvyEglTvPOmIhomt/OysR81eYFVbelZCt96
VsVOq01Bof1U+swf1FIQVNh8nEIOBbS0yDEhq8wtahfrmd3OmNlEhS6wOj4pc3mVKOXOslDKpTwl
yrQfI3wGmUDwEEJT2bGlFzTkOlYDdWpzCM5PweZugcKCjOoDKOTwHVT6mExdalhoIa/GHVO7+zEW
5dQW5/HFufwLAYba08XtS7zx5xgQqC8ZjGu8B1O6s/RAG7/jxVZA/FHfGSSzRxThhmboJiFUjNrY
Kem8z2NR3HnTj62guANftViRyMsy9u2+N++s4aVVROfs9rt6BcLZSm62szy1GA/JIgRINWdA5RFF
O0DYumnut8RXl4hCI0rXCYG57Z+HYPWPlaUnWYYGYBg5M7rc9X2P+qd6dCZzr1XXFfnO0bAaLecD
rL6gVioBNFc9IulOGO1I0wvuLpvr9in3iKAoyuQ5EC1n2Wgt65ZTaz8moGWYTJ8omnt+V22a/AqG
cyyVak5WagIG0hBOV77VBWj3FoqGNAjDUQC2eXivwLjDG2LvpKgngFVT7kzsugQD3BT9aopZ4C5F
QIs7XXlpM1JqPDsBlOS36bADq55DkOlLBJlS0Roth8UKxihxANAUhiCj6yeLsodYnoKsah7Or9E2
DCg7QQ+OBClf0gr+5DhDVzToLTXIFmgTUgMPo6p8y+D+onCOIqdlHSEvAQrA1tgrdvw4VckuzW1B
5GHzJAO14T+D4VxFlxAWdZYNH4tQyhzv9DD3jWTf4oVeRd4sCgiI5o5zEFYdDnpXAC4qrmMVVHw9
JHdFpS2iMXF7FfGv2DZHTF2GYK9Xo/QDpXhz9ithFsgGZYr4VJUNmq+xuXs8bxvbj2IcVejqgyAh
KEVObVDvpLgdhhBsH61vQBWv89sYNU7FdVlc2K0H+ekOxQTRKBrzMnFfzsq/uJ/lRivbz6O5mnqK
Mc8KuplRqhCOohvI5rVyBcGdklMvtYwpgICgsSdhFCXZm3C0aurSkboTyn0hrR6JFKxEI+M2Askh
5sR6mIwhkcNYds9zzXbnV23TKlcj4zaBYSZdIzdYNLu4qrMc1TWPBNZ5HmTzqroC4UwfdBaWNE0Y
B6L6ji4dGnjBWtWcBgtmjpBBv5il/XlI0dRxG4ENcpZ3KiDzMERQnV1A9+XneYhN174aFXdgmVqI
NKwFn1uhzDevr/Kw2HXmVQLdju8AaaAZVzVDQ3fl6cZKzXgIdU0CyQsZbpUsjVw1R3PjCJ0IS385
j7V5CoNH5h8sbqnqqmGtacMeMuOIsMGo1J7WehraOsCncx5q2yr+QnFL1DCUweQloBStu9SiyU31
+zEDAYPcRW99zQ7oZveHMlQF07lt8n9xuXXTZQpdWIrpVOHjOxD0mdFTNA6CDM+mJ15NJHfD0NCB
FGrL6Czda9l9qSeoWoOooxGUte1HcXB+MreN8e+gls9ZOcG56ztbyTAoFvk9MmR9udOan7opKh0V
4XBOXmFDb1UyhqWi0mZc3n5VgqwcfeiKVOR1F6/61bH/MyYwgJ6OKbekLEwsYNnxUzIcQMapUXAW
du48QDmPPsz2n1F+LPRW4Ds2CCMQmvx37dBuewo8SiYz5wzASQPuzfRPE9pRYI2y0+JCUlFpl5UP
fT85dg9VFjw5yz4M1B6Kiho0FXpyP+rV7ZTJopT3eZMCm+7pZ+Ut0ZueYY3b9Kntj4Z11xbxRcqe
TfMnrU3BNtnenuANUyA0B/VZzutoylRCzBdnXs1kECe6fYH2da2BQtRhzH9NKL6yY4FH2DQugg42
oiCCg6fG6QBHGqpqUsNpI3LpkNhv2tdG+12Zgjfvduh5hbN8x2qzSN2Upk2IoZHqUOaHLAFl1Tur
91l/Nyk7RcVZ+1F3TxW7m/TQO79RNxdxhc35Bd2q1NZcznSt2jMTteiQ2UFSv7OCLvLkbviPU8r5
BYg8KanSAi7KflfJtV66FbSgDcGgNk/b1aA4r9DYqclKDSg9nQ+G0X0onSq4rZ+3DWRyT9eMyald
5gkgkgotbPBrEoK80i2rgvPrs3k6gLsAnNUyND1UzgYtu1fbNIuQ+xiLK0nXrsxMfjZrcn8eZvu2
vMLhbLCNS9qFGnyMNrwgO6hofgq1LQVEhJEv154EeaXQiTtZsKu3bX+Fy9mfOklN083ArVGlVvfV
RThrDh6PXphDiZCCJdb+1eTxe5mCiqlC20TXXBKCeuvz499cztVncHaphXOuDe3iy1h3UerlsUGd
XDaikUeaBVCbV5oVFGecmW2UA15f0CrIPgwYTp3icVcGzfACusb9fxoWz7hOGxrm2vKmjOogihMX
WPbkyrrg6rnpRKCRZUKyGO1/FreIuj6aKRlgpNW005vfKH4qi8xLZM9on2q5EezuzZNghcatld0R
2pIRayUPP9X6yeyPqv08hDHKfI95GUxtJ9iDIkBuxWgTSnpRLMPLUyeCNpR0pdSqUxfXmeYbpq+J
wkGb/uvvCPkuHSOOUWysok0CKQVnQqRhTtvH85axXX2zwuAuFWGDCqp8xKBkJt/ZyYCmQVb0TpGp
oH5g43U1pDdy27zX2oAicH1+asL5IC0prTq5SWolduuapX7BtNDNe2S7oNKdOakdSoIjY9sD/mtc
fHNQCMZWI67woak8X0jIYrBSv44qSCqdnxERDnfBAKtLWqYEZoWY4l4LC78ijQNBCAHM9l4hS5QU
6VfQJ3IHh6kXqFvDcIj51Juz02Re14LzAlRr451sClXMN2+tYAAA5wOYAMAZeYoXDWQMqQ5bYtRl
ZHKK7jJDkneMH0cQyeV7G0XIEtpFclHr3aYRr4CXv69uNVFiS6xYWs0mUu2kcdgNohaYTae9QuDO
RhZnBg52TOUIsrp8Dkoz9CjZF7qIc2bTZX82mWICLTx6T4dC0tQeiwGmkcf3RuUnqKiQcUfS/aQX
HUSbVriC4mYtHNVezvMFqrpDa4ZjNrKTRanAo4lQuJnLohgcAcubU0oubWT+E5Rz5qJmr023iepl
MJWCBf5LoW88oBgMbTuoqFAQOk8up9QtQNusNTc281MKnlRNcA5t0BLpoCJFP9sicQK2XW5zlayn
GSWAbHOHXhn306352Fyrt2EAwtsfYM/BFeMQ/cEV47zv2NrUK1z+nFVrmqfKZ0hkPlggjEZlbHqr
RsdO8ab07jzWZrfkGozz3CDyoj2uZUsPp+1Awj6CHBDYCx3zNrvIduXRnh0I9bKnKog8Cv3iEMQq
5z9haz+sv0A93Q9IaWqJqcN85jHo0uM0IUbyaNWeqfw6D7SZxlojcTsPRI25OkRAUtMjXHI3dZ4m
Hw0DpSPavjaDCjQulSh48VWhFefiGpXbhJbVR2ovYYYbp7iacel8kFNnjByE4uOX9im8P7ZLR3vi
/Qr9SJRr1UTGxG1OdaaJ3IPlCmqJcRA+mrfpS+MRPwFF5bSLsKB3qWd5ulsfjPvKk36iZfiwAzso
rLt0mz0OcTCGg091r73WgXwnHRPRrX3LtRN0cILaB+roOk+5y8xppmmGZkAyXofJ6E7CY2vLQRGo
bC39D4YC5aVTC6vzrGXyhMMjDx1jQhFbtguFnQibj481CrfONTqh0XsMFDS6yiBZJ+wKWq96/KF1
yOwzKbAVv5KfZnk32IExyb7Aupd9wkeU1vjcSrNQauWMAJ9pqAFtop2MAjCDFeVeTWWUYtOLuG93
ekndEq9MKR0OqDT6Tnpr/RHLKbs6p3VkOlEfiY9QirtBApEzqhSzXJR43HxgrmH4N0KbSVpGYdV4
ktdW0DSX8/BsSibam3806ZNc7I3qUM3356d464qwRuXeClI5oqx86ZLVK+mCzuQ4sD+Swl6aSfo4
jySyWO7oqXu5yHML4yPTraE8Tf1DG/75TxD8syDtWJeTCINR6eyqieqG2hzMLPfOw4iWiudrnC07
NrphmTQ9kPAix3Wnsw61etMb/qB8pMqxUDzZzA7ncQUzyF/0o3jsFTkGbGT8qJE365U7Q305j7Ht
W//1K/xt2LDSpsxKrFIyoGa1rxDukH5Y1nCsDfUttR4aK9mfR9z2lX8ROR8z2bRmegjEuroKZVy0
QRQiumltYqC4EXyMoED/UpGUN1aDLt7FMLr4urAHhEdsvejez49kc+6UTzUh1HkZ/NzJqAAa2EKl
oVamN0nOJF+FbPJUSfMq8yZCtu6/4XEzl0XzRNOlxZ5W97V+E9KATpep9ZqFd6NZC25wm8a3Ghzn
iomcpFRe2BCmfkb9/aGmjRNTQU3epjdagXCulkb9gJQ3QMKh8tH17cqJjfe3dYNCD4HZiRaLc7dm
lKcqlQFVoMrfRsmK385v0/igqUepFeSWNudOXXjeCChWvoTmSdtMJQtxXYKgvTENFwrYQyoRP/n2
tXeFwplDrqulhDJK1NhexTf1ft4je3XIrkrQdKQOErfQKPO0Q+5KV1kgZw5kRn1VsH4bQkC4GK6+
gbOSttMlvabYAv37jYZ79zNq+j5+PKoGSG0qr3eNHYE0/fQCOXpXu5gNMP7pgm/YLD9cfwNnRIiN
jlkTYR468Fl52eAa9+Ox2YFP8K16j+80n5agvqoU//xu3L4Ur8bOWRTL1clsKuCCMtOSIOM9Htu9
+hF+gDMFuSU5UJ3qDVnSG5Caa8T/Bovw6dwvFr+6p4S6TqmdAN94uLIzXMTDywH11CmQJ8e6747h
vXodzk70dn7gm5t2NW7uYE/NpjTMRToxBV0aojSQNpH8RpQEEqB8PoRWoyMUbQ+o4cbBVL+l4dFg
Lk17Z64EL+TlY7/cOP8O5vPoX8GoRhOCFW+ZxChzWUx+a3jJ2ErsyNqfOZbxuJIRtxWVzG46oxXq
cg9eoULFsI77Cahd+SGFusfoPoTe6GQ9mogbJk1wfsU2iZZWW+Tz3r/Ci8rMlrolfjq5lUsIXsfk
B36gT5ZcGw10E1/lt9aV76XLfNc+6anL7qTLaXf+KwRe8ZOPcfURLWjy4LFgN5WCvTIoQaG7kGL6
zrm1mlrOIxUgvu7jxW6qOndCs3INyHVQ0ZVQtICcz2F1vpQpAEVO3xvFbzqvit8N6k+0clKhAPlW
yHK9fJynMaSxzsjiZaW+cSaCZuZbmXhJ33ld48UIvBllQNpntIAKfJxoyTgXo3aVDG0IDLPtdgg4
jOw3SqkFCyaaSs6doDS9gAwuMGzVGeYfQ3bI5p2FWj8IUAazKYjUCPY7X4xmTHXS9cvCZZYvdX4C
5accWzA9zGrvTvZxlARWLzqmP/++MvvSgs0nNRaPHVC+rV5A4ra8bI+2z5zkqglSp9Hc+yl4Yrv+
YnAMyDaf33abd+G/G+LTN6zw0X0QIpeJEUu09SNCEAoUuJfF/L76UEO1Qd4P4kGemKfvJEPTVVyt
rOK5iw/EPrbVc8x8ogmGIgLibjzGKFVFtnAulVNQxaBDukDrJhu87ltlNCBk+HdInBcx+yGLR3QL
u3LxjmZz3EwZcq2FqIN3e20sggwheInReHZ6DkypJivMXLiGUOKaWRTFSIfzq7+9u/4icDt4kmN1
tkxY36ykzpRUOF0KNyT6ZV9IDosMrxmI4Ej9jP5/tYe/mNyOtpZ0XbWw1yV59UJVgicey6HzabNs
T5pSxwEbZaoBrlU6vSadnqG3GG32JiMSSMYTSXtTu7l570Y0VNW6NV7Kw1j+1NuY3aO7UgeZFeiH
HFQCJPtsblC5WqKVrOpa6w/KCsPnbpKnN2hXQm6rGkHtSjXJdqcW9QjUjKJ91JIwyFpDw62ttOkV
6aP+ikxTdEAvHEgx2/aqaRNjEbvRR6+yteS9tyaoTFHb2M+k0X/HcpVCe4NmiA1Jhp9q44NckmxH
K+NBGyV7rxcq+Byl5LawE0mwoNvBCBjM/9kMTy8zhTNBaQBmF4QXEor9x9nJ0g7H3I8K0ojS5Vw8
IXdm9yIC7e2z4C8uF2XPp1hRUUS2RCBncKJITshMl37v+P6Lwt2MJMJyUCxhR1SgOTM6N+yDOPx9
fk9sT6EG9jYZcgkLg87ptosqW6f5BJAufYjmnTw8zcaO4tKH/owsCaTmrV4q2r5z0K1QuTuDvig5
1yNQw+ZXUj0nSgo6vKPUHzT6QA1RCGRzuVZonGthJDHAeQ00SXpNtHcd3VYz8f/jRPLeZSzSKLQB
kpZ3YXej2tejXDhdcTHFXoPIfF64A3IupSgFvnkQaPbCaQg6ENCMnS5gGduMzS0oskgd7uZxdLMk
vu6G6Lom0y/SZN854FZw3MqBopHUnQoum0h51StnkhKHaI5OL0fhjG5VsqP9+N+Rcctm1oNtSRJG
ZqfqwZRSJ7b2pf0q4U6ukCON0ROs+9h45xdy61aEANYigAq6aPlTFG51R6hAICjlC+fdNGZO3bBg
yqk7FB14gfJdHKX7KWvQaC6/nIfdWkZr0eRGQSFInfgSxhx6RpC6g3x82OCAJXe9kVI45QYPPvtK
RpL0PNzWlljDcdeHMCaGJI+Ao/LdwBq/sZ7SVuQmtw7cNQhnmqS27LnoARIVvyFnkVCvZ6BYALtC
cVRDU3AjUhZ/yJ+1aPVBctdUFmUBDi5h81CONvhGTBo7LPw1WA7qlz0tBBXRY4czr4G6GJqG7al1
QuXtGxMKcu0FHTwBfACUSXqZWgWayYn6AT/rJvNLK3qgb87nCoNbtCoztJounBk0VtEqsxsitNKl
uLW/qt2HLqKT2jQRC/SSqGnQTZS4njoWS6NFZAzY6bmGIE4MiqG30SgEb5CtWx8C0/+A8Cc4HUC/
Ky00glXRPMe5EeSoOP/OyvyF4A5rs5ylvJMwjqZM/BjRqWpqXbP/OI+yuX9tWVWgKAdSRN74bK21
kyTF2vTKc0td1UxhAsjFgkSa9Exg6puGsALjnDDiMrNaUIDZ/UNo3ioWuuCNNzStegY5xO03Gvbg
hW1UmUMyBAI5p4YQdnlJQmURDlDLXURqJx0NP6eCDbR8M7971yjL7l75XdCkGoXRYAMV9nWI0gST
7Kh6mzIBzJZ7X8NwyeNuGOdJX9gtojnfs1bfNT3KLDUrKKnqdOBwzscbWRExpG3tpTUqt3NtGkb2
0C2o6qvd/VHbC9V+PG+AovnjvR9UXhpVAUTXjgif2cjzlJb6OubgeFLuz2NtDmdpr9Wthb9A5k7m
nLCs7XXwSQywBFmxLgbdeK3Bq3seZnNISHV8uh/wHHIwZVukk9IBxsDTDYVc9m1X6n+0qNih+nZ3
Hmtj/4LHVF1sHHdB6ESfml+dJnqFkmL0r1n7GxWKS0N/rSUi8rplnTkjP0HhNm4+6QW4EBq0vtT7
cm6dWnREbJg3ACB/JoMwXIXCzukwJnNKJhoCwKCNl6GPcVZ00Jg+zjV0GUPpPW4yp7FCQZJnwx+B
41a1URgGQieZJ8ayw9jUorpFexmBB5dDZzT1O1LGTppftpelISpz2jCME7zle1a+YopQFoL6CJSo
9QFYB9Km2LPsMDdUMK7POOyX9VoNjDsD89g0WRMDSEH3hX4wVLc1d7Txqf1MhkCtcvT27Md0Z8yd
03YWLqSiivCNrbYeKk93gkuaMZQqvmCarhiKqVRrT/P9edvfqqQ6AeE8fLb0Fs/L+lFp8sMRZS6p
7SRjc9nYCEiQFLVVsRMrw0OB65dgk/8/4OjxBaWaaqD4/XQxUXgxT4PaobsAj2kD7ZaSFbDkJdcf
GqlwQnKAlpQD+cnzY97cKCjY/AeV8y1SydRBJj36arpAibxcdXFRDeRqFxVOmSGdLOLU317Iv4Cc
zaLDLs+kGcOsmyv0tdijW42Cy9TmVKLmCsSYJnRtv9ReTToJy6gcYK5y0l6Pdjx6cjVB3F7RoKZm
o6MVvPsdmqGQGTP02QTvVyHiRtgap7JI0BsgxTRxHTpdzsxsJ4kOM9oKcNUOIxWti9dx8ev86m15
6zUIZzMSQ3nY3E9LJWzkjvQHU3cyBLuIO9SCc2GrwU5ZQ3GG0sogbQsZxmOOPur7x/IuMV7i8mFs
dzb6w4fSZ/QqZm+avJu7/cBcFJAmiaeKiNy2fN76Ozj7aRNLtqCHCJ8HtpBSe87lyUPMAVX1o2Br
bK4gVDUWLWjUy/JPGYq0EYrqVYxYM0D0Hkyq5JZFcH4Ft8pxUZXyF4W7EsV2GTOdASU1Mk9pvHF6
s+SLXj7G1S40jj2BFJN6mdArhbhj92rQP+H81ojKOZdZ4x38+is4a51KWR7aDv3CWuIT1BIOhdtV
htPGBHTKiFu2gujC5txC3xesA1B7QXvN6e4wLRIyiQBvnu3SY42B/A5RfxmtIYoealt3DWjNGovW
7KJyy0GxtIppGWOCDQhJVv7oGQ4yZi6FJDR1kOSBuvgALfsuddifej8FyWX68hva6jfqdeIpOxxm
Lwyq9/JeRO66PQf/fhhfEI24TtWNAz6ssh5oGDvafKCa4M2y5SDQCwoFZZksrzFuXWdtmBjLNfSG
18+VDB+Rgizjwph9RRX1hmzN8xqK80XJBCnLWcNw2saXkbegYAs4v1dECJwLyqqWDXQGQgFNlEap
HCrKJm2eHOtBcN4lHccs0XtAJOkBhBix7g/Zr1jepxCdli7C5lIRsTltWQH0CT5Fn00LUZvTnQC5
+WxKlcUK9EC2/ArNBiKIzwwmv7tVEBEsAgW4EvMNkqEe4+WQwgog5HrRBM3Otr3mPdm9TF4XQAnY
C90QFBxORhzURvuiUvgtl72G5yxDKjKDTcsQE1CNyvDTuBkT/SKZBef+Jg7u+pB9UCwN9n46lZY5
oJjrf0j7suW2YWXbL2IVCU7gKydJtmR5ioe8sBInAed5/vqzmLp3m4J5hNo5lbe4Ss0GGo1GD2tF
UHMaz5HhavFPozjr5Om6FW5u2EoK57BlIg0LliscNlDxDGlvMHSUi8bpttquEZIBOsIE+5AO0rxL
XQaSdmZfIGdo0exOknc15izpS8BeutlW9eI2se4zyNeoj0ERS3TStsQTUMtQ5PHwhAIy7aX4dDJY
qBQT+hgXtp7BHc0HM3zVxw+SP0uVHc4uunsoDoV6JiJcro1jvqSPKLrakctXdO5ENCben2DnRDeo
LP2iZeWyRhcBZG3JWEDTwYyHty4ebJf6dUnftJNlIN9W9qWtTLoPAp2H64aycacSsmT0EDogE2px
esiDYiR1D+JmPaSAK/VmYFfU9E8XeQ1IqiPqXxe3Yf0X4jjXZYSAL4gWnmhpAPyWRE+qNGKUBzG9
Pu6vi/p7NXEOBQSWCC4NFVzJSH1cLl8IaPc6sNCIP9wUGMAYHAC22Dpov9zuptj1MSZtCu8n+v1s
/bF3gPIHekHmfmRuclQd2TYxdHH9i7bWevVB/F0qWak2zBo+aO7Q9f17MkMXLjsEykvPTmU9/cOD
GAugoR0A46XgBeOOZ890TNDlkKcsFOBg7dVcaP3RvIV7K7Hfh8wuTDuZnOta/uWo/Lrun2I530Pq
HulJwL04L5kHbAsGINod6JXs4KDdR8d5b/n9bWqPtuVZ31G6zOwf1uFHswe0nWozv/l5B7C01p+c
wLv+YVtRLNbDBPQEnq4qeMMvDYK1EYCzA3xY8E3yyyNz2w9AWVI3ODJPAfbSMlXmZId/QFu6EEsu
xQYslZR5QQRmDYgs1d6mr9cV2+pmvZDAbbQqD3pfmZAwfvSuusc4411xF7813yIneNKRA7bZk/ZW
IpxEO4J7E3qJ/ef/+AncpmdlorOUgSkahK02ELp+KkfNLb7dZ6eP9/Kk74bXwMFOSy61dXe6FcFX
b3UrXSwBF0NahDHUebAE0v40nrM/1MEcirGnh4+3YoehryC3pe/aE32ydubDZP+6rv7Ww/NC/OL3
VkmusUYfkRZBff18po6x638q7ojWWvYAwsUSzMyqA7RGEZDNxi0Pui/MVqErBLcR7+EsMFaV2ZwA
azrwmtLXSYTseOqMhosijdyeJHaDlgo5diiaJL9HoTeKCgGbd7BqaqijEfBOoBB7qfhUmqVhggjG
mVs8rtXWTmTNhlPGnM5OVQ+FdaaNzQDSnuV3M70rRe/frQsFHbUa9NdVjLJxZ1oawWyldZA/6Lc0
dll8yC2GfPDL9Q0WieHO8GBgKLuRsb8BBm3nqjhiIvxDqsNHpRXxSmwxnRKVatQAQo6JLnxOpRA4
2oq+2BLwy53WDXfBA/XSw/hMn5Wduu9vx0fplP950n8h6vBxlfgNeKBHp3kVnaptj7n6FE7tOm6A
BiFhdRPwAbs93sB4msZ+5lQYo3RGTHPa/U725xvzcH29t944S8yjoJEMIEFIXlza1ThhgkjRYixC
C8oyc9xJxHJaEKoOY4a5jmg6I8H6A/OrHmlE2DZbcRdS4xrsCi/xL6UMICGpVTXhWBGGSZ/fffB4
XbmtY2uAHBHIU4aMxxQfc026BYwNrCoJp2m0WVmYzB8VloK9LGOVd13a8mv8dbyWxoVcMauaqRoh
LW3bQ45R27ZRvYn2ThIBkyJ8vy5tc+2gGroCZSCI8NWmxgSNVzcULVxOhBa25jjKqeAFtZXoB0c0
IGPRAfU3g3ppGywuJrCFlq1TFJMNBip7Bu2pVVMvCYrbPs9vggEUFVq0N2vNnpvOKRTw3daqQ3T9
5rq6ZMsxoAcS0PtwQQAc5K5e0mdM7bu6BZYI9cqxdTQruM2mdDcG415JiZ/nqW8OT0phOJms7tJu
OgAo3K4oWAH0+AjKPicEH2QHhKYu+B7nPxIUtfSuBCpuepoiOgDUIUWB1RSEaZsnDOgViI9VXcMN
wp2wRCOhxGR8uVK9mcNRsWzSvpegwgzv9dIe81tDFhJsL/6Ct8W1zGU1V9ekEei1LDeQyZrEjlCd
zlXJYYOXqZIvF+fROilpalsdOmr87h/Sh2QtnDt2YRqQMZ4gvBukb20T3xj0uVFaL8ZY5BhUtjb9
vG4cm1HBWiJ/9HKqN2O7qAtWL4pcUJi/J0hcGpprMMMeKlcFhwngPVXgZzWtnco7ULjk6e9hujWt
34KvWUzx2uJz7yHUT1Imj/gaMIG61nj821mqu2T05iDxzOC+yt9kKQNY02uV/pbok0D+RosYMZHk
M+DQNRRtuaOiJ0pdhaTD+pPnGtGQFr7glU7IQQdTtulbCfpjRDXcrSfXWiYXlmqRopSj1rdOkz6F
vU+jm0kCpYvqgzfSLpjAM224WouaeEqjQKegusYdKd2Uw9yU0Y6WNandStZTVVNwe4IXNfrel6KC
57Jf3H5eSOMOUx0otcGipeUuZzCaUwaw9cB0C+MxGRo7aU6aKriVtyUixw0is6ULldMPrVpanjSI
Lc0oBZsXUnLaa4yR+y5Tn4buD0YHAdQm6l/YcvcWnmx4xqOvBW1+nN3EWty3ho6eINBSNvodAfA6
Ibmt1Z48HEjqSXPqaBL6Nn/oXQEKiEOl7q+b7saldvEFnBWF06BKzMJKq2bxljdlebBaUguukk3j
WanJLa4WDRIrlhauqGcHxiLH0B9qI3JQSfJb7R+aeqESyn4YM8bFpfHOIG7NbJyxlVYkeyaZHRq9
KlH03BbUn2JYrVIKjGf5/i/m+ilR54D2ELYpcd8t3WPoLSxJug8a5iRCPpDtvUL/Duab8TT665NX
V4xkaHQoYjQWSniS2aU0f5dFXGkbTgVr9ymCc+sBUcuBLH1wcpzvkRgF1rC/tB3kzB2BzUakt+vm
t2kZFgHDjwWYKbjOy1tTHSM0kC1Mc1Ju95LqN8G5jnY0ddR8cq+L2j5sK1mcqfe5BRKoAbLMuZDv
p7Y8WZHx0M3WruzRqakS6YloEfC0kFG2xyad7kGRrnqVHt50aRafW5pl3wTftOj3xXJW38SdDKsv
h96K8E1BFr+ABfR7Jpd3aZp8BMNLhgJgAijmQQp2ehLbswZot4B9EAN01Ne/YyPUs+jqMzh/WxR6
F9OlZRUEb72l3ygglgvGF1PEnb4tR0drDph5TMqPJc1NXqBOBTkRc6i8M1lyKDB3JewO3wpPoNCn
IG6vNb0fI7XDuvb0Qw67nTG1SIkG5jcW5ns1fTcsUDUCTUWdWjdrXhvS33e69QrOKVvJk7t4woip
JQKP2Dxcq4/iNrtAAX+UQ3yUrNvEPGqIExu6y0zMHWBSZZwEm7rplVbiuE2VJKmTaoLF7ibkvlt3
7N0C/TT/YjnYzYUbDBSgXOQ5yKD/HGO0+1WlAxYkH5jhto7mq0QR3CHbi/cpiPNMRWwE/RSDOy/J
f2n6fG9GDwCA1XO3mz7UYBB49G1D/ZTG3SH1EDYRWk1xIFQVL1dbtpqdpNR3lizwSssPfXUA/xHE
Xx1FBgg+PUMLbRi9N8iap7KbtRkwr1+r0DVpcgtQuus7tjWcj6sR8SpF6AHCMW7LkgCdi38bkeds
3I8g+lLQzpADkznVirsEQJGSUfpU/9V1f/T8N8H4LF6CIHe1XKPLBB+zZaPrb+F2ddZJleQZ7ptm
iHO7Rv+AO1Rq6GpRmOyv6721pWtR3JaWepHSWIOoZGCHtFcA99YdQOoOgDAReL9AK36iderKkYwY
LXJ0RToVFTL+KtkbpqC+tXmhrTTix1hhNWlhBhATSOmui7RXqUDHt956EgP0V0ucREEn22DsFrKi
qY89M0LdUNPsaBBx2G2dTnh1cPUBYQOpUi6xR+WhkyodZtywwUlB7Gi0ptNY+nFof0bK+DSAdlLg
eRYz5U8OgBXRWUGRSftCrDIgSqnDhWpVndRvVg0KgaaIUwjNK7dSyeQyJiLy2t7XT5HkMloJygCz
VQv9rkkr02HSTL06GsCF2uuiAteyYF+0UwzUt0wcVJm/KTNlkCJTxYICG+oUsV8WMH+J3O1kcEzF
yR9TjxEFghKRdIdC7gXeb7kdvwhH2tcw0PS8JJ8v9aRKrKpDBeHlFPtRrD8m/SxI8G8u5UoEd/BJ
PMZyMcPBdkbio61/L6epW4SiafmtVBDwRD9V4U69mmOX0sWRx+lRDb8NYYim4IeGuEl1Y4RAVZDf
JEzF/YOrUZGzJ+BgW54hl+uXV1ZmNQ0uRaPDWycL/DzudiZ45iQaChqMNr3aShRnkp1uYExWg6iQ
Gt6IGCKeBlSdrTMou++va7V5xlGTUXHPo0WdH9FMwBuLuiuWUkodRKuYWc+BfYCYqs5+6pT90xp+
SuOil5oljZYugUWgnAyKEmZ8sMLITkRpzk03stKKs3VQIspmOkGriWW7MQR+SvnHkpubMXztQYl7
fQm3d+tTKc7qi7CoSLpMZ0ktEFqtU2L+bIPh3IjMfiuqsFZKcVZP8qhNCGhqnH6KLLdiQYJidPvQ
msMbI8NdNw2RwzB/cpsasSbauU3h6O1A6czSlmnQS+vv0YokKxmE64BykEp3HD+k5mBlkV00T2n5
R4gUu7mqnwJ55vuSqRi4qyCwUHZD9aNrXSt5zWTRrOIWHLVlreRwxxpV2CqQG4CytS6OAPOifeB2
aMW1NVvf/ZBOk9ucZy9z2ZN0NLzrlrPpL1eyuXPeW308mcUiG4zvehr7JrEOmSq6VLeDw5Uc7kE+
6yCkzDvISX5onnFDPI16+mPpTX7+WAFaFJfdDuCmgih4qxp3sbTce40NeMzRchH7Unhp6Er7wNNO
w4v2O9vl+ykFX5RT/wEVly5wapvr+pcpU0Mb8JdGKwybRUUQQDAlJ0vBQGblTmYtUm/ZnS8X6koK
t3sSaSNVWSwnrnd6c9bB3JOhSXxuXPAWlKzw2LSr8DbDhWT1z9ctZ/N0rGRzO5pnZh+VEmSzVrud
UgiRqyMAUHZ1ZOyvi9r0pStR3C4CUgL45AyicmnYScCMIVMM8jQ0LBgpOg71b9fFifZu+fsqHzaW
QdmlOcQp1nupPBRL37TImYlWb/n7SoaeImmEJClWr45wNTxk7Z6ZN/QfxmvQoIbCn6yinwslr0sx
Tau2IU1k3EL5bSq5dfkRCkHZNooUGDTRUQ9DQyP+cTKqti8zShDV6e2rQrubYShrd5jfZ6k5YRDd
6+fyLVeek7x4ur5Pm4HDSjB360VNjt9cAocICT6rcooZjqQN7AF9UUYMomFD/4dqxVpV7grKdBpN
Bl1CFRmDryMxfWAyjkH/oFRLr5gswLtb7PrL8f5UkL+AwlwOw36JVeIWIwod+9FPGMS6vogiGdzl
k4PJwAKcMQBPsWt4GQS2PMmilNGmta8U4fzUlLa61jUQ0nUlwKxk3QkI9WZTQfhViIKhrQYbGOQy
dY0uPjS7cue3aiplIhOWrYr3xbyLivs4eEePt8aeWxUJyOmV6Icuvi/DQyMq5m8BjlwI5w72MLRF
Hi2jsFrqJfqtRk7MeNUBqzDaKQpq1VHRbdoLbpvN0Ah41IpGZILIktN4rkqzKSIIzaXsdQwx3RBH
7kCIV+qa3TQGSBJjR84k/7rtbCu7ksspOzYhHY0l7pzR4jNFKNMazA7o5I3FC7A5HGV6yUESVtAX
PRFluITCOb/TNalqAhMIoUvSo3fhVOR3pv4BPik3Mm86c1cFLqv3gSg9smnLK505ryOxmVmApoYP
IF4T04eqM2w9qHzFfLm+upvX0EoQ52xkXR7qNoSg0AwPEx6TVMr9BdzluhiBPn9fuqubKG71eCz1
RcxoBXY1jK+hOtsSqvtK1wneKaI9+/v3lbAw0VDXryAsJn+U0htVJ2CHAOX8agFuGny588cG6Mci
5pHtQBAT3Trmhg0AtXJursgygEExxPJtPdgMiEnJyDBJIO2omtlqXexJOuH/64Mmx56GhZZm8ynF
AFxqvUzq7zLrDteX/X9Zis8v4nxiWWNccqox/d2XD0CfGPpzn2LeL7zRAbVvqjsJtRKj9SwmCKa2
mrxB5fEpmAvcGnDI6DnFUszVe83UXWsQexyNszFpmMAxvVJithI/tNl009MRFTv5oIfZQZWf1DS8
sfTguTJ+DvQ9b4gjdwRmEt70JgpJAwl3baH8btLaYyyxq0KR7b5B7WNBDBkqEXHXZli4UoQLC4lh
JfqkQ5G0v+/bA4s/KrQJabLLxkmwW9sO9nPNOAdbB2VvBcvbsyLg4nxqgnEnlw9Ke9bwppBMlF2e
r5vH9uH/FMh5VlbLqaENsI5SCwA/ZO0bWcGI5uhdFyO0Qt6J5piQ7fvlXGRnsHdUFGA2mc1kNH8d
ksTJus4FKPSgCKsFi5VdxjY6+Il1gHJhjA25XW5FSwvdfERGAFxGxyaIdoF2Y8Di8Xzp4p8J0lpj
7PT5cczcuuttlC0Fin9dYMhXllFFtEvKJl9gkoxebVCURgBeATanQX7LT+RbLSJuUFE30yfHLO5r
GZSLuTM3jzqQvtPwLE//PaLi5Xdw1wnBmH8XVviOsJ1LH8mVAfgjQKPV8vocFHFkA5Fq8q8rv6k7
yLaRq5N1BA2cBxhmkrBEVxGOWXeptmfVcyKCrF4++8v2og2W6hpe2DJPi9bPDcqgEwZxAqNEjQD0
DjooTKiGoZyQuFZwbDDXIrjJttRC+6m6sIgjfc/3EknEhEFpUGuc7gxAwmaTz8bf15fua7iMG2Ql
gzuXo2Ex9M1reFCFDpVgNsL+K5EW3ImMpioNxmVzstDpkaOf7qr07boSy0fym7NWgrO5DpkBS5Ig
wszPktkBTMoz2LFt/usc8uVacQHMgP1QlmPmjNVJHX8VGGjIHqgqKGls7wiaDJBlATSAwUnJJmNg
U4od6chgt8xPWsGWb6/WfwTwEBVBNNFJTiCgnJ7qeqmrh8ET6QOB9X69YrBaoGsHQBoFuhffs8VM
0ApZy2oFPQNgJdrd4XjnMtB/GXGXvzJdSn6BLLF9noMYZO5NmgSCV8Smon+nnxRZxdQVt5J5rA1y
oUFRwkKMiR8y2W7MxM5EQKWbFq5DAMixkDIwuVhsNKtsagCviQG677THcE8AQB/j4bqNfw0OsJwr
IVx4ZYSmVLWLEC3d0eh+Hp7S/gWXjt11jWDnNi1wJYpzpwULlHTWIIoGRwNjm3mXOdeV2bSNlYTl
C1ZhM7pwjVLqIWHQ3rJoP4KFcLpTym+Nsdfit2IQFNG2nLeCiWL4b5yoLwgJ7djUIOqzEFgVz7kK
xBKMfNfhr7D80MzvUX64rtzm8q2k8cph4HBA+I+q1rSv0p9SKUjabC4epvkWFFWI4fNTiZqwgfUS
zK1/bdlRle+SEqG19W5qbzFQ0oeP6/psmvdC04yMG+Dy+Md43stTRmfWOnGvgUhRsZsyRru2KHAQ
ieFuotrMrGwoISbVD5qFSUAVTkF0pZLNzVkpw91Gc2wQOi3K1H5xB+SKA/uuM7vRMfTnpS+6kzvG
3e38S30y3eGNYhwwduojEGOvL+lGSwJOs6XRBQUUISM/h6hW6ozuuQizAqlLbkY3+m68Y8R9H9jZ
MQGBo2c9S6VA6LbqnzI5D0KlXgsrC4O3iFCN/pn8990clzpxbqNupViJA/x+qB7rcm9Y3ywRnPy2
jXyqwB2tLLIGSaMQYdA7ST8wmthCHMXNW8OiuMwNdckBc7dGT6MZ5DGQkVULKM4PZJwW3Jbmv5+D
1jEwB7cE+C9juScvfaCcdCMuvmVyrzfg0uekf0oDGmIGhHbk55iExX8/sH4pkTOAuVKZxDIMVOXD
a1/eyNa361a9tXJrjTgDmBOlzHqC31eafdn/GVTwuE+7PhOleLeuQoJnDmQBl+VLd+SkKDGmquAA
5dFVhtDWyb6XD3RoEPjtr6u0ZXBrUZzBSWEOwqcK7qJUkcaZE1cNXysauf83KctXrK5DqTdaFreQ
AkSdTOkdlGUNYGn9ixBgqxgLiA/6ZS6FzB2xjNZaVAHRC6g0NICjhaJB500TwKje/xfCReI1QzMO
CyEkwsTSrEaugYHUJFFAN/58XZ1NSSbGrTDnJRvAO71Uh5TI6sUKjo+pLbyY53jcB7LXi4irNhpj
ELoifl2AfkF8+jc5v9qbMZkiEiEv6/Sm5lS6+RKDklZT59rGhLsNxjZnyjDbHDDfaERd34t18e+a
tWzO+ujUqsWAUrpD8tnp9Pp+thTBa2MrmADyA8WViFyiyQMcsXAOc9jL0tbBcN92ee9qDXBq485C
51QBfNK2DhKX0BoIb0MnKAhtHS9cgTAYgL5ocLiXm9ibJDDnCKGSCYIcygC5XdJjQNt/eAioeEkt
83nAQOChcbtUsjSEnIjIAo9guoz1hdsClcuq/OtGuanPpyAeHreaiiEsDQhS5QaEv0odtE95Vg4y
HnNgwRSc6G3bXInjrhCkIospKxBGG9Fog2nUTmN5T0dEuKkJMpcod1oL3bHjuStn0SNhK6ZGwgXj
I0i4AHyb2zo1VwJljCied8g3adZjWYbAdqyOYUJcTfnVAqbn+tpueX30HmACSMZzTuZnx0yrG7U2
X7y+PtS23IYM5IJRvicVYGd7VImqt/+bQP70USNR2xoCrbRAUvgPM2Q7LhAkmr2ta+PrdWlbZx0T
mGBiBe8a4GS4sAPNedWgdnisaiPwUqmBuoGIP3xzBYEDgp40E7Enf9bNWY7VbLFOhYxubniTntg1
xvIBsd8+Xdfmb5TEuy7MAKN0hzgduIKcacp4I6Rp0yIYPFj79o2cVKDf2ePbcJc4wBAjH/Qw+POd
YX/LT8Z5up/O7+i93Vt7ExAgGOv1rn/P1uquP4cLfaphluewxOcsmzgGBYrCL9clbMBP6Gg//dSY
OxBRkakEbMqto/r6XXAC5MR965p78y676d4lt78pT4YNphxomR1zrxWFKlsX4lo+Z64taSo0lEG+
BkzOND3S6C4oJLdAqeK6phvA7YumFJwvKEcv+3vpteMUrZzNgIlKHNM3CTdgMuWuMQIpywh2aYY3
fNeCxg9TZRgiRU+IKxedqHV00/eZaMoHai6Q+VBwufyINFDmSmvwgoqT7ibQo0NmUDuuO78jQEJI
md1P93EIqMLw13X1t3z8WjAX4qAYX+E9B8Ejy+0u2ueYYG3Hw3UhW5tpwrkqBtK/KCtwSyyXVp0Y
BkJpydzNAdBLdtT4qc8CD7fRWbDc+YCaQIYOFNA8dEfSDZrWARHHUdi9ASJaTNU7UZLue6U59Em7
j/TpySjfMbbrzCzHmLhyQ/JQMLGyqauFqBTdssDw4hOekkSIhOZj4He0qYPu3LhgdlZ7oB68vqZb
N5b5KYfPe4653FB02MBi8vhRjWKvUsrvcyC7PWF2Wf2aIlG73lZwRXEIZA1jJGhw5ny6NmeYnxiB
UhBEKhhT1Dnb1wWSg/EY3KtqcRqHPnRIIQUOUYiIoGnL26MhfiHFWBKH/AUNOowmrifAMKj6z3i4
77Pf8+CMjT/+93Oky2iBCgotE13AKp9mxdiCxBICx2PQ17I5xPF7E30k5Xsnf4hgMzbKe5ClAetG
R3Mwniick42HvJtw/WNFkVLuen9CTWvwlfCs6D5VfErAnEReiShfuZmvWcvlnOuYgIlJBhabI2v+
r9F5kPZN7dPvj9ILrb2o8eoXgZfZ3D0d+BbLvCf+ce7NmFNUY5ZJeZpiMFc/arKtKj/k+FsoQl3c
On50JYnzZ6k+FDRaJOH9Y4PIrpR/DImjiTDHN33NWg53GNhoqiNd5OQtOmWVfW+ndn6jPrRIv7nV
fRU4+vP1Ay/Q7O8Vsnq6BUP8/9YwWmbxMTFbvBYJiKayx+tyNqYoYZVIRYDNBxhzhM/mzY1ZAJl5
xNW7Mxxlrzz7hQOqMHpWvrOn2Yl31T3APAZ7fr8ueOsqWsvlopp2IZ0v6ACrbH6y/gAIOWb510WQ
5Tf4QG4tgztxvZyqRSJBRu+nxCYv4BB3xwM9NG7wVDwrg5s7KqDydJf9SJ1bzB84/5LuWX8Bd/bS
2JRUKcXqzoTcJ7PsA/DKMdDQMdP7vqoPAoVFi8pdvZNutpMxQmHzydgVnvIhga4atKPsDmMV0+Aq
bupGO+SbOnuebO2N7eYbDM9+hC/UFyWG/pfVXwJ2QGxiUp9b/TYymTGHcOLyTveLXbA7ZI6h2Kav
3FVOA1A3T3Obo/pbOWDWOd/FO+Ob8Q9vdABR/ecTuOUf5wDEkzquzS6+QfcrMQ5UBNq9eVDBowS3
LmugYeScXdZoSiUXi5blr67+Y2k96HKejP7P9a3d9KkrMZynS8aqRE83xKC5u+l/AjoiKE4FGcF+
LgxPt2UBFdTC/DZQgTgrSuZknMMAshjoBtIOlU4DjTY/WqY7xoCmAWNwkKjAuzL53RqRa079ydIb
d661kxRTX0rvR5YI/OFmzAxL+s9HLfuwcohakwVBL1e4VEDq3IEXQcocazpMINs23uZqT+U7VZSn
W8zji/8AFJSKXk4sBt+8KtfWVKgEN2dG5YckM55wnv8hsMOI7n9EcGqpYSKNU4WggOSqV8fOoOzk
BBM17DBJN2Eu8kebDmIljrPWprNaKVwQjFRkXIYe89wpEoEgV/sHa12J4ax1MEpl7AIsnJEoe9b4
RSy7yI440uiWokHGTZWQxIGXQaRp/cXzXBkGQxwa9yUMQ2kAhVoZttZ6/0IQB5YDZOYBCqYRxMXc
whl5nbaISlF7U/6EqtsgE6dqfhQ4EnBzs9gJDaC67K+v4pb5WcpSzsE8nvKlT9KcR6OiOjarzIDB
WKt36VALHOSW91qL4G5hqQK4bhVBLSlCyjQ8p7GdA9pJLb9dV2XLpazlcHdBVAGvCwxzCKDQxECb
c95485jbYeG1IqZOkSjO51ekUJJGg6iE5C5QgcuaYIzXqdtjGn1c12qzIrtWi/OUdZ4YQATG80Ha
d5PdEpue2oPmWQ45l7egR3RTO3EUb97d0HP4+C12vjFX9FBbzhLvpNbfwHmQrO6GTm4Xy+xyL8u9
YS78obNsXbmVGBoif13Xeeu4rcVxB6EC6MZUUIgD2vqztCDvADkUyBCDyFVtmiaAQZEXUnAI+CSJ
MlSzKnWIubXKn9VjqZ0o+zGLrGVz9VZSOE9lWVGakQ75oCjbDbTfSxIIcoPbscm8kt4zIeb48lL4
slsredxLIq8wHhD00ArYf/SPiWzBm+rKD+ormEhZb5fMkV4mV96Tu8pv/eDEnv5h+5D2Mpe2ImAM
cRbbq2A1DyfoK6FqkQCmKdIcQ0Tnt+m4VkI4k2STEUp/FzUoIlcmrxFwiq+rsZnHA8GNYWL6dGld
4xzKnICfZAyWF5l0ror7nKF9Gn2qH5H2q+7PBtDxyhOTdon8fF3wpvmv5HLeJSDKnITLiW9mBioR
FHBNRESiV9mmlaykcLsk1X3Wz0jIOlV+pxW/telIuswGHxIrc0CjpV5hfL+u1+ZpW0nktmwsysrK
y8Uumhsrfo/6E2veddFdvSEFqKHoS0CrKxDv+TpIL5fy3BJIKQPJiU3VT4fCTui5VyLBU2hjyBUi
VqK4jWIJSJfMHE+hEejhT0pvz/voNO+kk3Zf13Z2YM50a70rgmrdhjtZCFcw54fa/oJNdhmllo3U
qWxAUhLIUxRlJDBkz11oa8rCyOuBoff6rm1Y44U4TslWHVJzSCCuJMdMelTivSI9XhehiFTibBHd
bgOtljxrrT8OmLSp3aw/dakLpFLkBj2l/9Nqfk1vZfpQ97d6ft9E54a5HRxbKFjdrScl9MU4Gcqh
GG7kU8tKI+vSPKBwXrrsTj2DXuqp+KE5j9GxP7b78LHzMxBk75NjjurMTfitETFrbQQXFx/AHZM8
AJmXnuADxsAPRr8M3dB67627MhRVKoS6chdtXclRGukQpTIXw3PAk2K29iv0fyfHj9iPXwvFjQ7s
HtTtx86OnsvdD1FyVKQsdzdSWqA91MLOd5k7aK7GGrvOvIh9V+OX60YmksTdiqlZTG1uQFdtcvrg
tkpvpvSxmZ6CSHRxLCeCu3/XG8iPcaKRQNXiGpJqApL7720iCKi3srwK2Jw1PBV0itidU6XRShJo
C0sCCFL04IxphjH1K9Wf89tpdKEcekycWdMFF6K2cUyBoY5DASRfBe28XNEyZE1TpqgyA3FadWv4
N9Bzo/QStwDGHbyUBnacOMwy9ll5y/qTFN4CFWrSbw31btDfjOEhyiObTECoZrskcOOi91B3H+Tb
ZPaHwjVnvHxUe9IOMQ1uuwDIxXT0ejQfoq7tNONLD1yXtv1BuqWK5phgDyqT26k+m63sjyHq0Ghd
AJOwyANuWA4BdroCZDuEAoS/UZCQKQpp1hEHwAMysO8AcCNxLJTvdNGE/9YKr0VxzrYYwOWakkVU
dAT1TRM66hDbETgBmGuUAs++KQzTo4aCGVKCEbHLi4TNA/AIVQhLe8sG+KQvA/i1Vd6k4Vh0d3HZ
+tdP4MbNvAj6jzzOsXXNlEd4g+LVJL3IJpB9yTNrDH/uvOtyRHpxXg1cmmrZGIteOvpFAQpIyUeh
79Q53JUmPVAhhNSGQFXB2D0glvBs+YI+KZGQBoDj7hwFgKusPETz9wnUAnl1jhRPxEK+sYroTqMU
RSsdSJ389Z/lZjVbzAKovR44U/ltCmZkBvwhF1jHxr1/IYczxVJRQ62Rzc7JrfOYnFLlORJRBmw4
ygsRnAGqs2pFaoV1awPNIergGP8weqAiBgT8FDKnKBZzpkBm1WB5iMXSwu61zWe3L8PHPBbEDJt6
rKQs9rFKD/UKlYxIhpQE/k1tQRojGq/a3IyVBM7jx1JokXKGhCr7XVaeClxJBWnS6+dGIIQn39H0
QmU4IJ0zovGl1Q8D1eB5Bd35grXiGaloVvWmVkATudPPYU9ccAC41/XYqjetd10ll/tR1xg5RkWv
AwrGfIqMoz4lzgBAyXZS3TLKj0urWR4OeIzLNmZGUOjOHUzRu2EP0MlB3gXDU5uI6gTLFnFRwcVH
cWF73sd5a0lY3az7Rounarpj7DZtblGVUhKv7x6uL8Kmm/i0mL90iiubjAO5z2Oy2GQ07PoI5EbR
K2hFg0Qw9CXaT+4Md71Fm9JaznAS33d1dZvlz9c1EUngro2iYhYdZUjAMEyQ70irCOz+f0j7siW5
dSTLX2mrd9ZwJ9DW1Q8kY2NE7qmUlC80Ka/EHQD35evnILtmKoJBC45qzMpu2b0ppRObw+F+/Jyl
vP/F0sy8hJ3kE7TKMFe5pb6SNE1dMvXEben4OHTKhmZkOyTcbepnijbn26NbNT5zHnE0aRbpQxwI
9bUIKyCBvbJ9KKZHKLMNKfV65cgUfcXq4mZE1gtXP2oOV1WHuiJ2ZCpx5xXwWCHbJCbauQF6HtAc
+MN+Vv+NnjoDup0gfgfAVL9SRySDWQvo93boQO1+FxV/HZALazXmqwBjrkyovnDQzm3NJrRviF6U
WdJ52qlGN3HkZifxw7kLX77oz9UHX+mdWmAaAMTrbGgz10xC0MtpDOa6D/U+eXNesvvxV0ldcXRG
z9j41uHNeorWXJx6e5CW/PnZ8RaOnkMfBVbxOt30v7vCte7MQ5y7MShWVowtuZKzEV6RcmqCq2yA
LRQ6fZaW3gRIW/pMzN3tlVu6f87tyIU9G1NspXnWpLBTGPRg5+YxBr1cP64liNbMzBxxq8WVUTTS
jKV6pA9SZNfWsvZLaI7zXWFJp3Y2FrSQOmMrjSh7FCN21bf0lZ00nx35N/Mltd1kxQ0v3nnnkzfz
w+ikUrtMLlLN3qIfkPt9b/zaVTYJEJWN5Sq/xFF/7YDKf8rf/v+Wbeaf4TfzKqlg2TA+evKmG7Vb
ql9u21gd3sxFd2OmKarcG/adAXTTu+Y2xySQtM09hsS/TcHwmPlQZdF3ZO25veJQrJlDwa1tx0MJ
26iLl4WrPZgoxLu2VMfYfFcBK3BWYqQFOJXEpUGCDw2FEECdd7aHIzq5RKMB7CwSvO0fijzIUmiH
+XpR+0n6MpZ3LNy37a4cfaW8T7OVk7iQYZAfANpFdB2gMD3HVUwDSG9yBrQ1BZY863K/ENDOBsYK
ksshFFMPY2xDE2VTrDFOao6czcs46dL07ORwEgFu5aAvOrOPkYOaZAGa3H3WH6CdrdCHgp+q8hs3
dpXzRi23Q/+MwjeG+kvTfth4o1iuOmRPgIe6NFI3Bvgx+ztShvupyzxHvCJLAvGBglc+BYCyFp3b
VO/gX/Ca5iGaIJkh9oYeo0B56Mx6CwmWsT7VU4ZCzTuZlI3SmGAb2Gr6Pp02ojhYZcAVtin7A1N2
YXqw2eQ2xWEiYIrfVd1LNtyFBnj6mBulkV+wv6LkGIHB0kZUUXCfTo95+sB0tAFtof4uxH5gDyn0
Fcet2iBeZW8gvVPDfersCX3j4gn0bpA0OObjE+hrHC3zSbV3yhfSbIvMcEV3suwgjZ5sflK6L7Hz
laLgP52y6sgheldmB4c/F9mO1T/C/hV1E0ZfnG7PbdcZd9CsZjg/agcyteSjNkFQ8dBPW/SgbBJQ
khTf1Po7dxLQXIeQWNhk9l0MCTvtC0tfFP7DGCGYE4LLAhJkdoTpGlFTM4Na8WnyoXPLM6Pv6ngP
+QNFJF6LQorepfuCbLH9vJR/Ccs9+G2n5ndTeik9qeED0lhd/YVkP3sw+IBHqyvlhByhec3o4GXd
NjI3tVofFDRVNOA9tPSH3OhdlZMdyb4BLbQtkg34c9fu++vQSbakSmkXU0VZaN7uW1hRWFlxK8E4
nnZwDtW28dtN4uan2m1UV3007kBlu8EOe1EjNMiuOMIF8zZyUSalGmR1oYR+ebGUucXbSsIE0xNa
Y73eyzz2UKlu6H59sSHYyYIPFI6+1ptyZeALEpqoOpxZnh1Mm4+2U+FS+4QHoVEoKN3pK6RLC4Su
3rOzce7Epj6N+/jg+MJPd5CtBTWPv3YTLPiHi8+YXXRxV/Mm6vEZugemMZgOfXsHZ9xv+bcv4H53
qe+cMvcb/ev2zF9HQZfDn11zECcCLYSDehmIpOLiXYANTAi3NdbGJ79/5v8uxje76dSsAHOShfpV
4Rb3pmcc422GcZZ+t2s24bHet95aSmmhkHU5ttkNV8SGThuCOS3eoMB1YNsSEscb5B/9H83dfb6z
vDXKgbVRzqLm3ADPzid+16GBYe3C4d5Q9rcXbOkWPZtJqs5i5HgUaFGq5FGxo5+qtZ9UdhDgfq37
H6g4+TQffjS97jpZDFpjgvYatKT1Sfck+zFvf8qCBt75BF8xeVOa64LKkjyCwScKkZgtO6R+dh/6
P7Pd4E/PuNVclFncekvczuu3QPv7gZW6L7c/5GoTUwPocIBxDXQTAPw+Ozy9Eo+5qocIo8Zqq5PS
K+Fca+dOH59vG7paXxhCYyigFTYo7dAAd+mmaD7lwoZgExJvoCu3GWSGNoa+vW3keoVnVmZnUu+M
KR9qWAGpKri9J8RnLk/B9Avs7cHwGPRlUbwqVjzh2thmJ5SJvnCiMu3R//nUpK/C2vZrnJbyV1w4
gdnAZgcSGUulVlsMTElV9ZBnZfFVVww7BdHiyO+cNs1/K206rOQxl3YHWpcctNuDbpvMH3pZCphM
N+U9yoE7tUYTmP7WV0fd+LaybGt2ZMB99jiaTB1UwiMmkCKu87Vha++iQP8OSsDoRF7Yszhad9nB
8uo1JOT1s0zOqw6NNFRxLEl5cmk5ciba0ySDtsQBp+7gqO7Xyu02xg59GRvZr+StDFVex1cLeWZw
tpBtVLZJ1cKgfdecEmSGd9Sznpz3fjvs4oDcr6YjrhIDsxHOHKtijax3Yhgsre3gc69zdQ1y9Z65
ZRDVWPFr14X7S2ufya2zlWxZzjuQJaFxxtceyK774Llbjxvdk++zaWc/1AiMYq/5gd007tfurcWD
iLcAKF8BnLzqAhs1zpk+FT2AVYC0dvteZrEse22Qi9vVgAqoKVtDzXkRwW6IIyimFcFW+xvSGZ69
UU5lIH6Gj86mQjrkvniMts2axu7yZoUiEkoXMtSbyz+0ZGojm8AuCksf5hOA9dvQz3/qr5NneeVD
+3Nlr8pjd7VXz+zJn58tpqXoeRPHvPccHUiWBmKbruElO/Qn+r3qtnj9rczsNf5Abp8zi7Ng1mnD
3C4UjJC8R6NbIk+9BRNn56Zb29dGt34YfWenHNAgsv89eM67CJRTutLhL8PWq1GDK1sD4Qxmeo4B
rHJRE25IZ5SfTO03aX/dntblQZ4ZmLkAIMt6kJHClzeDDZQ3d0sz9VKVPLMW8NRWUOBdUMqv0Pc2
mkhBx5BMQ5G7j/eRSD2QD7i6Hbp0Kh960R8yYrhaX70Qq0OqT0nWHhjXYb5ck7PPnTmQLiNZqery
drMP9nv/A3pn9jZ+Eftn4dZ78lFsp95PAyMYPM32B2/0X/4YAXP5CXQWuBmKOVS5hRkrpkOpvivt
E0k8Sr4ydNjcXpzFxUeCBaKSONdXWsxpZ5VJWsN/Tah1sUncD4O6u23iOkEsRwPmCNC8oRHXIrNN
PjAHz1PpkcHlbaGd/L6931pH0NCO3xs3erWCBhT6XrKttrcNL7qtM7uz91oaVpkB/Q5s7EQ/mGI6
oUoNts9xE8cfty0tz+K/RjgL9iApYU1NBEuEfk2SNzPZ3P798oTMjyhQLoC8ADyAoHWGO3FqEYPS
q8SWjKxdjaRH+EiH557tNJbfF2twj6XRnFubucHCFlNc57A20q9ttOXNGuZpzcBsQ9hOYg2aNGCT
F0kF0e1vT9dS8CiZs1DdsQDUmdN5aPoItr+u6kHJ8rO2fN7s6mSLbhYaebcNLcbfZ5bI7KDyAW21
TgZLiaF2HotjZJyz9K6I/oJUzDbSDYBL88ZnHf3aJwx9cKx5Uzt0M1iE34d5vbLjrxG7OGogOTWh
Lgyc6RVfChSMSqNj+J7st+Zq1G8AKqpdfroHSAkJkUZdeQksHTFKAACCMhQFgmYWTpqJAbatsu69
KGyh93ESRoHumg2v/c+J/l8fw39Gv/jj/+z1+r//C//+wQXKKBF4vi//9b8fxC/2H4/5j49f9X/J
v/h//+Dsz+1+8fsfxfUfuvg7+OX/NI4X/I+Lf9mwJmnGp/ZXNT7/qtu8+fz9+Ez5J/9ff/gfvz5/
y+sofv3jbx+8ZY38bVHC2d/++aPDX//4Gwiqzjac/P3//KEcwD/+9hgDfShQkP9VX/2tXz/q5h9/
A3/m3/FQAVYT9VtwHUlW3/7X5080++/UxI0OkIyNRJ3kG2Yc/Omwqv1dA3U+OIskEg+AJPylGgwL
+JH5d3lodKkZrREADwD+/D+jv1ikfy3af4Dc8ZEnrKnxty/cFjyvgVeGqpnoUgYbhDZ/bGSWXoPw
m6mnCh1YW93p2g20f9YaMq+twC3iYtGgnQ2VTjpzV1paCFMAvXWinWVsxqRE42NcrPE3L1kx0VAu
u8oBpvnM2p/FhkDzk5x2dDwxEnJvahQ0ZdTWsOZQpCf/l6eXUyavShuoW9nQqX02w5yZIQBIcNsR
w8noea0C+OrgzeKYsf1F0Wj1MFl2/1utrfI1LzV0+dhhRCzfsnMNIgBKpv8ZkvN/PocYuAwkFyc2
0uxiA91MZA16jFGjud1X474MRnTWr1xvs2rLpxkbRRYdrwtw3alzHgS7LAYljkR/Sholy/0pk80M
2lSDV9SIJ6F5UQ/uFLcbWN55YGko3qapbW3fKDMe+1zR+5VEgBzX5TLgQYXjJPGlNjijZ36dkRLM
TEndnZKJ/3SYmW21iv/VKdMaIdSlA5UjB4IenRWqg8MC2deZoVgYjUj0sjuNUcw/oqhLNvlkF5sy
MoZ7Tvhau/bCVIMAW3J5QJ5deoXZ3RtBwy9NVIysc9CZyOOc+WnWD98tzuuvCgvRnKYUnfM7tMf6
L00T8e88sR1PoSOI9M6c2T/dxU33AECahosKLgiJCFwjWISzvV7zgY1iEM4xhf/w8UQYvQZHcOVI
XR1ceWY/S4lwQuCfmG1hLRXId8TUOiooOO4iYf/WuGqvRBwLRqDWSUwUDClaEqhc5rOhELBdYVsK
cSotXnmNo5VfEodrX29PmLxNL3alDNGxS1QHzJOojM4eUhXEZHgJfpCToUXJtI0LYBE2rVN1kJZB
Ou67gFJP4k6hRcyVpZoFFtinMI3tCQVNC5QToAy5HKAaxkKbUHk4OZXgAnFomjG/KolxbDop9meB
efgZKc9K31uxQ1IIo/RW61aIHCaoyI3xk0IapXn+4wkhCIeBp0H/pol/Xn5V3hWV3jGnOqVIFXDP
KMWIImClst95mpaorRWT+btMm3pNpvXq2IIpDpwpyKOB3IyAhPvScAxG9rLPk/xEw9jcJQ7q8EVL
Qr9W1eaEPsxoe3ug1/tL2rMh0Krisrft2R1X2HUVlTrLAb/uUfMagDanDjf821bkdF3uL/DfYY01
B4V3bJLZIpu0SUXLyvzE69TQ7zPVmWLXmcxm2OZhxMmxo+Xwiup1+qt2GraWTFsYJOIR3OG2Abk4
nKPLSeUsH/Kq4PzEK4rbFaQSbifGtczyrNYjtzJQgXgZgBdKlWj+2SiR/i0iXhJ20ielKNxeyTP0
M09MeY/TXIiDnrfDR2erieJGNS+/dNQpvlK7zFpIPTr1G95HoJUFmSMf3DILZbCdFjxecVuzp8Xn
ZxJcDahREMTxaIi+nI3M4MJCfxU7KRAQ+NI3Y7zTq6nwnT5Odg5l3RsU4qYv+pCA1KEWjmekU3ZA
hif5itJ5uDcmgZPH7HzFCc3wevgw0DCA3suC0AHA1+jDuvywse/SnrJ0hL5aE9+3Wae7qqEz4VKh
JQGY6aZjBMKEfW+nYPqaensTQynpr9tb9WqvfH6E1IRFhCufHpcfUVZRr+klHY5R7LSvjhUWgZrm
q3tFTvLFiYAZC4OUAZmBBoHZXhliomZa3Q/HsE/Qsp13IBqBVg3UcAHG7OlrGuc5eIyY8SKy0Qx9
MSWQiNZVMDTwbEpbtx0k1djtsV8FJ6BVM00QmyHyR1hmz5xPU2V81IdhOCqQTfDimtaH0dL7rVEq
6souXDAFqXCJtMddLcnjLqdZL6AY0jZle0wtiIkP+qgdk3EajiBBtn/fHtXCioLQAi3IJoIitOLP
TFnYUyJSivZI28lASbQyfVonYmVAcm4uFxTAB1U3DRBSEWB7ZvtGnVK1MMyhObZZ0+5zyPgAx6SM
WxCdiaeyMsKVJoJFewDCQdFbBRnenDhBZV0ODD7sqRA+gYKryIBdb0ADEJqW36LPdXd7Fq9CBEjL
AO2PFwpKnBR87JcL1vR22JeRUx6jQZ18g4indtLeGoO8DEr/GDLdXpnQ6x2CxDG2iGTYw6Jd5Vqq
jFFAMqrjWCCaQ/BRh99H0vB9mzF1BdI9I42Urkc6H8TMuKJUDVf/5eiiaozC0GLTEQnjDnKxicbB
tVvwDGr3VamOHu9HNLd0VEuTgzMMre7apYYqLyIS5Bt5PzWvEMrrFS9uU8Cdaw5n78Fdsngbs1qJ
vMwKNcsXed4wT7WYrZ0qNWJAJtWlDamgZgREKu0GJfNShUyjP3YD5IMsawQuLml1SLwoTOsjEDUL
8/vtpb0+IBi8jUsLcntSEXvmi3o6DXWtUPWY6rXYF9GU72pe/3GkIR/rIBnFecf/I3NwOcVmTHrG
IlM7Ul4Ov4qpBQ4KpcQvt8dyvWtgBTqxcK2IZkG9O7MycqYIc9KOdVX0d3lIBz9qi24TggBkZYMu
TRse1dBCMCQV7bypY4rsnIfFqB7tES1yRpJUnmED0HV7QAu3IkaEd5xMqOC9PHdfBd5roaop6jEx
GhSnGAc7a2Nbo+mOU2xtnH7Mv+NT2nuw4KOrRIQyM9eyFajm0mBNMDXjKY1DgrzI5bxqlZ0hCuDa
0cl6vs0m3rsZCMBWpvT6NYBNInPRoA/Ubay+XN6z544eT5Oac6YdDdIItMkMbeelpB4fQrtKK7eE
0JUOVVKTfYEcsaZ75qSoECpLy5xDxr2p7ScjT9u1e3Fx8JJhDS8CDey1s62rC9zjfRNqRxEDoI06
t+0yiibK2yu9ZAUuDzRUQJKgcCI98NnYR6syBJS8tCOJKgDeqBMCJWgYK4nVBSvwpqiV4OGFi2Ne
+gxbGrXmQJqjY2fsq4I8QdALtnY2rm4nAj8iiTWlbhUa6WdjsZWC1EjHjkdQwsY/VKZb7+Bzpl4G
T/zc9C3/09sJpD6oMyFoRD8p2gWNy7kDfLnvkG3pj0qeKIhOQ6d6TUCR/i1pjerEDUBrmyopVw7F
9XZF4QmawDgSMhdgzSGDqjMSp4sa7VgkU39kgpWqT6tafarysd2CiRtSGkJPkyedRkNQaUb7poFA
wXCNqBB7dTKKw+09dO0tEDkj+MBLDvtUhveXE9HpObqM89w40t4EdI8Ba+sXRWk+OXXlBKVqF3d2
WkZ3KJyph6msCoouYcXZ3v6Mq/ee/AoTQQLCW0zOPBiqizTFQeLGUSli1eVOaFJvEp3YhlEYoylM
hyxmDHZQVQmz/W3TV/tbmgaCE5ACDQf2kyz57BQZlGU0jDrj6KAl/T0chvhnoSTPf2wETeJ401IN
VCy4Ay5neaBQL2Z2ox+nguWVG4Wq6nGDWz//2AxSaQSuEHezgQzmpRmO98GERJl+7MI0/57zRDng
MlI2f2wFUj7YL7g4EfvMVX0Gp67jLmH60a7T/C2tymKr4nW1pgKxsDCODc5fJOaQCsDkXQ5GVzLB
8lLoxzTMTL+PjMQjbZL7fz4Y8GHKhAYyciAqubSSEKbV0MnUjyWRWDxVTzZKzqeVe2pxLDqQwgDy
GyAWkz8/22SZU3K9caBgWaYmCfBSbPxqIurKYb4KuRGMgoYNylEyEwXBlksrNhuaoiha49imoXiG
jNT4XgA17aspEhh6V0R3eWwmK6HwteeWqBG8yQgCQhOO5NJo5QxToit5cdTipDy2bWa/wVkp+4bV
4y5ygGRxb6/YghM1kNl0AI5DFR+x98x3G5kVR10es6NTAxuR2iW/y82od3Ot0/eUAB2M9tIExfzJ
NI+UlPVDUSndHhIcEFaLaPGHDIp4DODxS5EJRQIAvARI6VxOwZCzeCSsLI6l3RW5S3rBn6GCaKN3
X+1+Eb23H0hb5Gxjt2GU+0YEHBNaOdT6RwXqP7B2Jehp2dTEiMUuo60oUMRtrJe+HlIN8sqMrTbm
SUdw8fiUdxCVqjTwfhJwc/nFVRiOUx3axTEfynqXWEl40qsuekHlxjpC7anLNnU99L+JNlIvLDpF
Q3cPdAxWllK+cWefgRf2Z5oaSqDg0Ln8jAyZXptnoKiw+jCJXbUgzrahgh1Cu0vBkW4boGznVK3u
eDiBHCRup3iNouDqAQA3iR4CTAYymhJrefkNbaSpbYl6XVDaTnsIk576FKGB245quHI+r72A9Gc4
LXA2DhhSZx5tGNHIk1GhB0oe1gc9zDWXIyT6N6ygfEWRlIEOOyxdDiirC3A+QnMmwH6HFHfclYcw
jdZ4ppemTd4A6IlCEg4qspdW+lhNeDqqRpBUzj3wXB/Q7GKuFpbD9vZxXzCk4+pExkJq2oBL7dKQ
Dk7fWKuKMDBZ1AY9QwddQ5QiSLro921LC8sDiIaFuomKAgpyCZeWaF7GFFwuNCBKUu00QMK8JCZr
SI1lK1RyyANvhlv60sqI4EK3ItwCcWdXe6uGflxToHpyeywLs4aoxtJlsgxeaR5Pc6sscxBykSCp
Nd0ty0TsE0YVD4wcZOVuWzaF4qT0gLhJZ9OGykZVKSMlAQfZx0dS1j9BMG8jCWEOjv/no0LEjvsT
/J/Q5Jxd1g1HAUWJUxK0qOB/oKvJ2UJUMz1pWb4GiJTLcOmaPrEKUG0AcASMIdJ1nd3YhaYKx8zH
MCiqaoQUecZeUiRaEbUpovBRZGuODXqw/L5Oo3JlmKb0e1fGHbyFcI0DRGPN/KLCjYxYMQ+Dvkyy
yIMT5pk3TDr9kTVdnxy0IjF/0IYX76NA86DbtJnyi3MKvpOUqMjpYVO8qDYViqvpSQ6Rn65j3Rbw
uvKnXenJ4Jn1AGCCWkQQt9dGVp0aR0dLqprqSopsgTHhP0d6/1eVmpJMrZdaADXBwXBJQemXZiom
yx8ngro0bwnxcEXEuyxrndgdLASDvihp/VzqqilA8eRE9/jzaKc3CbzEpmyE+twMQh83QmTWj7Ku
ja9pXJfZkUcK9KrGUoR05a65Do6QSTKwScENgyrvPNArRRUV0HQlgcHpl1zwV5qMldsy5bFIw0cl
bna39+rCOQfoBSIOSMXIXTRbQ2NArVfNJwJqQgSW3Yj2ZnAKJCtZ3SUreEki+Q7WG6k3cLlNIXA9
Ork8532WZD4LieWlVbHWBbtwxPFWdkwcPQ3FB2dmRR8sFjUdxhKCmfegmEb/aDLsO1NfPXdLywR/
j6zR59R9FqPOzp2oKmH3XU+Copka3zYHdo8kh9qCh7pO9kiKgly8Fv/WNCJ0hoaBBAjNdXFJGlWh
ksOHhRnhuywBeq5Khm5lsa7DHYktkRcznv+YRjnNZ2Ob0glKcK1KAuKUsZfVtN2Oo2gPoq+6x2gC
xZsojT7QI6LvmxYCqbd35MJbHxVRvPHBxwhgHp2/QioGAYVqYDRoOlb7HXLLuyqM0CHQyafPNIqA
UxMojB5sqC14/agRkjVlp6UNi3YkfAcuC7xXZtFJ03Id6KmMBoj7uObqddW/Z1Yfb2+PdWnHSkYm
WV5FQWAekucND9tuNGFmAgGE0oGI382cxDg5iklXMmRLywoVrM+3CLEwuZfLauV6yBIQKAVSH+V7
rjX9U4e68a92yIa9YTThnWjbn7HI9QclmuyP2yNdmFCUQJHtxdtD1kBnZ1OkLMrNXlGCoasByuai
0TdgcrfWyiuLdgjCMDg0vP7nGTMj0kvLyBwlqEQ13qut6vgIoqznPx8NiuHQCoaMIQANs2s30Rv8
ekrDQE+FONpN3vpDa/15zgdIROBXEIXBqaEidrliQ8wK2nckDFqtIH6rTxWAsYO1uT2WhVv8E1EE
MI4KcsD5y8IcM7WwWtsJWIJofHKY9iupCH0sWR2/1oZYLSkubHpULJECwNgwuHlLIVMLp42yBqHl
IEsySG0FfQsOkshW1urRC7sB8AUcMKD1kTf77EY6c2WdFsZxqpck6IzG3KOsQg54z65laRcGhGYi
ZJlkifn6ZMWRPurFaJGAWRM5gEzZvi+bmB4TzrMvtxdr4d6hUqsPb3gJV56XK8eujdrWwdyRyeJe
XhLVTyFK9JgJxdl3XaK9GmFb7m8bNRYHSACx1FTEeSC0v9yIeYcyPVKeTkBHkwUD05U7CWL6zWtd
O2WkdPpD1zjZi9NqjuJZWd1RxJ7hcFRR1oEy+KDb31DeB9pSGQFMcuu6n74PDc9QTLbsUPOaNlff
DNNRhUtE20Q+tOsb3KvICzSuaKyhcis7suwdHgfkREetycBd0CY25B6Y/d0YmHgkMRve0PKYfdPh
Rk0XvATFzjJ5OQIHGamjf3tSFiJvXJGorUoWfBxROWdnWysexjasjJEEjdIWOwJe0kNr6sWBxZWy
0zOqgYCjAQSi4In1Rw1IMpGDFllwaiLoRjlI/VyuM9O8GPKy5BoJwFamuqWTkWDI+zXyxaVFB45V
dqAgMgSvx+UAMwfXalZigIYFpn+9RaNeOiQRIIf92itmyZR0cajCQdMLHQiXpoaSM5ExARfUDtM+
0rJ2o4nE8KzKsVaYUhY8Ah6zAI9KcTZQWc08d1twlbCwdQKSh85DV+qWO5SO+POoGsPAnEnEBGLe
2WPTVDhLMzxygqgdqn1VpXRjkvr99g5cmjWgzrEBJFYcb9rLWUNgljh9GjkBd2JzE2qpBXYRvdhl
g66tZE+vUbDYckC/Sw4J1AauMONwzwgJhwEeoIlHj9XYAsC2gXE0glrHUOtuNEJkrjLZHsT1/jSN
x0Hwt9vjXfwI0Ggg+NWAF8Rz4nLAoohqRfQIuoGSxyuiTNONydvQV+0w95E5o35L7fdyaIs7LKxy
sMIo24Wkq9WVR9rSzAMKjKoCUuU4fzN/SEw8sZUpwQMfnRk7q+vyfav0EKIx7GnFzSzczoiAkYFB
wVGKwc3HrIUUeG4E4wb2q4cCa/QS9wXdq4gGjmZur1GUL50P6ebRzYBQDUYv55g1XWEnDDt3cqxm
S50UtAcaUI23l3LZCnCFJuCLCDnkqM88mKVWTpNGlhPg8elA2tyCDGKhr/WzLVmRLhKBBs46CreX
VhLL6GKOghdIZTqwfmSQhNA6a63OtHQlg1IZpx3BDJ4ss0yZkoKfOFEVM4BoibbTQbTs1SZJvWjC
06iyetDPFKxeYe+63oHA8+AtjZOIehCuoMuhASusJRyUSoFTay3atiqoEhdZ7eLorDnnWcu2vG5g
C55MQ9EO3THObLcrTe8oRM+sIBYdD12dRFTfTmHloFM8R/7AFZxmr1XW2ZmrOS3AzYUR1ierDVXH
1aMcuXldjYtdZPaqgQ6MEnykJGMmd6G33EzupCqdhXu/1FZePNdnx0GshJS9LNZCkVPuj7NdphhE
iQHdNwNLj1AzLUZx15vFtO8z23KzylLWCgXXGw4GkcyQPFhIz84FMfOkFcB0gcVolBDABqz7hyGy
yPb24Vl4IDuywRtpU0kshHTR5bjSHlyTDEnvoCER4OMRWKWhnd6CFGqs8C7Ws/gw2ArdWKRwghxt
lr9pUuUrX7E0VmRRkf8AohLdUbPJpWHKQpoaZmBAh2o3lNbHWPdrQdaSEdlYhZgTHVbXwiCqWkKl
OrWCLneIxy0y+Y05xf7tCV3aJ4ilcFdLVSNnHsqFgP0oXaTZAXpGEd+ACXoLDym8AiH4Fs/JtZLx
0uGFMCswHTCJf8ySC7EGojbDDK1gok3o1kNWBn2hkAdAH/KV0H1hAlGYRooWqT2c47kLNEu7HSKB
GAHVpRbUZWWPpka0f63x1SzbkW97OBgphHC5JUO9KiHgEtpBgTrMXW0CFpIq2fPtdbr2tPjlaCJA
LRB5KUufeVo25gwbv7EDsHU7G85aFCZC1T5BttHwG0uPg3Gq1jgmr9Mm2BB4c+E847yhleNyZI5Q
aK/aJQ0AuZjQANSp7dtUlciUDB2FKDN+/KD09Rj7ZhXT93zU9erx9riXJle2yaCuhKGjaHb5CTYJ
k4rWEw1AbWm+lLFGH6x29R5b2JXSqUg2cqRNUCG+tIJnJKdaS5GL6s0XoujGg1oO0UZtRu7/8XjQ
tIfDphm4U9CicWkJpRirLkwWBiXCSg+NmpofMUfZ/TtWMG2yTww32GxLCp03RZnGYZDiOfpYoFPM
RZWpWImMF9YGqA+Q/MPro/A3f0/kiTnhJYHtYVMe3hsjLdw6T/nKq0Wu8GWlBShvAExBPICcKK6Y
yxnTzBT/62wS5E5Z7s0sqnfwttnRpilyd105nPpK1bd6J9b40JfGB6CyDbp/lJ0/+2XP79B+IhNy
hhkyXYJo960hQJxU9QlIcm+v1sLZhgMGPZ7smcKbU/ros7s6QcW5yPNJHEmS8KMRh6bu0qzUM1cF
QNgH4xYI6sLWXuPFXRgfdqJqAI6Eaip6hS7tWpnNQjMK+TFnmr6JoUkMNsGOrrjhz77u2QI6eAkC
DPK5U+x5vGY2o9INYXrMp3FSdhVLFOx8pPhjNyea2DVFb4AYNDL035VCzGd1MCCF1fb9dBRofbe9
sWN54scKZM5c1LfQKG+rJbg+EZM12T7Kpzjzx3Sc3hUzayIvKYVqbLs278F8mNnkFTgJQ91o6CwJ
vYG0auI2Rtho24YU4AxBmVmPN30b629TOA0gB4xtbrgt3OFvBVAVEAeCUkdxi8RJwFiogJzisUTF
2/DTPOLZYQB3ROoiwAYrdZaApSDnaiPcssrb6GsyxQ6YOUoaFj6NNfU9G9Hj6aM6rrZ7VREZPzRj
z0HyiEsKGHw77poNkN2FsxENmg88YyjbceMMdchcfUqS98hqtdznpCkb6KJFA8QThNNhoGanec7Q
85ews3gD2gdHfbCEBfpcsH4Z+ySbAEdP7Bouu1GhYRExLf1aJ1Wfe/+bszNZjhtX2vYVMYLzsCWr
SpJpWbbloe0NwyPBARzAEbz676H/f2GVKlThsznRp91hFMAEkMh8h5L6NGVxadfzkbvZXx7coPH+
KwM5u/d5lqOUDAXWLF679VA5idHI7rewwncBCLOwcWDTVZGxS9CsRV2jkFk7Ih6tLvKTkadadArN
2brpcoWmgoU9ZBB7WV3/dqQ00k15GcpL2SYz2GNF9vnlrfUnFTsLvh3RBfoBeVhAUGcJfLjkchKl
P6XzrJr34IOy+7BxncdyGkwM3pCmvPO3crkNDGM++asxnJzJ8N84owqN2KvzDOvFErsqs75mp3fx
pyGsT9YM856b5+yQtqZ2ZPWbNR2kV73V22SnZj9vBkppUDdBQGPY+VuBE9B3ZsX/iQdZje1DVk8V
0RzUzffW9a2fmbRaFTvRPBjJy4v3/HzYqRP7zc/zDnjH/ud/nUvOwi3WQiRNK5mZKpmo8r/xvK69
9iJ+fvsyjkt+A8YPZux5pdqcujxaSmdKp74J7obGsN5ZnW2fKCP5n16e0h8E/9N4YCyfMhtyBh4l
g/23/DWnLhRDa5bmkAbCqpyD5Rfzh2jOd9PVtu7qY6QjVRxnMSIRYNv0w5dh9l47xO5HO2wFLjsb
OeuhDlXzZm0m1GCHZsr6eOUd3BxQsoZtP3vRetRDKF5teYlTN+Dt4sGxOsulNS8jmICWbJDG5ZtV
uGBU69dl8pEHoNuWq1fhsM1RUtezumZJ9PyeoQuwY+BwXuExfJ7l+Ns6lf5aT+nCgYA6ctX87oqx
uFk23ZwWSCsJ/mzr8eUVv/Rxd/gdsB3u7mdETcdWBap8wZTqqrFfBZ4sXoPrWU9lkRtX3rwX4hVA
FUVUaAbA5s4LA25TcFpaYkgJaYUfoJ3ddbN9TRH94iigqsIdi0oifrYrNkh6ENwtBenFag9LZ3WH
zC2v0WsvLBtkZS6WPfeB+nKW904Y1BWlVai08mY7qXU4JdPYLse2ENcemheHgkjLdPDlJkKebok6
yGt/7BuVGq2fx2ZlmvFqwkzsG0NdOVEulDF3WwNeYyRU1NjOe8toWPSFv6c60AcdxLrL8OituZN0
xizer503vqOpMbyGsVmUMaiUeYs7kOdHbBa708uB+fxxQ6sUxiZ5DxhpiDhPp811a4xl1CsAlkaP
eqgXvjFgpgoqODVMsRwTaMzhdX5bc14czWk0rtxNl37AbpFFMZcz71l5055biAaR1adqsZZTMwT+
ehgqWzeHTDbTN8MImLw1RKeGfXUSwP6vgB2eR/JeHtr7KKSAdJjOLiCj89ethRuWhp2Lx4uctuNi
OPLKOl8YZe90ouziwBUDGfZ0ncu1NAZlA9/GX8UCuOGp28Y3x7uXv+alUYgsGD3UbT0oaU9HicJo
tjUP0LQ1J+PoU/dOzOjqCXphFNBqtAGAcNPzPO8Xw7+oRKl9Jy3dsd2RqNORe+SaFu/FUTjJ6KeC
ReUR93QudCEpfIsKS4e+GO+2wlrel2R2167dS8PsIjW0aNj6wXnxth6j0VNRhipDUw0Pahb5/baW
wZVq7aVRaOIT4Xx8h0zibDJtF1RTbjiprnHyXb26eZiM1Xp8+fP/ubue3uvR/m4HTLK3159Baus+
QsyqL9y0M5tyOrrmYryzPREdimDE5twford6ldMhXOR6HPTc/XSNJWpj2RftEW9SeZomaR2dspt5
UUz6UFQlepVN0xxJL43EnZf2WLuuOC0qw1gPAN29vfRL3O2gIMvsxY0cJar1oKCvHJrPz2c63rzh
Hbp2CHadP4DnwCFLDyo7pZugYbAGUTIUIVaA1IsOLy/jhaFQV0EcieI68K5zesLUFjPHkAXvaYnC
r1HpZ0nHMf7RznHVe3mo58kIU6E2Tf2ecuAzWuC2UrJfefsQfaI5kvJaDx2stQ9Vvwoq517+u4nk
cuWUuDQ/EBEUFDjuYGDsR/Jf2V9WL4Fui5BBO13jctB79x5ENtQFZ8u8Urf407l9EpJ0PwGs7TSf
P9pAZ5HvdLYha+UvqRSd/7NB62C7m6rMHpJlGprs6BlVDlK6aYY+yfyFs6QKjeBY9JtbHOZl21IQ
Ys5XLJz8Mh0iBD0itVmob9cWOtSOPYgtAU6S/R5F1VsHcr8+jarKMOPOa4f+uJg1j7+usaGFlZoX
XTzZkx0lxdg740GqEbPpZhkUkprejNw0InjXhK2fbX5eN9SFQAkQVFQazmo3o0mpPKiMNXWCrHgL
JGQjsb1ajn/2VSEmwD+GUYvu6043OfuqeJ0MDUSE1Otd64TGV37fw1o4tb57lYy3FyvOPiplOwqi
4Go4os/rdyIwxygy3CJ1GxMlENMeDlZtFTdF79pF4k/d8tZUy3xXytI5Gt7UxAIRnKRFNuHK7f2c
ZMPtDXacdvAuMfasLy2KTTW7okfam8Hwjpc92sUB0N9U4nVRxsII8+ambQbvhwqtFRs1NFtic+vM
b6veKHzIkebrlVLWhU9BIRzkBIkr3ZHzJ8YoJjC1YVClytL5sR5n+1SvTXmsqG/8a7bP9EGA8Grc
D376gU+/ejHrKWjqkKHmDRHcSRdJ6TrFlWPqQgQDZYBJz0rvT+H9z/86MSC4BSRjXoVGQh3E1lRX
yRDI7fjyYfg8L6Y+huIUdxi4S5OH8NNhALXwYO11mXInl8URrfbpfhzGkjpUyCeOMzTigwQYW/4l
WjavTKo8NH7oSnePEAe0+685Gz8HPBztVeDtjn9uyISrAje6YeAX2wPf6JZR3qxjf629cGlt9w+3
Y4nIgt2zwqAp5WCEGa602dbPR57Xy12/tNOVc3hfurMdy2vDiXjZgCTglHi6tFSmMne1sz4FVF8c
Ip7yR4D7wx3yLE3SeK19JWIubAHYygC9gdSR3u8qi39HjEbdU20+qhqm0NZdhvbEUa0btvGG3V0p
rV5YwL1FTVfoD5P9vECzbMYULpsJp88O2lhlUfuqRrbi/b8HJ6zYHfG5609z6D2dkb2svH5Q2UuN
borgfA2u/JhXvq4PgY7yn3bU1jcuUgU/A0sHfTwqalHxFK2dStylsoorZ8yzzIGCHoFJ8xdMCLfa
2SXetqNf9/Uq0xH0zXGGkxcmukK4tbci3IImxgT14LjXHq+XxuWG2eUSwNdCSHu6DGE4AoqOjDo1
hy64C528OhjLZCbdtMEAKaytf20ZPEOuxJOzz+csgCH2czLsCmJ7Q+7puNlWDb091U2a28rk+g9m
UNl1ZlmPRLWQcRkO49uZgqbxKe9F/QO5iK6OF+H6PwyJpOzRq5omtRp/g/GjgBgmTiXqr8yi+rrV
0/SumrbuJrPFioEUHWcwDAhYBohdFdYX0P3FNzXYiEPQ3asPRovnyi0ijNCHxq7d5LG111LHoNKX
7UB+Vf0YZEg5rQ+d2j7MveF9xJg+M/mZEGXiUOvwAXxRdmd2izVfSZUvbAges3QbwKPyQDtXBaut
XNtqWRo0CvD7DaipHtvAvRaAzz8I0iBcOyC66Rhi+/X0g9TzSmPebsq0qOA4FXCBPgITKR6HVrr9
aVzNWsRGX20/K+n6MaTM/tPLO3IvTTyNCLptoG5ccnWAoedpLHIEymqMsETdJeemt/0+F3FULM3P
0KvHVxIJw1diGHUeb75x7dB5vg04bcjnLNhPwO/OueWW00Jz2upy17So41WUt649WKcNNmYsZk30
oD/3z9+VsGcsKoOIwAB9PVtxq+fS9bgeq2r03zplC8tJikx8fnld/8iRnS0sT0jGADFHQeYc2NH6
/tZNlVBpPxbRMSxV1CBfOE8/MzfI+oNaw2HP282sS8J530/moFExFs1ifO/bAdyE0eqMxAcdwTye
0SP9EYpITCcuimaCHOsjLTBzQXybXeBRV06K5zfP7oZOuZBqB/W8865vFvGitTt6HQVxccqi4SeO
0e/Jia5ZyVwciBQhZKfRsTwvTjoj/r9GpKjpQsSf4sYMugOyllkquzD81/oBWQhfA7UEAo4E5+z6
9rrOFRKBjVTMoZkutTDvrMLENvrlT/88S4D7T05P9x/kH5nl0whbVJFFzhDJVJQGtq4WFLk4M9YS
3zoAlkVpONfw+RcWcW/6AGyBhAFM7+wUUWU9dWr1ZFqVyJvMkTfTfFjt4+aZ65XJPT8WmdxfQ50l
Wss2e51u4ZKbXq8OmwvpUE//rjsJ2PDvUeynS6jF2GCDHshU8ghNzC2cDoFxVevw4rJx8PkIKRB/
59UQ1ywXP9QsmyzHjxKdK5z6LJe6S7bdvBwSF1eNCjzqyuANYbw8nQ8IWnI8l5Fs0+nvAkPiV+92
4ZVN+/wsZ9X+GuXs27h6qidq5jINpsA8lRH+EW3X54eeqsK7yo7KA3CSASuu5p/hG2RRO65ht+Ol
nPkn7/jraVOUML3kHLVpEA3esbZq/2Br8eXlRbzwufhSuyAsj2ayp7PpCYmvAiUlpjdHZqJrVd4O
upKH1rTL48tDXfheSBSRnaEgiQxSeBZ/0lPG2gHSSBc7H77XJPrpElJ7+PdRAr44xWxiAirC06hY
OOYzlTOKbiZuIaAbe27VBh/+fRgOIjbtLswHiO3pMIGEACiyHCQl4v3x4gXLAYHD+u7lUS58HUDc
FLPR0oZ4ey7gJj0RdqFLR7BWk/hkzdGGCaTWj4hJ//tDGgkjkuedg05J6Py57vSeMXjYT6ZtFto3
0xiqY4bQx5XddOEYR/iOGfE+BSR6Xn/oSIcErPouxcHe+zyFU3fShR28Xqu6fAzkNF7hIVyIOd6U
ZCQu/CkwamcxN6uwM3XkdxjTT+5rX9o6CWRbXnnCXhyFePt//Q1kcJ4Gg2iMcqxt3aWGY3cnMYDK
DM1lurJ2zxM7GnPE3B7d2H2dc19rP0QnYCX5CQdZvKuWjX62mHRS1sH4MLCsN7NxVYTuQuVj59mC
IuMo3Yn0e4j+dQppL19bf4sAPxE7r3x7Kfs4k11+sCZvfsj9PL+zgLDfW7PZ3+Q0f+6DpR8+lH12
De5wKXZ2lVqQ+eg+cIw8/SWBzpDkG7IuHTILPlfripu+nIqvcnLVCZBFeC3nuFDB41sCTWFM8nmK
xU9HhOe2Z71rm5o1BujG6B3tQBcHjeHisTLAGMTIuhkPYgqjI5a1a+wsXXljhqs9JavMr5yfZxZa
IFF4zLghiRa/ij76edXHt3rDXlXupT16ufEauNkQ2y1Ap8Fw89f9Vo9JgLrYY5mv7qO/OPJQ9Yj5
iSJcP4Az82OxRca/pX9/fhPXL53pPS6pjD1dotL2Fj7/7KWWyRunKqB6DfZknP7pHPwzCsJq6AMD
Ft4X4ukonbRLXwWWn2ISr3ethvBUI414yEbHunLkUp7lL/vrkfFnMHp4uxgABVy6VU8HE4iZhYDT
tnSY5+GrQfXxJ2zH8nGhUxrxTM4G1EqjbD36KMzJuMbkGXdTw2uam6yRco5NPy/yYyaCbuORPjjz
qTLofvEYEQDX6pw6RWJXs4EnYb+ZdAYMN1tj3+03lQgnWIMbS9VLeTC9FeNAHWyftkmicjnbY30b
VOvyzp8EOCRVIXSbeADEHzpp9lVS2CaM2AoVhykJinWpkkVEhTiqpczegMnAcEE5w/AglNi++mrN
rdPslgWN/qFHugj2gwFZeNum8qAx+0P0su2NR73x18ZV7VIsX5w+/JV5PPaOSuW04YfBCn+00YKm
jMyk/U4xbffoQP1vcQDzsxIh96hbDmov2R9MS5Wf0Xn3/pNrDiLfbP0GKde1WzTkC7f8LwyxGATe
E4wG6X043EsTSNBxMXwey50XTR8M2jF2TNKCSzQN2i6JhNE4x2JSiHQUmZSPDpaBy0FaigXuR1dN
CUbTi4oBEc/toUW9Y0rCYuQR7Jno70d1ZL0Z7DX7hgPfr2Ww7Y9CFHRmllaIN6azDKdNm/1JrtQn
4wLzjEe3DJo3faXmDxnNsc89YlTODXqI1t00SWy2XT8rbpU/TL8x/nDak4+jlBvjm0pHqIpG9ZDn
E4LvTekgZ1uHIUmXa1SD9Spcy/aunjwb208pKFMsS6/xVvTs+UeoXaWStd/6z+a8RbciGNRPP99W
O1aQYAHCjY365oW6IxqzqXms1TzeZbYz/BSqrMbEj+oQbJO3mT+azTLuVZfXdtKuSt+PNB++jFbZ
39BUAXdHza71DjvYVCTC7NvvtN94lBhFH6QUopbxBtig+bZ2DLTRpBeNX8y2L7/3ud4eyqnbvi1Q
jt9rHBC2eChdoJAbCxx7WjRI98liPhaFj3+tW1kf+mIYW/QFMv9jyD7Acnwwx5pwsL3U1noJk2WZ
a2yY/PYxGh23SoTs5zLuXa/rknHduoelKk38zyc3eKzhRUxHwygygzu4zd3bERO6T5HVLB96aWbf
kHYKH+UCIv80R0G1HcrQNj6P42TquOkUhoG2MTttQiDbyztNUfi99PwgT9qsqLpkY0rVTTg403qf
C1BOh6ZdpntZKffz1trgAtehcTkJaXb/Wv2cFnYHTWO4zStlycfaldZ4v9it/R0V8vmDB6ClOFi6
h38cWDke25YUQr2dR9d8RBR23DviRvTfQN0d3+JRhlZiz6tCEr5YNpHooI2aN5UcrC52w6VuYq9c
dX+vhTu+FaXk902z5JRaqzHgRGla4x7T3AahZOjKRWIshfTj0euAopt0QxM4BcvR9MpoQ0et3nDF
Xjb1EWUNigmq8h61b/g/0CCtTGqVTvChmvP2Z9W7xEGxTsjsW3U30edaqNC8Gtui+FnN2ZK/z4fO
+mCuIXZqXg4RI64sWOKvrGH1ubzHXt4jadJzRanSnGM9hpVI6E2MRbKg+PDdBuyoY44++xsgqC1/
V3iWrI7Z3I5RrA13AOhRyPr1agFEeruLj5o3lhyA/KphCIq4K/PqN53cKIuF9FZxrNoy/IWc2dIT
lbO+HSay0sTE8h5bOQ6y39a8TOspmCcD1AEci/bHmnnomnrZ8qWyjLI4TKXXt3HExMiI7Kz7NsJO
BdcGYegAlTf6VQ0VFVTpFLJNsm5dljgbvcGLo14Agx4R+JVxoIfIPxhdI+a4W1vuAacw0BJxoB3f
ukE/qpigJB7lZDq3jqe6EdhrE/4ntmFNbODhKlnM3HhVh838H3y/4ONgLtsn2thG+EbbkfHFNOuq
PK2rPYqTA2BixIe3j7a4sdW00crvOejztco+b5sbAVuYJCfzmFWAHzVEvo8Z75OvZT9u93W+cacM
S8kFIVAPI/dcx6z74Gst69teLFZz3xT0rw92Wa1vJrWCIZ9ao/wPcHz2qQDImrq5NwCXzxHWjoEj
Wl/sQkavOmVwDRlqK95jFWHkx4KOf2otvemAax1X94BUF4qvydw3XZFOQnTLrQGpUd2zv/G0mC2x
eq+rYdJRDO+vxLgFVn4UF0YTftnqOVyT1t16cZi2LLxtijB/NzaOwoUJ0e/26Fc0wGELd/nMF5U+
Lq9G7ttxB9qfHZyrJjzQgmyI7Er60U04lbsEfMH1dDSGZijehJage55HzVQeR+Zk8yG7ak1CXW7v
cw+EdayCAbNMUZo2ysnFqF/XwpEgTMHblYddGKSMZWmVvyd71ToujaaAfNJvFva34ehH7M2s+7xh
Udff6CUzmhPgNG56qRCJT/Ax2G6jjF7Qm4bqdB23YWk5j27WGD3ZRt0Xd1HXm7eSctapD30hDvzb
DM3HkR7fzbAGvQlcYZh/tlZf3ufjlFWxlwN4TyZQFCMJbk68ztVSDYnVeqhe4f/lYWOoXPuzctc+
omjQbfcu6LyGyyja/BtUEds3cphV+14MvGPRILVR1LYyZYh45jMNcbbNwCmoIlYPIlrwVwhmx/ig
0Yv42ou8fIBC6PiJibgEgu5S+HUyC1c9ghFX5oEqrYj4ldZmUGGarRAAvT3fogrs9gm9MOc3FLfR
PU4BOu832E13YZwHbns7eC1L3JGhvG6sqfkcUXND+r1xN/ZbHvj3UeWW/M0dCfVBhb347hi++9sN
DMrEnGiG+X7mU62sR2Hoo0MmRrK14eGTdLrK8jjjYIridt5Xsc3ayElA/c+/mkLOvzPPRW2623t6
MZiihRaRH66HwlTDuzUsYa1SN6u/dq6Rr0dZlAGM0DZa9a3EruuTXieKasuUeeJr5g/Nch9oOkHx
GtXsNhQ2Oh5fyvLiPKzcD1tWZLDQl8AUMcq5nTq6EQZrB2rf4t1SRdV3DV4AALWYX7egsr5VOZQP
lAiVisetKN9nm9eJpCkWh4Jrtk5tnM2d959wKzqzmTcaOKLXo/V6KqZcxcaAHNNhGItdM7zS0x3P
KjWjh1S0zmkTu1ZaT8oyxG4zV7QiTSv3Dj5eQ5/qIarGO900+ge5UVUeZ+zAXjVlbpVxubdysSQZ
yweI2dMYr13tVDG0vsWC+dDqXxs85yI26Ae1h2LSNYkaJcoxbgY/f8RUTpRokeTGzeSvTnikBuGl
XjNwpaJZs3bJWo7rXW0qXAdMv8IQYOqFOs64njQJDAXVHswsW95UeaSrI3/b8mmBf9a/i0pJYteO
aMYkS2kQzu4o0aQM2zUjeavnHUBkeC3I1TD7ItzILmKoLUjDZUXuvhumaH6dr12B06Q585rjSh3c
WLRWRfduluUveLxSHUplW6/EBNLhkNVOxnbRIwmDYXQoy0EznL/S8B5dhDDM5q3tzvz9C+o46G80
FRutKeyleHQkvZAETf7FiOklK3QR8nWRt10dCsydoiL86juFF8TILGuI4Ysuvlm+0Q50EPsI5wAX
+5TYVUhZJ4EzyyH1pDu/rVadQ6/hKuFhlqvose63TZ1q2MjqiABY87NZ6ZQdnKWI2jt0UtRnbZVt
d6gFjiTf9bi17o0zCC7RvA/rLlECzaI4WkO5xI3h40UDgZ3eVbOCKI+5cj2b43dofkmnmd4hoqKz
Yy068cEj/+luZD0b6+NoVdG3ZozyX9gpVl8sT7Lj9KqRx87z4KMol+yHr+bopoygGWAiG2JBIVc+
yP06VxqbG4Gk7GHofRfpQlFwzgGRyMxkrYYNLkLDIh82Z168Yw6xgzYmZYL+2MEgzw9zrf3uYbKp
gSS8B+d7yiW7tNzk648u9jndHZ7Icnm9LfP8MC/Bjg3oHbawz0331guHYIlXbVg5XUolsl9uWDHz
0tzWN7lR9SOvOpS0YqdEvwCtc0985ASn2cVuwDxjtmpnjP3V8n9OmSVvyPqz5ZBrbXwKFicsX6Pp
gDZ73Q/Tg50tHIPGuOn3thiC6GYAhipuO7e1P2Ig5b5xVOQNvwJAIPahMgYUq5qyaD42xkB0CfhE
znERWZmRImXdL6NpqYksqoU90QJf5CeB8sNgHK0UdQdP2m8PqFMJ520dSP8LhF89Jx3ZcIbT6hB+
1jXLHudUQT4F7RB88Mq8NOOoCfVnkYeblYiKiuQSrdVEUGzk/EafKQmz3+y/0Xw3X3ehORaHTVvm
t2Bo+h/dUik0VW3tvfGUDzMtsvXO6ySfy5I+8JvvIU+HN4ADSBLB+8957Dd9lt9uIL1vh9EOh6S1
t/H3ulsl4Tghs/LOGDMnPzpo3ZsHDw7/CNOsGZ0r5Z6zouL/L0PQfEIPmarsuTWTXWUT8Yv+slXI
4aYeyfYj1VtvX66sXBwFnD2QGKqkAO2fFjsGdxWAFyI3LWspTpac+4T4r/6tP/xnLvDX6cUjlYyW
19ko6Fo3bbWPsggkrYXVqViqcvpfRnFDCna0JGm0npX+wzwcg6713HSw1v5Y152J5LLfXikQXVgx
lNVoOsFkoQx5Tpf02AaVs1lBWoCmOPhVJZO5juorczmvu+5LRhufqj9N1b3cd1btdGW4RtRcgnRu
PPu9oyRONt0WEdtue+OF6DeKDZRUs7j2MaqL8AaXy+xGl8BBrkTIWRNi/yVQA/YQhN0OeuPsl8jS
tDggMkIkV+JhmRob3AKdYIpVvVt8KMYB9AheJeH32RkQQOhd5XBn+zMXBblKcVrCUfDUNNZwIQeW
/Y+2MRvyP4k1XbyOS0i6Z+PL02RjRIKOV+crw1P1L20b5oecVKZONBUcfah04+UJXHQdnIaglWYy
0gYiPe7s6C4MVowPFsdeqa7h37fxIAahnNCRBHjZTRL4eDM4VpUAP26/yi1UGLNScHi11FuzHKpq
s1J86NU7250G/ziODvDxAnrUNbTEuUgGwEj6H0DdXFaJhT2XSZYyLF0t0eV3m7WFRSzr6F7VNvco
zfTlOAdNfud3uk94B0CsRRm9PW11dI1sd/F3QLWDkgHGe4dCP938IP5yaoWRlTbKpurTuQXGrIvV
dsYJV7K9TNYhph6baCdhRbltuGhswuWmDFrPumLs8WxbsSacPwDlaHPButn//K8+A4Kdoi3gAaUk
de7byhH92wkd0yug3MujgCGAzuii6HVW24WqNI6lYUJDWcPuFNjooa1mW17pTJ83Dv58YD4rwcf/
4GN81jRpYFPPjrTt1Fj0WtxE5WJ5N/PiDD8gV6nPYThYHzULouJMK/EN3S8FxVgvxWcaCs0jQJG+
jF/exmd97P0n4ZQGlRWQ7I4N2rsrf62vgaNGNqnOSTf+u1dNN3d7H0ezCovcqvUYuXXv8fgfo4I8
pNDXpByfnSI0smkyoFpKS8Wik/V0fOaNkmMLaN73VZeUCF0nMjfHn8vW1f8oYrLPlaUHt/oH2Y44
y9Ox8kE2WBW2Zmoqz3mPWoeHyo/n35KiXVNJPWtK7UMhus+sAJvjH/oMvboX+WtA9unYOW+VvTav
KYUXR0DE1tcpaq50Wy6OBhV3x4p4bM+zDetCARi63LPSrLMf6nU3Q9McTx2l/BvV6c8vh4z1fDiU
qYDlmhz+NKDPHajGfvT7dSzWFEtnuzp4k8yN09rP1QnevlkejDHPgUMYQ83bNPAnlRik8J9F7Tr/
WVRFlnjK/Nq8V6HIQYP22/Kf5eMUFosmz64RVp4HGLf+HmO77TSg5bO1kaFescSbNz46Kg2aGmCy
Zisn/2zY/9bv5aMj2E+7ie4QABf6XmfxFRqO2BujKcKS1nE11vbghZPz9uXlP+v3/hkFDxKfKGZK
OLg8HUVkQdlqQ+nUh/n8SgPYfJjdto09w1YfMAKzDuOwXNP4fn5A4g+AhRDUGGB24F6eDgqVxRpk
1+l00KaVZNY8JRFV9MPLU7s0CvBMemweXWU4gU9HCbMm3DjhdToHYUtFInJvpdi+vDzIhYDgFEBr
aj/1gAKdTWXaFQPdYtApbwszRSlEHGfIO58xOplO/8NQKODAo4SsR2v26Xx6bQ6l5LJOUawVt167
LR9CH5+nyaFLfeUgvzStXdyKGAR3grze07G2qQ8KxK22dKSAecCJko5JtzVHhiqvTOvC/oc9xgEH
tw0u/rljfNYG1pT7eG31VJ3tcaR9iNl4ZlgZuZVrXQmKS/EOFgkiADuLD3c2McVLrgkalNZ4gGks
slYERMGKZ286s6TZug010h/rfCVKLoXi36Oe3RVmWAZUbiUue2iVfWjs/kM05P33f48PUhqCcDct
fAZDIdXMRipCFl46erm1vV7eZIORfdXrNv1+eaiL89nFwiK8WJ57PumhcBoK9FZqG9ZM1cXzkiyb
tysn4KXIACcE2t30wb2ffyt4BVWjAxxk1WzK4zZ6+V1JI7VIduOWOe5tjdvB/zAxtrJnkTiTJp4d
uoss1TigN5laPqbl/Th/soMhuxKDF1dvT1E4dP+QF55uriqTbZ/jb5j2CPYndDWMWAS4o788lUtb
GPQTpxMXlssqPh1FN21NN9OyUqM3KYTRHzxw2+dHv/DaK1v40qbC7J2AwFuYY/BsKNulCwJchciz
bFoYoKvvzMzRryqYcA/MNKRBI/U6X/lY+159gqFgdjxwdvgE/0Ty8HSGdsuWGxbMXcPK8lFCU8sN
TY6ISomqsyn2lqL+1NhbYyeNRWp6ZfQLkwayywUTOai5P3N0xxJQFBl0ztTKy+FrjtCze7LXKT+Z
PBqLRClp1knn+v2Vcf+c82fTxh2ABzP7z4aadRajnbLwXrCGOcVVs/5QKIGGXtFlRXFcLac3b5pp
6L9IJEtWMmBRQUOIpvad6zWoKBl6Z7uWfg4lT0SNvEVg0OOh4rgdgjxepP9DbwUJrzm0RnEYXHd4
rIGjfi0L2/+OUAItcd3otoxVOefZfd8KBKryEJTAwZ3MGvmeXutPttHXr6aSauVhg8OqE0dm7ncz
X7zlnqdgl8cOBms6dmZTfaYTYxSH2pyXL8DoeRjQ5rHdg8o11e0tF2jMZRW41MRUenwt21Wv4IoD
8QVtIyq8XigQSm5mBy08t6cjUPMuWA/CHfMvgVWP9SnD+AZ9SBzqP4q5nWhUMV0/npcFyUbHHb4O
sytuQ7kTZhBIa1D6WrPgsIFlua8JHCNFeMOu7vvZiH6sRubcd4jEBMmQGfNHhCqUfyo2shdobN7/
cXZeu20rWxh+IgLs5ZaUZItyS+LUGyLJTth7G/Lpzze+imjBgg+wkX0RIKMhh2tW+UsTkojgBrag
hpviJ9CY37w2paWrj7n21dDLcjjqzNqjYK605kOZu2Xmq7io/Mp7wylvtNqkF+2qWJL4TaPNn+mY
uR+xRBmye3epGo2pWDk/zkveaPtRgea+B+hiGP7ApP+aEcWFOMVdYlEJQOTEMWiTcKRDAdrBgCid
cSQOaT93z/PScwTeDlSXPiSepSf9BAgiW9yVGyvImhEfTo2Y6LJDArhBJKp4Kuupu1crB0wSiutX
7pZLZQfn2YFFBuAL9PUmeBiFBkgimcSpgJ97XGavODRZ1/42Zr3Z92OfB5Br1L3bGcs9vRP3gApi
fOsZlfWh6ssZQa0GlQBX1RqUrdd6Z9qT8t/bD+ZFd3PzpRNdwGZDtmGgv9VEctS4Kcy8FSeaUc13
VVn0h2WJ41+KPnTBOqW/M0MoQcTs8sTRi/diNscHr4y844j9ENNa12ZUrlZBHNf6zds/7sLlDMWE
Sp9ECsW6raJHnzo0D1MKBzBg2mM+N/rHWNWlFII6fEsMr/n27vVk5wafHhqv6JVsot4saNQpjU4K
1RSYjuqVZwC/mqM7gDBTTbstjq+AvC9coDQxSKgQi5KCEpsViShWT5Gincxo+C/P3YpuXdHuSqfK
3l1x05+D2vJC5ZKc6fOLTNXLntesmSd91FxoQjmpby1EWK714DuA3a6s9xrkSbOfglt2Fagk6M2d
L2iNMcUEU8CTpYNWatB7+dk0KgMchWrbN3tFOzRabDpMczPnDlu6IlQbo/qVtKL7So+wZsCoXKXV
G6/vc9q/ENrQu2VwsyXNzirIL2tyzBPFNA87GfK9jR3UXy/rxXfDabQvguYwwJKqfMT5akCYv7dA
fdVGdXRno3toozXL359G8fbppErbSBBGm0dVT22HSVtinfKJUqGrmIY5Wip8kCDXCOAXDpzU+UV+
CSYYXucyHv/TPWPnxsgdZ57ayPitWoV9O3rWV7MX/fHd3xI6k7K9wNawmNzsyROxm+UokJ7WdNW/
Zc1S3et6vk9B1+7XQouufLoX9vWCx5ctE3qiW7GsBqVuY4JBd3IF/ZKkZIiOTMpK917tr0w0Li3F
6eEEyW4zGj3njzCOzBKCaTWfxgXoTNkLi9HzlOx7LbpWt76+HQ2yXUoFg+6cxP6fL5WO8rnFeHwg
8WidOqaKu7Qduyth9vXlyFtSmWjRXoBqujUPF5OVoUSVLidQVt6TSn36HMOy/QKR1vyeqKr93LgT
qIm3D8jFVeEO2vKEkNnLL/Wfk6itVWLEqjOfCgT9MZpb1f7LiObwD6uryh+Z01S365LBQH572QuP
FI1XyNx8bS+2DufLYh+eWP08jbQCe3evDQ0iN2V3rT3/+uZiGsGdL+UGJHNe36ziznhuRQPqfxDG
9y04FpARID6eiSbmxzmKrimFvz6UBqquxBD6G7zNrQZ1PGkLF4mYTg5AyJt6EN4tTJH+4Imyfnej
gcYaKiBosMvrZButPGu0TKXTh1O/luqNhQVNMAvbvH37PV14gkyUWIapw4sb9/kTFDWA567K19Oa
9NpHyxTeodCn9CYzMaBd14bJ3PsXlMpHkpHBuHLL9l9qGClZ7S4njJGTzmcEq95EZhftlKWwj00C
sOntBS+cRGyS6U/S3pD/bT4A9KI0JUVs9tSUc/ysZdMSTmnjXonDF2ZjUtCJVWBa8LlteWSitkZw
HMZCY3+GJ09V9EEd4ZJ5SaUFsVjNGz1N9IM0xA1jHeZXr0bvtCCVUUXOwmh5MMPAKnxzGUxoQdqF
ItbTRDg4Lo6j7pYSMeqESd37nyr1goepnWYystpGZ8OLNWcGXH6Khlr5WE3TJxLT7spt8+IKdp41
GzBYpBIYQQQy0Sab8uY0plSzl1PcT/XNojbppwIMVNi7bv5kdWBvV4E6gOMKBdJCZO1E3ejIqhTj
rQBEMvkJWp1hA0AeTVzD+6Y3+Xw7G2r3IWoA5CxZgfKKdK8uaj2+QiW7kJkhrgGhkFwXoWToreef
VtmkK1q++QzVRQDCwYV+rgOw/9l/MMhhmcMhAlRVZ5E6P04dUNIbaGHaX62LY/dIyyfqT82cgQDT
3dmePr39VVz47i2bm4ismMIGubjzHzfZ+H9kq7lAhrVRp7LT9saYwC6mDjKJWeToVzLwCwWQbHRL
MT8OJ0tuFkRVGG6iUSynsgVmiuAQKkoQUgDQOI1oPuhZD2+iy732aXFTJ4aKNNc3RpTP9V2fRNov
BcDYH4A0oKIXMXvfBmemFfD+h0I2BROegIi+6SZUgIg0ubO8Bd3e1PP1KU59TSzPy5h3ez3R6uDd
y8lOsosREd0nJMzO3wFWQ6qdAGA86avZIlWPmHYbR+m94WXqR63S5yvrXbi86CKihYCFgpQyk3//
TyoQz90IyjFbTpoQZaA7YtlVcVoHgI2vWe9cWErSDqFQ0vIl2d1szckUU/TJYp4wR2xIRJ0W3kM3
HZVqTq7s6kJ8Z5RKYAfHAed1S3Oc1Uhvukg3T26b/+xXpBKYeHn6r7ff1cVVXnjPzDdQqNocXyAr
dpSYlFlao4+3Bq2M+6HrjOe3V3n92PinXTnAk1B28+Uj+ucNwewpM9DsxgkXoBzUWQzkRFIOjKhw
r3RNXm8ItyBm/HDWXoQINxtSm8EasUDTT1WdQkZi+IUeeddeQWnIach5AGcMJD98KWQhyXjnR85e
1MkchavB7m++uklyD6P2Aa+ant4gAl/F4jT+oF8jqV/YG5kFzUFue5l/bkoHq1oVUaDPfKqKqN51
ol9282Sru7dflvztm73ZKGZTfEtcDrfg+d5MQJVppTEqjISZ0UtowtQ2ZtS19IKOjrbPXPe9Mw3w
dsROBvpciQTuLVBhzkga9Dz3jk3qzfd0fcddiZzglS9q+9LkKh7zaob5zKt5cecbi2GaZJqO/WMp
8hXYtJ11P3VwWI+Vrvf0lpXVfqz1rDqaoKhpWg7XOJWvrk5+Acffkf0DpBr07QvEgtusKqWIjk5t
ZyMQSwNearyU5hEBdgDsfSxuXOiP98M4V88a3ps5LVTN/gJkf4b/NTqPHbS9Ky+cvHjzyl9+F9md
VHG16bhs8pHaVlIUJ7XoGDWj8smCtjn4EzVf5GfaOhqBg5JKFzqliQBTgWce9Kw+xzLdHccW5mel
gWgr+hhTSBD8ZrIbBjNF50qMTc4tP1hDECt6ae8q9Et+5l7ifVKyWXg3K0q8oVZYoC1HaB6NnyVM
BqAYesp9IlEHgQVquvUhaalQrEb7Z2FpdoE8eeraoLLMMboln1CP8MtM76DGTqYDwWNgfBsZjnIv
+jgCJe+QPgGKX+rPuAh4uj9mawSWX03gqk2oUu1UoWgJGOVsLYI8cp2dZmR9vTMUz4Jeqi6Ndiwz
q7hNWyP52LWj9qExm/FBL2wofsLM3aCvm/xPo9Gxomu/YrSQFoj/7KNGKcxd4fW1Rc+qs+BJpaPH
PLdJ80+NGYFQXtuh9vxST4mOEOBG2eMd5tBBgTjHQURDUB8ul6M+22WWTnfumhppoPfm/DlJWysP
ysbUkXuPm/S70qdj6juFrv10rb66N2IIazB1dKzVJrfsNGrV1hYQ55f1jxUXxn2V5A2yMbih/G3h
/0D9qK3pvtVXrQhqu6lOfaFUOWh57FOCIRsw5sJlzA28asm+gYBuPq/WEv1oojGBgRsrxUGHNxUd
ioZ6JIh6o0pweIhdw89d+KuNGWsjktWMgHdoOS/fndWw/sMtaiFcRpMwA7uYIRmkji4O3lRFkw9P
CsoPw5TiQ5GAYc4Hw3vqc/zQ98LSlV+1GnmTD13NgM81JcXnHl+vyTfGYekDUcda77tAkfKdBofx
sRua7D/BGPqb6Y1Qbo1o7qxdLVRsugdPGaPDsJoIKLrj0E6BNqrrD+RvEM+EptH90mA4I8XbpOJz
CQAHjTM5AdtFwll/LMjSZb5X9EVJhkXqjFuaR6eyTSZ9PlBwGgVNCiV+IldcmXNqGFDuu7oskmA0
8vp+dPP6WZjCgrIcLStgzkhJp0BJqv5nPAo4vH0+FU/t0q2Qrzst+c+qR83aQ/IwosDo5u6/AvkU
befMpvEHukgtbjRNqU4J7nfVPvX67k9elvHfPs6lAwCmwbWvZYr2NTOj+ofVeOWnits5Cfqq0B9E
Wc3fIHwOz8PE8AcScpZL1i3YDyJDnjUk+JaAv9rxTfDliLLz03qePw2mq99lAKk631p64HvN4ijr
3uFNTIFbxplx0PpWWX1D1ADeFMg+X8w0Lf7OuSnGPQwN9aH1yqUKetesv8VRW7U+DTK3O2In7f5y
W8d9MM0i+sQUEO4cbS8D+rYQY78zjDYfg7gRc4Z7dZvHjDyA19xhlojpRAyh4EFVZ6Hs1MbTH3Fo
IcylSed8dyJlmfalouWPY6dF676ejCnHwyppxI63CcVe8Sr7PmJG9H2djN8zRJCGR1b5a25JFTvO
1U96TiILFr2Ke79H4f8pVcv4M+X5BFNErXXFx9mgjg8KLJjqzmrj9AniUAxxaIzK1odzQNe6RYb1
W1eo+p9p8rJu30V1/GlJJWVvMMoxhqK4xF/hGFHPLHUCBCUxFcX0x9HjuJSamz0qiYKYYWoP8Wer
Sa0Glnhqgt8vuvhrbCb9k5ZzaHZV6mGBWHpj8W2MUu84EICH/VQS1HzNbuCj28KBT6akTe0XVtF+
fjvP2JZq8tKhY43aLnMFGtcy2/knKUwSRPekwsPR7qzlZlaS8ceQltXvlqbrQ5fk2d+319vmNXI9
qfHL/yHmMjE5X28uzREWugZCGvrvr9IZ+hvYIvW9BbvJ8JehQ4BvBq13JVXcJm1yWRBeIDFpK2DS
uOnlefq8In84eEcr4wQYSiZ+JPmSXsnjtxn2yyogk/j+yEYJL+ebKyOIcELNkCvESQiOjOP5yQSt
Vc2ya+XdxQ39s9TmOTLiK8ucBuXRrtdlV0ishmYU1/xbXwH/5Y6QHJHaExSujNXOdxQ3uVam+Akd
7QKIgq/CMrgXPLjR53xLXb1GtdKgXmhC+IXZEQrcHFZXgPi4+QgSsymvpI8X9u0AqNSRoiKRBMBz
/oOI42rterF3TCHbH93F1T4UdaVcqdVfjuG/6Tf7ZnRI21e6YgI5k2/6n8+CxpCGUfjgHL11ALMQ
4ReQHoolxfcnbbV0Jyx7/tANFRwiq7TRzyZTMB6B/6vwoJ08/lWD5IoC1bRwAcZ/2AD63yIcAdgE
4tJRK0zx/hMuvVVJrF9aWi/Z5T+/GD64keBM4x6VtjR32rw4u2WArPn25/v68TN2JHUHGk9VwjE/
fy4pLS8CbGMd1zqdA7zI0iBt9OjKS34dlGhd0Ht/aWAwDdqcug4KeYlvOBIU7nq3eIX9pbeT+pAY
+nistMS5fXtTr2MSCxmyJEYgG6japiQR46wbcYTihQb8+xEz+uiu6MzoOadtuEOL2oRikBrX+qmv
HyWrojPiSeYFMXFzxDJtmWkTGlrorNoQttDHD2Npvf+FMbblSFCvytJiOyvEMbzuVaXQQqWJkC7J
Ki4pLS+u1PuvAx+rADaSXT80xl8oCP8cvqwwXVg0ghcG1v2UePoakOQBph0gBL39sl71wgmrfJP8
CahTg4q0eVuoiUSW2+V6WKC98GCoSnpqAbZ9zhuH0jiN4zD2LPiT5N63ejy1uwnN2yuD8Qv7ZSgO
FAVWBbCuraZljhdKJ9uf4VjBXMi8JfqvT8s4mC2lvNKmvlCugmTgVFIsy1HDVsMwVzNkWZdFDa1c
Jb7iJrs8YJZs+rMTgZ4apuhWadLsoGtOGeZof98JW68CaB3Vo9fm9YNj1O6ft1/ChQ+Uaaan8QyA
Z78qVSv8RZTE6dRQb0dxVNsCkJHTeTsvauhF69DM317vwvOGLU3Pj3uV0Gxtor6N+uCoIMiAUG2J
hr5Xmv6wrNmeS/Bam/YV4IeTBR+CYSatMoszvblZ8VMZTWxERagpXX7y2hYRtUj3bnTBSYPRlwbL
kpV7JNiXe3sC5RXhtY56TD8/xxhF7LrVoqae4+y5HnszgF/sXQmPF25lOpKUMjRrmBXSUz6PwkOW
KAU4/CGk3oRyLsz91BSflFH7qyD742LQYnXic51AXVYG7V7BHPDKV3gheHE1Gsy1mXpJkd3zX1Al
wASHxJrDpoAK5zgQd0UEovLt137hmL30KtF0pSn6CoQN1lVkq9GKcDWj8ck01uYD2bEWdKJOD/my
iith7NKuZGcIOzBTphibVw+wLgbnaIiwznLlWYdADGE+f69KmQxd3JxQKRmD0H6Sh/2fYLlqWdNY
wqS7YK/jcbDa6dA1/fjp7Wd3YS/oqzJGpvgFubZ9QyNCYLpA8TS0vMraQZF2ghoJgfefA1aR6Ab4
tLJxeL4X1cCzMYt4Q2Vtj4GdD82h1+r3YmsQ6KZTxxzQkd8kcNbzVereUjIch8awRSRrh5SWeuOk
ZhWM9EyuRJrXjw1okeRnyKkaf2wOdlnUmVR/0cNojKtwgUTul6OVXDlor+MZjD9JZeUWMQFObiBj
iEDNae6MRthQq9xPWhvfCLMdb1pstm7eew5YClNwuq50/2Grnz87bFt7D5UhI9SnxN5Nel0FSIBf
Q2S8/lIlhVGnES/hC4jjna9imCJyp4VVik6zBRpgIn1MHa0KMHBr/bGr0/u3t3XhWmRFsjaa/7oc
M25Onqm3Sx8tvCiHLtxjO/fFqUrq5RjXwK+WGtU/pJoUfDHy9LFFb/zPVC50DNHu+KHOY36y5iL7
eOU3yez3vGrgMaNnA30dyfdX12K2EBGXpdfDvkqsp4rJ3l2idsONFcv2mNO49r5rW7Gb9c7+gGdP
E5iVniW7wjCQeFMHbX5olK75Fk+J/pBWRv7JMITjI7nb7zq1uMaCvPhzgfVZcgrOk5R//08gcpTc
EwLJxjC34ng3Dkb3ndvOfYLXZt/omWUHvSKx6Up9DTJ56biARWD0DlSJnHtzKHvTmusBfdKQ2slx
fbK9LMwKvfMR1jHvi3aqP7z9ai4vKC3BmYYyJN6clsZdAZ2nrh7O8aweC0VRfJWL/mtO5+xgwJD9
/PZ6l8IIAyKqCfIjHAY2G2wXbOpHY9LDBcL44xR52sH00msfwYUwQpQi/6QU4y7e9htgQqN6ZpdG
mCVcVeXQJQewULSSZ+/dt4kMVUAN5P/Ad2ySbhs7ixKhXj1ESqwIC4XGeZlN1/CmF56apPGwDARW
GCKbA2k1ZTNEKvIyVmuXhySts9BDMO727Xdz4SzQYAIrwAiZAOLIv//n2FdenUQVM7SQys480d4o
kA5q7NsKEUkEENvhCs37wls6W29ze81ttcbWQDVbl8Owz2JzCTQFOZJxxCLj7a1deoCSAoWvBe0R
xJrPt4a2eYZFXaKFNBhFkLj6FEAGuGbqcGlDpMf4aIHpBmy1eU2CpikpZamFoixTcOTTRG42TDdV
1rx32MrNj5cJBFp6PuQY22Q8Q2FnSSEuhfMwdDsV/SE/qxEMfPuxvYATNoGbb0iSZ2UfgC7h+XPr
4Bbnbq+qoYo1tr1TkaL/SU3d9wGBvj3YAwbdQYdC0feybXKLEtpWENDD9VMPaG6rDxTXlhScmuPF
17VigUsPI0AEKGm6xzEu2nY3pG7521xL5bfkRqEaFDUSIjwb/EMYiio7ChqmAfhqr+P7kxqZNZFF
oeBB3baJRnMzJlBTLTfMzdHdDcuUMP6ZrxHdL3xXfDHy2MnKhKbh+UM0zcZY1dzwQkVZEGdlDkV4
99pgwan1UDZRdiUFuHAMUSShACciMMrYosTsWjEbwN9OKAgqB7VXppvZTtRg7m3jSsi4tJTEipG3
Axommz7fWsp8f7bM1A2TrjcOM+MM32TKd4is8u/bR/HCSrwnUzLHuTjocZyvBGdATPPgGSFyelCH
RjRIuJOVu1Vzx+P7l0K5W47BaYxTXm2WirOl8Zj9hepcDT+qXvX8CGLUj6xOnfcfwBcBBGgEkkO+
JWXECo0wJSmccOyLjHmq7u0HyuQrMLAL0c8l62JqB7oAxsnmK54GjAO7uFXDqq+cg40ELXqxiFi+
+7FJUr8js1zG9FvZg6Gf7dVUezXMgXSFpqbk+yJtzJu4WYf920td+KLwOKf3LpseLgjM8zfkFfDh
kEtSw6Eo81uPmeLeg5q+r7QJUffc/vn2cvIiOo+CLlWcdLAgRPBVbZL4QS91pXb6mrZCNR3AHOTH
WVfjfa2oDH8J0gJ1PTohb6/6+sRDnAFGA8wKTA28nfNN5tL0IWO+GFamXe8j1Wy/VKVRfnVQHLyy
1OsDIl1HKLvYJRPQbX3vzXrPWLApw4GilYS3YRjao5f99oZerUICAyNeathwO3ISzzdk6avVj4u9
hk20jtDBiuFk9d21ltjrVUj5aOqiWcCe3O3Xi698xXizjcLIgegIvbpCzHAxr5xAGQPOjoRUEQEw
RnKJcwGbOt+LoWf41GadF7Y1FMLUW7rUdzPb2kG4LvYdUr2Fb6hVeW+nhn2lSH51+lkb2B11Mhgy
qpRNzh5J4VGrLqNwSZFdLGOv822t+6rr1rMYtI9vv7RXp/BlIYg7DiIDbHTz0hbRt+NiCDd0EIN7
VNEHfEJcKjsghNpdubcuvDmEJkky0Eugo6vr588Up1fcP+GuhRHIab9LlSEwocRdeXOXNkQiSC+e
4bvUZjhfBf12QnFkeWGeR+LYEenvUMbtdrNVTVcS3JebfXNKYLeYYIHkC3s1QJnXzJ4nNLdCbUnE
bRuj5zsuWnE36Hb8F30p+xbFuAJVN92+Q2FQqjV73kcnGbPA1fPyEakt61hZeRIyel4tH9085ETR
qU8AOFTd4d2vmjk3TR7ZS2YSvTlXYIYqTJodJ1RcZbm1tLYJDX7PN7eb1/9jKQYiFifYlmO5zRUr
+g7Rza7lJUDj38Xl7NwC2sHv0E2uMRFgAbz6VqX3lew+0Lc23O25wlkkASNhEhFmZ8IluavVAaTz
OiMJq0rsQSWsSKPCAQ1+4B6FUTw3XecgwFnrv0XezV9tMRWG39hLld1kUZRUwYBhoeevSmp9jLK+
ZLoJlXv2FXBDXxPUHu/g1RsVOeUSRaGWKDmI8iiJhh0K+tYaWAPXNRrRifNZQIn7YAtMuSRpsX4k
ri3o9Iu2/KQPLs3zqk5SXwCgf1CSWAPEpDY2kCm97EhXkYL6CxCv+RY1XdrtaP5YgLxErD9oyVQ9
mqsy3Jmll38fRk3LfQ2pCdTPq9aKd0oaT1/smRYA8qTD/JX5UfPBVpzqR+N2ZklUi52/aVy22X5m
rqM/N55WVzu4xWodFNky3DJW6/9Unjt4YJo9BZ8vgC3FUVSLOYRyDvI411bv7Aq0HGK/xAqjCfq2
GVnQnCrVhzOQxLcCXAwcKcTk/jqpoUAdKDIBOLZO6ZAtkB78ep7c6WCrS3dr2nmvo3LeG0aQpkL5
sOrg9X3dVKwduNZ0PhjtaH011GJ8ThhTgRONja8GSlYpCKduKA92lmrtLu4sBNfdTB8WqOueel8C
fAEwUHmD7nvovPW+N9Sru4szC9Vgu4rzjyg4R/3eHPkg0bQ0etwH1B7/57HF9CXAWyZa75zWyL/b
wwoOUMnX+tnOzPRzRjn3ZzbhYoEYq/T/HOSV2l2i4A0IDdp2Do7RDg81joASr9jabjgYTQsIcDK8
dh9XduPtQe0a6gfFKqTaxZyov4WucOA8K8I1ICdHMG7aCm37wKlMSJ1WYUDKMBKtmq4EUCDErz4o
ydxDUAsaMZfC9k4ATwEqe0EQvHNzy96NjOKW3Ri59q/as/M6cIWqnJSxgP+y5LYSHWl7OuqdGaMD
iny/Zky+Xk6V2DMfozp0+gIZD5VbJjsYbqr/TAUmvugkVMnPDr+U7kZP3PELeMrxV17MBoztpc6T
vZ52xa92GjIURuM+fkIWFx0fDCBy92NVo+bfr4iyc5GsWhlOoCq/tlRc0amIIzWjhLDaP6XptQA2
QaUoN6laG9keGVw130+zC3Aj70pEFlolr93QyPLsycGeb/Lpptk35dT32a6IYu+3SsMn9sfVqb+1
tlaOEGpbbdzlltM+pVrV/iiSBfqfAQH+BlXppQkKJA4R8HeMwtuvBmrJ/lIUfe4blapEN7ab85zm
zOvELd4bJmThFu1bX3NL966vI0xH3GExbhBQBtyV1FGGNG1Owh2QWA3ZERHq6kszClyWyUOQKh6T
At32Co9jB6hrP9YBphFopdP6VJ46rbTjXePOtdjVS+0mAa0S8/dECy3GJkEgxsDvV6rbWBBg/d4q
Os9vo6yt7ynF8KcuOwXMpZ15Ir/xUNF4EtLLKRCaW0FCNlrlsxB4Nu68QXG/DrzJH5h0JEkQ2+na
89qz7jleHGIXxcIY0joc2/s47iamt3Hc7qfEUH/l3jQvoZdG8XBTuVUzSmbRUB0nTVmBgeY0Zq9U
tq9yftqHlOokWUhf4eGwSfCGFCeI2arrUz/EJojRuP9CxmLedgBaA4FTx6Hkj+rdKTKrYovrYuXE
yGA7nBJD30y5Z9VIEqbToeJ8fEQXu7nyBb9OIOUqspDhOnSArJynQPTfjaiy+hqeuNTJoJhWH0Xq
jAdgQ9PdqA3X4FIXAoZ0hGJcDyxbc7ZzKgtxcpi2WnXCsQKRepubsvDzxsVfUzfwCno7j3k9BgZC
R6OA14HoBjWi3P8/jUwB8pjxX9md1qHRn9Vl1QT6PVHk+Ao1+H868NI/+krevHNXYjQg0GqBuJ13
LgjHukS+5e0fdGH7WFOSWlGAG6q19SUvqlG0tpq0J0SslhNY4PIUG6v32OejeuXYXlxKKt9SG0ts
xCaHNlSBdAQWAqd5shxacHh9rJnKJHrAYvT/2BWTWs+TTS3L2izVlQ2yLvbanqDyoQJr1cGq1jjo
LiAB3l7pdWHA9wvuiVUYGcCcOX+fqwH3vRBpc2otazqW9uqgBmsr7237cGrkUELW+S+mvOeroMct
HMhyfBUZytUd3Utfw1Rpl0PXvfLoLm1IjsIQKTBs8P6b9FfT1S6aIrc5LaOmhCI13ftatb+9/dRe
2jrn1QdUSInYIA1jmLTVQB7qguGf2SenKlL60q/qUuYFhrZ+shPcToD508zxxWplpzbvIxS4jS55
zo1BaxjUVbN6KzyvQpmlNid1j5EaPAodiyswfXNThC222Gj3o45rkH7Z2e8isucfVqzGYVLSn2TY
qON89famLoQuC7SlHFAw5nylmtIhb9Hr85KcMJwafhtqYvjOWpQfDXDNxyUFcPj2ehfeFFJmUvEW
eVC64JtDLlavX+3JSlB6yAZ/mEftm1d63pUG06VV0Ff0aI9QzlMRnR89F4lmyQtJT1WmJPtlLlAS
VpGaf3svF640FHvgWBL8UU/e9qG1YVCnPBlYBQ+gcNXIinQ7NxHKX6bmoDOW/sJI4ZqM2oW9SdaU
hFPbMiJtmo9YrqaKoCN40pzKxf3MWGFXpLT1rpyMF5GX8+POHM6jfSX7Ipz5TZQYzcWMOneIT9iS
tKavTUO83ppRO85BrFlJvLPyNDM/zbYef4vmPjZ8F2kzRPzXbvxSW8X0NcbPDc+ccV7vcYXo3CCd
Y2H6FaJSy62nFaSKVes2z0OxRB5ePczl/HGyb7QOHwR/VEsJS1+F+I3gxJgE7ry631HmN75l1FdT
oCfm/IkRX3ZvQwP8U2tUo/6IFtIzRqHYcmsMYoU/5MoAHNbDw9bX8mZu7uKkX4ddNcTZjzWe7H5n
Ue9NZGLCKx/ixkrnXd2O2BeZlWvHgR3RNwyEEw/FLqvz6Vc9lqu9qwdPf+j01v20JG3v7tRlXJ6F
msMFFOR0OHcILS4DE5Y3TkxRjpWdAVtm2LdA5KtdSf/dux+dtkjJfT3tQx0r6dfZKrUndZ48+4AJ
SHarokF9lzdx4916WB05/jCkVupP6lgY+8qr1iEwvJrdjKZW/FZ7TO2hkrhWd0oXFK19MtpqRvB7
jB+pNetf41IrsCC8VNd8PE+wSl/MwibeVOma+HbdjaPEFi5PtijiB0sM5gM/qcenrvEg+ldVZhKj
Eh4/Lkg5kilvf1GvzzZDAjmql8IUBkJT59/tmqzumjVxdkIqdTxkU7vekY9c49q+vtNpiyFjL/Hd
CG9u+6aplfQcwVYPvcaL932EF9cQmTPJvWNf2dDr8EqegngOFwbsytfCNlkco8fWG2GfxObv0lnU
h8HirMG8LfEpt+cvbz/Al3n/5qNl8IY6F9UkkIDtYDar8W1R0MoNDVLSW7rdNCcglx7VhvdmlV59
0HutvWlxm3lQUnv56FlVtCvxBHrUIpOSKS/r52ysr6IdZX5//sPkvBNINzkHKK5tzhZRP0tyX3YS
maF9WaPI1gjM5OJ+YZhGEYwz4nv7dM3QyM/s0dw7zkT6KDRlfLryjGT03/wUEmcgXiQKIImdzSkr
6aivTlvFJ6NIbXacRMsXpsPuX2sQ5e+yNPWvoOqre1TKzQnW1Iz9l6PiLeM76mj8otTkg/Dgd9xG
k7P+LjIk8HYAkJdxN5UjZk6Vqg0uOlnr5Px++7e//kCAK6h0+CT6B23VTUzGenOlF7VGYV5lnCLV
bneAro0rof/CKjweUzLfAaq/qpoQ9y5R3Kii0I1KBPDK6Lca2+80tqV/CzqRARfDfRIQb/sVunAc
UnyE3NBN8LNsjOhx7OEzrqn3tajqKxO7V9r0dF8lI51laMTSfN9kiDk/R0WcITouZV1QmEddFtRd
WT5m8Zj9xV2i8Bn3RfuazsVxgFa+60dLfdS9pY79AiOn/PDON8m4jShHRkg/iEe8aZvDRo6Et4zW
MSkE1EBzdU7dXEVX4s+rN8l+GSCSCkl2CUIn5wF1VJLI9kbg2yXMsH03ofibTso1245Lq4Caltqf
UndiWx/ObROvA08zNCJ3QZ0tioNo1sYrY5pX6RaxQ4JZKXmR7X9ldNIYQ6yObhOzl0G/mQtXlx5J
MbdR2e7SeCn2aWX2V2YoL8fwLFjIVUn7ZXeOGK5unqBI6ApaeheHKfhsfRCfE+EF5tw8wWoNBw9B
nGa+q7P5phDNfxPq4U6c45HUPyTj+tBZZrAa+XEYrf9xdh7LbSNbGH4iVCGHLZhEUrIsOY43KIcZ
NHKOT3+/1soEWUTpbjwLT7mJDqdPn/OHPZJtx7oJh12R4ClaOiuJ9dWlJn+nA5QY5xyagcvON/1o
eeDYvLyZvX05R8nOVCi01oUevNzfuleXGkN5RE6d7obO+3sRhBoLttbcBeGpF8hwOji1wQmIM+Cl
ZvQ1MvGrXPm2WyuPBBYyCLzuyEcXATsIdNpKAV2bDqk/AC+m56uTuoc9nPg4LJyyKnivtvlbY/+v
IRfLbhfI9g5o1Z6iKPteZ5q+mxLoR4kbrqUI14cHiVFENUm2eREBCr88opPXGWqVj8zmrM3HNAh+
9E3ZrfBIrlGsyOuBDpQCLUR2br3LUbqqHlTXqpJTPBDn/MoU9BwG4VaEOK37N9C8dNjRmxS2r7dR
PPiQM02enEra6H6kBUjkDvZoP6kp8Jvt/f10Y+siDy4ByhxsruPFXLeaKl1g+vhEahvuQER4Tzww
6PK0dvrv/aFuTDZPQnlxGtSx+PNyGiYTFk9qzPEpzzOUwSB/79oqXivP3RzFhrYCAoAUbFl1pDlm
jGPqxCerSaatOYw5lvGt9l4iHoKJKKhQ7zAp4fAavPyWobS1ILPy+MT7APNpp+lp7w7WSi5w47DT
cYWZyy1FQrB0yyHWdqJW7OQkTLt6CoRqP6pjqDyMOv7QvlDNYSXM3xpQZuUuaH/GXVK8aP1B8VKT
7ATsCm3iXrWIlugygoPuQNDG/f7dW4KiJk1a0gLIa8vmCxoOAGYLXZwK9v0mmpFum+LEfP80Ap6Q
9AjKYbLXc7lYZdFU2RTJy2vQor3S6MfE1MUuKKqXPqaLef+b3nCEi1vLkkgKAPk2YWVJlxC90tsG
Us0nUeqpeAjroXrGSDL4Goq5P82dpOqDuNF+W7WSdj7tv+EPlk/IOnh5WCBp6qW5vpcv3+yczxOy
H3gJN9oDIzUv0p4QZnpjq9GGtm+Ff1RfVZsgKTs6eJYkjxXYeID0ntrx0Kmjmp6hOqnWhg7qaG8h
2lRbAy9Ve9dMmtP5Ig6yHz0Ssa+WnqbTyu1xY0PJAhcIFht/BV5Hl1Nfsa1jYld8UkwvPkTCKP0h
14mB+RQc+nSNm33NG5T2MRJaDHNKlxSvy/FEURVqg/z5yY1J6szSq78B2O9/BxUqFpmR6jujLhLs
LANFSXye9eFP0FDZClZCJrSLHcCvAM5KykLqsiQWexnmg1ZNUEXpNBJ0wnrrRzna6S8ik7bnykl/
tNQMcGTFtn4labqecVk1Ag0C/h0962X8o2UdtbETaKch6ZyN4jTgT3OwoLyEUVBHm33lCF9T6VhV
OhC8JaRuNxyDyymfI9FifuvNp6hQSnPT9nb2I6qCqtiUoTGMvu4MpeU3StFr28gwSxNP8EQ39l3b
eSHQW+HIJqtefdTL2Aj2iYpRsqPHdLwTQQ3q/uG8vh34sfIJB5CFgrK9KE5GSVfyJOfH1ngZPXZu
/NTkwbiy/DcHIWeiAiphdsuHoq63LXowynxKKEdvbSPjIds540pUu765JchXMtk4XVwRi6MV6AWK
NZWln5K4M7cYFZcPaPn2zxKK816PHkmn4Poh/aekwltjkXVGWoG0yNSZpwEnGD+y7Gyroxe08kU3
EiX8B0nGYEsDBSNUX24lFzhET9u2OfHI2GRKlxziWmz7JD/BqvHLROxlM7lrrCcO7uMcNsdIhrPZ
y9bA4jeWkBDCIxnVYAlqXUxuqWjAfyOvAmbDswIVdURDMuO9JpVMK9RKeUvwGJWtp8vv5aWSaFOn
13DSbfdbTe65GcP43TQVRiEUcAHStwSRpl+OgjL7ZNeJXZ9gL3v7UKnbHWTW8P2bnuYyOrA8hGz0
xRZhgEapqA0lqE62K5x97mr5saioxNw/vzcCPLqv9JqA5AKr4wxffoyni9bKlLw+taEVHLE/KJ5w
mbcPAizJByVrooM2dnbso7IT7meKAE/KMAYP93/FjaPnUCkFPcH9RVq/2B1OX08VRhXVCWsIa2Pr
Ijsqth08anofrzTyrvu/nDZ5HBAo5klE4nz5wZWhFzozWp1Ca0I9K8+2tKbNjRHEH3BTVqCKx2A0
FY1GRGWm0KbHEn21of3y7k+G+0+cgWoKZdJbBs7U7VCrUdlE42goIH8ia+O2Q7DjglsVqbu+PzkW
0utAcp5I5ReDzYbbWyaQ2pMaBf1HEBIaLj+o+9tFlZ0sIOCfy6AC+uXVrv3x/nfeOPjI/HJnS+U6
+4pxGOQOqkKi6nhf9wZW6EX2kuW2dbg/yo0N9KbWALiXw0/8vlzUgUszKlK7O3mt1z6VozlvTXeC
UOGY1doj4hrhRDaE1hz3M41GaUN5ORjVldS0+qwHn1jq2xSjkHOX0AJHslZ1nqQm/JFyqYu+Ut8J
H2k21LqAgStfQmQ4/s0T3E0HK+FMtdTs8r2J1vdK4L8xHW+QUtx6uTV5jF7+wmmUWoVJ35/qdgRT
YCbZobcBPOMWlL7en/kb6wtvilIWMGfu/2U5wyy6YtRHtTuhT5jvytktfQdM6O7+KNdJ2FvnEyV4
7GslVeHygzqMcmc9NOoT+pkvAdbccd4E/lwb+zRDxOv+YLc+iTou6TURgoi4GMws3c5FOaU+YdRr
PrdK4B5KkdX/zyg4BADfl/fJUhQmrSJkC3WtPrnzNL3OdoHVl9m1K9nkrZ3AHULyirog1Y9FqTgy
sXwFzcMolTduEmf8hoBevK2d6dP9SbseyCaWGdQyYVyQQi0GgvKGfT3KXiegyekxnub+gJ6vuh/D
ao0Xc70Z2NJkMygXQ5xG7vNyMyg03CQUuD6FY5jvke4bfdtIgIhpc7rzOrGGu7r1aX+Pt7jvEUmr
EQtnDnFsrL+aaB34XRUHn3vbzlZK+4a86S5fOrgCoCsmzToteuKLmzCmDjHpY9xAkSnU+kdC0/eD
baSVd0TczcsB1eIfD/i04VZKRDr/ySGfmujXzUFySHi5CvztYyzcO1NRZ4oNgWhpompJ/OgUiBjv
2PiGuzHUzDH3ojWnryGFC2k833kvGjJLwJYza/quV7k4pZD7Un+27eGfIMrVaJt3Zf4NE1V9lEZQ
Qnv3keCVJzHxsk3jkP1cLiwVuyorJk557RrhIa27aqugJ7Iyyo3tI5N8iTQD+UKEvBzFqaJMdWzK
CVYdKrTCbXdvCF1Frk4XT+HcRCtH8DqckHtLvwDawIy25Bsb0aCoYT+AMhURU4g83HbsTWd7//zd
GIUnCz4qUhoJKqT8+79gbYDF6D8pSnbqsjTYuHOJ+mcLgvj+KDeOgs6EyORXisAuyw9arziZlur5
yeoQyonmSN/FNkbDYkTI6/5Qtz4IBLEOH5zSD/oSlx9UiSad6WZmJ2KAe8hTMWwFd9jKtF1X4wH1
UVyisklP6YoQVA16mOaizE+ZNhmfJgqdH6V1cugHva0eOldNf5egu7/e/7YbWxCqMcbzsBZpPiz1
/HBbaIw5UvITDXXV93oEIGcg2j25qd8Uawy/GykvxSI6ZxQhEb/jbF1OZZjqpVcVds7LNkwfeS3i
CAvq5qPlKemhS6HFRTWqn0oMVa5tRXdKNH2iG1Gk+fvPHmUrVITJnnhxLImapAp5y2M+pxlbqaGf
mJHxyhs133WpKBzgyoq6so3kaV4EVENesbQNJURweZkrPVYaVmAkVFOY3CjJ/0Fp76XOLfDQ3T8N
Mh++7pn7wZjfXyWViC2OiuzPS3bg5awHahvp1izSk40l/SGfsaVLFC3fdqg27hCBDVfO5nWSz7OX
NNPj2pAZ9+Ka4mlGLwn/BLQ9tDze1PSXkKac7B8Blftio+WJQGEYY6LXUZvSlR1947TK8g9tNCym
5M18+bHjGAewHo30ZCDL8i0E6P+oZem7ddl4RFhUEXhz88hH3OhylFxxMK+v4+yk9Hq0reuifKrN
YVop2t/6FuKOiZEG3KArSE3pFqk7wOk5NeD1d22gGY+RMKuH98cA+BEQYnkYgR5czFho9+7YNzG9
CKzADqo5ZketFto+pgj74LWJtxLpboRuNobEjVN30hE6uJy71mhmgc8aleM3cRm7T0s/c8B6TUFo
f37/t4GspnsrxZoY7XKsoQjIbKD8nKpKwXGxBBuzD7MgH4lu1nREsA2h1vtD3lg0SUPkcqIISWa5
mE6P6kU7Q8Y9gZ71tq7ReFuBBu77R+H1QVWGnrTciosCUwQ8rYqhI5ySSK98yHfDx94Q1krp58al
9JatU3GX6rJL3FPozOoQ1zxAVKPJnoWhKcdObaenGX+oD3qlRo8qUh/H+xN4Y3+wOWRrQTrbU5S4
XLMoHbgG+6I6AS7pH3jIWVs4b/U2D8y1q/3WUBA5QYuwIwH7Lt4KjRNZeqtaxak31GDTmPlvrPgM
CG6ieP+ml+9FKnXUuKgNLnZFrI8pwu1heUKAPNv16AQcUnhlhyxu15hPtxaN7aeSvNPBxOLgcv7G
XIjJG01okaIdtlHr9M8OylRwjpIiCf1ZK/t91om1wuqtYeGQYhXFfHLVLIbVvFCHOtcWJ3nmt0qd
hpvIqT+2Q0xb01OnvaoV72aEo/LGTcOXMjJKt4tZLUaEnNVkKk6FnrykaAhvRDe5K0t3I0fiMgPY
T61V2jksYog1tYjkJcynMtTZsY4m+m6uoj5i85X+m0StWOlA36iE0lSTlkZUp5HuXZrBweQm5y3q
8mQPeTr5BG7txYh69RluU5hulXJSooekHqCEEtD0Y+9GY+EnnbcG17gRyt4wZJCQ6XZdIZCgw1lj
NNjlqasM7RG1d+cRmfl3U+Gl8Kh0XZRiCZLScLlf9SKelB5LDs574z1URpc/2HVb7O5HlVvb8+9R
5Lf+9SyZitKIvFIvT84U2pMPiLjZ2WpMQSxPzaOYIDMPEJ7X3ni3Igw5FyR/uL0yoF0O2wO2CHTQ
o6dQPi0QeQI7nfeACkpzFGs9sFs71aGoLP1hKLIusxIVSWc1Uuk6RDGU+9GAi52IofRFhelnRWK/
kkTf2B8cB/phYKOIoMuXUQ1VEofJYjjlo2fybVO1dZVore1+46so3PJKYRbROjcW94Fu1E4t+rI/
kSjVD7EAympXXbCNVSXbFPMqhPLGkknfQGo6FOUB38md9NdOsVrA2HFZ94AKSNR7HAMeGjPK9m5r
W/v7m/JqAuVFh2sgxT1kQqhvXA7lun3cGpliHlN0/lJOumHthQqV+r3ZwmKcxeZPaYc3U+2yz6sq
OdsZQIwgboOVIyYj/MULh1EkVY9XMv3xK2XM3MixUSWJPKpOnlmPZWKrL609Njhda3nz2JutAVo6
rOsvk9XEK3vx1uBSQVvK+yAOsKyFw9fI+rlPzKMbqvl3qxsxYqxqO9W2Xdx73kMf69rD2I9e95DV
WVd+ev9KsmPQupJKCrwMLldSRUy8Rz3JOIpOoHGpTopvGeH/s47QpGhQ8e6gxbDYmpULY50wahx5
74mNGSXWDoVSY2W3XIVKzhksQIkJhDYNWGj5LVbgeKUTHK1SFYcpjJ1nwx3heWf1m12N2PRp3L3e
n8CrUycHhV0kfeBgIC6RFXqoGwFdgeDoWWL8pBScbYpZ4gg/e61Hcw3nJxyTqFBkATFP7rz4wKY2
0toYc+fY26XxEyfB/gA2Kvmi5ZbypIRh9iGoE/GEA0JxSMtaOcTCtg+pl5X7xFOVr32vRd1hiOxm
5QRdxwN+GDuI30ftEhmpy5kPuilyejK2Y4nJ/D4Vcflxnuw1ocsbUw2CSTb8JYSZavnlKINuNp3b
R85RUBH6R8xa+9jRC/p3Tjp9JZd5C86XMUHefKh7oV8tmROLHWv0jjtDb2UsgX+4ncaEuRbgSLsZ
Slx1/UHJ9dZXQZj8KEK1frYwNx83yGUF1obOiu7wf8ThE34vVb/FoVp8ZZjsGWpyCQV88qLfeIo0
1YZ/E125WanRYPNyfcSdr6J83MAaMpLYZ+uawSbntrBgAerBN6o8UKtElnW1jwEIdaAYKoXfAudY
6xJc53Msp8RHAlwiLwd2sJhvy2OnJIZ9nJUOTWeH2siXrp3K2O8so927XpI9cKuZT5oYxl+zplcz
GqN6uL1/wm5tLh4EoJkl/YBM6/JnxEYHyS3DIExgAiS1NGIYboNYGeUa6sHXyhozslA6Ok3L63NM
o24IoasfZ43zQTXK6Pwiq2p8VaJ8L9Jm/BxAugdOVHrPCEQnE771NQbvs677Og+9Eygf8ef93y4V
kBAGlsFzWXhM01jVhhRnVz0Cp68Xtb6rh/f3Z/h0l9DFWxJdeYBTlzPcp6mIPGvCoRPo8caYK3T0
KrfdxJ23ljTf3FRcdWjF0P6lk7so6k3WDLMoxw20TiGb+lkBQ3IaJuvU9ipeXk1obbR+yuEkuZ7f
JS4SEU7nNA/35/VGKJFC+eSc0EAo9S1+hQKGtayCnKaQU5nf8ZboX53JQ+kBNFj07f5YV3mgpDhJ
ZWdGxL5iOdaUBriC0fcjWapb9M1cbYc8spn4ojWsjTmn/bu14hhReiLA+0K/DYjN5Xoa+hA2HqKQ
gJSQvQmtqntok+A7PkXvVihkJAivQIYQsQR7shgJ/YzQxcNMOQ5ji982ShgKHPXeUHAYmrX/Y9Fk
5ZsmDc90zujlZ5ENOdOc6soRNTfjuQ3yYZcbvfmSoNWycqHd2h/yhuFih2SAd/nlUGZmC6UyvfA0
YvZ4dhQzOgw8YncBxtwrgefGUCR/xFeqD1zty1JfK+EPWZaGp1hqNYwKEk06qqDbuuiqlQTp1lA8
uvEzAHFIhUr+/V8vBGMY4CJ7szipk1Y+TO5sPrpi9p5cILsraa2coMX9SXlPpkRwk4mqi40RuVap
x3YYnboe72a3Fs4BkZVK90tVGT61alH8BA4q+k0wdv0XIby1Est1Xk1ZGI6T9daxIaxdfmsnLRPm
wI5O09wGe0cSeIWJQBgiXNtJYTgyjA0Jjb27f9pvJKGkZpRBpCYALI5FjsZbIYTBBgNca9zZ25pG
61UPs+dlSOWkhv658OoZZiD3xz/3B367jpdTDtgC7SAuL1KXxXUt6tYJBjK802gn+nYAyb2btQ6h
vKIPtmms/0674IUoh4jS9IxOwc5xlR3CikCZNJHvZyvKcaUM+32oo1Ls5V60klTd2hOUEDXJ22JB
3q6Gv7Yfj6zCNAaDsOTV2ikNhfkzH4z0m9316iHsvcp3kcU5w+IKXsoIpZ/7E3QjDoMSo4kDpEe2
CxbpY8ZmMdSqCI5No5Yb9k76iidd84i8TfKtsDLx9d3jOXQJOAWUw9BVXcSQzMVyjCdRcMxUHLJy
xLJ38OGT59gd8sP9oWTkWyz930Mt4X8NrqkJCgvBcUixinLLCZEtVO/eH6kYhccq7w8qz0sojFeM
hKmYURytDV/GTHW3s6IUH6cRZ9j7H3SN4aZyiUsF5CTWjGt6sZlzStx5q+fBMZ6V8qiPQfEv9DrM
R9uqaoGMxahnT/F8oBBekIbX1UORufMBw/YW08/OEcco0fVzUCamH4PR/eqEtfdy/0feCDEgTZBM
pNYib4nFhlKFPdSqMgZHfs7eLACBDEXx4ozDScX7h65o8Fy0YqW1cSOGg3nmaiIdRqt3mU10zFVY
oTh7nAQ+nZ2R268RSJJHJ67N/2coqhJggUm7WY7LENpQTPKg2ChHOpNfbCuBAAb6cd/qwVqwvpUV
ErIkMA0dTCrji6t9HtS+xc4tOKL0Ou+iIZuftBwUZ+5kkBbNsH1W3aJ9CEQ17t0hnh6aAZ7h/eW8
dYikGIkkN2HCseStjl5YlhXiYMfKQfONyyvYQsxfszu+EYWgmkHWktw7MAyLe0ktUqgYiesdU2cC
K0RPuHxoaAXuCoNztEUms1hZxpsjMqs4ZLzdDYsbycopLHUKca9Mm/hnHNbmoxJr6Yc0nd2PBho6
K2H+1g6FiAbyBJseoGSLL+y0vlOCtlNYS+OHHlURRtmtoCoSK/9H2ENaHCyETAkZ7HKDdkEfgyWv
YLkCgN5iBYYLlFDWmMa35g8pWPkQRosDTtjlKBCl8mkG4n0cAnjfdJ2TR9Xpk+OYVdGn2O6V96e5
TBpcPvyi2SZLSRdULMe4BCV4RMdw+B4mVHkKHpkvA0JBKxN4a6lgaFN1QDdLYx4vPy2qitpVbEc5
VuZUPNplkn93sBLZ4hyxNtSt08U9CKWTO5En5mJXNKiVov2ZhGgVRPapE1FzstJ8DY10cxQSDLJb
iHW8Zi8/CM+h0siRvTgNGPdsis4QP2HTJJ/vRwp5+SyuW9icDKGSuVMlWiS3ao4YIQYR9tHMnfmx
UTxv59SdQFG/MIeXNkXDjkwnWwsdV6vFa5WbF9quHPuKSBVUrUjMbETNJe6d7ViFxkOslO4ut7N5
ZWNczaN8GLMvCD8wJ4jKl/PIMyUOCqHUZzcdnSfDQ8CmKoc1cud12Je+B7QreBsDegXedzmMPaBC
nPRhfQ5STcNJFwGecjMJvYqwjsrSkS5GaXzAKDfuKcD3OkBDswm3uekq/71zSfklZKWSicUtdFU7
binNexgn80tsa+i25PcjzlVa4jzHUy3GgxE7HrDDyEZa8f7IV1kx7XvJ+Qaq55DvLKkFXlGS3cxq
cwYCiPxlFKs6GpfOoO3cSdcfGrcJ9paa2f+ZSaM4+yZzzRXM7PVi07z0QItyG5GVL8s/ZdTVQW0W
+VnLS+83aETzUwKTYyWsXaP+qa7JIha1W1QuEH+5XOyItKUMqzE/G0Vbf/SKwNjV6lB9A3Jj+HYm
Yo/0bepJnKjh/5xsl8ehp+EeNXVOu7e7AtBkotSPkAIyaFapszINN3YjjyeeJ2TshCkEQi5/oDGk
WqNaYXEWsE+RbsA0fgsNP/lUCn6FBf7gn5425ocRX4HHSRfDASDXu1N5h4taIiCkuBz5gbyN/nok
JS4G8q4oi3PbtPOzlXTuqasj670IrbdR3tzt3giByzsNHfViatviHCtOta0bJXuqhRFv72/ta9yk
HIZeJIWUN++CRepBRbXTBjEU58TSpldXxGIz9ZFyKouBozwX/SHtm/DZ8uDCVqY5fM7CbnjoeT+/
O55JkSfe41zhsMHsRaBpS03Ppt5KzhTvbfSREXH8oVll++3+B984SSgrAOoAjwbI6ZoLxtsJJZf0
7KQtVX278hDkWfWpvb4HyB/f8JhgI2keL66fOHCT0o3y9JzkOO/6kC6153ScLIjWeTr+uP9JtwZD
8ZKFlJ6LBIjL/ZgmamtNMxI8+aQ7X8C1Kk9kY97DUM79ygG8NXtEBhoh5MZQ1RfnLwC4P5SDV5w9
BLeNqa02igs18P73XGVzUhKFRgLEEVknWYI8ezdPnMLOynNDdfi3Gdravh3z8b94nsOtarIl74/3
xkS9SBYYEFy05G1yoBn5cgKn0HWwixHpOcB9TIHY4WkjbHOylE0yGUnuo1SHGKYZ5c5jGege7u3p
jAVQNgwNcl1CNA5uSkj1hCaagv480QOE6Ibk96YeEuvPFPcdUIm28r5XVNxPVT1YD309tNFW06oa
qb4wcBLfrMbgRCulQqahGeLnzu1ojabCpGw7FbPxMy56qEeYewWUBlO1+qCnNBdRxUg8lF2VLAq3
NZqRsZ/0Vmxuw7YrjtVQtRVI76iE7NfO3bQthmr8ZDeGHh6MoW9+GFIczhdgy2pf7QY3wUFbqMOx
GzzArSnKrSUi2/XQ+W6vlpo/ViKCBxYMVUjszfJf2dAH2UvTOaU4rqwME79YGIiJWNuiLsHULcUn
zRoZdxEhE1pyaaEIj1CB4yQZbbVVJbsbh4hCuWTASxVjMEOXe0DhcSEGWOdntYudnVfCQLFaFbKo
ucaVuJYldYg+NFhQDyfbvoIG0jxUh7lhKIsH97aB//rQj6m9C+pOPSHN654qZQ5/u53QXi0vqHd6
YZqvIXIEP0q30TZZ0esNug9x+IAqbPKMdlm2yePM8buiTUluZ/EIk6U7zSjf7kwnMf4gLWF+vL82
N04pDXx6UXh+M2u2DBV/3YI25rZeLiVcQ8UySAu0ZDuVLarQQWBuyjj9fn+4W+sDvJ+loanusB8u
h6tTRYOSrBLkdNTdRiPt/aJy1b0SFGvE9esyrQMmDf04eKtEIDjdl2MZvFpnq64btCC4/303dKZk
27S59xrOs9bs3KJsi6NLHOz80hvdg+qJafB5napbvQLh6eMpmDib1umCVw/Vo98NDHVqZLNW7zor
rrqVW/zGWiAPDNNeSr5wnS9ugCLInL5s6/ocF+74H007A1WgHrlCIpc6P4W5s5o3vAXFxdkkNMNv
gB1KV2T5jkN/sc5zO1XPQqT4MFRtBLaIAKjPj2EqjGpb2pizHhJm5eDkImDRQtcKkEc2MGzLqpZL
fgbPzE5uxsHye/BdHnwMK/qD/FxyzPJqGn3TFsEHxY7H+KDm9vRtxooo9YORSlpl4x5BSQFNAX9S
s/yF8Da/hknWvSKn3kFga6DFG1ZU0lPASI0pGRylJ2q7zWfTyiYQWKP86ak+9C927/V/SiOc8cGA
y/TJEtQV/Wouhu+pnsY/nDgQ8+tgK3FCBA6STzkY7e/TYIoPkM3cz1Wjt7/s0CzjTZkM8VOuhbGy
q7vA+zUnpR1tjD4MkRrPx/7fOnSawc9QbHmdkgxIim0Gn+DBN1gBWLP5K4SdxHWjaspZjaPgp1C7
vPN7MQHZ1IIwQ7s/HvrMH1MqUj5tYOtL6UVlti3rsP9siA7ZfNAKqd9FgskBoQ8goI5g/wBdYKrQ
aK0xeZg1p8EbKPOo2bq0lfVNVNfzc5s53b+8+RzA33XePjuqEgY72yqG7pAMgWj2XT663aZOsoZl
Kxpv8HuofO3WEYF24I5BgSMbHZQs49iga1w1w7yJ+UEDaj0DtgJB0w9/lKyns0NIz+onK8yS8Rn3
gaI+BB1OAJtOjVMuosB05w3vTFXnfuu8/CB64JWA9KqQXYWKdLaBTJj+cAe0uH0j0ZwPaTKgagMO
i+/XRrtBpH92o11sJdoPrups4m0a2+2GG60tNl1VRuVGc8tE22W9G1fb0eitbNMOefbYpIZdbAPM
GVCl1VvlPx65fGwTBYoNqa7Qo40IRvM3lMks85VAV4NHMQ+Ku+n5T+fnjd38kqQY4ZddrHc7UECp
7gdRnNs+9SnlyRmTKdojWdYH+1jRwl+Axu1WspQmdcPioaqrGgH/OAIpLf5o7lRFGOiZ/dcYcbBh
05H5sWG1Hv+IqEA63w/KKYiPQELaV7SU0x+J6yR/+nmwep8ko0tXcrUbCSGvYu5NhBrhQSx7eJUE
/Khap55r2F6byhPxY1CsRpsbwR86ApbyZJzU+ZZiaChrDt7Um/OZQkix4w04b1P0LrelozX7d98z
kq4Gopb8nX75Ig8oDGOemjlTzy5x/CkrkHrykmZ6CD2sEO4PJdPKRQSlnME7hIYbtKalkByKpaIh
m53Pup5Vp5RGwTZw1X4X5Gn/y0lc+EyTVf28P+iNqQRHQtmSbpctQUOXd1tZUMWfCW7nWFXLl1wB
/upTzim+hVO9Bhq+rpuYABdJ2/hI2udLJuVMEtJMVa6ew7HWdogCYhsz9FP/rzYCkdpmUGYeU4Q1
j9HkDCfNDppqZTVvTTFNbl5G3OX0mRcXY4Bag1R4Vc9W62wNo1H3rmg+xmbyn5WnyR6Y2BqO8hqk
5FCQY11lgYCrcSnT4HAvtlmjTmcMfoLGN7klCeuYjjj+PGf1tIETpTzPmhUhkO3O4exHsLH+w5hB
m/ye+frUEvb+M9MmV1Zm4/qwgoSU8CGAiVIdYZFDZW0YNjO5JetRFd8t9LNPqD/avX9/i8ktdLmv
4fPIj+cUSRjkooo0uU4ahqHbnRsM4DemSY+9KLLcL9nT21Jwcd0f78ZnMR55NEpSsvO5WGQ1gQRc
U5I7qwHXaiUMsYvxR1yJdBT2b30XqnPUx9AXYUctjg6ClhPd4vpc0iGfNro+KCdK8fhnaUqcFruJ
RIZe/uDFzVOii/DUOmOMRIYdWN3WqoMo2wASTsutZ7XjuLdGTT+b1tjHe4CpzufczPQvDaqszlZN
y2b2rTgOgCQ0rd5sQ9ChWAc1hfPFMesSOfIyojc1JtqobkO1CspN5JnFbzusStXvh85NdlWhiF9B
0FOlawy3/Kw7U6BvFLX0pn3lOIrml203lhsbg89mk4yKO+5azLB/dEmoCtKnTM/8OLLBMY55j19C
q1n1q5Nqw2vOE5dn5tQZxj6vxybmKxPjQ0Z6MWIEBDB7qytd+tMNo+ZHqosm2XUzrid+H5sudkim
l6TblkbNtGnJzHLfGl37tcLOKtm0WTS053BSKPAFaeQmfs8vi6B14kn6nHhzrX9i0iE6KInd/hmF
pyuHRojq95S10c+wrLvCt+uwBqwwZi15Z1A5qg/2AulqR77b4ZGHAwZoRlFsYKnnL0MJwmdDS6RL
NwnOMJDLu1I5C82cviggYX4NmjU8mOUUhj43cPfPSI6o70WHI2CXt0q69yKLJRD1jFaaMqhqh4C3
hzqyNreeuhNsKOcQDX2L8k+oaPN5TBL5eGgRpN4OYBh/B6keNehVz0h52lnaPKhG19VbwJvFn9yq
o95P7ZbHSBeZ6Su5RFfvVHSvPpeRbfxkV1X6Fs0WRd/AL07yjW3MPJY1FMP5M+k9NHeUnizw/smT
AWN50ml4gDcAzS0FKy5PRGeOWqt5YjjXIhq3grLJkddUXPlhHxZbkQbzxyGoI/wu/48iLEA9wKYa
DBgWZim2VTvpoGHBNJyHvNJ8IK/hRq3aNej/jVCG1APvGxnKrutdPYr5XqK77Tk3gugRakL9Ysga
SJxN6Racc7uSEtwIZVTwgFOQ5YCTX9YN1dkdNJFEHUSK2PowD4OS+ZEblO+uLVNaAA8BRATcC592
uW5KEvZ9acTdeZ6C9DwbEpBhomp9f3e8adYttofsv9ENkzkOIOXLYSrXqZumEN0Z3f7R2HjQJT4g
B2jWPjqGTu3DOB7PrtLVP9Qir8m0R52khxOQhb7ipPY/TeoE3+mOm51vKlUNO2AS5lctI43fzBYq
Q/7MKyzfmGrhRDDr5/i3HtSiOZpYK/7I9SqOdrhuzOl2aBVew00w8QbLh24I/BifhHgbNKC7KY91
dbdLnQH3iDaukIhX+vA5NDP3eVCT9neXzsF/ZlclezZi1fiwi6NpL3pcYPwwirx066oo9Pp6N2MA
xBXXeThIUA7YkDZ3GGjAQluj6V6nNhLhAxLjjbtEJreYXDzHmlSo7VlUXoOVR6c0GNVE8bERur5D
PSP7Lzdr99P9Nb1OHxkVlDf5jYSHLWUK6ypPq742OBBmEnwWk9M84iNvPcGkHFeylZsfKAnINFPp
CCy7bvgbJbY3j/9j7jyaIkmzNf1XrtXe+7oWY7d74So0RKBh4wYkuNbaf/08UdXdk0BaMj2rscqq
ykwgXH9+znlVt6O11hNfpmo7qZj8nXDKtBhxWuW5k/tuOverA0RPB+eY8wpF4tOEO0mVMQ0CodtV
jGkmOxCr4LDISnYrhJq8+v3J/FVFQXHMCBD9Mz29+vk5DJsMGJe3nalU2uRMZqDaA3N+p9dzwanD
Yq5sQelbOxHD2uf1IR67eUoPPV2DIyei5Qf1UK/TPhafGGcJzF+y/JL4g2ltpLL1omZ9eKhJJzwZ
epTveTakbV2p+TdX6hfnjPL+bI6JEBkzgU8FmKIPsdkv3bBTSY7Z0Yuna9rQaduUYbT+/Sn7xU1x
ZuGeycUU2MwDP971YkMi5Cj3w06WqvaOwUuWubTATERE5nV6Gghurko4uv9+s794DzDiwgYYq0JI
LJ9J/pGld3PSjcOuF2Fkag3jDzNo851eisNtOpbmN4f5VdzCPWxZfy3PMOw+T/Q60IfYzNRhF5at
+CIn2sJaJ5R64kjlqO4beP/Psdq1V1m1LM5IKuswp+brecjCYKfETMwm9rN4TFVruO2DuA09VBH9
XaMP1QXR7qRO13B/7/Io6CtvCvR6Oy5SednFgnDTdG1w0UlRd4d9ZfYa60Yj21Ij3Okx0xG6fCkv
/blAT+n8/jR/ff2xJp6Bs7N/IW3KpzXNNKYoU5d03JWCZRC/WkTgy/J3gUxfL+aZzQ2B58wah1dz
/vpPk+tQ7ztRyc10l+WDD7ZfIWwY27uw0+RNCQzxzUF9vWUxJQNggtQNZQjzhk+bK7JKg2+f7Pog
mni9TH4iBhWc3yyzk0C6hTjwHQ3lF00oZQSO/+fZLKKjz8BJmJJqVepGtquw484cvY+m5PzSRUCI
kmNJfZk5wHMdjvlbTVNY2yp2zw/oqTCZl4sRDRVpn0LvAZb0/3H2GzohOPQov0Hiz87LH8+HmUIl
ZIDeEfE4MMdBlHUes373xH496x+38gnXljJClsSZpZWXuLnqc2FO6MHCdCfTL8B76wd/tPp89fsb
+BcMCt5UYOkwA7jorBUfD45k6nho9Ljb9T2Gugk1+0lq9MUdhDLfmIDte12NCjixybhROkNa12Y8
34u9pDvDIHarVuy1XWal1jGo4uybvfu6Tp93jr4cQtSfkpCPO2dxvJNhRN0uhacE4V7W8BgWe8/K
mv84JIGLzBWmeD6PAYg2+rgpQ5jyZTaqbldSGJEz1k2MtvtvfaTPy/3HCpPNABH/Se49P2AfN1MU
ityGBfW5SuPpMoEN7guQzst4mEo8IhK8cQOr80BFZJC1IfGEdpxum1ZPV3Dd6v+H80vQH9ee6Q+D
gvP5/2lhaUOho5eVaF6jRdihSRuOBCo2/oQ/9Tev3K8rJQg5tGY4o2S4UCN93FTT0P2ToMJD1Cqd
zXe1jlFOiff72/nrSolGAiosQOW53vs8wJPNpMkDiRc7M/54TZvf2wrzLLeBlejV7dJ+009+t71P
D22JnVLU05vsZi3r7hDa9K4691jlVcJhkufvTAZ+QX7h1kFuwLyKNwLw/8ezOBCi3FaG1e+Q42Cd
QkZeaRuRnK+rtorugqKdGH1Ek7FqR73Y95NR7HAhbxyx6/vvZHe/eDghizMsPTsif7V3bcMgloxS
Y2oG3GWHQrbs8dbFbrRvvov/+apSpoSCmK5ZiDU1lFrnu+unG7VrrKHszKDbBUJt3KTI6WOnbRsi
2o2m0wHzkni+NnMCyR2hn/M7wTCHO+xJsCFNFcZKzlSxnnkzPQ8xfAAc36WPnZfJT881DmqYaaH5
B2D+LO4qcmNS+oURoh5qxl7O5kSzazSA21ypB0fKpGZFgFTjaIO0XP/+nv/Fk0XqFAIUEgFI+f5z
hf/p3Ki4Xku8EYedkNNZhkGurOS6+665+eVWgE0QdYLXIjn8eAX0Mp9TqQ2GXYR7gps1Q7nSpiD9
5vn9xT0FG5oJ/JkbiXbm03UmMCErgvPzpGW4riph8qjOjeFqwF3fFDm/OB62RAuDbxRCuc/WjIER
SqMKaLgbFzIUirEa3I7Q7m+28vWlbjK2oPvkP8TKfF5gZ3ZcNAtWPZY/VqFJlVxEEeRkKfPiAB51
q3gRvvOD/NVGEbVzEunRmMt8qlc6RvRJldCHCrCf/LafI6imZeXG0zxulTHXr5pUEL9RBHy9cuiR
8LuAI8K6xDvl4/0Bya5OEGmRmCxM112FUVstlw+kccTfbOgLRsPix0aw0+To8M//tASW1TzPWS5r
RD80w2PQVQruUTl+MnLWCjcxqdGpX+WZcZFglbKPWqF2f/+8fTlSxL3nQQIURIgLX9CCWmCAioC8
3rV1atpNqixuI7eKk1BQf3P7fLlJ2ZR8pkkocIrY5qdjDUTB6gUjrHedNWZOOBmSs4wE1f/HBwTU
hDUBBlIIiv8MKPtpARkBaUdLKOKdIXa6j2juyiBc3uui8Ob3G/rKUwEO5ZoxPTgjsJhefrxJhpwU
pkBNwp2cwhoiXjUyKvLDJmwPymkuC4dc0Yzx+TKnoT8r5nxpzfV8h3dXfBkrw5CRTl8Sl6fWuZGT
ttGHP7RymM8SzNJQ0bJjkLH+/T5/eZjOtzUoLcQanmGEWR93OSXgMlZDU9jOsDCe8aBqBVJM9XgX
qd14SY5frDuVWA/fBJx8vckYUEPa5fll0+DUHzerWyO2JGUY7zJFK3BJanqniovaI687+44X9WWq
cwY7kUkx1mHtPRO9Pm5sCsIpGtVFoW5JsucYqcVpKSY6cjnUiLK3MilL1vMyh9sAxdTgwK9d8od2
WOorqW1k4aTgqaMe+ziMN2ks5JUtyrNeuJqaayMOOEKtMCq1BMtJ8PvssFUVjc4OUrF9w/kyuBy1
BAaEmCM5tBNhnqEo5hiKQY9oEw38xwgJ9k3zRHSXaqj0fWeV0pmr0dCJGYFapdtOC9NT2BhG4aRD
GZC1oidK47dYLONWXC6DO4Vjre2suZ3vLKppyRVqPXhvB3m+InCb+F2po81pu5lEOyuQJiyPiEx8
KqpBEDdRjv0JD0SiNo4Rh1pmD1If904k65nmEApfrsdADAgrCmuX50Z5ydUkP/t6pM0+kLNQdsIs
rwIHSZA2Yb1IHJk/oM0isWaJ4a3k02BuyScNX4BiLM0P9bGKaWlRrjlZO2vBOl0E+Ckxo6KLwogB
26g36tattUW/1IJ66daWunSLo6mwKDw97pN7s0yrdg0PWxf9WcoqMjDbviuu1D6pWg8SXHgniD3s
xAbvZQ4pFXvRFRWwMM5508bQdSLtJbDGgAcMuRWuCZmaSLbZlmXNy1mOXjOUBOQ8kZuCn5ewEGYa
5N34mOV5S6SJ1ZLGM0+acK/kqenLSys91FiLjP5MJPCl2Ai54Gdxnl0TTNf6c6yZfjrnYuSOGNEe
OdPqkxS38rbua2MjW6PlDb3UnKxxLG7pklXfapP8VHQTpHrDuJ2XqmD3cI25m3V5aB2M97h1kNVg
8z+rb5gdsdCIS/doYDv2VBlQkBsiilKf1HSGkaVc9I+FrEeLL5gj2elVFEf3edQlrwzOJ8uWExY4
t6iMBvl1XzGnwFIdYlRkKpMzy02kktqaw9CusakoXblozZzYRkVv7XSUm7f6PKJCKdy9Vzzg9ApL
Wj4uZhTdA8GW/HCK2MhTyiCIbYFQ+2NrNQOheUv9CKYqP6tkFD5ywsIUaH7RrpUkNgsvlcsRPmyW
K7kLLynRnaiW1N2wJKHlxIEsr6Q5lEpsTpqp4GKNc2CrrQWsTURDl5wqBiyU0KkqdnZloteq27la
60YlZl5OTsFzblXny16W6YSCoelNW0+EmmtdQsF3MtMs5k2ASg6eUy82z4JeZ/fNYnWlS8NHhzIL
DDxXCuLLY9bFWWPXM6whp26CFkh3SfLJSaTpfL6nrk82BWQL2TELM3yN01jqvIXY5tCh3hluJRaT
nFjaYLgIBbV41Pq6KXx0UeF1HC+F6YSwFa2LCnbwhRXW807OFWm0IzhaMhFV1qTbhUWkum1qyTx5
Grn3O1pJ7DLaIEwPI5XRgs55BBcf1BIeU60O6V004U9JVk/cpVu62DZOKO41rBW0WVG9ioewdzop
6zep3OoJCqpJvmpM7OidLpO7VxIYtR5HswgLn7ChJvJbDslaWUJXTx49U9a5UmVE1zyIvbhegKov
Wj3OWRNDDA1s4sD7ozoH8+jmHJRlt+3cqk49B6Y9JdE4+BXdUWRrdWLW3pRo+LRXiE7sMh2ryTM6
ZantbpwSzJwDM5RtE6K27s2sjthpd62pYg0USQN0r6TiMehZfW3TaiA/IsMOb8YqSWU76aEEOcvE
AuuIS26WXpgrsI6jBDO1PEol1bEEXXsJ1cS8rnkLBIdhSIbXkVvopC7CggmyBgbqBErSXKTVTHiO
2sTThdgYJde0U/TrtBq62sUAJGVerQvZvJIbWLOuMRtBf6gyTGcOXTJDKhcCiTcvJPjqwiqk4mGU
KiLTk7iqHjtBhobOHABThAa2YGt3BIOgrkH2jYAiaElZD6Q5d5Q8qTrw/MbYqakSRF7H+uyG8hJG
Ti9bcOINEu4eBlOCwStMGrOw6oyg6Tmq9VWexeKVzrK6U4gjK9yOaekF/Ho1J/SAWcu2nGUxZb1R
6wc9WMpNzNMOwE5oR2YLUTmTNZLhsuVAlON57+UwuFRNTO9tsTPElThTdjjROEs8aO2onMqi5LJE
WRV1LnGxmW7DL+yu6ipVep86W24JtG+0N17f1ZEZ7qKuJdaexubUjD+gWCWN3weMSi/V3qpUW7eS
LnStLOB5bkxjKd1GbNt3wHedLwqTWZ1TZqEExP2Sjbxu4Tztzd4ALdc0Mu9dyPiluUoSg4w3Y56E
dyOY+Ws54R8fq1CpdouFvHdg0yyOjlGCf6Y/BuQHreZCWpJzsk3/hh2emPh1b5Wag+9hp63RjvE6
CodaNDwyBovGa6jtnxpNTK/iXh3fJQFaib/AzJgdJRZgJBgdngF1OFXPvZyVrwgvEkK+C5wEEPfL
qZ/LvO44d6Gie5IWzYUn52USu4lU0fNZtSootoj7FmzfapouVTGMZ485RCCtFdKN6UCzulmR1jGz
RIJV1PaAKYdqV2WFp7a0pJeCrvQgO0puvLZLYj0keG09leNS664EDFX4HbKEG9K2IE3lFQYZkViP
SCExf/csoiz8ShkYZ6RCCEM2S2aCZ/slDwSHtAilc4Fu8yPyzER2lhhusdzWs+oQnKm0zghLMnL0
SsFQK9MaRcP8qDIeFLlQL+DoJMmpgR+TujVVIM6eqrBMbq7VAYQAPalgJONocIEkhFcbUU8shVUl
1XA9IqBcZwlqTAjimnVdG82hQOlRW0cRA9GHrrOEWy1rtdquhFaaYAWpcmILkl6997gh3YutmSnQ
gPVxH2sSJ3dqO+Gi7kVs1jNrFp6lVBYvJSWXRleZ+jlwcJpZdnqzpNfyLGPe0fYKHGCrqxbZBZIM
39OhkW6WXkxfBDE2LU9piO2zO7Mp33VGqopd0hBmdmOk4mxDaSZxIcoG5S2GpJOxmsVzbBdBX4cO
ObvVDl7tnHuEyZiKW2h0Js7YK9zgSimdi7yMpdht8ziYMAzImKANs5w+FINUXgtz04eOkZ29KsNS
El7yMIOMkw2Bvm4Do33JE914nHnJcP+3PTipygigdvpGkwKeiLmpbDyrdASKTL6YiDJrf4uGpszX
IxDaOyKSjJs36AZ53cQWsSHabHUQEaD1Xgv5OHskIPAZixgXlWPkIUwAayxK9K25gg+7VJUqxU7W
xJcWkgPgszFM4Xwl07Bskb9gzMKINN8PkSI9mMIs44a8DNpGnOvOcJhmCjeFCOvObrsxe82DkUzp
UrTyctXQCV1pXSsqTpUVvASDzoAmNCZkXKyzuu1Pai/3itO3afSgdeXY2YQtVI2dYh+4BSlNXot+
iQw3xrTkMYnMYddoScpsbGGsZxuIUbVjMYzkHExBpaV2iJHrk9kq+WmCvCzY0wSQ6LRyWAtOa1Ce
J/MskBhGMKC0xrxWcBJNnlRXNdtEXunEib2UBv4lXo9O4intM8oiXr/BLh9KPT3VgcoaELVL1zoi
OsGnifnDzRzlvfmU6XH7XhZFFztSgCkjBF4INs6c4TRmG9ydMeZDsXbXDJbxKHdGVq+jYKQVRTOg
LZ6ape1Fm5izib8ub064VEv7giQCBwqjsyLkWrDLjsZsClC9hkorCQ5Noxs5jBMBZnSSXGU92bG2
OiTVwLUWpRuG7MqPHouTyq9lI9Q8I5qRhTMQt74zZ/kydj03hhjbSGeHMXDOzz7WqcCIXuT9so2j
MVqJQdjdMQWVDmrTZMcxJ7vGHlWjJl0qDpdzEM20DrKuejbUZHBMI9BODagpqGGhzd8Qj/6cSvw8
cf1r31CN88IEo/wcTlzmw7DE+qBsGSWETjhoPRGyE2/4oEup5TUp1PwmMIlJT9V6VXcIA7JKCv10
mS1HnBLpBExhOm1UKZ7WSgsVXTduEzVuVqGIo6gp0vDaS91Mfs18wPtzrPDfr9P/Ct/K41872v7j
f/jzKyOpJg6j7tMf/3GIX5uyLd+7/zn/2L+/7eMP/eOyeiuuu+btrTs8V5+/88MP8vn/3L773D1/
+IPHHdrNp/6tma/e2j7r/twIe3r+zv/bL/7X25+fcjNXb3//47VkzHX+tDAuiz/++aXNj7//gabz
pwnL+fP/+cWL55yfO5TF82v55Qfentvu738Yf0PFhIYJhj4oDtJGpjHj2z+/ghXc2baHGAvUj2dy
TVE2XfT3P1Tlb0wvIDowKUHBCm79x3+1Zf+vL52TuJFgMURjjCb98a8D/3CJ/s8l+6+iz48lPkDt
3/8AhGIQ8tM9J2NUxPBKhpSMHTmC2U+TVTSV2hzAB7dr+YTRJvnDu5Pmzs7iY8DpDuvDbLi9WNjh
temIW6zk3HwVr4zLZaZa4UU927s7LAcQxDkrZdV5Q2PPD0A2296Pcjfxx4d5rW0Hr9uO4VrTt2Lv
TohxL+5aD1vDdb42PNNfmv0MVZTbNtfXcn4nzmtK2aqzYxsuWmHnh0G7qmJ7YMdmZ/IHF3fAyQ9G
O3zS3N459ezFqXcCz3KzVbTRvWgVuxSqu+ikjLS0+35Hnm9v35GbvBcv5FO2ETkcpDO+vK32+kpe
Va72uBPcjA8RXPFeXTfbzJNfYj/w+vXd6AjXiq3Y5y3QahqXqWEr+8BXYi82bPFqeJQPvdPbJ3IG
PJxQUS7ad9vT3Z1lH3bnP8xOs882rfekOuBbdrNv9nSR2xSBkL1Dq2M/+Dc3of0yudW+c3svvyr5
y/SuhjDKCKg17J24QnbF5YgXx8L08S7yi9g1+GzDfortG86VnWw6Fw2QPbnGq2Uz1nMM035pHhU3
verc0i72uR1eYOHoxLfk6F3Rb8SrBOphDxkXLYStnOrXZSVuqjV4buJiC1UqvsRG+Lm9doqPoVOt
2nVvS5fdgpyl9aLcky8ZHPXtll86bD3j2DwsPnw8N96HG+6Du8mjr3T1Jyboha1UvpS5rWsYTjEe
azfLjjGzAdjPp+pFHfEEsfu36lJKHfVN8+tTv+pXEJVf9crllb8rYi6bom2eaPzpNKjIZ641Jd7y
NhyIPU9Xip20K8LL7ouKotYWbxWOhhN3wCkBY9CncDNlbhptJruMNsci2jw20yZ6h2kGtkqjkPgQ
dXbiRnGVffM4P43YzMo2RVGD+SxvQzWxh9Cl0ZDGVS26xr4VvWG4p5/XsgvrRLnoVivzvjpEe/mg
XDf7cdXf6sZReLFeyoV5lBk7g2WLjsJvxC2Fqitcold0EuEwjp6Iqmtfprao+Tn/NR1+D/cnJ32u
Wo17g2GCu2D/GXmq5Z7LfumgtBumjTHt03sR2zIllUWmuF/d9M8Rkar77rLlM8rNOG/73i2jNcPL
bXRMNsmeLr5/D058pPuycLaOx/2W/a8d8ZpUNJYAyq8usqMH+o7qphhsRXHi2mnf9Sf9kO+ilbUJ
TD9DhO7x3vIFbrCG/gqC1mvLT5uutHIjXuhO7gSlH57KhdbV1kdX6O3pgbuu1uz4XjqmraM9ugKl
17X4mvh2Zxf2sOrX6mFQnMHVTUd75cAsG5NZv/eP81q2bAcuCclxnB34rIMbXiiXwa3gp+75CRaV
2/meELRWtNsX9itwqsKpHjTWDcMZHoJTcgx30w/d9Oo34YVKmBmrTH2u+PW01lZFeE9JLc83suJS
gx0I0HT82Zu9Iba7zeJeVr62exHs9sBjE++SH+mFvhWgyD8XrmSnb0HBKRFHx3zMXnLBbtby4zE8
WM9K7CAiSI7ylXKMrVsl2Qzy4zJvOocYiIP8aO6rpqP+thGvvYobaTmYl97iGCvzIbCFA+WtQ5P2
Ih83ytXKcKSL6F25MI+Do3jztbK9qDfJuvQZJovhlZFuKjtQ7zDW11bNRdXa0Tp1WZa95+donTSO
tRHt62hdHreJpzj3Hgp5+2J2Pe0kR96r7Mpu6LQ/5D2/s0VXfSieHxUW81Lm6sx+5/Xu6EfPvVvY
Jn8jOZM3edlacxZv3F/IvuRcFHZzx+BUvVy2HIIdo/3clPve7TzzstyIfAv+8XZlD47uGqFt8T3W
ikFAdgEc5rJD/Lrfo69DlrqOiY5VsBNy0oP+mG7UYNu9a5rNb7P3R2P1515cMCmVnHaXrag/7wyP
br8cbKK82329H/0e/QNdsz28J/K2dQsEio29OLOv23XP/zov3/DbvbUamNZrvKq6raDZwWWWu3hb
S6t+9nuXn9FtbZVpvpC5iwlr1NHEg/qKx7Vdab7ihUdt9SgcSHN3cdJkZBza0Yq70jVWkkcJozzf
JnayvXbW78Km6F15p+9M//aioCmKHYZg2rPmpJuG9yZRrxfp6MzHmFPU+7Vbu8rq/C9x0CfAJuGJ
dyy7b6xy2Q5viuc0d1pr1e7ZKfOh4EyOe4wVdXthaHiw6ieaUuHHoDJhYCzF/P0y8E6Wq6FktLPV
HF8OITIL3nPaY8YuU8Yrid2afiWslWFtuVInOmq51S3hL+bJf1RA3pQ5vz7XhB9qydVbea672s/f
9P9h4Sif9Un//a/67EvheBM9x9lz8ePn0vHPH/mrdCSj8m9nhE4hYw3AXTxb7f1VOlrG38DK8OAR
cWE6Wyb/u3KUxb8B3wL+091go0H9+O/KkQ9DboYwDlUVcTdQlv6TyvETmkeYC6MVEVwcl0sNiOcT
wKa1WY2rXNKuh1zoDqQvcPOlZ//1RIny7zgH5w/7qUg9bwzvZHaf9AAo4Z8lhHEhxLIsKfUa1UF3
ppjVayGeQhd0KFwz/eEZ/+k6/LNO/rku/tUGKcqJ3zrzm0k8+ggfJlJfKmYTs2hbYG1wu2Lhgtwe
VAdiVhwnffwulOGMuX46QpQrENbOrv3oc86w+U+AdSmVEaFR9NpophN6tFQ3dmJkFsd2QOZWBlHI
ytVXP0It/c6D+PzRHzaNiYwMCxfZBI4LSIg+btqKhKCQxJpTmoAZYugo+xmS1G9w/y/3C1vhwDib
0G8R7306ozm5h9OisZV6GrotAKF2l4eC7DfEpH6XUHj+rM9HBGqFnTLNPrqhzxwDTI2LpRvr9TiW
JD5O52l5e90TvW5HaXA1FsE34Y+/Ojis5qA7QQW0rM+ZXMrYCPji5PXasChrgiiK1uI0CqvZ0F5/
f2NihX6+Hh+OjnmERtemc8XIJP1M8wET6pix4cCTmuNwkNNMeMQupVgcMKDlVOcJc5whMBSvVCcT
J4SIWjXBmBwcTxV+4MInPBXz0PxokuWMz2UphavQWIbgA5PHGPlHSz/6Gm4A1BuQLKOzIna4juQ2
hnQmZRFDIKmWrsO6nS7kRRZLu0eK84ADDcJDsVSyDva7Ip3S+kxWhM2uXItdrGo2ZGgFG/uQIQ8e
TBKgOhPMoqbx6PPBTS1MdfZpJLXhOksUioGhaxfK8RFXRykCm6W0NHQEDYBAWcd+4favEjIRD7kZ
bRfgTloxi30tnBzizoNcB+W4FsTamHz8Mbv0Xo7kFDkHFk3oEBHLR0PmQu0ru8JJ2qWJLmtDsEBR
IjDL8b4f9ZrqYlHSYNwNSWwh7e8Ck7Z2UNGGuUJqWbGrQKd4NI04BtQDByCDXanR4EOqZiz3WCR4
ATO6GaoaNLho+gnNSG4Y+1FUW+FSTGZx2JeKhaMDaI2BEbgsCzd1Rhge5X7eU5JjfKT6SBD7o8y5
jF3s/0KqJxN4zNOSqoq2WpU0T3UgagBrIX5hZcE5AWf3Y0wWZ1CRtsh3gjzno6+IyRID+KOs8Wet
ktodY9B8dLDwoyxvpgzPIhGXjwpMQa51gK1cBHEVw0a8FgvFSJDC4Yhua+TB0WcRitM/yJMU35ZW
a/R3IQ6clW9ECg4TYTUj02pwBYFhh+GOeehztFSrNKrpW4tG6ATbysdCtLGRDxvfCENxflGjtM7I
iS4ETMn5YPU4CGEUu7mYy/gm5TFQHRr2aTkBRwfa7Rw28NyKKM4GUGOcR3aSBuvZM3soHvhEWKNh
PWErJAudXTfKYO2jkVG/a4YR5IVFU+t+NdRGZG3FwMKgIZqsILxoc8UELggU+NL8FWApNWPQFG4S
SRPYUCQXcuIUShXjsGyFJp2JWCMHdmQBpo+tM2O1TmlUmv0eO5BRvCs0qRf4Htm6ICRk5t4V5qW5
ymDKtEcAAUOGaKEVt00F48TJ65wuuY/HkaDcrOrvlRSRnSsV8kAuUJE20b0Zqemhmto6sassMIq1
WmMkcDUYobi4E48HAxScpNSNmivKISITBBQ+b1D3xwgKaM4nBHQ33O3WbdiB9NgVFma3Zcyg0BOi
BQvu0iKtBfVVEbaUiQksKIOQHDH6UWMO1jtiyoJ40UJQwbNLNfDpgqwxLliq1Fpx0sFumM7UVSu5
3SShtYC4p4LJS0olTRSS+WhwnEYKSoWaqnXlIVczX2WcLbtDqM4XXZsmlZvIGLk4xC+NuY17iJCs
A5BL2U0WLaU7zXM05oWGWwrIZzv2F0o2iyqqbUQVc4chJSgpkwUJFtBLIdbh4qih0QQYj+QBE1RD
6I/4tVSlH7dx91ooevAiorkwmVGVc+aIch4qNhScOHFbw2ROsiQTJktg4v2pEpKWNjyQhDetDMZq
hY3qcl9FSd5vsd1ZGDVBKCncUJqx109HkA1oPCOSyyWBGgLcaJ7MfIpkJ2BRSp1MLfpjK3QNYx/A
LcNTxGVEchyFlWljrUsPkLWBskEkFQf2CE5dOBMOLpETKwEyzHPmkHIwipok9g6zn1ux76brqokC
eYVLaZP5/RAVwkURpwJTtcFqLiOrw4Fbjy0CTLR+skZaZCO+V/oy1B2sVaRXvQ+b52FpxtAXy9lo
/KBV6+uekumskovOEAv2OYV7hn2qQ9h2kTfJeRrYioAHgGMMoPp2barVJtYysV9FS4tBaDsvhPQZ
RNZtDFyaCgclTI9UvDPU51o0adpZSOXIUVoCSu0Eexi8Pis4vE4Bt/DQyGMBZUuGnl0semGgyhKm
21hI8rclKbMX9ESJX6jd9GjpE6MYQ84ftLJdHqTWQvDTWqQIQ/wBj+Kajby0ckhZ00Yp9Ux1OqUf
DR5PiauNyUnkDzgADOu6G4X3Cfjvkto7bBE2TPGjhpv6Y6Y0zU0noaO307KmqS6FOGDmEJAXtpLj
uXsdcyGInDDXw8oBektOpNQECaeyVOBJoZB9k6UCLLEyw54zV7bVXRyEGq5Xkaldn23KnmYx9JQY
+klfdaa3DEGIDRF8sJcsVtI9BEWiq1BNpUHZjvaYV+ZtVdTpjYBvzi4fJ+jaxWPVTr7cZbEb5LgA
JJ2sPOZxLdyLjaXfd4u2x++vPwhVwrBRHdN237WM/TDkmdxeTtvGaYoFDyS856J9J1Sj1wh9flVD
L9nl6nKQ5bJ381YuD3jFWBpQuLwc41rv1hqgI6w2yHJVkBhgqoJyL+eSNyrRVWVW/5u781iOG9nS
8BPhBhJAwmzLoYpGdKJIaoOQKAneJTyefj7oTsx0FTms4F1ORHdvFK2sTKQ55jfObe5Onrs1s1H+
AUeTYFoiMNgtxSjXuYc3C618aqKzl2+Ar5brXE8f2RQiXNlwyL6amUCuYZJ3uTd0F5boLWvdaAVC
XPYlUwgvTGDz3Liz86LN8GRLC4rDqs0L60JDdLBaJfCj0fTLOuBMo2u8alpq/TY6Q+CIMfUu79n4
FA/OH7T/+gvLm83bpsj0PYJfxcbiBfktpwgLxqFBtXBtjyrM14ajUHSCNwCEpbCR7WsnanK91oqn
Kqj0L0mFbpZUkuKCO3dk4cOMb0rXCm2feU6znU1giqtY6tNXs+3nyI84ib/jrCtT3009+85hXb6U
iIvf62P0CpBQcrGgAH+JHnB4XdFGm28VyvRXFiSsnZG5kBfjGq+AVZZN5hd6QLPkPcJ6xNNTHFti
XLL2AMRMQR0kn13gdUYZrBTqQuU66VqI6jC80UvoLNQtfHxfM8KPSlacYJde4xB1xnaYi/mugpNv
rTPU6cUuo9soSNOmKcIofELmpBVGqNZp2aZiFaB3aCPt49wgrkDVghBLPlcGjkYTbd/+yirG7rlK
k8Z9IQhSoP/KoXhI81T8zNuqVPsmHYdhByBprL5EIgQjSTO9vwvtGv2nfJ6zBG9cR83+jDxjfNCs
vutfhIL0/yvSADgfpsocn1Xq5OVzCaTpYqwFLJ5i1ARd21RHRQ7M1zyuqz5EuwzxkXZXJUb7gHgh
uCctiSk74ovh+EtfETsoPY+fXVH14zo1JABqaWreuAlaJrXGtSx/CSpTzZT2MC7M+7pv13Vp1H9Q
hemvk8g0L4h1qnsTEIS416TH4x6bVvaHLrAOxMmMzGLrcUlSOS+T/FZvJu/ZSL0w3JhVUT0FQV5u
m9qO6FSnVveoJLn42rBqEh/0RaAzp/2IRCH9awXkJ/A8RMfYXJD3YZ9x1IMkfoV82d3VTUGpJ10e
l6ls6YHUeX4JT/9vSYzRgyDl+Od1/y21kum1GVwHLcDMya50rQtu5spIuQFxBlKLrlcwXuZuQEgI
wjRIfuCrXbWbWCq6JB4wuhs3SbSvtppCqJkusnWrcQKkfJMFedr6Wm+Gz5xYol2wjt3T2GoushZG
+qMOAJIjkaKC2zIQ3Cv6jGQcmuNUoDvzqvZ6AWtbq717uGcItaROUD1ObrdoVRR9sUsDq7tsbeWt
hdVWzdpKh2E/lVT1YzMaEb/z8ruZrJ0jbYcXeStHZGpBJsSxHUBzTp5Q+CKBMpLp28I4BAPTpVcd
Wt2rUjOilQqXTGwAaPuooQK2mmyiCwdQEkFQR4A9RrQUemOwv6ncu0OJDQWTwWi2QDHrP2OhbNaB
/GePU0DJlqSX0YG1BLtZRY/mnPmFV9SHWZUvugguTdytb9zcOIC7QtXGybnHi3Slee1VRXK4se30
MgyE9Qel2gMwM+JZ5EAg2e+QUe1Xmpv4MhQ3yDRw7Xg8qQ71b4RzUYdvDcrZVat2UaDvAK+vZFQ6
X7S22QUjxK6VBatzgWrMo9P59tK9A1oM2VLQdDajXehOzTp0g52e6LdzxwUkQ6skCBqSH7CY05Vw
8kuZWl/x5oseox5Cm6jCZqWBYvVDj+ifoKs+xIZ7O+nc19SBSwR9XI16s1V437p+kqsiJLoO5uom
Uukl70SzquNm3NcGsjagrpzrgiLa1qBnv+oGs11nLA4N9nG4T1sB0baO9ipw5EFTcvC1Ln2oCbtW
eRFd4MnEd+mSbt0Pg7G3mmHpU9bfzMLYuQn/b5ChMDU4QDZbALWrKTUfmoiDnXREeSj7ifnFc+ov
wkKtfciG8JW/ftrCAwZKGpkZnYvqt9CTy7EJuluUcTwaAU56pRxvl5utWMM5AWWRNd5F6jEmjWFA
R2X005574+DIpX2io19XZENg8FHjLXrccqNXzZ1eDA9hrMF9dJzryRXtdYso5EObjWOz1jxUdq3K
oLupUv1rRlXD3CQZgCH2MfT2rdaZB70LO4TFlQa6FIEDolGgf5Ufxe3wFOdzTV/IbYATqynjhgGZ
vAo8k2J1m301C6dH8UPQLcmr+acr0t+6lQtKDU0THgqYm0CDGzymWnvlBsGu6XG4U41bf+88mV6P
pNWbOe4ROjTTbVIvfpmtlybrVJs2lvcNAvMzdxSaJPHoba3YqEA6TiRxMDTWuapv5oKmS4fD17WT
afkVED1jo6gwbGtt0H6bPA6rAUT6l9nJ/3DUriCD3SdIrq+J6TBVIYwV9aG1nQPFwQey76+1njlX
Xpk/pkiorDoTm/W0RS0z7KQgBaEqWGlPbRNtMU/tvuWdXibbII2rQ6YNpNGV+ZR0CHBym/0JF0eH
0vV25BjGqhtd7wYSYPkgBiO7SHOPzu/EOQk7oGZR0eOmgWEp1AF1b9cG30AMQb8S+VD+grxk3zpd
TyQXak+9FQWXGXDTr04q9V0Xhvs4bbgYa9XT1w6t4g5eirUGjGqspBM+pE35UEep+U3zokfPjt0N
QDDzwqnHS9nxWGNRCxwXyPedE4FMpmJUvALmOYSBqr5kdcsFI9h1ZYC8nBbeA0P6Xs6oSmWCnmXQ
Bjy5Tie+iyD3nksjgdGkmWP2nTEOqkiRLm46/bXBRWA3EPQOKyWqac+OpX0bzyMpkkh3vMiouvR6
MDymaDQeCtEVP1Nd5ua1jXSW2rJdA4/6QOA6mywCtmXas9ilFLBQSDZqbAT1BfFJ/oRKb9rcWcD/
001lK3A1rpt/lwl/1djVcp+GKr3rcEu5Ju53122bPXQAjfkIKGv+FLFufxFea7OoSfE1K73OXg+V
ynycbSkSTwT8N9XQFC1RU5JHZBUGcxqBkG6pyYtd6A3NvrXN8RX3kJ6gGj1DrHvsi8JQag9op/Tj
TJ9RCkva5mLKen3a4EUzPPW1MsYVcZq8rWWL92TXRfktqJ+HkCLcapjs/KpLCSTWCNiF8w57KxC2
sCRif+rCaAM41IvXHE/Uz6bJM5ytrkq1qYs8Ql4+1u/acqS4ZodJ/kidTb7kou2+hPms0wYuo+mP
mIZ508xT90CJZUA/yy5w/BSe7FDMzOpiy+uEHAdqAHgohq2hI0NS1YgbkA285Ho7FeseJYI70xpb
wf6dAYu1KfsbfkKQaJvZa7BmKsNOrRF9btFZnWowFeg+BWuLau58IZeyK5IsAOe22LpnDw2KRMOq
c8zG4XEbvXKtzXYFzG9uLIML27Xo/MOMp4BG8Aq4ugCVCly5sFbtjPHsTlZU9UHRNxBPSMRgA9AI
SK7mAEHd7WxFLc31FL3hSyxZsuVM5PlhaBqr32EoCQnEqmL1Z2w91OXGeGhsv5A9aUUTDgY57Ci8
tWaX4qYaC8CkU9kPxRq+RfNsNCr6XoeCeFIkE/1HI8iBF2B7W6GsPhn5fVz2ZUEGPKSIupohOuit
S6EKdAKwylWt1xoQgypA886Ge29spN54L2WeKJTCjWF80gK7y/ZWG893UKgrkwfXA3jZyL5FntqQ
mjr0hUy8VaThfLxL3UzSXRiI+oGzdKm9sXs9Q9xJZUQpTReVt6aVz6+isqt+PVWRmx3iobL0nS6j
1M+cEYzq6KbJ9YRqj9i2dSS/yygZtDX0pTk7UMYFMBlHiu56UaOusGI/6dlauonTb129N03+1Kl+
To2sri0I3+U6ZKVB5gMM5+KrgrRcZU3V/kzjgFqUm8r4cZ4q0L2W3RHdjHpfLKshLa6dmSoO0ujc
FauxQop9A6pvNkg8ggkj4bru72SeuwORd02Nhh+R0F0fMuemFNRJt0WNu+qKWXfEIOjcaI+UEtXd
YHZCY0dQsWbrxtW0c+Yk9gOK6BU1YAoQQELN7qlGegIwhaeP7RJ+lPOubJFQX8d5XfSo9mpNvHfp
DTzaUwHC3kvTZF6VTT4/lzV7ZUUWby4Es1S+zi5SLNtMtcZNRT3gN4cOqCgScllNgd2ILtJOqYmu
ucUM3Nxq3U2L8OVXLbCsi9LoxVXuNC4vt2bS8J7nyn2qFcQAiG0ggb2mHA6VnZffPep/66BqnoYp
RoYkrZ1ArQfqIs4qMKrpxR5ktQ/tlp4QOPpIbFRQ0qGf+HKApiLELNZJH3dfZgsg7xekzuZqNQ5L
SaroQltuidoo0cqsjK2V3se2sUFkdv6JNEx0TT0s+AXT34DEEpZjtzLq0BOrDOoad9U4Ud43+mx6
ka7Z/4QeNgADHgsYQigf1HzUeekrpPMY6+sRZX4FVgXPSJ4LzQ04+SPq5P0wCrGtvMx5JUJE2Vdv
nfwO/G6KMkVTV+UqLbzhHl1zCe/Jqnubq9bud73p9OUezHbDpoQvkoGvhtO0EqGl27f2cmf5QZpk
2TqKU1LlOsphx5jjAJWm98acIoQoBQ8tRpPuttG15KlTiZFf2NQInzPKuve1jVb1xqqlcYMtugsr
IoSctw51lKQp686KSDXwIm8XR50Okr5zFsT31DavOM4hjB8ky7gZ67ty3I5jGEwOHAyj0uJyj1BR
Ibae2c/lusHiE6gP8o0AgKBFkWDzvgCWyuffjXRaWCWGyMgPY7us9kOfCPydG+MP6iEW/CoxdN1v
hNRteVDRiGRp4MXOXksHb96w6yWpfDJ2f1TW1N2uLyq4KiMKN8MqM/X6Vqlaf6YS3P3kZCNT4E74
MUAQoVXWOapLyIymOLwhrYqvk9EFdePxAHFtpaL46hZa+Rxxj4gVEs0AC8NKz39Rzg6mtUQ1QRDk
NellmisNpYAuJVCi9gLPCMF1NggmOOVNmblmtjG0iuJG0GEoB9uqGn/aziiBM8ZVDyaJTnu1Di0x
36NmTnPHyEa01OvZdGpqvDqSz4Kk9E9qJu23KAjVI57LecxtHEnqh0Zkfy3jgEcx5pg/qSQW5boc
bIBtoaFhdNX2lPJWTlWFL5nh8M6ZWkIJoR4ry/BbSKk3MgnZeZVKEMdEfLLTAabM7guaAtYrbNMi
2XhmMQOPKyhHrXjFoT6peUKeI/P6xvTRx7fznbSCgSTNCn9AuJBqV8y6uMKCVQU+SizugQmhS19J
s/+NkU/9EKYDG26gv/2bmK7XATxBxluVk+v+oLbvXdmUYpCNLUoPxkg/TjqwfqkXewKRkKJ+FQLU
dmuv3mXuIHxncAl/BqGZiFXlZU3PpdS1pxmah9jQ+AD6Lpf+D0hGSTZRiNKmk9B30+Ku4abxxqai
b260tuPgwgJoFhpOtvCaUKZvV1Cli+xxHiz13FuhfGV3FSBCRaueCnKZ+yKoeWmGuJw5fG41XI56
PCLg6dBT3EIxHO0LWZuEYjkK7jeqdblwUtmKmZqkS8FpDFt2mDdgRXobu+NSV+nb8LVqo/q5H+Do
gsIzhnlni5qkWUUlXAxpju2TlTg6dQtB0ncb0g0efqRVHX6jLMhCoPw0TVv4dt5rmJEWPDRW4ya8
rCUl40EZ+rDtPTzTN0kjlLErIeg2fpg4FvpAyJ+DR+uDOl4jFU+srayeh7UszNDcuaqxXkgPR3yk
06m3r6M6FkD0vHiMm62ivVkBIXQAkBcim4g0bCqUBN0Jk1RZPWSXE7YoCNL3ZEc3Xi2an72IADV5
0EifaSfU5U61kFi2IZ2zmtITb9mBR2Jy2Oc4p16QFxeSagzDkizwhtDtMOd827I7vteRUc2bFu4G
OUsT0qKsjYbwKa6N4dqJJE4yhMShWM0RxVbCZUxKbye7YwbxIIIWMt6YfR1q4TznLbqQuyFHJHLp
B9OdYDXrYt9Zbvvk5ai/XaUGgrvbwlh41FNVFhBHJcTEFSXNXm7mhIv0QCZqBHi1IAa+wbBMsCkG
dyxvAmgbv1rY+MN9bmuzt2tg08Y7OPHai21E7rizDItQjZor1gMUbiZtZ7O1fkZZaT3h7dyDAyyV
Hd7TAOCcN0npeF9h3rlE+aNBnBDr0XyT6xP0aNcNHLip7IxulbeBRP9WUpLeWC0knrWtK+vgWnSC
EeKHWGWwuy+CyJt/hobRmhuaI/JRQcSsdkWVTwoas6I0RHIIELJrcSRZ1XLIgAgSQvMchTK6VFXU
JDcsrxRrs6UwPJR0RVeDK8T3vI7cFIz1SD2iHJX5g+BTpz2at8tSh1oJgwR55Nt6kFQIg9AjcYbX
FNLTdq2pWieZEXCh0Gc9EAM0QJMFAeJGpk0A1De0M2NNRGRcJpmujRtmVF0VmVa7bMYkfQh5QxyU
XAcKM3SLhbuqKZSLnfJE4JMaePYqmmL73vSq0IW5m6nHHmH+YFPPjfEaRhRfyPbnYvcxyuIN/AdY
BWkQQiOY7UE+OQGrSKFJG2tssrVukC+23k1PKfozT8oln8hjHVLVxwOeKIAAVjFwxsVMFZk4B8LA
Cfwnp2GlHE1r91YgwOzqbRvRu0amuNpoClTUFQLSY8zakvr4cWFSpSm6DKr5xz/jDY6Fn7HofBqI
84HpOlUWNReCBM32bq9Xov/KLgcJ3MG/pY5XnFGDeIM6+itd6jEUqiOucyrxkyvTXrTJ2r1jFXDJ
wzZI7qj9ZWe0Lt5+SVMsZB/q46Rljn4CBbLrMtcGobf73uCNqpEfAFrrRaRsQeX3cRx9ztWVD8l4
CDoB1ls0fU+FBrlmWxqpcbvXWzS6aL0aj02M+LwNJevbxx9LnFA3/o5lEFwxJkgn43RuqawdJzam
dp96qUR1Z9L9YWyaXQ2gixEHBKepoBWXziQnyvBy3hiiby4UxoEPH/+U91bZsLATNfk9RL/LvvoH
ei2rgArQBe72eZ4cdFn+jsrhBd3wcFfp/8G+MW0PjS4TcBfqaydDkXCFiGe0e7jFyX5h0+21XIrP
iTP/XVqwk6ji2BIY5qk4s7KIyNpEtRSjgE9x0rpLpxDqzFzeWzbnL/JOOova5smyRUlC4NNF7X4a
YeL5KvW05hZKZDZeIrmFercmB7q9H3+r0zMOahM1uUX+xTalZK8eL6Bd6eSg1aj75DTtH0fadgRc
YIzSbTVpwcvHg52KYFKQWDB44FRRwcT74VREzO1gdLpuM/p0/fIfRdMgog4AJdm22OscPB3S54g/
x6PRNPK1Cgeiudw290GRJtvCHKsrg/jx/syPOj04f38UYSqXLfo36FYcL4Grg3ekHjP64eTa6yZT
6gGmMmV+Y57WZBLVFqJwf2OVAEGQ2pe7tqiDXTfF547wO9/CRDedq5Ybl67j6TsDp9uRKJ+gO9aE
voiD8g/c5uEO0SL79uNJn963zHlxwwD5u/jiMvXjOY+TUwxg3GbfpcWxLpvOOGQwEc8oWb03IT40
ykJcgLrjnmyuoaVFY83e6Me2Tjmy72OX2Cv3ptCfyA+iMzDd94ZbBuN6Xwh0pzKmqTGDRxT95M9B
DFBvCgGymRAmQuecrOQ7y2ejccn9Zi/3zincGaWfQnNmxEENtwfQYurUAUR+TpHunfmgb8yh5K3y
AH6fXG65IPYnHW19q82GP8pO3L0X6nBUSvqHn94PNgK8YKm5BRzHPdkP5jDQJbPor+qWPsPem5/N
vDyrPs+m+idUlU2HBK6DvDZXqJSnQFxcbgpCGK/x67n6ncSFt52s9pOmpcsVg+8afzkbzmTLLbHV
Px4f2RoTeECn8WeNKmdhWdFFkXnqTCDxzgYAz+Y4RCpAtDmvx6O4lIiwbsJaHHBcAuUjLS4ExZHd
x1/lnQ0A2xO+qDRhi0IvOR4FkZam0lQ0+c1UGnexyBWikIatXSWABz7pEbMsnGtiCYDuuYGetjxZ
OLNoddjeavSJ5nvqSIAQ8c7DwHS8CLupf0jRoRnOPHnvLCPJC68Oh8iCE3sSj7G7UwX2ZERjw56+
iCgf/GSy3E/a0fydGpZqAqldyAnWqUfxHJc5lV96uf1iFnBX0YGyd32jF/onkd/LGvKvAUWY5w2S
xvEHK3OP6oUXDL5jj/33QZftL0F6+Br3znyGHv52bwgpMaRgZ5iYfJ3KEVLhphJIRdTPXcweTXPS
133RVn5ZUaL6eBu+/UpkIkgfEiegJo/G+/Gsai8YezpiyPkMdpKtdCC0GdT+3x+P8nZChk5sJZCE
0y2i5ZMjFXugTGpnEtjN6Ymfl8V4adS2jYBA3jz9J0NxSSzC9aQ4JxdrO3YYAAZS+JZWdRsvzmkS
D2m/ccxUnlm75Yge33nMamFvw8tBFlk3j9eO6kUX6WiK+SXCdKuuF9248ZzM+KEigOhbRF+/FjPg
hYBmxZnb4+1nIwngNCPhyCvPzX48NAB6O0F+WfgKr9EHbw4m6le68embEIwlD6G35G0Uy06uDdqe
OrZJIXQzKkH7YnaCKwOdsDPL+M5clgsd5s/fcU5HsUYb6EQWMYoM+o2Rpu1Wh0nw6aiI5w+slkUg
SISqnxxf8KV8rlF3WLE4AO872Kh/9VEyfZb+4kgTOj94NkIHnsRTvXtAvVlDW1b3o8ZLNgpJvo01
mohXpWnx6e/Dw0HhwrAh9vMsnl6xQ9k7hTXJpfeLGTGOyTu9Qzrm4xP19vtYi2YuL7tJ8mKcnija
7xVazkr61tKaDKcWZEdkGp/eBdChFouhxY+AJ+Pk+wg9B27ntdLvRDIgHF79CiI0Ez+eytt7iIrL
ommLy9BCMDt5dLV0sUrzCumDWm1vcGxwr0xsZclE0C/5/LJZtJ1JiLj2OKInHwdNq4qOjGP5eJpU
IMuIXOKNMs3+0xsbJSNv8R7AThsJidO7tUcVK0HX38fQfVrNjgTIBdD0zOdZ/pbju47ADozJoh1L
u84+eSfMMO8oh1TMZnLlZWNpIbXqSF/T0Cv2pT5+UjyWlxbXZp4m3V7CSTK34wvOVMqCqKJbvsYr
CUvHnfd08YMz3+jtrNDjlpDUMLci5jlNYrjWeP+8BFCnKsr4MOA/WaxB4AT6Grj91G+BnqKa9/Em
XH768VJSbkNBlj3GHcFMj6eWG13v0oGXvjGiB3mfNnNHIb/rnHxv4QNBHTtUTelngQmnzaWobt3m
c9mfU39fvtjpzyBAMzCnlwsd8eSLdpntAtmppJ/bqrkAryVupFYGuykdxztL9ONNbWLB9PHc394l
FCJgnXDIkTWhonU8dzSH6aummfQTaIgQqRdEJgZR249HOdWEZU1dVKs5F5wMUmFr+Rn/SBTmotGS
OtYbP1YDwE3lyArZwnRcKD6FG3xBBDR111psBdYmjmki+YAc0tdJuZo42E4PhsYusCpZy0j2alPq
ZT1tKgwGrcOUj+23to3HcT2nlh1upbmQZrxwKIy1cjAQXvXImvYHQQG2O7Nf334zGIE8XvxDPZVM
+HheadvUMumtFkJgozZwCy7DnIh6dCb9QOrtrrtwis8Eo2/PCGPiL0kkvxBWLeN4zCleLOlhcvpe
nsz3xPLautAn74fI3f6XqzrzTN7wzngEiXw26iRU5N6Mh61YZExa43fk/JsOetgOUVxtO+lSXrhg
KB8+3ixv3wQeAmbI5KjM0SA9nl88WnmaZVbjNyrJDyDGUbADnwyuMjhXkHs7NWjGvD+E9o6Ainuy
+wnpoYlqGduyVu2frAh1FN+K8EtAfLSJQ9v6dHxAjZqoiodO2Bb1jOOpdU5PEzjQlR+Xun0B58X2
bRmG52ozbw+1h8S3SViPXDtNjZNpZdTy5zgelC/bMXsaIdWsUzdMzlybb0axDdIHIQhFeLrZ/seT
QTlyTA2A277elOElIQsVEyXswyd3A6MQ8lJmQPLeokNyPAqMnKX52/Q+XdRsD0ku2ntuDJIm623/
46HemxDtCu4Bklcb/sPxUNkcKltE6EmOgTQe09zRD8jDlpvPj4JZGPBszJeI5U/3QANMFpZn7wc6
GC+3661vY52rT9oMcUUgNSANipuCTIG76XgyIFo6p9LczgcGZG3HMIYXMgbFJ4v1f0ch9aZStYgE
iJM9gINIhzdq1vt2WFKrxY5t47agHD6/ZA5JgsU4BsLipx8GeHhiW14HaL4MH4Drh+jPTsnPz4/C
Nsbgj3t8acUdr9hkTaAlwY9TDI5qQFuqMW7CeMx2nx5meeHlEuEsMdWyC//xFAYzbiLWGKNaisJo
eVEUuT1ehbGTV58faCnP4RPBjqYUc3JyyjaYBcjEzp9NN7zWAPDsktEZz0S7S4R+FLVQxaftRnUO
iOnisnE8HVOHKOTmZecjiSqQbzIjkWyjvKiK6zEsjdss1Hvnemh63V4bqazCzx/aJdunzgQdRFr2
yXIWPWykARq536mq/IL6cU+F/ayX599y9uk0gZ7Zghfp77t7PE041ONoT0yzzMzkwgit+FtaaKLb
zZGK7iIDhedQutFziXrEVqnA28o09s6s9bKWJz+C2r1NcYgyE9H9yZnue3zNcjsefIkAMBqrTbkD
OBccjBEiEuCGerh1IL0MZ1KNNw8ynWJKUsSk1G94JE8OBvMOOJle7xdFH16lkKw2uuy16xbq0n8w
FLompLd8VLAgJ1mGzD0XUpHe+5GkfwXSZWheJ3isVw2CqOdi3/eWczEE43uyc3DCO/6mxZRWtJhE
79eem+xnHuKrQk2IFBitqHZVXPOhGz379enzzzaiFLaUiQTv5/GoLrhOeqB9T9kyF3dJ0CHsh3P2
5y/mJan2BIm1TmXqZCGdNBxN/N4Gv00HcEeV3lxGkKTPfK7ly59uSI4DTwwR4nJtHs+Fs9DFqVJc
/2M97YkU3ASeljKQGK1AiW8KfED+fH75QO/gV0WPHwOwk4mN5lTDJZp7H9Pv9JGOpbGBaWA//yej
EGUzALn1qQhNS7sBvQMe6Qmu8cGbrXoTZll4Ji1alud0+Wg2/c8oJ9WPOFf4KgsaG1WA03lJmLPu
BsPbfHYupo6QkVyuLpoOp1thBJIEBjPufLqt5XauUJlNRWecGeXtJUETla1AsIF7M4Xy462QLXaE
qjZ7X3khRgqViz4eSgZpmH66jkMb0KJvq1OZot95inio0ryt9XTk27RRCqW2aw86uIgzofrbd80U
uJjg3EwfjbN6cjlkapKNE6RIvYyzbQHxVFSvIcTWsJXjrnh2A/02yPsAgkZWDp8OeExC0L9CtKQl
PDrHi+nmmLgGETGC08CeDjWUGrppqM5svzcoFtSAjoY5udiTyaA5KMPeRyPZohGZTJDKqO50ORYY
YZjIbZ56KL6rNl9FeAzAoAFYPKOe8fLpLYraKuG9WKBJREfH841VyOaNg85PUSlewTu37jzcXh8/
HuXtfU/yBe2MvIhgkubH8ShuNXpKT6fOp54zpF+MUkPhYKrd4YXXZbxMJq13t0oCXj7zbr895xQc
qRPg90P3jT11PHCjirx1za71+yGsb+wWl17TTJ0zO3ZZpOPbBPww/T1mByaJ+/h4lCFKglwvmyUS
Gks/ieDlZGNe+OBb1Zmd895QdDTA6FE5o4F0MlSbzdbQp9z7KFjBV9BaVM8bsP+qF+5nqx3UjehX
gjZiCcHnnZzDwFN9R82t9zHCuY5TgPbaKH6XhJpIjxln5vXOh6J4D9aAUGexbV/+/B+x+QBkktKN
0fljWla7LKjgQ9Vd1Hz7eCO+c7fQrySSWvIMysQn5w4yFzr9FrnZNBsoASRRswVBa2+sXrOeoikk
Layc/gJrsPhMz/SdCUobCyoqxhRXaNMeT5BKu114UAp8xDqqbZ8X04uZJMg6fTzBd/YHOSHgTZaR
VttpKpVlMzg4lNx8OP5TfDA0ENVbA+Z1vSnh9Xz/eLRluU42Pr0+cGlcHX/P9vGkZI6fYwZFxm9C
E/1FNat67Tj1hEj9X6Q8Ov2Bc2aGb8ekCL704biz6AefYuEKo0k0j4am3yvgohR7lB9o7q9ybIYL
a0zPmSi//W7EwwAg0HETAMgW1cF/bkxsOlxV19QZI1lRrZqdEj8Q9Ig/Xsh3shxJHk2rDPdX5qWf
DINM/Kh0hyzHc1MftbMf+qiSNSIHv8PQ3lpD/BM/beiIpHwLFf3TqdwyOpXUZeeAwTkZXWpaOBCj
cD/DgfyjPKO5QoVpevp4ku8tJc1ojGrJaWgNLq/EP844Yk5QLnqOQELDdm1jSL1tLBDvnx8FE02u
LCpxlPNP3pqiacsGHz/mopnhJaIS3j4bxJm7cVmQ443PYSYOQmaPCiZtk+OpDMqLk7bIlQ9iIFrX
SSl/NUmGyG5iJXcfz+ed/c5QZC3Ej3ye03JS3OqZdJJO+XiwxM26Ssf8K+a+urmXRu/c57Wqfnw8
4ruTwz1uUSw0qTyf7Ia40ceSljD6+ZWTPHgxah2QC7oJ50n8itozW/+d0bg+6Gu5VPGpzp6MJqDw
zrneNL6ypNqOOq6kdlIiidyYyaffabq2RHW0b/mHgOf4q1UIVriIzynEvzsLtJ5IHsGEjoc2wO7t
4zV8G/EAZuOFduiucq5Oe7gdnliFNlK672mh4I2YI8J/i01KF+9gHNXJTTEa+q9BD7L5DBj7nauE
siBNUJ24n31z6lVa1yKpQ9yLfeFU6lbX6+5qwIJc+xb3KWrdZm9v0Gqq1nXTb+Ahh5/OfxneZYEZ
egkslyf4H6fciIShshnVK+REo+3UBLofR8mZh+ftplkGsV3IJNzwZFfHg7T05qPG7pDeiOgS4qqJ
jFDiwamuz/VF315ajERdBOVX/ouW7PFIwh2gqNszIl7IZe3Chlp7jU/EmUftvfkQOJLDcdYpGb65
GnFFSSvCn8kQC5FyoSkmjbf2kj45c3W9MyEQwPRCKBu7JNjLn//j+yhTa4za4f0EWJV+j+NOHvBo
ybd/9/+nZI3/n/piUPf4v9WN6VI1w4+CG/ffJht/nTT4P/4tbmx4/yJDp2WDwQVAhb84qX+LGwvv
X4s9KEk1sQaN6KWP+9++GJpw/gWAy+CBXs60TkP3f+SNNcP+F91jaoBLcCIXZ+3P6BsLnN74/P/7
soHTAVpMy4dSAskvP/Nkewxui5x3i0qpVPPYb5SpGjyaotRJV1YmBlSw7TTExyDggb/RJr20vZUn
G7e7hS0cxxtZYxK4KQU6QJuQRdCv4xzxl6UrHAbQi4EBU6Q2su4qBCaPdknbZO7KHfumfXRGksiD
OavwKe7E2OzteWqDa0539kPHgitfF32EolhOuvjDNOFdrCKvuw1gGf5wkGDepkGTPscODRF7WNzE
0/9i7zx6LEeyNPtXBrO3BLXYUjzpWntsCPeIcGpl1Pbr57xMTCEjqrsSvW+gNpkJL3/+SBrN7v3u
OVn5bjH2j8I0qT99REkAewB+eG5V3IjUz9+SNdEDF7o3o9q++Soau/qWD1UTW/1U3Ul8cCH9yzG2
tBUvARJrYFCyyO68bUYTunFJcyZ5BRORnkO9RXM3ACyTsJ6gc/W3EgYeBPW+Te+nNfXOtZ/be+Wo
9YZZQ5AXqkD1VUyDG+vZbN7oyzjg2+lX54fWD+++keqhqzFbmixSvwOy4GLRWDAKtJZq4o1BaMp9
U7/u1Qi1Khz7RIcFM41z0Dmtd0sVJf/UG435X7d6sjukD022pk9+2iG/YxwtPZjO4sXblnvP+azx
cxIoYGx7yZf0uvdalmW4TRDUubTTaWAlRn2yYkPIfKhBDqiiOu3KZ8dcdmJpo6y1sEaYKtV3RLdF
lMEm2LXM953HLq8Jb9Ys0OYwPJdjr99miX6dt+VzbjIfO26e9CNgYemL2iRGp3S0LoiVuf4hZ0Co
glfKAcHYenFmVNm1s4jL2DxcXNR+SOYyPlsdckTpbodhXk+Dy9VaKwVJt+387DglEu6qZYhH3wHv
5Q+6FelETOKucVpWQkyhfcYg4kRr/ZTgegwKb952ZmnE1Zz7/L7hxklX/Klmhk+1LPap2+nHweQk
4M3mdSOViJzS36783rmx+wYbZQavpqjICGTsR/fw2tLrxFjQSRRufZO0Y/FDWYrJ/G2Y6iM+Tbqf
5pbHiZX1Lw6ovQfV9LylfS/7Pgx1D4rELGgEwDkaG6246R2dG1AYZzAp+V1uesNxqA03zITqT1TY
2WjU9ZUq6+7QpIyHcuottCBdOoR6BhuBvjQgRyU11lqPGdmgsLcphkeGGQ4w79NlXPQBbJDBbj3t
L0jHZyOn18HGykEbCiAlqrzmNDGGdFYi6yIgld8WZvSOxHTSB6YYseSkFlrdtnNKIFDdeusxcRPD
c7uUqmc7hKu6V0qrb0eBV49NkXkNV9S/HQDq3jSCkfjUtIczrBYQql3tWz/a1DLDTRuW49Cv+bkH
oLHT3eFNv0y1theNNyiA5rrQ0zHkVfuSGp7DWBEkEIRwaBK9HTAS/ZRqglKs32/dcUutJwaoGaD3
mbffJVO6vo0KwIBCHFhvPZc8IyT5zVsNYEIFPzbKRnLvrGPYKrixwQWNCoX41stW/HpltkD5NVLA
QxCEAiFlcUykgwszSavXxZnMU78gdS1XUYb6gJKr1ZNYc+UPYy4/c+yhd/02ZbtaYEQYus1Og6Fp
h5eVxMm2dzPGW3ep5fqQ5ri0B7E0acoGqBTL9IklmaM4DfZ07SNJXc0F+q0zbtzc+JBO0LWmtn4Y
57X9KK0tDavR8jm7WM51gpJbA4TFyCN/bq8/uIMPXqHjO5RlXM6ufkWThtXHMBnjDtKaC3nP9A6E
YD2t0sBc9BaKUrVjmPIaG/JhaLXuYEg4UBVKRQXzJuH2Y3yN4LPOrHuZby9dOp96nYMgv+NKy+fY
T9xPy+pwd2W7DvxzMWpG2FvbQYP6mBq4TOa2ehzNcQ3WRIVt1Uca7WL+637QtV29JPxze6icFXbm
9t3KH9leQ3mz33uFpSPFu0HhrJ2Na9DFu+bCD2HfYwI0aAvvDAEUEEZ1Rrt3Tijjtcz4J0ruVdYf
twL+19DceEhXXM7l3ewzWW/umkTdbiYKv2XCToRsdEMKJSz0GuOAOWZF1czJBpUGNBwdbjJUkuTB
LFYWB+NQ8iKagH/TQ42Etd2NQgbrqFlPLHDQQKAZAbx1UBEXi5FDlW1KyKDu5Gz3Zr1AvZgwRxl1
dt/DKohnryGkZl61aXFhRe5kJfdSFPCOarLQtlZZN1VlZz8EPGJ1ystFv9clL9tMwCMjB+Y89wyr
+THwqWeaMtmhkkAFCtdkxl052xjiUFQ7ueTQFvxKxCMUilCmrh3bo/9lNH0NddhHM9noV40FPcBh
SXHwZqKNTKwQt/t09NflM1mL8TrJtCEkgWYeyz5Lbp0V8k/vmhK2dHsCDAbiNxunmLgiU/mFdWJZ
zAJn6Y0g74Yl0mQXoQ44pJ1/27pyC6dxyiLIwm3Um5Tw2sTt48W7PMnj/IOG7bWer0cXF+2nasxI
tv4tZH7jkCy+5GFqH20tebRFjYynFx8jMoCgljPIv8rBIe6YTMd1u6zqd0shbvRVU9eV624MgS/3
M+9F327McG1YTICQvhYzmqR1dk/TNpzSZLjXUqiMi8EiOVcHDx5/4IEHf4XPw8D5Ni+HsS+ba5AO
7scCYfNUMeK/ByM2wGTw13yHlHYKlnHS3y8Ops5hER/MPJ1it0aIVc+d9zXonQHHtq5ju8/LN7Ap
4n1x1TVvkgohLWM8aH5862fOR3IazTiO/dTErIFLCKI7DSigf0tmw4tTbdJjG0zRBTJVNfsl8971
NcXd7iaPS+UD0EXjGjnM95XBNkPCaSXcoIWW3Z1jTOicpnFXmLyY8k69JoDOQ19WtyXj891si2+j
GlgDTeb3pXk1L6o4VQNcpkW863m+8ziqhrD1dtnaV7DpzXtb1cZNXZhX9QRGpzZ0sReFYqUwxNfQ
LdZ1qpYHhU52sv2OXQrYM707j5VDibqNVg44XwVRPihZwonQr+KgzNW+mP32UM7oZjO2qYE/bw6b
utEP6G5tTC4jyywrNmKMhi7BqJvvnl5/2QkyXDwD3mHDFOy4nR8udf/qFLkNU7GlNwXXKZiSWu4c
TIt5NFvwU3YeCPJrWKDVSVWrHrlqeTIMtlBObX0kHpSrHKbPsZw15GUzPqlZf8jALRdoZ8M+6fXt
SmbucDe4UKjLMdNjdsRVBATUIfhYtj+QHMsq1LVse9Y1zsEh0JP0wx6YhZ6RtqogT+vBDBqxXYHM
GO9bvjFQGVZPrHfVXgwyvzANFiiIylBH+jD887T0Shz0EkloIFKrPCSDLaJxQr4Z51xTLaj6edNO
ldNvIYQwoJFb1juI2JrWvG8Gs/pGKJpfaCjvNsEIej3aVhf0y5rcpM6q7mBGKvNQNz1kl65ymuuB
ftg35BEZwOJUP5J2nngbrfOxzzAvb0aCi0gX3pUQro34SnFvu6I0GQrq+h0bb/e0usVbAb4BEZiu
9P0wW/p5AFr0NmwAG+EVYQob7X7HRNkQe1l+p8DbQSlaP9dl0g9lsa7NXTqO2gXuJL35BY+5KPbd
SP26FMJZTkpKJnq1uWhv5DZt50m/ABMCHTrMjC8KQs2wL9ZW6T9WcGwH4efZeq2PuuZEdes9JFZe
Lwc/h+sSWRD8njNP44GBbKd/zH6fvVRmAgVPgIO+QiEuIERY87jsawwB8gfcc8cJllJw8TfdgJDV
bFZhIhakV37dIj9g4t3UpdizjOf4i/KmhMiXt5wvNo/BStDnIz6KQNu0ZNxLxyq0neGSoQ3a3Omx
xq29NzxAGOKSZKtcxcM6wNg40De0SlRwjZHjUJOOg5c8HYR7UlPeGW/lBTZ26BwPSwaacRcvYdYM
39a1A7Hu1nUuo3Iu0uzo8tox7mZo+SyuahtAalsb5zNgQ04xxYrse8cDm5KjT0rb/rS0pH7qDSHn
o+Ow0jz2c50YNxw0eU27Pd3Qq2ZD/xv4IID6mdesnD+aqUUHwJvRyu+z2q+7k5kJu4UXi9fmMOcV
1JVtztdTOZfddF4SttumrPm7aEgRO9tQ0pspjjvJtDgCqDb/uRG8OZqjXn5WWeNHOALm+0SM9tHb
Gucuqz0tbCeV77g+kPndwQuT2QFVJFrfRzcgsrsVlNdTnnpRhQ+O2/LogcnHxKccML2DFoGqeQYO
cmvWaBlLUpwJdL9DX7qRWQztLa+NC5uW02ydybei8rrYmfo+bnHmBKU/7dxB7x8mTBy4CFofDulc
vwGL/UiGwTtYzvzSrGaP896VEdEK/c5I+uyRBORjVfM5ZVc/K7hvYEZGQOr9ya+x6hbTcoe8JFq6
Tt+ZlTjrpUz4uObTYOhhYXV1oA/Vy+J03Y5UdBkrODpQE637rTXfIfueOCUkoecbGtC+dm+U48+x
deK13V6Ywb0hQviaTJvFUPG04ky2ixcu9TsQvbustTnuif6jws46lke7Gb8XWnuo8VkqVduHuRje
nYILsPoY11VkZYjtnEWHkYUF7kI2KzLxYjTaA9S9XTbrtxPh2ADyOQCv5afmd5BbgFDeGGJ4tCpE
m5VW38FVfChVf633xhoOM71V1c3Xa4IqxDXuxhUgb6uNX75BYaQvT2Wyblcm6gMg/mzm2zXOQWuj
fpjvVVu9AXb/xul8OWBROTq9uUGJ5ITEY+ho3f7yEmzyQ91/0TcOACTfVR6vMtOMq3HasfjO4aLh
jRwVySHoujCdowTC404kxV5x3Egr7xO6OHvy7Uj39n2D7YFoOX/fsmENkyU/bip5r7ziu9U2xlnX
mm/UP44X2yi0yzGqt1TFRlu/rKmhxZf53klzP8D1V5FQKGYkSbfdrC0Q08z2ANiJL2y8cTsLxPds
qI/R4nbM0flV3lyHSzNZR4A/PMskDSdHmVE78JEp0QbG0LwzFgQnlIMrObnqh8wFcMBMC0wW9JBq
53mttCvPFVHRUfqEVe+hPtXnNNDMh8UtnpvSvh8KomK2Le/z2eDE7/Ete87RhW7OjNbhMuKj+Pdl
Z2Hbg1/aCSA2+cD5pQEpZTxqbN21Nb0pypXE75I8V1MdV3kSuYa6Mf3y2dRmZhq8UzbDl+sEbT55
QNRwkLKvIjmA/3ermBZZs9cMrDhjAjh5O3nTyNm+fK4MZpq8KtYtGL9+82h43UDJpjrpEnDfbOVX
ZBNOY6fvtdw6moN4TmDOhN2U/1ytwYpLoulMpEM8QmyZGv6DuSXDIdt4wHnP9wEY2rjXS1RCVCiq
Td55Sni3s9PfUkc5UrJ5K4b8R8LGUPGKJgZcJje5aU1X2jLr2Gbad4arzbPfGc2B0HokM1aMYm7A
QWXbEhVS+HfL0qAjLBrw/drgxJyjXtZVN0Ny1BZgqrWMzGSs7wFEg2Q3unMuef1KpC5BqVVoArVH
Z+hjrxBB4QzXXp482aW9U4vvPwBjpW4hypkmEsBCvafO4e9rDJcuVZ6T6qyT7tKYmMuY0XxxoMDD
MEBlxMQUH0fFfWt1Ie+2NOpFf1Z4NXblRj2Jssd9Yk4nilucwqlQHhQmypX5iLyYD3ZDAKPX3J0B
QCsYW/sTvOnbIPwTCMSYehMPSu7q8M+bG7MwQ6n5x54pBM5DiCgd9+RWKvZqn01Ndyww1KceeNFV
E9dC3si2v6qXnjY3GvoSqGtg6R4uJz9srORHg7FRQ19idqvHbmKMimSbXzCuRH6fvoJd5Y5lxoJX
NlCekPmoO9ZrIKEyWuwickf28bVrimvDLh+SxN9VjRNv40PVuUfZe8+aoaJZ1Q8GX7jly+NkcFpr
2KNDX10MuMnuNAWawlDl4liCb29bnM3VsuMIjmCz7D88bFbplj7JhaN4XhXOTk/hEtoCOOSg9Ye5
NX5Ckj4oXX0hhAurqcyDQjrgBLXk8gswIozr/JS783UKvqoBvx+YlfOQXTojXgH4sbGpCWpjD/ek
/zH3zQmu67eyyK4hdu9GfY2cSr3KrnrX/TK0iXvwJnIozDRtOInlzkvNuLHH89b01wt7DvciBW+t
l1UloD31/LWoy9tZl6E1DWcIoTc00N1ru2btsBOKGLKEge4maexs9vsmrdvSljeXIf9Ap9HDil+N
oRz1IxuJl671dhftRjC179TTjqtTM5wNc7JMUvOYJMuV5g9a2MM+w5DCkXCdjOc0aYG8pTWHuVEP
nHK9LtTkBl6TP3pa/e6VaGrzVdsNy4CzJEdMVJr2abQbfacbqbkv+vqj0pHA2UyzTes0eUc9A7HN
RuTdWtlQ9nBhdpVFibvJOQpucydPXW3xtWQNfoIy/5y4BFGO6mm/OIwkb9Z7OQgNRa6MsRwlEVvS
LpwHKPtF9dwkk7+8+Ryj2Mrm1ubjx1BVBQ2R/9e8TZxoHVx4hd7BA6pdaY/1kNUVViSyW9skkGdJ
HLgTLp1yp0Dud5EB1ADqMizshyHzNnOXe23e4k9WZcbEXmE9q5o0GNeD4D8JBkd/qvF/1GFuYdqL
88R2v6D7zbw6WWEHjlxL8qN1kwXEeDnaX7i93YdWzcsDcpyypCpJ/ChY2T25iDk71giSPBMVzk6o
IXZS2b0vcIPLsJMbqh9aBA1vOgbeb3Kno7fgz8YzO2ffCo3cG7LQ2DKc3W5H6pjOhKh2bg2yMCwy
1gk+o5c/G2uCrGGgEd0Fo7m4TpiujUoOZd9zGfHpNNwRHV3rft9kyh2OhU/fPOCym2s8lcNEQb/x
xH7d2vqbUVjj/eJJdauvZZoBJ2TPG/5v023cLi00mzbVf990Cz+6n//n5af88fPvbbfLz/zVdhOG
8QepL5f0MocgusaXnvhffTdh2H+YNHjJ9V+y9kQQ/tV3o+12CS0yhm3DDrrEnP7VdtOtP4hGXGaz
ySEZLjyH/0nX7c984N96bvw8uBhkn+SdoewQufu1JZsSpV5si0IKrxf7eCFB4BQYfOfdZs07zaUy
v3XblhphJU0DTFM/hrlfwshsUq/+IJF3ypKJVVKQ3IzWohrgSrLE3XLfWx+W1xpnyKK09Lx88S6s
aMKnAcgT3Mq+Lm6LqQQwXHKTvsL0mK7EmkQrWpOgnw3dPEjdF69T33oYcdptn02W/UlRRXxY9UYx
q9MXmmOlCm02fmSC5+1IymOJSsfIn/92Ue/++kL+7ic1Lt/DL98T+TnGIEzLZ4KP4M1vvcl2Kypq
ZeYXs8QGezZsFghZV4YyJuxmVlrVOKb1msKg3YCuRR703aZDB5DXcjnsizRdH0Ve6Bp1TWN+0Zyy
3ghOrjIsBFDmqu2quBDarFHjl2kS6NOUx01pqX9ISPyXfwdD9xbzFobP+Ool8vO3Frw5DxROl/ar
77LsoU6Sn5lZbvuKJltQOcIm9tX+kN1qUfPlVZHOmfPg1+sWMiQl6HB0RZiMqf4JB3I+JfaIVKLW
rmbKxEcEf/JcNrN1ZzZZcUz1Nv+H2cNf40i0rOleQ5FhepPHhmj7b3kIaWroLP30q6mT+qrRPOvK
w8wYbuNsXOml+U8ze7+lWS6/j1gtnWiuKVeVkO2v35VaqnyDWvlzMqs3AQU0qxQlyq4YDyNYXESO
lKOmljbt0lHxK9Z6959vuj9DQb/edOQb/xz+IWdCGva3i1UXoNnHtf2Zq4puDwDjmuLoUPQ/2qQx
vlSVUEpLBsoUVAXyuMdf8FlbRtaFKre3j0XvszmuZe1dVSvA68bVaBCrqv82JzPI/XJz8YRrY2cE
qhb5eaYX18SIn8RLi09+dvAfMNo1ZmxKpfmgfCEADlZ0yJumSR9E4qVlMFEV+IeUyJ+5ll/+bMII
pPTA+zDubNu/szssJu5TvMPfzflSCm8NZzttwl3eJAeoLFBaThfazLWvTKPAEWAkhUgAcWi4qbzK
ecwcdLAgUwe+Mji1G/7HBmeAJEb26rAvvMkcCkK71fbuHW+wX5BNLjf8KxlmWW9xeJraY9Nl8lq3
2/xp9XBxQFY6/udL+2+38iU08ecM/gWa9G/hcB6ONp2l/dn1eP1sklhxVVI+Yvwf9nORWP+Q8TH/
q9/Hr/yLRcft/Fv8rC8012CIho2bv77ZuO5itnElNvYRgORU+8aHWfruYUYtl41JB5UvGR5wAnYS
HDzrEXoztKmdFHXkUhE6DPpFJyItS+yr2nePQvN6E4+ON06osBjcV5sx3OdePz8BBTQEmNl0edLX
LhpdZzwD+Ea33NJ3CUAqMbEvTLDIti9PPkaEL55+MAgOxzTaSCBp//N3f1kmfr29dIbpiMtj7Wa6
+PcsaG3l1rriV4DXiQQ3lVrEPLgbrIXMzrhqg4G3yz/8St7x//4rGcoFXnXhf/0+/pvluTsCP/iu
VdI7+iWlI6NyU6C9iFT+8x+nX67kb3/dZZFk2+Abl4fnErL52wLPq7oWhmSAzp/fyChQpuyIubzr
TRIWym9LZDSLOpQYjxfUsi6RE1mU1xt78/UfPsqfQ62/fpQ/bzgClkwLEC7+7aNQxHe9zPA/8SJr
7+Wm6jGYfEvewd5t8LTMHWrtDFDic5EsGhF/KxVvlHCXN6PgqINgqb9dUWNWka5Nirt0bX6SD7G9
oLLzeQzcOZkOc99JqrJSNmcjydktV2ZWcFhKEodfWbv/lJb7M8L46x9FEs/gu4UudOH5XTYKf/t+
tVx5CACcj6o0SNA71SUwQ/qcQ7zh387bOILE82gv8Dr1sCDw9PxcJYa9ISevGLkpGtte0uAIurxc
blS7jjGjx/RjOZ81H0uebl+bA7CG8x55ISZwjEdrqIabMt2sN7Wa80vfJsYta/FMS4z2AahyzLdj
KwJ3oyYW5K3HF6CNqasHiCOag0HL4L3qaL/GnRCP+Kfdk2AGAWVMO13pFbXyQJ8Lui8UQ2mlpKRT
7nXHHIfIr2e7+Ydn4U++wu/fIBFpzeILINX+u3odwjsn0xQ+l5Fp79YknYaD4yW+o2W1umQONulG
OkKHs9M66xH6Pp4EeOKnokbxFl3CvH2wAKKu6urVNUb7oecY9zDQo8rCrjMpoqypM539lZhXgDet
vf/zGfvfgOH/vYjU//uzDq3RqfmR//2gc/mBvw46pvYHYx/875IIZGrhskP+65xD8lBjLgQUnE0a
GcICj8z/zxcaf5DD4ydgJl0i2Dxa/zroCOsP4DyE8rieDMywirj/k5MO4y6/rowcwvhgxAvZQPLb
gFT/+uQyFJ8LzexeNojK97Sf4tqnvFyKXDut9CuyrbJOGaMB6BQQUSzvpgcjbwxNY91NYxk79uNs
PpKTIp9VRuNW+Zzmt1D5/ADRC088jOqx29adJutTW5/7MblqJ6DuDjbJVxMrqvGgi48Kn5UxJjR/
HBSr08xmS//RzVib1bk3Do2LxHL4FL08T6ouj420qsjVGW5pC23cyZKhPDKBLqL5xEkiMr14JBrO
HkvgTUMO8sNsi2giXB1KSvN9eltUJsK2YTpW9PD9GplUcbN68sFWD7mZC9r66WNGkCedl1M/i5Pl
ZYFAHWvPPU6JknWlHseon2jlajqhNkmx9zKlmMj+gDdiLw32BEPFkIp27gfOePM3gucyomatsN5d
snjpD7y99CCKa/rmLcmaRh6xr2NsxLJZXRJSimLqgAIgHKa4yLA8M0ecLRT/i0uqTOyWS2BluAii
t3gZv0SbQcz/mjIzthR5Gfns+T8y0mHKuVRGlf9At+tm1HsCC9NIRocOU1FO16XtPKvVcQ4mkASO
vB5TqzbfSmMHNnIqPKA/M3y+UKqj2l4kBsvipVjgmFPRb5rigIq9C0Dq42Ez3P5ay3OcsUV6Qnhn
WB+EZN7wPg4oKsW7qj8LVKSUBhe/JWdQmrHZjZUMdOMzmVSzr7R8OjPCO9xMqg3Mxn6ZdIQ0Dmcw
wP+ZTWbKrsMstbWnfnF4cyQvesO7MLeNOLNfHdIEYFJu6mkmNGK5w2mz1R3y1Gyfe+emJQgh/GOV
CtKlqX1eLdzuqGvMa3O2YrIfO2uxolVf40z151afaM9MP/uk4o5u5WnlJKC13dHkJu0z+aWjYfC9
em/5dUiBcqf37aX+RBVU0MgOUjUFZuJdO1VBtXUL+o4GR1JaVVjSFwZwFdYYy0NfA7o8b6HYeoKE
3sGdtJirzBm4Q9C4RDR/EYSJaGGiXGGG89HKZP4WrKoOPW/bi86jMp/fJm4Ru+W8q2f9HnhsqHmP
Vr4EmlwMFFh+JGgDWNgUUYBJzyb61dPJEKd8tsLCjCqBvXH4PrRPhF8z7SWhF2lY63FLqrhFVnen
+0NztOlAlKbC3ybOnYf1pqDCPn1bSVI5zf1kd0cDDxMR13ijF0kLFY14k22HVVseptXe66q9tTr9
QtcKTCuXCNFwTXvaw9K+Jrk46aS00D/SQ5wvfMxhp603xUgJG10X27rzwIiSu3wJ9ZprbwY9xqpL
+vulxqTXciLTpmVniKuGCRIbeBlVPcaHp9043eNECTStxjx9Wq3lceqLoxruWx5+nKkjAy4NcNv6
kGfMubi37E9i9KrhRG6QqBqjseXn6CZBtjhzmKxpYORdLMn2JYVzNDkOdKW4a8t3JzO+kpT6PK7A
aX5aE/LMNk+Dp7CD6Z+Nu+D44hbhVM4RFuX859iRoU7KuM540jjch31Gq8p4rgl79TzmHee1rV/C
Vf1MxFeDgWwmwdnZD7NDhLW4Z3KLJeJmtnP/rEz9zc6xXlSI7vT0E1UQ9YvhuXVsgliuFtNPuKrt
iz7+ROI7RKFdcwLMIFctd1KW9F9QT40LlZns4l7NisNsWbtqW0DZmNqKepUFUCWUxwkIX0ri5f2o
Xn3vw6dZsSx8w1mza3Ut5r6jPwO7omdbxoe3dCsUPRo9t56/MCGflCeu1PqoZcds3GuT5d1bZvc0
jHmUpfL90jbMUnEodRK7bd04x4osaR2QG1VYxqUVGVZ2I+18vBlt1QcIZ6rPwc7uKC7SZfD7O6JY
3xB2hdSs7xlDJhDpaO8D7xqEj+s3UnNFKJj+vErLgQpBuvfNy7bVMnoaU9ltXdv3hsQFBroGN86S
nzkN3Mik3r75hRZqNPmSerhelBN1tnR2HVnhm7bt0GG2S3FiqGjXq1E79JY+xZRCykClw0NfZ3q4
wewLRs2tjj27exr7w2xfmfCjXh2GyfYEY+Wz2SBIISkSao4Yfs6Lb7zq2lAe5EqEb3YGCzuoUb7J
hmiwRaYisQkrpU0SjUllxfMwJPthqaeAP3BntfPB6r3vdaenZzHI9Oh4Gr6UxQcGV0zTqZrd6Znj
wxhRCs/LgJR12OY2jYwRF3w2e6/onhHjEX8hnv/CJjW0dV7+vrvck9Dnicyu+1V/TkQS+7ZGfKtN
XTiB+osP8nGR1sOQOykQQ3U3K285VsqIqFa+NpmGmoXmfrdbRxLB3ReJfo8OmdZ86n3nnlIGlVTg
OZOON8wnG8qNpXDbawifvEx/NuyE2Mh03qzssPrqlRIhTfn1ez6WXsRfYO2MfA032zmSnD3qo5dH
Q8MFpnOFczKPLV5KoWmLkcHHKt+lKKyIO7yiq31DaP7a4XLFGkAUtZmPWd3f1Z3c4aF5le6yz6TM
IsdA6mTomrdLm/7QprfryGgB7/7BVZfXS9BpbNwdm/JMaAlxwNkXZAwpYhBDsaK0NJjVdB5Xx/uq
PV+esQEPkQZ07aVjfna3YZ2LenswY30SA3HWyqczko+5CZjdGcb7UZhdVNOvviX9mKhdmWckNTT8
PU+NxaSXVeTpN8fCg8gqK6UeohPYEDA69K1bdg0dba8KQQ+Ldpe7S2R3CJWcqTPumsRiQ5QXw3Wz
YBWX1mbdexLvKQnabHpJOvx7R2e0unuGTpgMZDCQl/82m/mhHHJiK0uzJ7tRUiapUrdiCfVQ/zVY
twEOE8Q5uaJjR+lOi48taCjrU9nzHBGoEe6Zp3q4LX3Pfbc20SMIrMcrlL3rxBI22N8adOgYVj2V
Mz7ike3rxYTV1U5iDJtMjWTMXOCR9DuqxpL368mbx+rKmvA4tkU5HlkT7dia021Xqsysg5GEvudR
7a1Fqc6jmab3xsKLY9S35lpg9gtK67v0n0p3OdtsL14mJFfHEW0FNEqimm3mmFfmmiyPYsjWd4tP
f+NkvJCWIjEjv/Dd2BsG575Vm3cN3Ka956Mkx7xYH1zKxVFd2KxShXwpN92nYcXsjV1PZLr5AOo7
DJR8X+nuEWx0xcHTQzJuIcAeMnOIitVM2A9q57Izxc0Etv+zybXmBfl4e2Uvo8OjVwB/3jx+X4OX
gBhIN2ExI/NvFdnz4ObLVd71YBE69G1mXIqqJi3qigAmfH/SGqKlwi6f00q+brpI9n6S4kl2RBoW
Mh7sQv/mdv+PvTPbrRvbsuyvXNx3RrFvgMx8OIc8nXpZkmW/EJKtYN/szW6TT/kb9Xv1JTloB+Ja
clwrbwEJ1EMhEBEwbJnnsNlce605x1yaU1KaWSSJtb7TlqJ5qmjBPGR2F0dNU0yHTqdSLuGRhyiM
4p1J2sW9VwfpalExD4Ebky4tJg1kQkVtNftauguK5CbIDcIU/CG+sKUYzhprzG/t0v3CbPQk6/7j
NGZMOG8WfDlpcieaZYr0eCwuirQ9TnnWUMIZ3iF2pmOcxOlVHwfIGSZm5H6cbAQTztVglJ7byr7T
+n7aLrq40OKJDVDsZ1vDiVHwZNmLQGO8rTMS58BUnJtCfZCN2gIS/1YbHryCk9sasjvPEgr2MvuS
ZOjD2tx9NAbvIR91ZytVvxtz5zpmO39yR/s8L34vuZYhIXf4Mrr+Gu4BqVZEE4SocQiaTpaPjmZ+
rB1FaZsn+Vmfim1iIhdMxuC29MHo6skZM2O0UtZ04zr6R+hf1z1enlPfDewOkOHTNTX3geju59H+
1Kz7FpNNSuIVJyLV5CbDCOO6U3ExuqgikMmwYQroAZJTx43iBie/8xD3Fz5FsSSbrtFoAFZqcHZS
Mx+gwcmLKrORLvdpkF97cG7Chfv2JXdSEVppHB8l6tCIFD4f2RYxozuUf+LIS9bJaMEE046Hvrso
ymG4LLIs3w9jlRNtJ5qCJ6Nap/WEbyfSG7qwKSs0AiJhPO+m44gHZzSiimhZ9lHMvs/npW9Mzkkn
v46TIum6bBs9rLi/w0mSUt71grNtpScUxF133o+osBdU8cOG5M8DWQfxsGtJc87O3E5t7OXgWO3y
qOlLEQkNB8dsvOToxOQgPISCTb9pDfcTm+JVHqWekqZEIIZ77Xs7/P93VP7OEIk9HO34f95WuXgq
n+anv50NMiv/z3/+765Yf7WX89PXp7/9r78dnp6b6in727Ern+qv3Y/Nlz//7u8dGGCZv9lgdExs
898MnrSG/3B42s5vK9thdXjSmAER+WcHxrZ+45mhtxIwaaZBvTZnuoY98b//nd9a52y6jwEUeim9
nX+l/7IOy/7R9WOSvfIKcJ8Cj4TDALTjdfdlDgpZooyU924s9o7QzyqbmrJzwfoOIT+8w+mwZ8r7
DvvkO+Dn7YEDBnmmD3wTuuybqSEzJlP0OHfu23SOJEmAvW3fM8OOQMDmtDSg2EwdEYbLeCEQUbJL
olZgZy03leVssUXsp7oIO7sD8eHuzLT6jB0qSjO8beZ4m0t9DaAPE521WLQk/T0bFSj4qqbR7txU
ZXHXtM+rswC+/rndLFFXuXfw7i8CV9B5cJaoUM3RrV0aQGpv5e4nVFgp7YjgTqd63liCDWQ85c+p
3e71rrwMcKTNdvZE0uBwHKV/RyIoeZHtJ1O37uFoHi3BSyjLvqZ1vCnS5MaVij0UPth6xDmQS/+S
8OW7TM6361/ZkTA5TnyUTpuOZEddTQHmn9qM0x0e+5Bs41DR/UKbthtcJ1SDdspNO+xN147cpWAO
G3+Z21Ee66k+1Fr+NU2HHBkNKHRvah+DOI5aa/lMiC4xjSlvPF1pOxMjBQF997rdXCu7plS1pLZF
23k5iHHa1LIIjbggLQIzUiZofpTdqW3dsLarc8PXIreptjYuudId3hlaBK9HNd/u07UT6WJoZuhq
BmsX8Yf+vuhENShDk/e6T42qnLPU6Xb49SKROTdzTHouxtUrIibv6LucpUEZ2bLeFqV3mY1j2Kft
h7b3doKEMXx83WNSqgfMbmHfYOPS6EXEaPKWOEoNEpoz++BV5s3St/uMtMxZUKVVTXlZu+K6idVD
1bEvSbnsuXsO2O/RiIfQmtiVYrATdb0FZcWkk6sD85MKhJwD7PvIHIdb3N5cM9+KUH9nm5IkaSxY
+yIFN5SWnxnLoHlyzkU3ETGtVZ8Rbm+rwWEO4A0htI1PpSNPy1hcAqU5DBYliltd4/A8xxkBsF9d
tUJ8CJI4LBFoE298n5J/bAXm/SiTnYHWeI6ra4/HRKX2ZYHjzbPVxZh8sT17TZy9TkhhlikB7UER
CkyIrdHvrLI6+vVw4gY9T5f4He0Ayt6fFyA0I8hwIO+h4XDeXFjIVZAwkKvdI7e8a93gLtfLyC/Z
fgzyUeoI1iZDXWXKiajYL/qJ0kY2tzGuPRsavaOu8lnspcjPMxSZekPUHu9wszUvWsK9kbBeu7F2
B/sCVaN33i7iOFhuqJcAsjRDnQHyOTq0hWx0iwyyjrODadqboq7tP8ashF1Mr8+y92xIwtybzzJm
Yzip9yRwnjCuhTi/nxFJn08jJHU9zdnYTQ+SPlk7WHwixea7ilxKvaLvySNu9kSB7kxy0Gfd3I0D
hURfYbtZT317PY71YXaGizYYt6p1eYaLyGMVYke27dsOPfiITQ0fTDduKo+UGLlEWtrtcmO6YFa8
Zzy+sG2omGSZWB7ysEH9j3UYyf9VPLWHpvjKrmaz0KLQlLfR/S/S5CuY2omLcBq69tA5zXWeNiNN
CPfYWqz8sfYOf+3NzPv7k2w4EFN53cAVeItPykFturSkqAqd8YIOfmgkzj6ZnW1nE6cs5qtgcg6U
yDelF1+3XhBpWC17bQjxd4dIizFoN5/svIoCm8YWybOHdnF3iyV3zL0PMY70DoWfXw1IloaPnV8f
oZndizj7sj4lyDD2Ccu+XPtoc3DEFX8pcc39UClcf3+N/ahLej3X//4dLZ2XOihOk2b/m5mGDQXT
c4ulv09zQoksjjmZQzhDukONnL+zNn7j4bx5laKActZUOyDG3tsxNtYES2snXqV205+cqtnROgut
vkVNfdYL5z5m5zjT5ZF44xV6bixCNIpGOv1eXEfvfPO3zzMc5fUL+7DvnJWJvxYcPyzUWPcTz5rG
6X5iZrnk4qjhEcQXRh5v7ZLf6jILpMoo7b307MPYErPer/1EZ1fxPOnFEDJepOVqXfYlb1QVn9LB
O29S8ajq+ho5+plgRUUDcSSB58Icm2vHDK4zR360l+RsFA57JbqX2njrQqrbYAn6WA35paWpB1la
51K4uyRPvlaV2I+Jg99yuACnFFpF9tLx1jZdddXlHIQSCO3wh2KWI+MaRMyzJ7qtH88PEJ5xYMTt
p6Sybmz+wIZda9SY2l2nu+fKQq5QVtM7F3m9Y368xhYloE2PE9qTAX/xLaYOHY2dpSmn1dUQ4PEW
t8r4+6X7H6j2/ynGZT3WlwZJN+j3vvuPf/vj2OFT//TqF1HdZ/18M7xQzbx0Q9n/x7/xk8lLs/7J
/+5v/sFTuZvbl3//+5c1k3f925KsqV9X4z/cwOtf/8ePXT5V/FgE+6vOnt7+wPfK3fR/WytiU6fs
4Gl2DZQSf8xODfgrQMMDfhu9JxX0n5W7E/y2AnuYuXqEGPAz/6jcHe83Rq0Wv4VSIWBp+Jcmp98G
oz/cErqONggQNGoSajIM/m9K94WXXC8RL4b1oJtn3tI9tonbkQmzOOf9MgcncvPqM+QSARC30ttb
cgaB4Xkl2FTEyUHoQOKAeZ7k9z+cwvdXv/WDUdSzOSH5iE3F2+AYjylnTvS2HgqIJ2d1P7BrNruJ
D4pnbOto/r8Y4sgBLf41UOYC1kUtuxaPP6w5tj7RulalGXptPGx16csTS2L/8Ouvte5IfjzfIPgQ
9qKBW7W5oLy4sK+OgpM38Vvph5k16OfwBqyelkCG4luzzPvaNJP7ZBDmdTvTb/31oY03qyrQNZCD
UMrWImn9pm++YexbYmw8lUTW4hafE6rRU1e3y8a2nRFGS2nV+6p3p13g5hU8FITupMkP5r5CbnVZ
ep171ZPn9OmdT7Ue9fUZoRIn+Ap0NiAV3nSvzwj2rySwaG6FsbK0HcpBXIoG1FPMxfW8adkS3eZq
usqYUp/R20WxPxvpwXVH/WNRF9yARnCjDVWcAhXykOq+8/HWC/LTxwNZhyDIRMLwFvXqL55PjARj
CZUE/q4vAivUc1s+UReog0fz9KNdaQxMXRJA9oaR91jTnXQfK7c5a7ukf0dA+aYoWK8h8zPWDJ5V
1DDfrvEPd6m7uAo3nkwjJ/d5EOm4DVErUz/yWh2FlRO8u8n+i7uGVwWLkE9JAnjtzV3DLLzMM2ZT
USCacreowTOZX0j9g5Qzpt4ahkRST9PvgkvAZKDrL+fWKXiVGe0J7592r0/QTn59VVZ12ZuLwq0M
ON8kN4/X2ZvPpAg4FmbpQrUhbuZG9rGK0GiNoZ3E6lBnY7f1cIu+c+rfvD0RsOjAJVHt2ybPDwvm
6xvVHFqLdMosj3CTJHvfIsJkccrmnabGXxzFXtc9QjAhM/4Ujlu7GhDIglmqKjpOKO05F6OUVd3+
i2eQmpkVlurSQ+2GVeb1l6kzlomC3FAE9XN50ZipfazdGCREMfTxHhe2u8+16r3g5G+5mq8uHIfl
fcdXs9fMtrV59uPy19t1QH8IC3BTQZQ9aKmj/W4bah24YqiHtWJ0bGus0tHDSZOzjOK6AaCBfdyc
GHBoEqYJ70Yqz0D2HwpNpOkeAC3Dj7lhBNE5JipiJj3trfTAPm/wh6tbqAfJObeSdZVPuXEjyJNa
N4K04DYCS+R5wshZYU52ZgZJlR5fpH7cqP3AcrDv9NxsLjmNjrMZx1RFfW21pMKbo9pIZTY588QO
F5mLcuchbZV7qWvVBHYoNZsT90mO+8ILGDcWdopfGmEubHETCsaHzs8wG/mGSMwQ0Es7HktzRH6g
xjrB+t6U/p6kJHA9xTKWn3uHkXUUWHP5oAIzwwRdaNpIWz01MjhBPZxcC3P/s4YAk3FHpeerrfPY
tQGEjSwWDyiEvO0KqO/eKSp/eha/XVJwpSySBPq+Ve7TaFvMmEwRXK+AuJqsjPdIZd3IFYworaUc
L1OITtGvb9+fXhrrQVfiK/xoHwj+m5fGFMcJrYvWCSu0VtFiVkEk6hb3mFa/Jyn+i+/3za3DN+Sf
n8Iyui4pKJ0CDsVTcQa/VN/FaYofzMJhyn0+71xXK7e//n5/dVDanfgDWOuZZb9pbBKiOMZqKVyA
NEF/UczqKk69MgQiL0Pdoz5xe5qTvz7mX5xT2rgE2EBopZ9srb//w6ulsaEaIETli2aZvUO9xy4r
82tIMcl7ZPOf3mIgpEkzAmyO8RCd6JvVp8vtClkSyLHOVVXIW0se9TrLolwPlgujqtTh119tLbJf
vzAgbH6P6FjTre23DaLSc0QzFKkXVm5PgcOk+ncfD8hzli7Z3VBU5qNNf4rkq4YhUVhJsdzqsado
zxWEI2Da95s9U6axCXm+9GscjS3+irqbj12toTr49cf9iyvhszYGFIkAh42fEoW6oAXBzoC4FnVw
jl2IbkxLYqLbdu8Juf/qUNSjuGEwsPEqfbMgjyNOTlEniHKJ+NlMvpYdcw0Hfcmq/M5F+KtrgNeG
J9Yjp8Cy32w15tSEsjHmHsQ5Jz4flrjD72Hp6CDQVoAiKvMz5hvjO0f9iy+IYIMgC0JhIKC+VSTD
y8gU7DovHLyijgoESltpYp6lz2ruf33Zfr6r2UGQdINQNjAsDE2vH6BULV45d3Bwa+Iww3xlUItl
kHsbAlpoFH35To7fz6WCherHW01rDHjY1r8+Xoy9q6J5y5jFFc6u0+b+POAN+87N+FffihwCxE3r
6s6o5fVRRNaTOm93Tpi5c4AbnNwRq0qHSyDqDZmrjCR/fRb5K396WFlbiNShkYuTjWr39RFLDO/s
w2o97N1RAyGUqbrH2GqPAf1nFaCIbZjMhiRptKdOCeQpAzKBBW+jMY/QINr81ovRokSd7+pliCa0
umsyKAThrFlxsZ1KB8ltpygj9Go13ib5+EDVLtB1zG35JYtXQ2JmTb93eJivkgHI4k54A29uHAjT
sGsm3q24hQkYQqsosktEjPKzynXKFs2zq2vcNDANawdzhgAB5G5sfdWr57ocXtKmQTE4tgnT28ky
YZc1lF/bIG68ni11Ls7YpOlfbJx6asulr+67YRD3BVf79yLt4svYVEFGMbLE6Jxkj2A+E1qNE1x4
DJd8GJT5Bi1V8+w0dh+fyMt21pMYz9eOlnk1pNWyjMnqzODpz9BfLm1NKnih2oCroC+Wks1fTyCf
NRQNylCVqBezFx77/cStnty2F1WkENjcsVkYP5YFFlJmJJORnA+lhaoQxZR6jkd8/Zuu9W301syS
7M04IXdIiVNud/1isY9TjVmV6H0gVWESmBcA9cpbiY3K6q0NH4oFScmy+gLXR7ttiyCnGS1iPshE
FNcK+5pdexejzWk3lITOl0rG6e+uiR4XpSMos53MpuSWmEGo1KaY2ivpau0DpVvfb7Q4c6BYjUvt
b6BgmstGVNrKHCvAu+OzMHO1TWxj5LwsXa9txl4hIHOtWvfOy0XFw3Fw/f6+bCo33aaDW+OxF3N9
6s3ayjfF4ge3gVWT+g51dTrTjbJe8SM2TvA2CFBSB1nXZeiL6/iMK6iMLdUnkkWMNEW9mRMsceu1
5Q/CA82WLSqc4XLwGyxYgSY95hu1BjedjFX/YiKt7QjqMv1qNmZQMGi14uPST+4ckW5THzOrrsV2
tPTkZnQX844D6UySOtk8TBjPb7mvM5AgaTu+iEYGZLY0dEk3ZsVLDohXTMCJzACV/PoxfzMzZjfF
Qw6gBOutvrZ63yyWzGIMoroMEwmy7uxp6zYhr2DzYnC1KaLsAJmkTxNKY4a1srSPvz76z70QDh+Q
ZmHQmSMv5a1pDqqoEGbVmGEL2qneGNUC27IEgeHPRgsAyGl3g90mFChazShbBleB3SCp5YKHvjNM
562h/WtOMm89JVA02dbSaKASc9b1/ocCrNcqf9Iq9OnCZ3dhE898rfki2Agmkd9tLt/7n9ffd1w/
zhZ+6vtxLMqu9ctjQ8Xq9OZYQdFYKLh6K6T9OB1VM87hnDf1+WquO5td1T2ljleHYz7aG3gzkBkd
p9nOPvJh4cbgRYaZhcq3692vL8zPRQL2ZZrtbH91SqC3FqysdKfOyGsv1GXTn6OExmdtuS1wHx+Y
Rwx/40Hrx+mdm/FbF+f1vtTmfcNBWbNWE8mbl9ySt3rmoIsOq3hMLtuMBZ82YHusB9RKbuwSC2jx
bnG1wrv2st5DADp0iJ30rPustUv1+OuzYDnoOV4XrDSMyWDDVrMm2RLU8PpeMKRSq28yoYIYhxOD
3cXZFS7bwo2w4jbb6sSwmEw/kB2R68R2xGy5fTDh69Yp4R7+Os70TLdoq7yjKgzEslWZIj62SJjX
IyGpLxl8FqBU2TKz1tXEdJ+S1g+GUBqibLctkNyHYtD1gwkVDVuHIUa4kJ0hD2aeJmg4Y6ztSOcN
XqOxySK5nZCpfkydpHa3+jwbHR5I04p5mIbssjRNJOE4/1EoV34BqJO2mfulrRWLTF8B8cOPUKKe
9Bw53fu+bCyUEP0Mz8iekqPBdXi0Wgu+ijUlTRdKUfkzfzjrqi8iaewSqu6g+6dyViXvtUzzDZhV
njLKxt5ZmWdeIYbq7t1lglBiLJa4Glh3LRzvLkJLO5/1BamWK/EN0EqIBlNVxmHyMeqFvaNfVA1W
tusVM44BTUGD2DapXj6IIbGwOeKP3PeqpuGVtl0HdFTDogABr4c1TCIxvhxrEP21anrna974tbbn
vVhWLwSg6/0d4S+oO5YgdcyDmBs0dEyKcj2y6tZjZJ7F3XGZYnGputYdz4WXwxopoPoVKO9UYx/z
qRdyP6c9bGbPGSW+icIfdlpqWyIcpK/HG+Dk8HacoYX83JRdepWNAu8tw/DpTk+wS9O/YODA1Uxg
CjM013o+fmuIlczDkFlaevcFMdx0w4s6+eJxEyE9KzLnmaLXtTZBAARn09ha+4gxmhcluujuE/vJ
geZVLuN8mzaZiKHbTVm/cZEm0KurCjoFQZ9hXoAwY0eTSPu7rnPXpV/N5b6fG7+Lprry7hoxeW3Y
SaJQWsLE8y324pVG1MVFEfXMdPXdUq9RZlmHinST2qPHSD/zzW3h5CuNIe4J9anNvnugaujAMeVB
4m8amVVzuPD0GZBts+q+t9AHRpj/Hco7CHkv0xxAhG3tdpi2VW2YwzZzybLelMNKwhVl6pzni0T/
qyPGMM+Dej0OsHbAOcpOcXs0szmzlHfuvo17cLP9Mo1DyE2o2nOFNvw+NWpuQDrk2rM75Z6H3r3q
vFAunVMcGrtIHxNHTQeNIE3cHHGgdCxjpfW41LP7CULtrG36YR1YmwXDhHDuJGVhr7IMaG7rawKT
iz4DaJtr9XnSaCSGlirV44JLFDFmwJ22QSjW7IVUa2WT+I9ao2FORdAc1CGEEzFQrHb6/dD1SQfB
xhIntdj5i+N12k3S6SNN+jIbnw03lfp28kr8wCLQ7kaVeeCdtEG7qXoLsnBGm+YDjzoqGQwo5aci
993H0QyGOwcL0u+oH8YLaFZofbUOrx3U5G65N4M2eS57DzXvoA/IflE/22rryJTMYJ4ziGtzPTVl
VArDp35uya3csrFe3TauUs02jmfgnpOnyoBUp2DFfyVFEZpxiYvKGkrjqqSoRt0Nn7UCuJNZn8cK
6te2LMSM7HoCoTA44N6O0APHOoI4AJfL9DP/S6ecZIomQF0wsUvPHncLO0tyA8T0SE4bYg6gC/59
MSTOqSM/xcIZPipm2OmSXDA6zy08eJ4B7LSc/DJsp860twYx1YK5zGw5aBIqmW6nZjLrI2IjPTu2
gyc0yNlVdlnVEkcNfFmX1h9aFyOSbrJUYW248U3bNs2DkaY6fFIkDmD5zLH7amka6xnB4doVtpIi
oaVfIx/pObEDeo8cb7GmCv1h6rUAzhhPpdwHCw3ObYZV5UGPTavklSLrYNuodt43md6IcNILxleJ
3xTFlWf3qN38oFfzfgngeQAmKNzD1AzaR660BDBpWiBjRApUaeMkJQoKWIpZsRkRAzwO7BE2rUgg
6Oc+WtVNWeVuGgXF4N6PJN/02wTP+NfMWPSafqdXfOz1RNwInUFDaAx1fS7mbLG2bbzYSNIGW8Uo
z2xI/3DwNBlNVs04X/qNek5cE4mKSd38GBtieZapFo+HtKl5i/ajVdQhF3M4V7ZomDF5Dr1afNiz
F8XMGSZPgmz3+7U6G5rBeCTuu5WHtLbcJNRNUiSBs2UTdqFSQ6etKoYH3zuE/wOD9qv2pf7Qy5eX
/uKp/TZN/3O6/n2e/ucv/98YttN6/KFa+mnaft3Ifkieyh/H7d9+5Pu8XXN/W0fm5H67BGXTf11n
EH9AmSzjN1AvFpuNdQRKitKfA3fb/G1tDKJ9Mf4wK/8plcX8TBcKjatDihpiVd//v5fKcgTiP039
2+zeQjX7Vio7AZdZbJ1WfNIV3mWaL9nN2MXQhsckO1V11jCCsGGeiLrILvTBTT/8cK7+ovD/luv1
j0qXDwAycB34owxG+/vTAHFqk6xO194un1S719a9bT+YNkfFbzjKSgDEmzGr2n2XXTrwXduNYiQV
Lf6I2rBhATlTjts+VLx+YhRYPMvKmu5MeigLJs7SGXey9qIal9c77bW3zB4+um/QhefSGmiUaFi+
rokFcd30F5sZwf+My3HWM8PddRkF4maeTe+RIOGhBKCmGXwncFTZsbGIUTibldnF3x+/f76Ber1R
Wc8jymmEGIg0GEJabwt0QYh1laTWtG0KNS1RMA5+t0EiWOg7BXLvOfd7Z+fRi/HDuKiWBlvqOAL4
DKpe3yvgeOmpcdh24fR04nlbanrOS4w40WBvZ13WnZlsf9+LD1u3Ma8uPlNTCxyYv45P6MK+OYNa
EUC2MukrKQcw/SapB8M9MGpy/W3bFLRqinqFWBgJ/D8sAnrbvHfa1n3l609A5BWPpcWgYf0cPOo/
7nHHJS9cg7JzKxxCQnDmLXWyrVSgNoVVjuBwWW7z9KTHRGdeVwAFST0Yh0Yl8EUaN74tzHLqIoLK
NTeyjBLumJbTonz49VPyZnvM1V3/YfvJeeIzIpp4/TH9IHMzPQYAy5NUqA2ZG8MHdqTFrmVHlGBV
F71BH3nA+pMvmpletosCR6pQYALU0Rehom6RvPHdWlCWZB0hme+Mo78Fpb4+lbQKePPQQIE8Qy/j
9WfkNjdn2QCoDRonkVelsFqQY9BCeCfhW8a9184NPmre/5E3V77YQpMdd7bmm96hZuCI92fK/ROx
JIR8pFjh7VYV05lwyudc5FqzcVUhbxsH28nWtZxRYx6haXYIuTfGGk2L044GtCLjlZyc2IEWYLrx
PXSm6Z4cp9JBI+h1XegOlZ+E71yg1z1iLpBH2yLgJka+xCzpbVvfW2gQz4xRt2OSAy7jYcUGU+lw
RDeTXq3+zViU5naa7DyaZlP/mJKncy57AGzh2LgQc4SZA6399cdiev7m/oZDwWzjWzw3XQwWidcX
RQT9NPg2O1Bbwro74qQVx6mfUSUGUyPq59ykS4lkMquHs7Lqj3U2NHmUTyDv5t6/DpDcZ8gq1XT0
2hIs8qjtOia6DxS/091sBY/wDKxjSXGB0boaDCx+VetFnZSK5j/onaxeY0rM+iozgJhuMrOvT9Kv
+r2lyzzyG1+/a8b6a13HVFBeeV8mi3s5S8nehE17Hmls6zG2T7AAxBTNOoZDw+4/tOgx2SPNv4/C
FZuhrT8rXc7U0bjdzhjVY5OrWptmgYT2bKK+OENAxSfRdH1Xi34h1SNI0q8gAwhtGAWfl1vV86NO
VxC9tEw4F8FcdrsZg9/WpK1xmpW6XRCu7RNiIQ5Lq9oPRNB86JYWJjd3xKFUOVkUqgQA4MfwQ6tE
tHsm8P6TJkpw4omVXsRVZoSmjN3PrOWnzsJ0TVBpcJhxnsHyNeuTEg19CfxklGk9rZhtSX42DtjE
dD4KIm+2gNQ/0JWH8oPr9VgaM5yDHg9+lYE+F3M5bL1+mm7bxrwPYlFcmS26AyOTON419iKSNE+w
+edrT/dRVkr7LEc7Abuu05slKrhf9JMzuZNzCtxieFGDEF8r9NyOIlDA6op9V6qSPmCvIuHH1Yc2
7T9nZgCKZKhfLGWKjiqeELAQvYjlbGbdXW40A0W5Lo12wXHfjyhjpzj/ves776uwLec6sAf3o1Sx
/9LKhdmK7k70tvpUu7RzN9ujEqfuMO1qOLreUlMUM/lw9PpMd7oAm6BZj1uP6xDRS7PCRcfKgYsz
9TaVm2Q3EzbEY7LI+Gg1VdXsp7yRl+MIpg0enoSHH2BFG6cGYrWPB2Vu6z26h/QBOvWehCbrLE/i
KYKvaJ+SItX8zbTqfFdE7BG3fnlYcKSw6jtjc9+K8Qvhk3LgotXyiRBQ+WwyU+EGnexl52dm/cHp
gxxHS0mmAii/uQCB0aRPQZ3M+wHLympFzhmatP1HjTYpwsIq01nBDd47dH/0Zju6+XRNX0yHCMHU
D7R8CafeLewh50kq6m5XKNeTRxjp2X7IbXtDeMJjojnWB7+XcaSNs3hmYS0OE878zymb1WsxQsag
MQMxZM7HkJMOWJLIBWY4mnYn8sTcwM5yiyj17TTUF4bOG80szHvgWNMmlQlruat4ZAPgAsdKDMU5
cQXLRSINkA2OTjswzS5KB6BBkNrBgZRo/cxi9rKFImvvxTQ8Y+seANdyx26SzlSnKXPlbvS7fIVN
lKcynq6rafxEoum4U7ovj8HsA29BsOSgtzCmTw39nxv8RPE2mArjxp/s9DbpRu3IAIZJmzvXe1l5
waGbUnmnhKN3WBkL+0BVdc2vsgdmGPmh8EYHgfWoeccks5K70vPU86i5+SMUHuJ86w6YS+W1zeU8
GmS1wVc7oBciLw9UuvxqNFi1Nx7xMZ/6Yh4PgJbLDSdpPsRSkb7Vl7RGALDI8r5Y1I1V5tWV0tz5
mW1tvxVzD1TReQlw7hbwLLT0zJJ6+YH5f3E5mPn4u8qETu1LZsM5CLMAUoZGCpUPw91cLC6fVUxA
SWMFjYQmcXVfdctXSfjlo838/rYygDrapeWfMkZs23RZT4LiPH6p8mk5AudKtwV8tSD0AIxGKicQ
KXEIG+TtYc/7xEgT6O+BdTBMLVObZcwmEXWirx/o8FnAp9Nl43iVOreazj2Q1lKczLh9Mvp4vKl7
lZ+crlX7ri28nQs141IqV4/aaY02qmX3ENdtfF5O0sSunM8PKh77a1F2xRUEC7WZ+NNJhBt+Qwgg
oqpRzZEXl+U+6YySXXU5fcyKur8sZDU6ezdppMMwrnMXHOWZuPJhvW4y0p7w2jEnfdGzdg0Q1Fn3
C7oXbsdGYnJ7nBnUUPw/2KmlfEGBiIfGJ3kqq1x5PeSYl6A3+NvOxaaaiPmhrXtiFxuoDkxw3Ucb
ZfIOsAuOhEKgKBhoUjbQxnNL2xSzY7CxGm8SaRYXzggV1ZhMecybGAKJUZUu2RbBmB095egPgo3Z
edxo7nkD332bxqnJlNX3zT2dwSGC0+EdjEZpX6Q3vmRBYx7jzKTh7Pr0qtyR/3gxKxqJMpMMgzrL
D91MRS2JjogKnHg7UHHmXYv/bNkQbfBV66zg3Ee/mbLXGsarbDAJvWjpmLXDfUezce+MunvXgnHY
0S0cjpjSzc9eUO0634O3kvaL8eK0jIK92ayxZSeEigG8/MRsdrlsY2O4zJxk3pRJ1h3ddkLoK/6L
uvPYshNZt/UTsQfedG4DWCZXeiOl6TBSpRQeAk/E098P1b7nKFN1lGPf3umWpIIFQZj/n/ObuINh
74n13MqVvEYKD5R97OC4u4YZMgNY53k9p1/mVTzOlG9O9EI12q2ebC9EYmMWz6oSGnlenucVpy7F
ODn0xdKc7AbhRr3OpM8lVYst2zTf4Css9xohsHt7m1vg1xWR360+5T7KJFE/V+5hWU1jX9Mkvt/0
EVD46XlGQFzSyGcHDv/TAjikKahGLUnDoyP1K5qe3vNq1d4xBZJA0gosezxp0FnCueQk1hmz/6An
bf+1S3XrScNJjUfFKpY3g4PpjdsoH0NkPaU7wvZaInZ89WrO9n3tbzHYLEKrNwb3Sbn2L9Ncpfcz
atAfi2rLtzQQ2W2eb6j6UXOPPmVDOi5DBktK+GDCDEUemOuO9EZE9h1FQnZWAojnDlHj5XmwxVpl
5eW4vTOqkPQP5w3lUeYiPxbYe8Oy4BOxpN7dgzwfOFnY7C7oLsB1X4mas+atWWLNOXAHk/YYH1aZ
fzeoXZybJGJwcm805y86Weo+sebR3o1E0XxdZqHd0pfIFlI4EFgiqZbOk1qQS9Zo+e9ny+keQT5J
Cma1/z0zHZ0kU8tmBrCzLaOi0VEOtGLgqF0L64Q6k4TWvOS3j1vuZ8SHBdQh4KvfT4iTL+q5bO8m
rdSNONDld2ReDfkJtezNvZN33rOZLjnGMRjCENehpXxB1ebpYW4FRRIzWMFNOX2B002r1/WULUXh
f3VIItob1RSwYpJXy9e+QHMOmLT72iYSAMlIx4ZV8gf92nbB7ZyDtrYYoa7Ijl06s5wnnSlcvF0V
JdqWIXYR5BIYftGBk6eIKWcH1orLhJOafnuk3B18MbKp/m7igjrOHPZ+pB38WfYW9Xi5Tiq9qUlN
ATWDPANympIT804wJVHmuehCqUZeZohGmigzgu+NPvrkdlpbSnbqdc+svBmBTIZ+1HN6EVGx5j/z
UuxExvowsm6Ytu0eEi2HSTKC1rkoAqMD/FZMdH9G9jeQtJb2uUact+4Mr0m+uL0/THvdV0pEDY3q
hTgHA0+0R9iHuU+Dufo+Lpb/peoG7Wpdev7HU9tRgO2LVntNWLaogqN8RVXue+lDCXr3VVe+B+HJ
0upDn9BtiiqfqIgFvGVzgNnmPePGKAnd06xxPBiBDHq6aHREIj3PvFeiMfu4rh7YEbovbk5DhaV8
1DMifYbySgPxRsQXFVgnJLY88/cumIO7lc02exLfgpSma5nexEsH/g+mppldVO2sXc2tkwF+YbnG
jLrky0JuDnV2o7MwYaoyIDpUmyYBWRJcbfHSgH674FNutJOua9N4YHswEdcmndbcUQeop2gEhVOd
L5kaIXgui0/kYp/oX/2h3Ohgq0lrDNoa49VsPN9i797RDDd0h2hFuxGk1ljsW/JzS6+9rzSTxiLW
YEbnO19MBFZ4nc/muFnQ2kQEtAbsyvXKu4Ugll/JZal2bkCoD35bvQhgcDkydMwObMu0+s9Zv2or
yBHsvg1GcpILaNO6mXtDYqd5EmahvZqZUQNasRUPrKiKQYsW4WogXZYMd1q53jtJz9JQ0+iklW8H
j2IqnNBHNIbhbJXACOlivq5M3ldtJeYfAbVIUICr1h6RhY9MeVkPyaUg9IC2UG8u4lC6IyE1ErWS
tsFNpLPn1i13v9qzwLo8aI0Wi8whE+3P5+uP1GxipNHXoRyl6oFjCqX3h+M1SaTDnBhbVpcItEhl
nH7ytCe8owjEIagL4EuV0gKi6abCfZ0LZenRuFS9ZIk2A+JbqzEdr9tE0XA0EHDRa8TqNO4Wx6Rz
p/Jxep7MtXIjrVzqc12mwmN0zBBM263ZigLAhGk8ExB6WqoKRDJTSyA5qU2gkvRM0R+GSNAl236h
hIlTbyCCPz+E34pT5NJT2qZ8x7jD0edu2oFfdCJgn+BLcYYml6fAd60HAAnmZGjf5OKlt9zKEumW
MG6BQbHhZ0Evw9JVxhiNTmlcVq4sro0qB+5m5fZ69cnNbSrOX6tS3Bw4CQicFM7gTny8Ob3zl1F0
7PpQVRXkmRgbn1uHpMkI7Or5Ykn94lBBDc53oyqc9oCVDL+GZneczf58L1s1892t+DopCsQyeNwO
ZeMPtcZUoDkgNxPnu5Qi7uaeoOxp3aWuRUhJWTifDE7nHy5n+fxkEykmcswPrwVrw7DQdkUVIu1X
mtLi6+gibWtHN3j98w/7xysR9q67EFQZCFtx7JcBUKetVrSpRKeXk/QDyF4/gWVbojGY/y2U+o/a
TA8t+sj6Y+foV5fm//nfZOak/fLL4/6tv3T/Jv/K3qrqbfi1w/TzH/3dYXLcf1HZo4nCm3aRQ23G
7L8bTEBaAHGgH+L9I5fAJ/RfDSbN+heLOYI3BK3OBksxGa3/hrFohs6/Y5TyvWDB3oRg/0mL6f3o
wBPmO9h7fZRkyLo2n9/70UFZtDeTwAQlwfy0R0TRh1RUrJgqZPDJF7aVwf/7C/v3pcD+4gzbzGE/
Z6pfBmJjLxQLTB/2ZSKz2NMCwAp0wj+Z8H6/iodm3ApQqZsePYMPwvGu7UhXBMzNvgT5gtuTbdZo
qf9Je+kfroLlit3y5oXlLXxYWiad3wCRISUOY1XHOkHjQ8Us3/8ylm7+fjbvhHfvWzDbI9v6Lki7
HOYlTjoffoytm86iKrKWyJL+3k0XHZGqa0PRqJgi4CvgVj2ikyCyyerCmZJ4qvXYSVtQOn2og7BR
7Y0p9EtPfdYZfF+53m4swPVhgGPGK+GyuLwfNmM2OMROggotaoPq+FjftymUTXLil5iRJONkyPNP
3uyHpezvi5KMRRYEMjdMQttL+WUAUdRbxqRI0iggxwEZotaekc49RHIl9tTxaxET07Xs/LJYzuZg
1qPecK+azF0PSHHBbroF0hYn9T+Zyn8aCN8PbChLdIODDbjE9/rhLfWLKYNxaGCgEnEr4zaQGz7M
1GKvoA0VTgaxiKDJpHGnqvXexQjG3iFoH0mqkxFEg+XCLxI2XR4htgm76TcNsBrAPyvNkZOINn2Z
lKOd+7ap7ma8ZA0wHnbHhZbbu2TQzDpCYGDWnzzu34c4v4pGEdMCm6jfm88ulephZf8tPYW23Mqr
Q0dCZfznIf5+2f35Tp2ttUwYgkFb6LdoldKSsDmsDHywTvYFnPdYkUUE2xYDnFnS+/7z9X6f73DC
YpTa9oQ+b+zDwLXtvBNUcPiissqLlm7WkPVLN5ZyEf8fD3DjJ3AqsAkN+ti9pP9R6qKj6eK5QOts
nT75VJifmdvMbar5MPpc/L18EJD0ddBW778KYxJjVug8QWUHzVW+6Os16Rv9jmh3+zAKT9/rRm7t
JywtsH98jzRkw9wrF+/jcjkDIJq95UyU9xxrUO3LsSZRNlijfABSRNvrBbNzHrepNu05eqMN8s3h
3GnWjXZlzTRDUAmaFUmYfpBUn8x/v09/CDO2ZQlvGwPE/vDB69QG1ilbaVtVVhnlnj9EpirBoAd0
6yZr6wjY02VJVfeTUfIPY59zPBdHUYv446PRyewtd0g7D7E+BL1j0BEhr01F+8nY/4dJlGXXYVtO
exuH6/bnv8xny+pV/cbXigjcsViv5EpNDr5lMwdu5C8y2ydMaJ9c9J+eKdtcHfORYwB6+3BR4Yyc
Bgi/i8Av15Fai/IC/VZ5X81md+xzYg0nfKN732vysz9/ev/wUFmX2WJ4aJRpr2x39svPxX3gK7Iq
84gYigkWsbaGg9dNn8zG//CB4wPazhObFhqIwfur+NSaQT/pTMZoWqLSNDHed7qMRaGlnwzPn5uj
Xz899m+AETBeI1CwiBXYJrdffhHpfWxARmGHZW+8oAOPs4lQSY3MburkGEDa4T71xmFPgGF+I/vm
gThDFJ841Q9N7lcH0VnT2WoSIIDOt/gPH/ffN+eR8AUczWJ2eH9zQWJ3vmVwc2pystuF3OLLZJD6
J1/Kh2wXZu6fz+C/L/PhrbZk3rmAn21UvBxtDQm7OJsFSaBKqm+lnmRnA02KCx31ykNX0ctswYvF
+ZRNt/kqnZiu118rESvUPCG194GBGFkSXmmaYAr8BRtKUFDf8sAvWQtVw5rSAnjg4O3Pg3PbUb+b
RtlTb2qrba7m0yej4v3jYmKWFU5OOxx9f4eko/u+ulXwlQ831+Pcm76NSZOz3zFLQk1bj4Io3gNJ
7pdkn0XBtHoWo5aS5crHS8+ZNNldiTqTinRrGfdVQyxmSF3a6KIJ3x2dYkpRU4RPLU8hnFIhj03w
saEzpRtlnBPnJ6vRBxPL9qIQpGHh2HZrG6Bi+3B+GaydSurFGyjcdhP1e2rGyzM/q9rRGQR86rFr
5BwzR0Ql9TsOOMtdDrQ0J+Npl9RaVA8kuP75kf/DE/eoD6PwYZJn92S9v6HB7NKgtKXHnqeFjedY
P7TOIVsOj97OtSv5yeWM9y6Jnw8AjZ8VbAoYCzPxh6+1Hkt7aPiYoZujaZqNC+LsCalaSy1CK9zj
ZELFoobEjXq/g0lR1jQDg/WTz/KDpm67DT4JJn32r8y+ZB2//9nSL/vtRIFk1qzFDj1s+jBOLv1i
hv4FyfUKbL5yLs1qaM81BUJvCboe4Ubr78SKjQTRs/EqcMMdhKjLU953QGE0KJFzOZOm4NhviKo+
SQv8OKlyDN0wQuamo+ODDz585ASgAYdNUP+52Oj2QaP9VaUEjZRNW37ylv7xSo6Nih7uDceeD7uZ
setEP4NGJnmk+VFvzCzhNEsUZLr2yZW25/xu8jbQlHFUpIWMvBME74f3IGyJBIBqet4ZzvHlbEUF
uW9rbGRrTvjafzjWNwHS5lyztp00QpT3FzNA43RoetjJDMo82NmMhxOhQisAD2Ia+vPFfv9lm8Rr
s/lSWqMZ9+HDCgR9M+I0U7rMKrHoObT9zkDiFIId629Lv1LnRlYWn6wEHxSXDGxmGAoTnIextLDv
/TBIVlvp46gRiLmCjfD16WGu10ui6cOiD86LnMK7Zx+KjCjjufzko/pt1PA5wdRDgudT0CAp8f3j
raQzyWBRGeC7mXiVRJBxNvglO+/lszf528PlUqiFiUHgkpROPhTuCmKiO89kF1OljRnPPW2lbEVU
1YhBi6kT0gmjorn/8xv9YDnbni2Mqc2VjgmPiSP4MHfNZl87CejCKOdQdkBVUsQF0Tgn+g/poS3N
SCGz9wpLXIt0tC86PCzXRjoFZ31afvnkXn6bR7d7+ZlTS70IheiHsexjB1Ir7zBax1VDvjWsBN10
kw5DZBFRhecW+8qsXwt3X+OXjHREZrgGPvGz/76e+dZG+2JOQt5n8Ebev3N9sW0ouLWgGuy4N0wl
4tI1RbvvOW7FVpB+p5uaEFtAriz+XOPaTcRwGBdDQmmk87nW1uHng/mPqp//Y2nzXQH0f5vIfluj
/oCtlq9N/dq/K4DyD/6uf3LC+Bd7ZDbH7JS2Iwcj9+/6Z4CKntHDX+BFbVp5pvp/p4GBwXNstpRb
ZZLVmhXnv8qfwb84v+P6pHT+U5aMKvn/kfz+XVDDl/A/CrNNdLoMk/9eBjxmC3BilAIwuBIwyhz/
fhhtPEnWO7Dxa6q6+WIwlan22L4lClHV19fBxEFjP1WmdE/MPmO6qzSNFAzy65dzogp0EnKpmGKB
s4V5x4kALKTeNYR4J7jMGaX900ptofqifFnAKesDiRyD2WJAJcMXT+R3XVtxJ+wqj7FvSiP0bFrB
kYknEXRRLnq6p9J0SvRDIjNi2srpE4EQLPut4sGG1jrT3s9q2yCmjDwn2UmbZAFnxHe5JqXZHKu0
VjougTbwYleAMwzLskoubG7mtc4sQi60nvCIqF2k9sYdL1pkLlV3X6ERfUOKY5OAUAj/TGYVvCeu
alyslYVMg+ZFioIIp50vS7cm1sQZrcOgJMkiKjALj8bijDxoRR6O/YiEQVz5BFP8JeYseO5Mh1mj
tJHZRJVuKUplZupc96uwTaphwN1CUMNTH/lCpCQe0E8JM1OzTXKWe+xHQ5EbBEJ3zfwooBb1NLIz
96HXMybhyrdrtq9J2n8ZqBF+NZG8/cjWinSTHqAAiNRqbdjI6w63lNmGusuS2aUXnotZhR4looYq
qli/ATqQAwRwSrxhS5u9ipepbq/bnCMe8oKeZCp7NlCPkfysNRF17/LcLUVJTLxTUt/LhF5/71BI
oHPpPWWE4KTFk1sazQPZAJMVlquP89P1i+JSuTJPr2evBy49AcKdQj/Vne8It1GPyYJDyNB3+pND
WelGwkBYNtww5RFiITuOTcU6/cDR4nD8qJZAxdUg87OKduxyIlPCdQi2Akr65lCTwnSpfPPHOhfG
WZW7LSBe06ggbzveiKmXiuYbZ/WK+s4E1Tl0xtVNTjWYhnPEIqqNBOlRxo4egaqP/EwkKz6dXQ5x
80owmkhQTZEN5+pnUo4kbBlDUYUuYa8IF5MgC/YUkPEAt/ZcCDKxxaxFdraieUjr0roGmNPBM9b0
6c71J8R9PULoU69rxaO7uqW/S2bOiiiaBzybnsgQe4msLpIoBZiFot6AWYHIp5yyg5kCFLgp3bkc
QmcRRRW5DhWzS4UQrj06qT7vG7ubMb6NvsOGNhfrnRxQYYUsfaWIGNTNLZhUl48tqLy/vIKWzc6b
6T/sJ12jmZFVRCaESzvTOUEGRFaSQNbphP2gOpNrtkGzI2ZrzWOwW8s3Cy/dc7fWFD9qY8ygbcse
2QASZbKkkCcgG6BoqX9vLTO7pOC1vsqqXoFlV22OuR6HzRy3U4qukjZ1tYZAE5QImQZG7UoD+0wQ
i0ccmfL1GQ8s8myUrETXGLEwHCDPtWqSAzsp+Zz2LUevqvOSPrI1HfB9FSxu2Lp1+0J7eDlrBxue
tTS2gF7MoY9g+UnzabwBi8LSOwRJabZ9Eog5HoLaHv3YahLgE5QdNBQNjaN9GZeSoioGPXQ/a0fG
HqJpNV/p/ppVOzmaw/dhDQT5J0xvIkxLXT1h0S34/IjOaOJgXbQvXeWuhLAAP1/3qYtgHCOF26o9
M+c6HntGJBWXvJofuSzPVCtUK2JCiLPDxMsEt6UHKFVac6Ic7/tLf0sJ29S+zFmL3p1QXCgewhia
eufDwr+m9UDqUt92irTGGsIC8pxkunWaWnaRLRS+ZSlo2OH8p1UeUsQAceA1DvOt1OeGnCh3AoSg
S4FKKCid/IvfTh5qQyTD3zjD1G2oC/SqzLcD6Tz2JAYAyYMjLrPME990u2Rcj27lz7sM6FUV1d2A
kE4uwSZTHgeWGRwMRnXmZgWTdGbOzosqk8TYjdZUXILo5hvUHbc4FIuwdeIK4cCfoWQSiLB9Q/3l
z0N70xCHK+B4W5DIQKagMpqZ05BAW0RA7nOtyNx90c8lDv60zYYzKC+TF7oEdRGlhC7KCq0xV7eF
Wy3VsTaXFRCy3Tuhgb3u2Wssk7irwnLQ5umMBfIAVyZulHMOQhG2A2tIQ4S5C+p3i3FSmvWd79bg
M2qmXTPMhmLztaVG4YYmlfqXcg2Gp7xuVpjkmYvZ2mrX+TqVBeFqFJjMV5WnsGwqfLzuIRhpC4ZF
kc0/OGQP1Lj9FZeZBhL2DMteZZ3yNBfBecO7C+J2NYZ651RrejG2VmHw7aWjCl0YRqjQIIlsWliH
hlvaphW+GMDgoaIxRkgXxg18b2qwzX2iXIQf4GISHMStNQKtQoWIQKSoK7SBQPd2UE0D8jzRZ6oT
qZTcuZpM/a7VypGR1qYscpTUy4sVlnwSi2mdKoDPEi88JL7JQJrWuLdWG5hNNNBHfU7xzr62TWfO
582SDtORQ4eP31yruoYyQcq0pi2CnK+VORcjR1t81WWiD2EGJUyGBmpd7RqG2yJPbe42HiX8JEsi
K020bykEpSxGDlhD9lpwV+/cpm+nHUtDj5HH9L8pJmiyBrQmu3bYGelnFtViPSQSCb6eZ04uT2Yo
kh+um1tmSLTFcrTLPuD9VVN3j6gyJYYgGFBBdlrAhge6oTOecLBN+UG1yzxAnkhbGXtqQRtiDeYk
wxSXP6sMW7kdmcH+fI6pyv8204BhXSZC7lAMVn1KGuKvaBbkZKRppBgZCAJRl3RKvmmNKb+0+NS3
PMtv7mifZ1p/OQ4mEqrZ7dAab93v56YW2vMwGsvO8+pdPvQn6uQLuPACgWal69GU93sM1ys5c1jW
l2Y9QI8Kjr6ozkrfHk8T+nzsMZPiT8fa0N8cF/c5lCgvzNiJmOhU0xb5ZgtdJDattPyhHLwXE9aU
eHEW1Piq0uKqAbixmxQ4x3BmaeYz0ibnApeGUx0zzGWoiwoUapEalRcx2btfLOkd6ym4KeeV/VRi
eLtJb63Y6uprjTYQRr1xX6Fnual1Z6DtNbEFQng4ScXuIyPGoKfl5mdUedDduQHplll7VmfkVzSG
saFcGtO9s1ExfhUe0Z5sVnpkrO6CYwRDUciGHtI/wfFI0xfGMP3YyAxy41vio20qhFitnUoCcZTG
lCYhZcpnv26Y1DUKjDYLhSlQpbat3DO4utBxO8w4VmPj8ul+mvIBTFj4f+AQmI+1Zvv7AdurAylA
T54Wcjh2q+edTYk+r8daZ4MYlqDe3gK11ledneZHQ5tnD9brz1fLehujGE0uvaXssfaj5xpymxZd
olnTpSKSUUGzIorHJYHxZZTjqfM0mjTokDET5FddMrehnwXJlaP8JNLxTFV160VJQYkkNOdyOk6J
r5G00SLwXjQeUj6qvTeI5laVo0Z4Xr6HUXGj1eolGIvuHjxIeT7NeLvgYGKiz7u7Qo0W6KqinJ8H
YMZxT915j/iwi7OE/L3OE1xLOKp9bG3Fh1Z2MK+aoaEeXZtfCSNHfZbm03g5+bl2qZdd+WAp66IT
k+IvevVpmjTOAuifd8bUfU2W6mya8/pWcQQLcOa67ZnUCwAkdhmvSariqdX62EKuFM2Ou5ODugIh
x4BS7E3WmYnXUoOgi+RQSK2dH8WkY6CfRnlHrfyFDTy1bt0w5ZGzyXwYtMTdL2nDo2+meowdNUNE
m7zpy6rX1a1ANR+xBwv2k1UkR/IYJK30TvxwRk0SkGam+5b0s3hYEKYe9ZotxEqoVeh2fr+b23nY
j4Rn7SytedCZgtGae01WIC/LlmNbdzAD6m8ATplfMFtRVbUOunKw+PRsRnX4eBF26xHWFNMD3NQg
pI0XF5m69qdcRDAf7HMimO7yoCdolXQysBU2qYCNceXKWjugOzwwcT/SPD01af99yKudWghArGQj
dniR7YM2F3s8wNVJZvKh5LNae204Nzy0Kzo4rtoqnoPOxJasXvGaf4ORA9AnK9HYS52P0uoMDgW+
m8WBIGQ165wfFmpU1BCEgNSOHCJQH/6l1Liyby+kxCZYYiu5HT6I0QkTYYBaHn2F0txbVpIZMzgW
LOlBOGtTg4WFpDOBM2e/VK0Rmku5n+36a10J1BXE/YE1oZvUKYswpX68NIYZHWVKgnE92hYnASu1
Ec+6a4QL/JstMYBYGamxXtlfMyW9ZN784E7GCDkNDvQQyxzpbZg4SXoZEFgamYMznWq2o2QdQBiS
ylaR7i0PeN3vJ+HdjLlx26A7xYhYzcNugih9lXvuTedX2n40C7ZazAWMN8t8U47snd0IQvngBc3L
UA/nnj7wrEs+ryDXH61BrrvVTBQQILs614xlfKE68T33gv4w2Q0ux6zRX9k6XPDtJDDl0meffEt0
0jet65N7PIwXDWe+gVQJDd3xeU8sax8CD+QwNqePnj2pe9tLn4K05PTUJdbRN4tlnxta8DoBz6iB
whSTGXrzXJ1VxBRu5wOEIlPpEijkQcOrh+ACEQVHYMvf23P5BnICFKCX9bhmW+1sEvZp3jgtAEtv
2PClceP1US9aPIceNebaINYyd6AhWfalG5QAsnL7jNQ47YRE7C33xMbW4T85NcafvvDbXT+1T6qs
2a/yBPQlnJ3EeDaNzPuCOIraY3u2Wp67qyYNdIbFPumchj1yycoJYssiRVnTySSCTsvhq6miwUtA
H/W8cifIDkvmPuXDEgYexH7hnrdB/ZwgLL5IPfevUdNOnb58p5slzzsxXvvmMjfhuATBuaahVnVV
cYnSKyO9c91zXtj3to/jpkbhaBJaWDcyvyLs89B3tBY7hUaqz3z/mv02cmCPrW0xak9gI5fQRfC7
83OKx0S93EkvtVmKSvsJug8htnZ1TKT+4Hv5rZLtqe81nmSLLT4k9twGDAlW2Sx+pGq5KA2RHkzC
SCVLGcRXZ5Ecx9P1mEu6vlXec9hz7fVoWCTFDHaBwcUUC/EdlRU3yniU45Tt2K8Z7F+1BDFGgB74
WDNOnbJFxQyae3kxPVvgb5p0EPOcd5x2IqrVKkAWzH1KcifVJD8OVBdc15XeXCD0rJ8KkaYvaQa1
rTaHkq5fMz1Ng9fBb8lv/MbC4DXUnCzq4EoRZD+jNY/tIVXoxyiBXclCPmmFXs97ObbFbcnZhZgU
v9NviZP6TshZXAfE1LalNe76hE0+0pK4s9Iryxq/kZQzHRZDu8SKNUJcTtsntN6302KVXxnAF5Xf
ag80GdML4a7Yh4NSPcG1UG9Y5hgSw8KxKylu7UwjFlUyNQHqxsRe+qgjCAPV36C92GdLZfD5jtcW
sY4WKgMa8Yb/rPTSO3omuMasAEuTeN0ePOL4BDB0dThFuN2pDcSzY7QHf3QLYl7mi7mCoKzS+7Eo
+PkJiViTgBjh9ochrb8lfXOzzoo0y+nRboz2BliT8+RCb4onvX40qu7B0lfSnzuVxTVnkG5x80sn
o1KWmEs4uRgO6xysJxDuE7iXyNBMujTitBj2U6mNh5nW4MHBx1Qn7RBVhsNoHcg4kwPZvEW5ltfL
5GtfyDm40mpkUj4lprDm8LXvFpPXMo++jEA8WncN0oWVQTKycmn1aSanODIszhmZWUJRzpNn9ty4
RbL81lrwUJhT9qgbIDHsFtQ5kc2XnS8xg09HzRBE1gLvQDee8g+K8SqZlpe6095su93AWr0W+gvb
tSYBnqMBKuOB+Tmr3Nx8S7Ou2xM6d1llMtYCAIk1hXjGHvSenV1h9xz8ZWnBty5FnHOSCufE/1Hi
y1NBQ0NcaMAv8C1mfJqLROk44H7tjWAv6XNdcA59Zdn0wmnQXljvmsgZuDS/xjYvdK4dBoDRduQo
X482/eykQeFN+SHH7SMo6vhJcNUEnTw4kzpXQW1wSg82UbZ+DJq2Bd5tbtNBn2bnCy1lUHHDzulz
II818bh5hRco9eb0fCmUuksr62wuycwJ1ymAoGatb57bYTjy+Wmgu6+SvtXi0R7PTGd9MJIxgV7V
C3DKZICVdXusFU9NWQ51ZKmaw9w4KvZwRZJF3d2Q54RNkYYT9kq4TkdPs+k6FRWWWs6WJQjhEg5h
y4FJjOl2+43aZa21q1NS+mYjcR6EYoJaM2AUdpBbR2xe8J3yVA+iQar2Uhf5RefMBBBhBlrXQ2tM
cWu58i3gkIK8lfIFrTzKbxD0RIg7Xd9+FLdP8DMPlVr/jglhjw3QYYe1UOmKF8rrlAMbSflrntvi
RXYGds2+VixXGIXDYum7I+A3DkgmvlEbilLc6aS5h02tn1wrPYnU41ieqR96I88Mk6LhZB/QWz4O
lOkuyX7SvoDpO+Kj/Drb81+t3u6ChJl0OzYyK8HTQz1iTJRSeSc72vsPvePf0XLwyz0sp5XC3pym
MGFBh2Ziepk3h2agldQgyKyj9J4G5z6hzfSwbOofgHcp1hZTcqBqZO9hSUUDTcc4N93XYPXVedss
P9pS7JvWryIby8zZFPgtfp3xDeYf7qelfAja6jCv7SMYv28IEVSIC+KYcGR8lSbbqbrY1m2jvJ28
HvGQFAp0vPcFi8RZX8hTKZRFk7HBWTIY8VJSrNSyjnQAYD0Pi4O/o2I/aAubynz5xORAvS41nniT
cgfx6LpmASbgnv6dlTZhKzTK2xiyKQEUB6B351hCcTsXhcAnZFGfSiuMoH6rZg5mjToPzMw6lWA6
TqiRfyQBWVqUAMynKv056aVzf5HPNsVQmb9wStN3szQJ05Tyol62GERTxsGcJWDxMv+2LsVy2bCq
9MviYTkNzvEb4oMVRrZXMw0Mc3GvEUFM920vzyfsUldD4mdxURnTdSLqewtCXOh3bRvluNnTibW8
CeSdzpyadbQFA/06HzJOiXChD1hRnK/YB39MRXOkVbvh7q6hxkCPVOJr15p6xASMr3+aHi0RFBw1
60fPn72zfgZFyRSK3sdsD0U/AAoJyidpM9eMnJiCJct3czqepS6vwwra5Ys3C0pV9MRgH7rNlvxw
lKwP7kYa8TMTj76hlXcBPuQHDhJdTLiOcTRSSVJcZ912s+2f+9PSXXvCOE1dUX2pHbv9PvQW/i2z
RsrcZOU+J2eFs2HpUCJ1X1memxhtNHsZvZX1vhXeEHVDcW3DvN7jVEbX7zAL1oKAv7CC+TRSRXe6
a7hjWLHNMvju61BfgPUdndVPrxa9NyibBgHAzLKDCpoX+8BQ7SEzlbHrDPoUCaKnHVnE48krVtQa
RvXVQ2m0W1SnYpgseRz4y3fZrsEFyucJH2lH1PhajS+16MSC7MWv90C85gMRJjOallWEg0xOpEa9
Afn82sjlGAT9t7Wkzt25w/C1W3SkrJrPKWbnCBMFrz34HT7pxNJ3WWfBe2DXkdCg72CYQrqUjxwh
CC1yQfXtu5S9pqOtmoo0T/NrGI2ZgPLScNZjSf8mdZ3YV/Jn79d2UdEydfJ+mUYFdtpx7HMKLJTm
gv/L3pksR65kSfZfao8WzMPWHfCRznneQIJkEIbZAINh+vo6/rJaKqt71fteZG4iXwafE264plf1
KMX1767PnTuVZveNmTZ7KWyT2RDpHNoNEcx44mq1idZ1Ygc/7nmKFrlL6Ve+Tvola7sBcuQj7z8N
cKMHZ23hoQ/Z4heN+LNgi4YNF8xUxrvuPMmYBbuTU+SgEr8qm8s1tgr+SPJm7gH+wtXIrozNZr3B
BMxlSjFs9l5f/dpr+F6Aoti2KTiKVa8/A2lXhFUHr4QCcOEP9bM9cgmsTZUfaA+0kgw+KxTZKIvH
YBl+apJX+14g82FmHR4zuQ7x2jTT7ewaLn15oU7moS5HIu3Zrofo+kZQeaus/CvKwj7uTQWcwEoo
cROxDU/h1it66wCGwtuPRtocrRoYlhWuXNGWxlIorL7wdqPfpk+yVO6H1Vd/xZT/Ia/7UGorSoa8
V1CWskNvpvO2ZkV6dtHIznOQ/661q2OZTt9+2n6ZNs+rmYVPzmq0Mb7v+jlTafaZWuKZ9eAdpMaH
qqh8cA/UdVbUJ9KURPsJ6Vae6/UIOv5unCvOgbEL5Van9lvbOG8IbypG3/xe15QpfVV7v+PaCFk9
/CMK0ELkZPkBQdxsvJkaQmAIvB894o81mI6LNbH1swQMadHpT7+Zu4TymK+6tPRfU0pw89oV3rGZ
rD8h+XG+vC3DRL7wPydN6fsNVyda3Am9lieAF/lb67G+K4rHni3gtU3V5h5uG/uVqYHx1zUBwPIF
hUysl3w7+MYtxelJFcBoWVJ4t6G5KzVKaG3uXF3e62Vw7gOamw51vpa7YHZOpn/1CZrTyejQ7xSf
0ZHB7zhS8tXVfbkdQMB2GB3zGRqkhjUUTNGe8p4hAZbebpuwQ6NdXIglvTQ53LNgR8z03OHS2ziF
8zsX4tGAFBOvnbsrcpepLQsfucmTPL1G8hzlC0BpdXi2WmM/R86xDTR1s1mbbukllqdI5X2xhVJF
PQcdjuaQH8kz0nRcAylNqtl9yGtxDsR6gP/UHcL8uqpZnfk0T7WTsNcJEuK/6FyAcvGyGM4jFipM
YOM0LZ8VC+lbFxStyUILDGXv3Dpz+VUzUrNdmF5L9ik7s82dn8lzWHJFAX1kq5bhyQw656ii5l54
49GPjOJU+K39PldWEacNYeWSADZDkDSLZtNHCArYIfpdGfjig8IacUFGnB4b2XP7w7sLsZXdirdv
+Ho/8rPqH1wx1kn0FDo4AlMSxkXVfIUDQOMN9BkGGZ9dYZNkds6KPVyGiGuKZCzpgondQHq1ri7V
mgZxt5r9X9MqsdqN/fUOnxvok6JM2aTLkIt3YxNQ6b35tCz0ElMcVFx4GyPLKRg2aetSopXTwYZ/
Urm/sMSyGNHhj83dLYYtZd6u8EGzWJZG8Dx00jQ4LCxnX85Z8DCrFqpO6iv3y+lzN2P9F9TfkWqB
RKRXxRAURNa4vtrqNjC2XUg2pm3cG+nOxnnIm+9hvZpxnXELHsvn6uExc4Z53T2BwnmDH84SvgpE
ArTxwCKQt6eTMbCadf2ka3qHWf8Um4oS4Me0aORLhrb/QSq5fu/d+WOFDYSWBYFvE2nbOzX1yhAn
3JmzfywWLAR+4YlLv8oW71OA7WDjhuvAZqoyRnNnUyn70c5qfFWLUR7nNOrfO9AXBH9bmbN2MbKO
lYfrPkI2QaSxWUwHcSRoj2KlU4SfQQlHIVaVXJ/5VDhu5hE1fRE9Y60l8xWkID1QH10H5I6bU+Fz
T6U3wHfb/ju4Hj6aMvG88GzoCfzfmZ2blCv7Qltk7WGdM5RHl+cn5q5hVLQUR9SFmxCgOdZ8uJPp
fOspfQW6W9a2dpQ8QQ5239g55ZzAyxtkmPpuzTLeH+RZOREd52YsssrcGm3Ib6kanI09VN67R7Ww
l1hKsXGZ12eZzWLXBSaGVeGx+U55k31QZaYe0kJn99rvX9O04SjpWQIbSecDuKQzfTATu5y8gwlr
YV86dD4M1/pr3x6tS5NGmbWZFjX3iKymOJoc+kzy7bqnVSE9OxC2tvW09uB8+/ZCpmNX9SUXGwzK
Rzfk6SusHC1jKUlEDEGHAFumz9hI3EdRkl4/Fn7XXSzMKSe/ZPujQCXlI3MUh3V+sMuVJzez9EtQ
SYv9e0cSj7db0vrGV6GtQz+Zv8Cq6O02sgcxmj2C3gwjxYQ1Fy+eIT/7WTOqL/5Vm6gD7pqVzp7g
hhQxEwqgIs82n0orSie8saP6KI0WXktDz2G+2LeQ2+y/QESzd2b9sKQerFF8AqLem8o2blQzjvts
ArXIwJcrc5/6UwvgvBzixijF0W6MIyqVEWe2wvswhBF79podPIS1237FWWSzMPOG+sYwWIu5nMUE
7fTa/nUGbWxZoY80KVdyA206pATK02eu5+PWqsBdU2XNenQQO2WXy0tpVQiKHKw9KCRc3nLNgcWB
DL4L8ft/FzZrLI9+oV1Pfx4X9jTdwJXRXx39JFRMOhO5Of/qFQfZntotyOuxmt9Q5YsfbZuevim6
YN0qYc3PuGO8U1EqbBp6LcRrynl2mIOi5Ns3h3vNA/IS5u5axF4PCQH/DhUaQ2R2W36ALtpOaV7i
RkAuuNdlY6CslmymC66LaA5GzFr+kwtyv3DELebj3FklvoT8tyldfl9NIPykAL2+cZweHstsInXn
c7nVhlP9NtLSf8alEoeSWW+DT825LSaroCIa95I7PBv1EFwCuxySETUiDvKCmSJcHZliVyI4wZAM
zzJXQ0Hpu6ejDf9t3GrcCc8Rzp0Xw8W7vzXAmVLw0sy8C+iGb+9Sd7id9Sxqlsyp/SqoKMSCZZsK
/vRol3dU9ix87zFAnBluVpPRbmb9ma9AlOO6bVJunMKYTqY7eR/+Shnnxukrh7sDPCkaSvNtLjg+
wDpU+LlGMUaYxpeV/SAwTnEe6kE+9arlyhViuF43GXhbl83xYMR+gPd9yDrYPNacI4/aayN2Hvd0
OtO6E94EMOWOcpheffUFmGi6E601vyxQnDbNkEU3hgMe0YciDh90Cr8t8vxnErwrnlxdsWKd6hnc
u/0ZSRshuoN3QIXqmzktwwWCR8j1MbzHQxFpzvC65RpqLDBbQEXDZlZrlGQmIPZSMYBfzRisHoq2
2xawoXGPzNPRbjN1tGv1zpWtBwBNamwBz4pS7J+kdlkfokVSa7/cibR8LPKyO1GnEGMZ8xtEO/cO
ExGV3cAFw9TwXdoWBfmRJmgfsZQDOvTLlIusP3fMGGsI5r1rF94/Kgw3aH/OJh25Tlloudu+0VHi
eYMbO2gcW9gnnwo8K3YtG3sLV7ZXVhBqn0Js+aX8CBSoC4CyhsDYkG6RRZn9obqINTascPdGheK5
cAd/Q+8DP0eZYmO46j1emlQQ0+HpRuxHCP2cWbPWB41kVuDrCOY4F1fY/sDtHJQ25qJqpZ2MdrX0
DYgr89U0O8C1HBxoz0aq5lNR032Nl4gvWFfk9ybOpX2/6PpPF7X5m+93xpuFQ8Ld+tEafbDvLW4J
3ufXs8KMICjgMuvtfrwVQ2ahWVQpN2FrcMlgRhG+jpxk+0mFlfUmQMg8eg2MDsM1cS1b6Ic/SJz9
ObNK/66arxAe9ZLnmB8sYf0tG9xGEy44yBBNtRnM3t8UlnoN2jW5NnTGPq4yubPYaGH7cMqviTVm
x7IJzdd55D56HnRxs2D6eFVtExSbaFFcVH0aBbxQ/WRu9CSRzY9rHTGA5eJ2CpCSguynd9LxU2tw
7NZA6fggebvlI60AJt49lmRNMooicdMCQmEzvDOcBY/r2BmfkbA0L74ai3pzqMNguTGa1dyRNH6W
Tdklrp1mh0YRePIcRbREjwUHmuIhdXQEZr50A9g+XvFVpib4ktH4WGvnt+bFdSwnYOuYq64j3xUz
qu9kWVBgC5YynDG9pYF1nFRtAfZyBEZZsUm1d5s3S/cWLN7ZcJgJ9XwiEYaIsTjwER2BSQ4vcLr1
V8kuuWcZyT2Qvmn6NtXibPtyQTFBSkYIgBsDBNNi78mxdfAiFhORhGkIGHEzz/XjMounRqxzPLTR
3qQOwLvys/kiU2g+UeIRZc2f2Z3W+zLXt6FZ3vFOb35KZaUfHCz4Z+BMFY8TkumxyKR88GTJT2zX
Fq1DhHcaGgNIX9uWMyAkldSF3OPoKGpKwFL73JcVrx10NWNaT2WTmlxB+FZsKG9pXrXnZCsFRYZ4
YVqoTpClfhV8op1PxAr/vFlRBwXCDYmXjMFyB7pFUZKpxDumnebOn4Xlbsyp78NEI3+uG53bLW9B
g0svX3LTuwwdTWY2k94t9PryubNzxXjke5y/AFWwCcPfnhNclwOKgtGdc6HiHH+q0b47MqQvxpNG
IkiYl5I7RLHK+0FOZOizZO0gVkEo4gXozMtFmrV3yqaglxfMzXMbd5HVT1t7bgVCxJQ7apeF1/cZ
pPxlQAAoiEyooQrmPYcq66usSsfv3KC3ErpQ5eRfEn1+5e0x0pW5WSv2jr/SgKZ3zLldcKcbV3O8
90QAJapMHfnSQTJ9KDg8vU9H1u1TRFvIC+y7XMXZKFZnV5c2v4dxIeOehNZInQA0zeZBja42Ykum
TfMTDTU4Mo5cPz/no+nmR7vMzfGYl/ggduZgremxUdI2k6hduFVwBxsXLFkz7Xlr344WKC8aW5NF
ygHYBN7OZmfkvu3ssiqK2kujXKuP1VD69nGc4f6DdRxBfTlzgwhWjQOa5QyGM3zFGOb/oPUbvOo7
t+VX0vXLM5ZBVhrA+6htiARgwL81bybelwZrN+Qwk5bKXQC5C5HTt+sd0HM7jPt89MKzV08FsNwx
DMbPVfH6vkjKSJ4GO9RPedmz5oe5e8WZpiz5Y5dbt3X2K5rfEuzttvMMTMpbYswRIQiqrhzg5mVs
jA4wlK3oAYli4E6BSu/HjhiwzoVtxtfCwDPuxfRrtt4OYi6wujykE/UndwzvFStmxUuwuXoky9SC
lwojki1VjwZobqyUdjiWei63FicjBrOdMx19+Fh78kuZcaXhJ3brH2cS3SVQljAxuxoA3XTWIrxr
wVRYFfgicVWE5X1rIo7yNV0d/1BOAynObF2cFSNsLqtT1Pf/KAYlTopFLh433lJz2Vzg/C6gFfEo
HXKTMM3Gx/RnHsBxBcsuREzqt2Dize5u7mrrDdAtdRSkqEO1b9sagwFWlsrYu5Vcqi0PUVRcTwoV
7itzqOkG5Vs2bZ3ckmZcT4tNZgiMP3aHSNcaR1LuZ7APJliJv7LvkYho3cK2VQs1+c9FW3TIpJaT
31RS2/7G4zGwj6qVjkequFvxgztLI3D3r7U+56tbylhyc/PvGhYIxl2V0453iOwKHC8wRdiDUOW7
EMSrW3oHDK9z1Ww74ajiABg3TDkacBAj9oFu2BRdF70NcGG724wm0vacd1nHmxn3oZu0DdmAM8bR
iS4csh6M3Qy87wu7bhS6wgLJVrHXslEEqtLdO3neD8eo9L1s7wbXOqAVYrj1E9UEI0H61X3hXgrV
Z/2bs3LN/hikSU2GA5H7Ji2zOT9ib1znJwaAlmm8SEPqg4d8rJncAvzgcebWvrdXON3mncE7096P
fGTFre8UmofXsAb/OKbQF2/aYAm/5KQtazdgdoKUl/e05ZUtlrg3LK91diHH7eAnbjCibZlOiYDI
YumrGJk6+yD1PNgYINmKv/CYTQ9pWskqHqUsV8C6+Hpvi6Jwlxsw4tHEcVpmnwgnjaY6IcrbrTO0
wS99JrP7FvZ9IBmyuqp9EJ0om2Np9uZV08aSeSeIYXB7803PueCZxc3HWjCj9XlDRxou37ZwO/cJ
i+Jg7D0VOMu26aTCttmaFGMRESF7PZLEocjFwS9Lkw1nAyJx6+k3WTWOihFbYPv2FdDDR+ng5OMN
y/aR4XDGvYu0wxriHVbvmL5IrG/ToZhHVV3cxsWt4i2zB9MRF6bH7wD/636uCSJv8FhH4dYKM/Xj
+dE4x8rs2JAbkyBBVuWhco5ZTytDjFw9PWCOnvukEHl0C1dOzbeI1JSvbixK4CD/4rT6O07Z3J4t
o1DPWLlZnvFZMsAYECSYEDJajx6mcZ2rPcVTuC19j1FkO4KlE3vkpHJJYArCXVwcWnJjLPjDn1mH
XBE8/2pCzSVvir3GPxWewL9jKou6wXuVDEnZYTaNgdY3MwDzK1QfuMlIYmM8eFLyGvPJgzd3Nh7+
6co11TwgvHL9LVzD5UPgce1A0Jmlg/WxGIc9ZuRZ7zwon+6pmPvM3Y3pUDF9/FPxYJM5QOJgWfyX
+ykuqEbPgwTaJWH/0s64fvsYdwXvabqKYneAjBkZkb600JZpwqHgqLtddOjYR55jYvODav0/rlc7
VWIVlRqY9SprPEiu0t98TDNYdF2GX+3i5N9uMLXYhV3DI3JlunyX+bvWu4gWyj0Ve86UVB78x7u8
UvWSIH1rfcHkVAWYBGfuILglbeeRiZxT9T/+O1j2X/mt/wFEuuYc/z2tZfoeWAcXMo0XAgIK/4+g
p/B0E2A68A80cXKWwznNQfeyVwj0v0K0/z/N9x9kc//tU/+/kGbnpc8WNjx/mn9P9P3zD/0r0hcC
IEMrDXzwIcTpwyuW5V+RPj/6XzYVJ9d4nvNPBPm/I32uwx9RtBPxz/zvP/ovopkTEQSkaoTuaqAg
bN7/n4BmNM/Y/+MhoQk7oFwecAt/H90l0H74838jHSzIOBKeMOztvid7GiBeUIbGWznVtn2g2c+D
zQHu7JY4ij7gAZzYbOVewm3eOEz4M88TvOGfStq8MjOV3zOZPPnCglQqXaNLcOtaR2p+JwfjOO7a
oij73w7obnUFgaQxXjf3Lz4+TH3eWBugd2r3mS1BIMl6CPAO9UwHXz07r124sBBpZZqzcWm4WCov
JyQYYWN/506YfluUo50KskVcuJR7tUWzMrtraguroe+tnOgcenWboYiqcKer6jZoxTJt2sGzCcUV
7l8rz7O9mkSzM6lfOFIHPB+7OehJQgkT7UgF/kMtkBuj3F5xZgTqTeSjOnq5Gb6H/vQ7Ig9o7pyV
PJhkv4e4ZDhrYq1N8UzrZ3XCZI5oMEzdt7pakvqgQhOaxR2aabCN3MXOmbyagzsMX3mPGpUhZsc8
gCLunYIWwpb+XojdOx0UN6azLBuKRxJxzddQMPg2GN8co3dhiNWTshH9aVSRESMSk0mU9YCok30q
o+R+SRm8e8h6/+80DBhTC+txSeWnDIp3OaTBFk6W4MKtaC/EEZbpHE8rN/HtHPrJ2qCpNN6MSBb0
X1OEwVf7mw5rImJIW33kucLb3uPnDgV+Lun0Ca7rbdnQXOG3wxO9zsurO+gjPNmEAXKDWZp5yuFT
nBLXXA4Vgb+tGeYn4WfuqWmyn2kaKEzFJlTq9LoU/7SKIhHLtcIhNG66YsgQ7zjKRbti6Aj/ss9n
D9E/aATaA2G1P1pGW6tzaWNUEe0pde0C6Uqpc6kX5l3xHgXmq+ClRpDE4DEkIBriMXESX6T0XRT1
dGSlUtIfYtn6YAplJJNPRmEmpMjtfy3sbxmaITeINMJi5sNcHh94/QHKnUBM20ofaUuPSZ7RZETh
ZtxWvUY9t3h92xUPhFsvYp+CiXtWZoXz5moP993ycbVFvUMv5gPrpuK7EtTOedesikmNzDnqbb3j
DUhoCsiwc548/QhqnC3Q4oQJYd1xVxgDNXsl9rqkcbzL1LtP/mQv78R85/08zUeET8aRVu1SQgRH
L82H29DmK7aqOn0FX1u/Dd6jJ6B3B/1Q7OmVi55GOlo3cDsCTJJh3t9L/iSR5dQdHbfE2U1fKpxx
Y+xfVn8mBsC86ZqsHqzaqnaDL/WpZ83+G9AIeyzMdKvNQB+opMzuTPYpcTsIRKaBN+hmKIsHTANs
UlhogHmKnD9GgG+DMfU829YNHonmgCH4ESEfxnIQLcdUdf4lMlmve6k8VA1HSDD3F6+tMAEUg/nS
9BrgIWGxP6y04fpiySnZyFrkfW1HkzWKbntzGQ7eGByMNOWynt2WiwFopmgQLzHZb+bqrmrqX2UI
BDn0X55+j9MGh0hmTi/FMhNs7PDoi+XITzpfpqh9ywcK0/OwuKuK7iNz+NdBvzuxCHqyNB9kNhIE
I3lWNZC5l5B+3Capqps1SB/mqbilffWkdJA4mXhdKiTFrp7S28WCPVaIz3zOEOAFmgSO81fU7xg3
yGnwm7+Ynbzimi4tL9G8rodq6fZ5xeEcUfXRReYHOmF2LlgIPGKZcMeJGTELBsyWPeUepkHPS2Hd
jFFjn40egWVww6Qq2z0NTg7D3Yrv0mdzzMw1j1l9GbgstUYeL7YhAUqwUTFcRHDsJ3RtYOy1Q/Q1
KkW2A6qYCVT/YJrPBjDIAzLHymmQn5x+fWfnicdnKPWelXmzAcTzbub6zW/K/cLKKPa52PMLo0ik
MkVsuESYjAaBvNasejr1sbBi3yrOlpjOmdsCP/SGkmHAfLmrDlAgHp16WQ6aZd7dGmRn+hUTIRCr
mL7DZ0SRt7oo5U3g9Q/cy4z2eiCmeq8GSa89Rs/ZDPZpOyaQuy5GQUlkb/Caify74gpzKkmRb1wv
ixf+kp30uUm5ox5OdcdXKCo/7WrK+c51CTHyhau9HD65olTI6NavUy3O52xY/sZsvaPfeSXxivE9
slA2itL7DGuRhAZC2aAb8x1zTu8q4w7lEnXQEvLRsxg6m5M//CoCOWhoVL7mub/czoHdxtdCgX1Z
qGOguEt6atpnZoSMKLpb13Hv16WIMWKkL23kvARRWRyV9OaYNL2Ki9EJ3lJzOq+KOJOVZ29iMs7+
3CQpTEaEo26M006PmN3ktFOys7dsqr2Xup/de2dw6/u1t/ahCx87Rb1O3GHZcaWnvKgc3iFul0S9
hsHdizQgMOEnwq2G6y/vkqX4l1q2NFubBa67zVZS6XSTHPIusA55KcgSqRBCVBNdjbp4Dkx4nxbZ
6I1qg30o5VsV2dMN5s9HZ0LC6Rfn7Ntq2Kul/Spl96lpZOvGJWMBA7h9FuW6I9F02wQV1CHnbrlK
sFlZLbshFfsiUBjZPet3KENqeBaBD3IRSeCPLn9XSOEMjqchrS266ayHrsOO3JCl2nRF9yKtAs8a
GcZGdcEFv5n95Pe2vaODLd+KvsJBCuXgxuK0xTVpbY25sR8z+Ag36TQDxRygn0NcalhFmzjwnG7d
C6ETXy6bIcP4morgQAkWpAN7SeSoo61Uxc6ZXEyoeGV9nbuxZA11V9KlCbxn18hoPPlunUQmi0x8
nOuhteq9bVABV03ebhU+nlvdbqoJXZqMGaHvkfoUldHl0Dc7PCXTBq+Z4k5lvklPF/j7u73dhhga
AUHMPm8mO8QQ4ubPqUY+Z4S7GLCUt6Q4wQqAuiaOh9fBbAfJ/TDiCCePp8AnHZqVhH3oU5BmDoDS
K2szyAY2fFfF5CPDTdhUO+GSm2ituxTZLNFgc5IgSo9VmZOwuEavqy7aLNhUtq4yn3pjvvE9WjYM
yyLugEfRarroRmYpY1ZpvrEeYxE5Q+UneFsh6iyYQZhHLpnP1KRJluBrCHPSi+mcHYOJYWHSS0hK
Z3xOG15Z9VR/jkz7R2WM3oZqFxxrdhKs2j1nHv6ijREM9QYzgXmU4pokB8sbN5Wy3rIMIMPc9uw7
OAkptxvryo7RiIu/hXmV20TOntelxcFfcOuK3P7SQds+rqJ7UHTvbt1yoqqMCQuHIIFp0oRU07Oh
emIghSWRYuRY6ZtxS3+PmPrbGtp6MGqbN9nYXIaqO+JR20zudYcs1T9jT7VFG1l2hMv6nQVtYEd4
82iI+q+/6iHRIqKnR3/WKKRnckg9WQxaViCAiT8TpX87PfrWrqGwBMSA9McDez/yRVQjfSqbnYVH
UnKfZ85wzgeTbcvKwDZMPFZr2FgvUed/O6kNu8cbTFaxecAECTK26E1Ay52RDU9mnzps3GjHvuvG
/sPDJzLhmKmsT9cjMOoBs9iESHr3uRXOdICsewaw42B1yGDLDasqI4Gn0D3VlEMk15r4H12IljS7
R5irpEhgRIWPsdy0iZIZfq1KrQdvsYCTDp39dyiu9hJKGdTJ89sTDUq/KnS+cXtiyZbZmbVnnKbd
p5e36X0rK4mypIJ9HTntobpmz3hrCNe5D8PlDQN6uF272j14bftaX+8m9BEgTCoqe/mwx13l2l9C
1Ycom9cLQ+I+YKZmM6+32ZLjByn9c2OYVqLY7yRdhSQM/nREx7kF6cRxUzt/BRXG7H3VYXbz/miG
hntPRBYgw/0YOeJiSPBqQ1AVDwUyClIcz7+3PIa586z5uC9eZPIf+RmafyLMXW6gfywycfeVxoDc
lcvrWqivPiweVebcWt11pRNY8z0pkmYT+QSxC0kQgKU1Q4d7rXRasmvTSGnPZ8Bi08lhirmn72C9
y5pxTZANxdnLIudQBMz2MqAMmao981ZPFuGNDid1RuCjuRCmxL4kZJKVPZMa7/NMk2hxe6Gvf4eT
ZJVoL5NOp3eHhOn2quM9c29kM9TmQKByT/8C9kuf0zazHr2xmX4cFG82oOF0a0vT1hwGfvWV9al9
I1JHS8oidJosXU6AnNf9u1h0ty9S2/nOPTj4lTMTXS4YX67lMLJC7lzzcteyQthlV1KJI399aWxw
gikyt/wKWPW/Ctyw+3KkvaYe5QeAFXwPKTWTtPBQpT43m7pAfxsj7RmYr9ajA6N7Ec66sbiaxLXE
qtjIAk22rA6htsebspCkU7EF8K3Tt6OZyZ07+TLOOiovCk7PJsVmE+Tqm3YLEmukFyCzsyPz9cag
XWDNLaQpx8GVrdVkXtbRugWqcVxKiFrSqP0TzVPs9eBL26SFijIaE8pXyKX2Ql0k2hq6+S6c7G3k
TMhe2frR4HbDXUFlyl2UltHJ9adETg5K7lQ8QfGqjxgqHe59EwvRevmqBd9DsoJsG9P+yetIrnUO
L2s4ORn/aIRPD29P6d7mxQMXg2NB+Ab3WlsefaO65A2oDM+3/0CD8BJPsMXuwwPhg1uuqOt2rfq/
fU0zFkGdYMAMWFLsCeYFEM0cxBk73WSCSnlTksI7t21mx1xBu1g3vbNtSkVWRMO77Va2+IS+twps
F1Y5M9x5FKkTG73DM76r+DTZVCOg1LZ/0KHbbNu1PjY+9RfkYjbTikUwFcSde8NM37As4UqbZrJM
AeuSpHXAGI0DBlOKzZytNWbhyaGU3GRwji5I8wu5eKfbk6F7QMKeflRTsHIPvDaeZWQ9ERRjMJiu
dwQ/w826m2zYdhlJ1o011elTFMnGRHzFGY56Nd6wjZbP9aCHG3PpKVRxaBPaQeUUj3TZ+TjhBOmc
QdI7GKG243WYDmW7wlEfLTxDYTHpbyXWRPauvTdl+aeCUJnGKnP57loBPYjpMD7Jfg2xDfj90TMH
hhSn2qH7t0nGsvS8LOWb443o/tQ7kpi1LjUC8xPR7ZvREQy9fIc3Uc92mjwN2RojmKKzN3anUWdQ
B0xvPZZzK1matiPRlwE/M7wgulit/JVOO57xFkus9s3xxy2YaRJJ1RKe3c+MTDtHPJ83QwA3V0vY
b3BxGDcx07EWqiJzM+c0c6bZHlbspgnlzBCqT4HfE3WYclz9oza3vjLanbZQzDvXyE5k5iO2K5W9
px8qfIU1hZeCQa2iH+0wMYnFxJ44ILXxOUveNLW0n9tlOA92SZamR5hZehKCS9pebKKBxMF9bLIo
Os0Mxift4YVwSaWJQPr5C4l8Vn6dzWu1qS46+xl9h5dRNmKr02FzNIsOT2mASmJRd2iSgAVUTcQu
C/FQIWEuR9OKLuj/MhG0X24NaV8takDCNkMR7a1reV64uM1Na7XvSkDNWAR2KMyFJvyfztlTH3nD
unJjFxHbB7cGx06Mq/XNeqvy+muuqPZsdDUk2O/FpgjKk6HIm+Za44T18oucjO8sbR5SQ/3VFe4w
YJ/kbMVrH3llTEWTBTGG+iZ8U/aDOWf3FRy713D0ed1P1XRVwWpKj2wPUokwflq2Hvsw9F4ApeCo
xiSYtGawy4rw7NT+bl2sKGaiX2IAYOe6ilga5wWzTpY9WaN9V7fzJa+EwDxgPTKnio20PPMs/fC1
U+iUcC95KNmwFXlcZ24e5zK8p6DgHavdIztvNvHpLcanZFb+DhdPLG33QNzO2dr4kKC8b921PAT+
9Ew1ArvnAKvSzgJzEnTe9ZFCAfP/k70zWY4c2ZLsv9Q6UQIDYBgWtfF5Ip3OKYLcQCLICMM8GmAA
vr6OvxKp6lr0ove9y/cyI5P0wWBXr+rRKqNAlQcFX/GEedbliqagr0SEQn7F9LPGXImnbJcWqfrA
wj1vTJ8QwBdC7Xq3506moZIsIONp7nkWvaKLqsiSh2WuNgl/QSjZDqAjWO8CffRPU/PcAf1ykpo/
0TUJ603Xhaudf5dTRQwvFxvVz0xg447mTkniuXinR/CAIFP9YcXNjxfTn1lbhdoV5L0qbVWvKYGO
NSvf4H75JOYYDTxFHBdjnSTC2qYudslgeqWYActU340/7hsrcvzeTzRefrpKoTMEsmAJVlf7GHDo
zunC5A9Rl+cKEWKdU2tFEtza3V+RTYtgwFIVQQF60ivVfHxrOsaBfAjuLKiJGt8RabNJeY0SNlAu
7zcK1fzsuD7CYNKPe1dE+7zqvlFikq0o5mDjSj1uI0abtWSrBpogHz/JbzENTfWr7Lyj31fPWdDc
CnIr1KgG7Q3zJhPV7P0o5+nJitFqxhQnRUId8b4jHbAZjFc+02fqPKfmfnxW6d4z2J8b9TDw+WUD
bD0PJCrP9MEmt2DRJ7w50crK5qNZqIk1MRbLuab0kY3f3IOsiOyy2iZiPHUkFmhukG+WSgLWtRJE
DBaLinF2Rn4kW4Qt5moqbu1L1R0aq/lNTn9d1cNe1EOwW2Ken05EDRONwk2ZfqIfv1Xu9JcjHs8n
XbyPdTVuQjxPpvG6C9sPco2imW6Uo0WrVMXtOjEBOVnuQC0oepr6uiyagJ8N+mChBQOCIFRhZvPE
0u880v9L+JZWqFgaNt0kro5Uj5V5epKEAVZeTW53iOwChNzCrYjDnt4VxKY8viQEOzaBzKiXJaA5
ivbTaivsyHI6cqWFlMZ2AO5WMz7GTM+yR62mw+U+CpkQ4sCimFTq50IvekXVqMUNvTVvVtxgya2X
E2n8/FyHpaLwkREqqfO3xCAjJtIZKeabgte+42Nj5dYlzymi7JcQm3P0uZhCPVGAsY9b+dhG3ri2
2uU8584vLDlPzjz/jbjlTik2yaqMT/9qYUuoQl9j2pN/8Y3e+k6cNZJmZDfJWup415YKt1n/1xuC
aBNbvK7M6/3G7e1n7TnXejE2KV+NEccXBeln7mKjQwyj7+IzjMXiGtw9633rVt9lyBbDmZ+1Ip3p
GyKGmeDGPmtCjI1M8g2cxgdc4PZ+Vk5LXo3jycurcFu33YWtu7eXueaAMyD8WixZ6zZ2DkrZGFTq
5ZpXvOw8VNNdbWgICz50UDeXqjVgZmuWvdO0KwgtkLDJuhc/tJonlVjutiXLv6W2dbiSKDrbXnMX
uphksuquetG5o8rhpXCCx5irJg2oKRfxe3loWRyGvK6hqPanitASz3OUu5yTyR5ugX9NBF2rorfV
jjA8WZk6wzGs3CerpUk7GqJl56coIG0VbFPuxY7VT1vHYD31BBcxtho+HYg1kWvSpR60mz6yjsyo
qCxy/lO52R+380M8ufmN52VxLEkNN1Bs0iIgOjPqtXHfCTDaf9HVcsaGMN8y/KV/wsH6iLkGrbpW
eMcu8e11T7Houh+5MeTp3hTWzZKq2bvkh3SOcaGBbrQfm+A4ZdcsCA7uUF9Cv/c3Eo1da8hO1B8y
QIi02oP5UxstUqIWRXXlFFds2+zk4MgxvkjEvwM83NTeRzM8jLr7WWWOOg2IODZ8XvetYYKHnJGd
/dpf1kW77LKwZQ+hdXthvPjyC/dFAYEgJkGLpx9im3wRFft1eGsrlWj9nAhNwgQEyLajICzGrLHG
3dETwK32SU1ED39J/KvUM2CcZqSAG2bb1iGxfBBRyilnpu59mIoCXcx47Ys9D8OrH4hLkw1Xoh/B
H8bL55aWyIdBm7R8lK3uucrJJPuVOvJYc3Wa7tvMuVaXSoFymZvaJ8eR9OhBcuGQmiqypunc4etl
VdDiQ3qmnuMp6O0vcOokuO7o/DAfD2wK6tWIW6QhhYU8uXB8DnsJO408cCB/4Yl9DOhThvMZVvbG
K0PrOJFb5RFasQAacxuoQDz9bpJ52cbT8hOn9rzXXYmltuQsGNBw0xEtLGmfwVP3u6Ysn6DHHdwc
rdS4wTrUBIPzxj1E+VuaNfAvrGfORGvdA/VY90q9VnAWyymbinUuxpHaEf2dhrFm1oMcIX2PgRV+
zjjkG1vD1+qd8sbYt447MbHiVWwTrOwJHjNpQGt8GXNCZS41rk0MpXSsD1YjorUdjdeZGYjR11nX
RW7WS4bFWuKuCLm2nVTxJbAc7TgHJemeybA8sZvHuc+tvWWV1uOsCSou6UNbTdHBMywTPKtW5LFH
OayyYQyPeWe5Gz9eHrEVdvsarwQ0IYIM2FSiVcElalVyypHBfYzD/odtI9yJWVKf0IevxJ1aHOR+
QWd1Ot+w+BETLTG791EnTzhc153wonfbbdU24YFGzm/c1cFTM3SnsXZulCOVKx45zrZH3luJBb/P
PBCn70T5kEM+aELnmg/o2gnm34WB6E6N8XqKpIx751rb91y9qzdhc8/CdXG/XnD0EsJYUBIsaASs
TtyX2Hb8zaSjU6JmvuwBnaienW5yTzww3UPLwq7hM8Nw3txj+GoWF7fCStw7SBaEXeyiYifiR7t4
qGOPuDBVuK4jQZ4FQ9vvRgPHs+aS6K3SwDi7Lsy9Q9RN4ljFXHRYP90t6Fzq1YaW5vxJZw2oxzZz
3ljAnvEe7vyJdq4ge+KRSR13EPIhoQabZBwlggEeW5KbUc/Xf7bsPbMIv65XbcvKbj4cOTgv9D7+
HJvFPEmCUeRkyQpt87rL1BqXudyn0WhW7diE2TacRbzKIi+8WVl6TZyAJKbnaPruPecpNs382fnM
730T2+fQKt9RbIEvCVThxLo3gqbQzQps4HSxJs+5N2UbsKu/IN4+Ci4npvrJO7uOiK8YWSXbzFA/
e3d1WenwlvFoA4K2tYMZRaaUB26al6W9rwSGk+VjgY4gIsV9hT5qpmsTg7rpp+a5HWwEDXIRjob4
kCNCFPh9QOBmdvaBX2tLHvypWKYrlb2EpQY9tdSoqq/B/TX4LWvlNB/VijZetptf0iNbwhVJBrt2
Xm4h9Z41JMhT2UXLIRKUryft+BDi027SU0rROFbDB5k1IAfKbTkHeoP9VD2ntfMditY80Iuab/71
I+fzd7TgqvP6TdExny51x4k0mCfcdoBg6K0AbgG3KvlqTP1D4Q+ax71QgIeIuRARdj7iqE02TWSO
YHxorQ2EiXYFLwPrh4o5T6AARiMLCixeeN8tzIl1u69cjjHl5mxni+ijtMxz10LObL3HYpo+S89D
x8ZJQzvuKdUVmff6GfZdeCKbGQGHdE+y4fUwcHfPncuSo26vOMUACNyl1rIJUSsj+eS1hPnGgYaT
ipbYTeD4NmXILUcrmA54MeHwPlcm2vjmjioo4+rd2KlexxK4uiOCM741KoarQ+gXX0RQb40GYpq1
lXWuJJ3TVg6gqu4BdCYkkdcQaU6aPgIUmY6kXFJx4QwYXiWGWytTBxYMeht2NQN3WxNBwmK6te3+
DqmtUsQ6q1i+qzzB1ow9c+diUnhdDHmtld/V0bGn7oR0w2TCYwrH4IfnTDgpZn9UeMAd62H81zai
kGTA1jhqedOGMCs/MoFf5V6TzLO29h87SnwsIvEtH6TSegeNHdxm+G14QpEUdzj9H8AJunxqSU0+
VlIThx586ykanf6jyAJ5JcQafccY3Qm9g9y4IDbYgDpDVhYz0XMQeQAY+cukPLJ8jLcySNxzn8YU
9lZT7L32I22jYpxgx1hBvg3mBtuOLBaWJLO/n22Zf5P/x8obB6g4LUGMfZ250CCKKDH7IR3N452v
uLf52O1w7JIpaSr3p3Lue1vbNI+BBDFaBh0k+ikFAiXGL0TbfD3HyQ4P5620m0M7iUcMutmFV6u5
aOLonzZJs6dl1MNOC7fe1qA2ULzppVFWuY5HGvlS3L97sMugHdpZPrvhIL4xw9pbAWdjRWf5zGWv
34d+idrPcHvBgk1KVr/jGHBYo8Y0sJt213qjhye/Pgb2gx1ND7MXs88IRPaZSSps8+BJTuULJU4/
xtJxVoBag/3U4PONvOa+YPWf4wLJEe8r55UeC/tvpYy6VlnLLzlO8SWCMPs427T8YJVHJJ1w2+zi
YuBibb/1TajMpp8skvhtmq0xbfVrQ+xxPeOBZkuSsHVoBXSEkk5qC0TyORPz2XYg8bEZip6IYm1k
zaPLtZJtWpNsDBwocxnerW/PaYs1sz/+GAejAQ8CwH5d8Zk6jLMjDkbmuF6TNM3cWzijN6TdAidC
Zwcc4iPqHAg+lob+Ebk+hJwYQOwCgC9ekxpi9tw1/NCcx2wDiF9kbOPC9E/S9vo690IQI2pqVO6q
yxBu/utaLTd9kXgfo5xGXCENuwPpfY3YxYNSlofwLrWQG1AnPwCfxHKNedgOCeVoFmFBh6Zb6sSc
sKZZ8Ifm8EfbjcO2ki1rapi1pzwPyhvAm0WvvdKaH7uJbzjbgOquGQPy7Lkxq8WfKYdlxiHa1oGI
9Qen+lJ5U24Hqx3PgemXXeNQAohV2DuLZgQrS53Uj2WR3zyWPgM3OrapAVGqFI/51rX8X3OqwnNX
VBUPtLl6QNzz2W8W6cWalHwYxnZ6qZGjeXsjC6XBE2+WcdqYgC4k/nFo6u9sxrAugrAEi6x9eAIV
Ca1l4LSpaLV9aFxCa2NMEj7TSf4i/WH4OTmtTDZec+eaIm6i1ztmgROpmjh4nRzfHNKhSw/IVdkm
UPq5Kkx3g8cozi1f/OMkZmolOZbPVWC6S5R6mI2kjPOd29NnktuV9Q2iONt2+aB+22loH1KnMez0
bACnNqQ9WNAmnp6rxAHomi3luC36Kb4CE3J2pUWxU0UFy8rWoKcX7CIMWsVVpLzzunlwuDxvGa6D
91Go+y0wSI8mR6Apqa+4dQ1cdO3jd/GCVrzMokyOkkglKyrmm9VEeOoKHCA9DMUMxbgfDWkLV/0i
kYxmISrcchC5jzLzih/470Ba6y7iZ5bfvZV2a9lAVLKF6HBXu8mbVwwm2IRUmXMRS64Ys+z73W8m
NCcDNR4rpc3vYKiaV4HN8gFyq1mr+gHTGu+3sK11vLjF0xKl44equ/qv3WjyQJMsyoPbOgMhGD47
K8tOxp9pH1ZQaK0oJ8CYIClXw99EzsNjXBBBRcSdthlO9A1owuzZ8egddIsSkwgZuNsIY5GlQF5m
B3LWzPvK5PHNMRxFvc1XG7aCuPD96jdLaMPdXdC85ghonDtot1mnquAd64FmPtSR+iD5PT9UUYAt
DI1k1flderSTbtmloFjXy1QNO0d6A0iozuJCmCSbZIz5vWnu3rRWMN1oIhjfrRYmEP+m/Mxk5/+W
vuls9kSpB2igK8UbLoEM1bH05DUJ/ack6H94GVVPCW7bTeHfI1R1GB3uFLtnG7Ws21s24dxkicaH
MpuXT10OrHyJeXxEYwZiMXejRx/M0CEQ0Fn6HptPB6Zk5+Zd+djUuNCp3lBUkfvof4GuLyVzxap2
AaSmEKdxyuXJE2FPIN5RkxyW2IF8nQ4laQZr2htVZjv6ZtggLHXwKIo+PRdSR1sDfWmL5X898XhY
D8OcXHoR8rmaRpC/tBCdRMGODTKtp65t2phPJSdUwbmFPNH1Ovo9xlP8AqKsezPkuKHSttGXSqX8
S1ZpvE3uHF97ICpmy+arOLBRoDWYT3t0QPu/X4bCsLh1/MjpJqyaAlbNmL7T6I50Dv6Z8G+XP1pJ
/57hRqelvQh+ZcNUr+8DzRaAY6g2sainiyvaEsl7QSGVRXOd3RouQNnx/9m02BiLsz4C1fdKSgXO
dQalAizv5AsSUD5OK2baJnxI4TgAmHDNRrmj/lt5AnaxXXOa1Gh0HIH8CFS8NoeyStPrMBImrdKS
2IVTIJAKjHvY6u0rw2uSHoi3190Ka2bwrMSdcksAf5fpiLBZBcx0ldYoilDsq+Y0+prz2utdwfhf
628dji0hA4cTrfHYeY6o4MfF8odNpLDnwY3s1mwSyKVXUp78otE7Tf7gOEfLcPHuDIlVO8iRZZ32
tlDE7Z9xQ7UfWzNWb/3N7Wi5g3K5svj0bEi039rwRcyuukrY/a+zL/tLn5iCrivp3X14VXmbCw/f
5liJc8amYasb3HiehTafUjqxq5WBxTqa5KlKXXcTxVzsRmph0NOgHOdF1+iVmKQ6lxJpnnWytcEM
B990qM2P1Jn8VWMiouHK4HhK7erbzfzwNt8pIlODE3wdFPej1kNIIRH0nUnjINiV4bznmtvtrKr6
O5sB+HSfVXrkOhXVX87oWxvJenbj+VRy+nIsfvZpWz3Ncmh/M/zjlMFOSG380U6/auOvaxdP1Dzl
2V+h63JTW+P8MLd+S82AH7W3AGvg/TMFQkYUo/+YxU99qgx6rNu8RCrGcsh22H7LWCrz1mgremWr
h7eWpOV2NphofD+WZPWDOP1Tug7gYvCQy0uKY3Odz+X03biYEgQNFb/RfpNnVj8IwwtlL0rX1o90
4LAt4jnBXFKMOE2BP7GD9R/zEp4KMjr8F+M4b6o0w061RXiZSaSx0q6XM8ww72D3PRu0usPJY7PU
gXzOEcIaPEVQyer8ZvEbgkdxKaSBZPkkyA0+Ex70wTdP9H4ouFMsOoGZwDyRG+hFwxYKHTehMp62
Bseaz+JN88EdJ4/HCqDpyM5u0+RuLNdun+f0jo1I0oxfGWvdZklbYsEeXvGzUR2c/yJonmLG31Wn
C9FvoAmjivIJSVZIgcMLlV1euapNL2+hxeKsJ1f+Zjnaf/NSne8hYLGflYlGS5iaguR+NR1wsvcn
jwKer8Hj6unPumRm7Id9RQ0tj4U2euvKwf+2Ym7BMRRJq07EtuBfuFHD1J+532Hvt3qhVj7kU1L6
VfIMB8XaqhJBJgnod3YjWDlVGcqfeJfUhWGkfhYFlDBLZfcL51TSPQsr4abC3LrVoKm2JsCep4q6
eLZ1+xn2WG3nhWtdoCxQzyPgijomFkwwLb1kiwheau++2uzs+yK/b3xsWnjgmaUyuEGFyX6q3j8J
U3cPzCnZRRLC+iC/lm3GXKd/MHhNHo4wpY/zFMwvwLssnMRaOGzeUUCfsgrPE0YB61IUMUzT4J4f
TFNdP9YjZhbiaUuJ2QB8w7jqkcO4MffOh6f95CuJM16BNFC/AVUg19GivYe2Ee/CEJORx1etO3kO
kiZSr1E/XZJjpCvC8iEE1X+k8we++BxQ0QuC0iXZaKHGT4x7K6rmmZD8BEAVNRqbMC6gKjQzZU1L
EtpY2lKefsRI3kgRNp8WOt5zECXdGQhRuC1zOeNmdUQI94hr1zS14SuB4RmlRbAu4O8SFIii4prF
BeAM2hHytxDh+hViC92SHuz98QRtonLQz7S76c1UbrPZw7DXKlURf9TomhgWWLIA/SjeBqU+goWB
ebdEcvrAFousU2eM34tkAbuuHKi+eT2LQxnkdKDUfiIvfNjpJwUi8zSVjeCXZ9ZcWXXJHBJqgWrt
Z0SW7XgIt9rpgEOPfv8W86uTDGWH6LXFnRegctxdA0ZjF4/mpmon5FfyKi9umpPpDTHpgqWZEAuC
lJxo+RKC2XWkFZ8HQt7bKYyXcxDAvm0WGZNUhshFZUq/7jMngI3K2MmwmmNjq5pfQ9YONemw8L7D
dzLwbbLf3lEfu7rCnZWj+7wW0kvWgwR8GkO92UxWLK9CWwQ+MQ2f55R/Nbh0Zwe7hZAGROk1tenM
hgsm1hJZyZpeFRfpcyMscGu967x5UeMRoLDKJxW28WWAK/8yt7L8rklJO6vSHkELScGqt8dBtPXC
ikRzb0PWTxZlf7pYlK5lF89YPHhiEL+Ut0yQt0fJtz+z3owXzyt5CM6DfQ2VVGs+4+XVjXT11HZT
9sPNCPD2mGsuUQVzznC3OLG+R3V2IAGsXCY2nh1s1VVIVQcCQbitchlcIwNAI5sd9dpysfrRNCjY
s+vHF7CYxKRbP/wuUpl9eHiO/5gqpDwJBw4ABbdigPLKXQSnBEIQbeqP7twHn35XzKvJy6F5tvM9
mBxmdXIIsyB5SykIs1Bq0YXh8oKflWAD2Dq4RxTh+MOOsuKm3HDaN12W/lx8CMJVHSy/VevWmBo8
fc4sExz66m628hY1Iy2PsDIthET7znOzpJV9UZA1vcqwGC5jI7rTXLvNKa0gK6YA/p9AMpKxCYS3
IccxYZWvmjXjn/5jkik7G2/IvsxYqO2Ud5iAPCmjNReWlDO9JxoPNjdj4B7w5P0uOxdov+cIcgER
imHDM+0XJKL0u0vhrgzTdOiN1KuSlcQXpvT+nNOxcIzTwIey7fM95Skb2u1KR2PyC7jouE8iDrKo
D+sdEp0+hchJa45TNtQxgQJikGIN33rc5f7kHg0plU+u8smfCFfjm4P7NdlbZSRPNuyymUQpm4Z7
JinC0FeqV5UZ9vcaFPzBhT+/mQP+i27ghSwGDZ3gRVc/TA5hm6lb4MUEg0+wxg9qxiF5tOacIrK5
gl3IIBK8UJ3FDo+omXIBCJLF9t4b4evDNACBVH6avIq0ZvyfeolMmSPOtHWC46xRIy/o4E1Pd6s3
X/hxzrE7jFSEpHIB1MGnd2+osmN+iE8c9A57dCe+ppgf/1phi0oCzaBg22gIGrVtymdbTIue12U4
Jt8pdPiDC+Bm52CFZh8TVQcBXmMt+Qpx2Y786dTyBeUWNJT5sbvPWAgr80l27fgVR078phJZkS2O
2NhNQdh+d94CRzDBoeZMHS+GPYvn5Y6iSJy7HtxN3fWfemS/SqNwtNdumV0NzV2GhgR7oUbPRK/B
ADEmQfo+oJ1/O4lwyzWx4Rh9BRasG8cUpVGgEyXbxRrLg5PZFr8hthT8f23cnngAOTc3TPh7UqTe
m08z50/uL+G6tUFf/sPOOupqO1GUgUTdoWxc/TdbcN/ga+agLGsPI11jYTUBCrmlbhSj1hAv26Gl
7AhVxdqD3uiPPTbtTdODUsRx/qdjvf/oRxV2TVMa1jlD5XMbDIXLWtUri9eBPWixBZF+TwlWbIhp
ZABa17L2Ac7CbehiU9tzmHPLu3TmPkfnuTkVagaKq92UUVvdq3aCKf2xBA27Sz6FbKy4Ft24STzA
Fxx+pxEMNHiw3Xa2rOQ11ZiSt03Apn1ysTNmbjtcyhazfYiJDLocX5Beq/SlnKyffsFNUneFcwoi
O6GAiOj8tCQTiY3Su4GvC09V59WbwNbTLsvm5PaPq0dmci9IDz0FNGuX3qBdAytg5/ooVmmDxzcT
bzyf2Mbre8xBxykmrk4uTBtWq7+UitNNIXLSEm5TLvQJVXzCgsDpPjkdqi2jywIvd3Y3w3yvEvkH
GklIUNGNiMUMzY5nl7hRwOheHJmED4kVjz9w/TdvCqPM5p8U881U28bfZ9x+aLlNMIP0DMb/6D6h
XccF9DVhyXvKYvzHlj/nW+FlZp8yyOzpJmv+f3o5xX/x/R//Jmz6aP/vZaT7gTbSX/8ruXz/A/+V
XLak/+9EjgRxYw+gmhTyv9tILV/8uxs6SLXCRZwOXfk/2eV7G6mkoEu6tk2FenRvKuWBrRN+GqLL
Auc5Ew/VU/xD4f9LHSktGf8ruix9YbtsbBi7QrJ5BJTu3bv/R3RZek7o5xW1Fsk03gFKEc1a6z6v
KX3o2AVGkF2z5RPgi/e2NAmB4yqMMuiwS5tA+Z5wo5qU6yr70Nz97JMwfbId9rarNqms1zlfYJQu
TeRgYa1ORJSaZ1w9d33emjCz1lY7nV2kEXuFgqGe2cY6xMSqJb8Ng0bZ9TC/U8vXyfcpT4lBNEtF
WoavCR1QgTeDwC1ysOiEXZT9Yghi3e3UmfqJDqcfCXyk96twLPTO1rRs4K3J+5/CDmLc7ZVLJY9D
Cu1X5w3qBpsBYHNCM8ofhQMX5H2t8HIbHv4Di0+Nbtj1/a/OptITR2mpxpX0+5BSHfae59aJyaqV
jqWxhxYlnP/O4z+2pVAlFKzRhPpAfR0eRg3bnPp5TG0ron7zLRFV6u39xPSnkoGGPGs5WteOeqNi
1wc6Q9Fvo2rkejAQKoQFLUcGzYLTkfeFhzHAvLttyA+aR6MSyKHIXcGHwOyk1l6gEC6wnEbJkUuW
LFf498iOaf4Ha690TCXuB7o19hqex6Hxg1weXSNf8nqMn63MUxRp9O5AOqfQ4tkqE4U3MAiDB4+f
T8GbDiTpCTdY3rD2A9XzQUsebb+MiYYGLRkaDi3S1ZaXONma17ABAV5a0W+/m9xkjalb/0ZlmTTz
O/L+wYHw9CJ1OqeEbgqMh6hn9NF6PQFANbQxsbIsXJNW5Q6XL1sD/pN6hiFqHsbSSLkptOFzzKVO
/A3xCtxLFci4r4ZWEIKFFkGuzTYwcWE9OV671hnXug31N2iyNZv4azZ48zf8+frPyO7u70Tt7BXW
4tLu48oBEaUpfyrXDUJTu6XONmIZ6FmUl5Zcbn8DotEGFtyCDl6E/fjJxqn5DKo6UVggJOkX1Aui
o74PTWmR5gH13kq3dl911tqEGUErZ+m6z8ww161806/ZNIKEEh5Zki3mNtICWkPeCFhLgkZR9EQA
O74nO4kFNd3v2YqLx3iJimG7IO8e2RzhZArHovSQMh0p94FD5nhls2dZNk4vzyJzyxgve9O8enbp
hlTRJpq9rOMDKpzSEWP7rPJy2WM9GNE85zI7Bp4dEayrClesQ2sBZIPf30cWSZEmWWfX/uNkOaxj
kE3MVYgWAhjpieJbi7Dvzl0UJPSuEPBYefY02Xvhk7vYandhUMacNQLGH+vmLy7M5A+hjhihvl5+
WZg5Yc9Zvv9RFQO0TI237YMcCiGQWmWjtbHNjPHfzmSZUb4TAf1jrTm9hs6IrZGIzPg4Ngkqt1rE
8CmnzP1lcm/GS5ol4A94HudX5gLrV8Ak6G4mEUbfAV5f5oMaXH66UFB3dDn+EjAsun2pyBbc+Iy5
hPup3pGU4tV5to37bKTRbma5RNeBn76H3OXI6ZZ8cDGp2TSIDUGCBF7VDu5ILkkRqH27MdPjCNIm
QO4MwhR73z3q6tcRL4dHHodWTilwavDYLkp2j0vnv9bgenDG4PJnQNx4WcYhV2ZDPm3y1DJnY9t1
/iibntgXaRLcMQzFLBoykyjvKkpl/7ayAFENN0MMKwp2JpXuqU1eS/p6mq6tDOvs0LoNHZG17OjN
nP1GPg0F0sWtXnp7IQ9YpfEmnn0vePaElTinjl2NfWIXMXGhxRPiw09NARWSSx1bOLOrACWaXp1O
pP0Wn4j9RuGi393FJJxYNClidkx41enPSdxqeGS5OnfvASmH4k9e5KyuIs8Pzc7nfW3WjADMx7ka
SBQLBN8fIcSBp57PIkOVw5+nb88Rv5Wsrd8l33tiq1B/CQu5qbE3Iiz1q+G1obbYayt2/G0fwG7y
4F0CWkqSR2lzSWVEpx8oK+OBQTeiMVnYkdjHIeUiq2zGXbmmS6b5UhoLl+ypGqvbPPtsAF6ck8QX
P2K+0F+iMQlkfx1NLgueOejw8C3Bd2DM8OZKVd+DESNoCQpt7/GmMU7Ym8PUg2VP+QShmNwLf7jj
FNVnv7OoWNBLqTH86a7Hp0bZFE8JjpzBQKuFa11z2kQsrRam+aUW65HqWorGPKS2NEhRJv3Kmw8U
bcr32uD6Z3EyzG+AsvjsjXmBx6lvlcfKyxjYXuyhyNfmLCfo8LNDXsC2W1R7Ir88wSBa6BvdYfZn
Ls6TiR6QgQjzu+1PnkvfgefFKylIxuOeD5GIBuNmb7iqsOnOQcSkoCk21jwu7ozbjEzTZYlKfh/O
Y3+Ld5NZ3UOl+XQGryHGxYEy8vjPqYzIGG8/fSXLv4ECX4Kbzm+Q1qnu+6BHZ3qXDlY8iqFt/7cO
G/1KDBkKR4m/nSI5pwcgOk+6/wpqKzqOOuq/w3TOn2g9qDkwvBE2fCd7ooBNIosb9cBZjRjBRqWy
z/d8N6Z99FeMg7odKEu1or95Xc5/SYlFfwUSOqdTyZBLxziGu7zrr7KyygOSXs3wPumfIOqLZOOi
3L+mvWQKJTiOADB4wjlyt2+CQ2iNrlxX+D4vQK0hOnYpuucWir4zbMRS6EMcB2jaYnFKd52EUGjo
SnLtb99My0x8KfHqwwz5iwJFANlH+J1Y7NzMcV6Rwr1XzBkq2jkzkLeVsbEPrOnF5s5FzuBV41Hy
cZjnnbsKmsqCGmZK+6dd+eTo7UqTCfQ7UB5V7zINCVcuj7Q9E4Drh6E/pn4a4p1riuxxgDo5PpYl
ouNGZqV644li58csysV7ELQOfpbpP2k7t924kS1Nv8rG3HODwQgeAujpizynZMu2LNmybwiXJPN8
PvPp56Nro+FMeZSjAmajd3cXqsqRDAYjVqz1r+9HABI2ToP9De5tJCNCz8JF0e0mIL9jnhrbPK+d
+1aSkNvPRE4PNYDkcUNbRXI3x2b5MXaGaCk1GlQvRrrM37Gphz9aqtpPWZcET0Sz019pFxffvTkB
vOW2y6uT0YweMHJ51VhyAKhZiZJUO2puv/0YuX5434wpTptBRzi2IgWOFSvSpuRuwIwnQbkunG9T
F8/XqIDtamdLrOKuSreFO1APfiu4RMOt5UwKxJcq64uPAa0G2YFG1vFJWILysOTsuBZYWwGmwQmk
X9dBBwwj9Cv32NIUgmWHiAX2vXOckiGMnas5J2+GIaykIN2QjMTmum0AfGF4A2i7Q3Gw92TP3jhb
hAczqcNgF5QjqcYA5+EHYgTyPl1BkIhgUQPeaR2D9KvfAbIog5q+bkqkaPNkFBnxQfsNShhDUZvd
5PWsb0n6UPBSHq6IKq7Cr4XUZbk2MrogVkVuhV9zYxqePTdOqTAkhE40Rdq00CfgLK4Tuvw+oa80
lmaywb3LylhQoUh9GgNqj4KKMMspXut8HHGpSkf+ba8McYhzBXlfMrkrKizGg8wpphxiQ85iXXRD
fmUMSRWue3uyj0nlqPsYDRYbbI2jFfryxv/QS4vfQKuGrmEsiMACWogbHLmnkHbqX3e//x8Qr/65
brv6+V/vf5TNv3Zd/vSjjYr8v5ahHrn31xEi7/8+/cvm778OnosFonXyF9u85b76qXuup9vnhg6w
//4v/qD//JP/r3/zX8+//pS7qXz+3//rsehyQHG3zwE/6+R+67ivXYjf/0h/IPk4vRIv/8rfV2Ih
FmaX57m2sCzTXeBb/4F5af1vR5mg1n679SISWG697r/5FoTWXFS5LAv+kf+5EJv/hpEDoI1uYnB+
imY0+aYb8cl9mMuL40g8mriv83+BoC88uN/uw4macTfoy2aPf2aJEoqNZSaJib2xHx9+m5Y/sOXs
PwzFDNiKn48o3TsbKsf9x8HahM40tuMDWscHMQJfnCw0k6+PRLrgBGK3PBSdMqYkeBVaLji23x8q
TFLEiUnQ7E1Fv2RjtBSiMeXZusQSu4LD+9aYu+pd2tflQ9qp5P714cWSRPgdovdrfNfypLCUosNv
+X2/TeqcNfaiWGr2bmWMn2fdIbKeRLxzE+nf21Ee72e/ih/7xIqv3K5JrivgSyvLmovNhV9ymu74
+/VaLiQq5kGQ8jib8wqNV2dYvF5HEK2tQO20n3C0ndZl6GRHo8mwkyXQDWlSEPWNHvIMm4cwvPUH
s+vW/RT2G/Lo7R3KF/r/4rakGQB24QQS49APhX7/+u9dfs7ZxLno2GztWvxgfu/pxCFdSZOYnPbS
ZAKOw+pxP2y9FiuVeHSvCjeZ7l4f8A9rEk8lSR6IJBNx3dn8RImlR0LZdt/N2oen6wXbwFfOtW+0
4sK7sKD2vXg4b8lgKbJPjnm+/id4SNrsalYFrkoNOeM8Pham2bebVhbZA/CNHLY+uBtK1oKiNMUI
73MqYVqtMmpOHxKy7kR0OgMYCq03+ApUbTE583FsssM+VQQmLd4Z0Bh2wPtmxHITquVtPEY++a4Y
YdYKIg+im7fOoYsiy7HZQng4hF2nLy1Pox6kBLT7hAhgxSWxB+BscK3DC/Dv4+bvnfvj3yvhdzwl
u+jZFDKUI11TKahKFA1Ph2qMXod0brE+oh4vBjWi1yCjRJs4bQcfQgd76S5HGfXmB7QlFy3FTgLK
+xcO8bfPOaTMT0o6bvfWDBYGO6sO7x1KoopAf/f6UC/WCL1h7FvsxMI1UeWePWBeRzPLnUYWSihc
xkZbb4TCY/7tozgcLyRVXdxu7WWaf3ugEmp2NxKR7/OI7nHt24DrBh7zwtsSf3gaHkSbpF2l1No6
G6cWQxbHlVntPRxC4qOsjeRp0g3UhFDW/Xd76ssnmNQEwQMzDz0giR1MYQuPpNVEhjmBWBAoGglT
+je3VTNW/0nj/18XlHixASzHqEuK2WPtkmE+W7x66ukIKwSt8waNBzBR82M5NFjVBIV9mOeejEiI
jkwiL9lk/VJb5DA9JJ41bNDCiisqeYowtaiu2wIt7uvv6Xw79EzTcbVn2lph9uDay4//7T2JbMDP
NIS/ZajZhGTT3BZ9+c4b+NTb2TIuLPMXx9YynEdAIoWysLnyCDp+H053rciQDGB/VkRbV5Dm6WV3
r/rsS52A5tZdsEqweoBMUe/qGTu42v70+gOfv41fv8ClaxqKEejcX1vobw9M13lkVhUGbD0Kr21D
Cm6fhLMDeboR+9eH+sPccsjwjVEOcIimzmKEJkUtaVteto/o3XEUfRch7IJ1BI/Fqir3wtyen8Me
mAXYrB7Takte5Nk5A6MLEqY1pXvkYxAylUHTadsJ0I50ClcfW2/y0H85ksDfAuj3+qP+aXBN3cPm
9HFtbZ4NDtmT/JpXpntIi8aG557ABnIPvOIi7UDul80a2y7xY6FLmBe2mvMdmwd3OVYxwWNtWYx/
uqYCDPBQs1Xpfq48+71wMIjsuel/KGmX4kuPJsiDVn1hGb0YFO4M12+SXtSZHFOefdRcLT2EE7O1
5xreH3oW9W5mWfHl5M+URDJuZCM9Fm+cZQZ1TY+0kquVyRo+fVI/bbVIQtPa4ynpvatrLzrUdLct
KYn4QJOD2MdpnjzSMJ69e33k822WrUsuy5htzCXMc8+W8lDFGs80z8LtLQzQ24Cjstva+vDmUZQk
jnRNy+GiIM52BwvXaawoQ7mHNA6dIffE1pBYK74+yq8/5vcQkIeBvM1/uP0QtuqzaYSDHqP7jeXe
aPxqR6UAdR6+vnQSFCm6OrsxrxDfj4cJjPARFaO4bqy0W5tza+4zEqc3ruuD03v9Vy2DnvwoCO+W
w3VCOabDbexsFRsTPgC56Vj7GgQo22NB2WusN2NiVsfXR3rxLpfYl82es9+kJctdvuXfdsB6cjoH
cam1p7mxuMb3l1bNeOp3r4/yYvNbIPZSyWXdWIB6ziY5QsXtVBGjyArYY6Mjd28uGOO6AzjS9m59
YbwXT+UIV3LtY//jEkyx9/SpiHcqJHEq3ZeuSA6OqNwNpsv5W/c5RlHMmuTzcxW349NRkD8Hna2d
dN/OxfhUUKh5hxiabHNMR+SV0wRoHQOL2oAvgMO8PqPLn32yQhibzYY7n4crDvHE6diE1f0wOGO6
txuEqrT4uHS/gEggNC3kcEQDDCiIbkw4FqjRW9wZy+zj6z/h5UtdTrJl42PLpvJ9tnRaRRuDh957
nxCJfPJasFOl3+JV5cEzGrrBunp9vBe7LI+MWoyndWyHBbW89N+WalQ6aP6wltlnNOPtfIvsViVC
57OHAd0uBe91GOuwPbw+6Isv8degsATQnZik08/2OuXWeIwYbbqfvMbemLLsbU60DiCvpLp+YUbF
8qedv1U21f8Z7Swcl3xEGHE06b7yNU5kI8qip04shqxGWX4pHDcTV004Tt8IgOul87Mr4yN1quTC
U798tRa3D3yuHBrsyP0sf/+3qe5DSu2EDAMGqqCiE8wD7Qmvil404RbSxPb1OX75tS6fEfudx15k
c6CdjSbNaVpa3/ZIfFwQGImLX4PwLnwxL24HnkMeaEkFLUIMBO1nn0xuxQlFd6Pft7akxzAkk7ZT
5dT/NQK6qDBtdYEVUs8EyNzlXrQZvCH8kcw5bJJGGaj+Imy+CjkD38zMhOvDW2eByyzHKo2FAPed
8+UNqKhGfN2ANk2Zag9My67H++bCyfLiI+IuK7nKIHAhJYDg83SuVeV1qVkyCthS1JVFSUF6hkGs
AAIh4XK+CKMTF8Z88X5ddnxTo89UaHRccfZ+x6rNMW6Muj2MlPoh8u38pkEK9k9GUS5xiXCWjOXZ
9pA0JpcXuu32gHH0kbqMD6JSORdin5fzh9iIK6YguHUdoc42PXaC0Bwr4BoA/IY1xo+ovQzsOmvA
7FdEF+2HGZPyty4N9nfTXPY9/h9lnYcDPudLie1pu28F2ZsszcHhQBm48IH84TVxa7YkMirB/uGe
HZqpExkG/9PuS9NBH2qbLv7mInZvX1/nL3ZUNjiF5op1yHfoWWc76tAHbVgXPaL5ysNyM0Z5DZmc
YjJl1d3rQ718IgtcPU+EuYhjLVquk23MG8GzWEic9lNjN7s0tJ2tUxiP/2AQ2rRIpgmTnfvseXrw
NV6QO9V+6AHae1NIJ3Tg9xeu5n96FLYHQn5NBl87Z9/QwocIZ2OogD/F+kDLQ7MHly0vXGRevhtJ
4WC5uZnUrviKTicsjO2+GhoSAClNBtck1QFEcHO76fq6urAMXj4QjiLcDRHf2WQAzlNrNKROYeDl
BVCAerrGuHe8m4zZvBDeLtNycqAulQuuZdzvFdN3frSEvo1OqnX7fRqM2YGsjPGYdNCsfBEMt5GX
Txe2h2VFnY7HZ8HeSlVd4vJ5HhK6kMA7qwMYUJp9tq/92r21Ud3V+HaL5soYPX2VuZAS4Ct0F8Kj
l+/uZOgXtzILp7MJYuQ+bOBSTSl16XZSAkENyLnXl/zLWbWF6RH4WoK0+YvFCKAatVuw7BSuU7yz
cIb8HqTd+CzyWR1gj9Ep8PqAL3ddWyhtKkxrwBy75xdssHrWRHdLS/Jkdq6cGtuolcuFDquBiFaF
yMzepdggb18fVXp/mFNHUvXS7B+LhHRZxL/FQZGvctPC9W6P5N9RdL0C+N0qPHyfKqVRIRplUSbr
CLt0zGaM0XqoEG08q1LSs0AVv6cUXk8KCsiALhyhNtQ3zPCgkMGUYRVg4jzdcH+mkS6joaOFzQLA
AIWJMvQ6GOw0gSbZ+delJHahRRMVGE6wiL7WnZcUcETtBJt7gU91mRnulxg89MoK7K+m37jTWjfI
OLLGM3bwDQO8YFXKvRYDE7DLdYLwfat7Je8Sr5wxoy4WJ1f8sVAuRyUZyhX2m1ZHCdjN/RXONIN6
N9mmLQ5VQaS0nkAHfFToQG872PrN2jDn/BFt+nDU0GLi9Qx2Or6ma5iWY1DL5ggKbRhGCtaO95FG
LReQfGEHH5XIomxrAEKT1+1Uz3toFwkwtL7MHrD+hjpY95PGg7Xv63FHB1V4kwoNdJfHlhl4icjf
95ToK1A0YsxQOcE8Bz5qqrSB5Yxh/LslF1ZvYimm8JCiPCrf173CooUFlOACEVfeD7pMTMhKbtqm
1LCRaYRb1VSLtU3degq9SpB+61TeXlfeQMZF1VE1H4LZrT/M+Cs0uw5KS7DT1qzu3BDt34rWmuQL
1nTGD6NK5bMkk5HtYV72x8lv24AWEDkChqMoNqzcAJP6tM9o0wUck6dbK2q9eOO7bpoihw+dB9oR
J3Q4PaAGf7EY6My9G0ETsLEkrn6YpZ6RtlC89x5B8lNiHEshd52b4uaAj1hqvsPizXOPfLO6XSNZ
Gts1vh6askLcJwJ4TKS9Qxh1Rf3ko8ec1hXtqmofjLlCaTugJ9wEY9t+qDNQFUiVEuv9jMm1WgHU
cFEziaoODos3Ob1M7ZACsYzQtW0EIouRxmbSYygtuqlZpaYZ4TTsTPIzWkKw4LQMiU9m4EDrseIM
17m+iqYHa0rwmwn00kHQ+SZchBRobwQxE09vjIc/B2wUi/fPYvbod22LZC2hdWFtldEyufSmoFjw
dK5A3AT1U+Br43tpFoAe0hyGk+/fc0kA5TR6QGtIPW0d1SdIPpCRfYJDy/LCkQSnEmUWzjukGfkO
EV4ybDBc6uTBB/N1L2oQl0y6jSkUklrntkOh45DbEP5e2e447wzUsBo4mMcdikMHnKCkVva5TgQM
v0ZAoqXFSSeYmIbxtCVm8PPViB4pxbGwa+Y1gP/xmBDAOEhjg6lE5zoFBmXbAuRlUGHP2MQyvmOl
0WgZGEWz9oij0GT1OGXi3uPIH0kd+znSFlbVekRH/30sBlejvRbTxxbRqlhPjRk7a9DHEVtTYIfX
Bdq7aReAlYUcltQALUfhoZqx5wDSTQOHq9zRnmXfh5ZFJ6RJX95Dg63eYzNbBQwiE9SogoOIcM8u
VLbxi8xmvwowwVi5tcKix4Oww0qYoL5UDqa47Ygh6N7g5jBuEI8n9BrlSf45hcZTbzC8hbA2IezW
WzqmtLPvndqptyLL4PLFRRHlnx2aQ3FzcPHi3bh5VxlQq2txX7gRohZjkKVcBSrT2zQHibnDVCYf
VjNKiGbToJGKmN1xNrlxdTMptmDs37N8keQkC9ZnRbbPt6/4XqfheqQW+tUqjPZRckYh5glt9y83
SvQAIMmZP0MPrrKVjvv6q5oVDKi0apJuJcYRr6vekdkz7q+2xScRQPGlTxhVZmrDd0hKCSwKkGj9
GPEULvTsGB1d1yw6eJqTbLp/dGUksGjjplqNsqcvP0IBtrJYetA5QuhSm0YiIlzHIYrXDUZpeGei
RzAf0hZsyE0kxiTYoB8K1CZ0ARJv454cymbsGn6ojzFLQy0TvkdJ85MF0KeIblp6MiHBeWXcgsyp
CkiBJCiuB9gezlWOpTmiYY/GxfeAhrulLz1urR3ifmjHWGNV8lAHoe9/KMYE6qs15Ng9tD4bMfQf
OCqoVTFnpjNeWle6NMWtIyb3cU61bBGPWy1y8jSxkx3AYJq4h1y4zT0mPnK6g43cgyzCZ6jlHGi8
n5nUwRd2dmmuTYwk0JREY3/bcNWGPYvYLqSY58t+E9MUAqW8CcU71Xg1hFpE9/i70DwfrYMA5SOV
7pE9Lota66cKqn7eyEAnx4YGTuyjzDIVOy0A7NDJ0SOBD4IG/XdC+5pYaycsnpqULAJ2DIYlrlXr
c1KOo2+w0ucQ+pId02sgEna6jyYgy6/kvnOXvk7sf9cjAkd5XaCJiA+usOGSlJzyPejyRprvoT75
SDMDo1PvQnorZjiZ2rQuhMt/iLOWmo1FVWEpilnWabxDw5klYBZhj4Kucm17gfgM5oh1TGJvr9Sc
op5Lh+Hm9TjrxVWAOpUmhUgOkS4e57w0NmYFG5Sh44PqJ3fbkQBc2wvB/M2j/BJFoXEizeS9CM2x
8xgTy20OZj4IZB7sLgfy4fggvT7OrwvsyR2A4h6wbU2cqhUe52e3zsqnt3hKs/ogI7zlOVSy9IHO
3f66Tnq9sJCT8AG/BQwvTYfb8GFsJa136HfGu07maO1GHcy3tmGze+HwnjtbP8KL+SAzA+rmVBmT
t1O4lmBpQMfzjzxcdtLXn+FlrmwpK5uLHkx5inLaWWq7wCw2RsZfHVrDrj8rYGnhVvI19lzTM+uK
PmvoJjS+IBsZEgMHn5DG0i82W4qxcXpjaAkc+XMJLbDtwgcMeeGFO8ivrNFv04zvJEU+m4QhKUNS
le5ZrnQEZAI0VMuj05eIvKw4ne78OiienU4GTzKIyTCF9EYKkNLYyW/mbiHUVuMigkT3OdBF6RWG
2PIV+J8UPrME3gS0gOChBVgXJvTXl3P+a0klS0Eambr/eaW5g4WYm/6sjhP78nvChsylHFrD5y5x
IIb9XZHVXlEqbDXnET0JhPRFd7TyYbhrWlJCGwV+H9dYKhoTjExyU1u3xdtrKqNAbyJZKAEuNHX/
qkF05PQq6BF0VFlmawtWTnXhec4+2V+T/6tipqngo3U/Wx96jBE1VoU6tjamYzYdR1dGO8gL+Zuz
69evUShisxDRLUJJPEtW2rm2Q1WVzhGiaHut6ASgizkJj54eLokR/jAUd1oMqxXZCAeFxunO19Mv
R3ts4Bz9gdLRSniSZG/jeax1xfJ+/fP642Ck9DRZXpQq58qsvoIBXiaZcyQDYa3jbhDYQdScwjZ4
zH8wFE+Fgsmho/G88jaZ1MOnonWOnoVp1aBGc5PaMbpgLw4vZCnPsgLL21oQGpT3XEnZ4FyFWFaS
9qzKVccOO7T72W/EQUQWWPQAxvvOCLEoe/3ZzpItfw+4CC9tB5UWh9bpOyO+TFyDnNVxTKcHbiXb
NmnuDYrhTRv/HEZ2KD3RGfFPBrXxKqZmigrtbNsZag1Uiy3i6OOleV3NDdamNFlgcT042y4wuDRG
pjnQH64u6cL+8NHZLFKySjaJRiHODhY9i2bK7dIGIMc6cdqm3qc2zTyvP+DLxblkgJ1F6atIZXnW
6az2vQGgBIMjaLzLNcKtzG9LRmsNRenS9/3ygSQ7oVpUxwgUeYmnQ9EymicDhA+EoWQjVKzqndf2
X9/8PI5NhZLWb3ORMp89zzRHaWk1qoVQXuY3Ic2yZIJL/aFpZXVBTnouJmBFStejyI0UhEIlQ54+
kG/i5jWVXnfswRde+UEhrvK0Ut/rojWuxsYYP7pT4K4tt8ekUwf6kCrd3eks6Y7tCNOB8qn95o+E
ufWQQSOLIeo5T7cHaAh7Mfn1MXMSY51JQzyA/O7elzbAh3R25ysEAOl1mnj2mxcSVT1qJfg38wMg
4J1ORgC+XbaQ0/FKrMHrTFV3xe2j2HizWe5ff8cvFxK6Zwb5VaFFyrtsTb/l6fDcw/jD6xRNOBYX
amQeG+6vl/ZSazlvTg9xRX7fZitFyUAh7ewDbHTrJ2XFt69TxEWYS0FncYwW7gpcA4I+0GFUPNZE
/fDn697far+twad0xZWpu2Q9iBpLS2qbq3gMaY60h+h+HCSgxGkK6XBp8JYr6eLKHazlYTwbW6iL
9BK/PlkvP3A+OXZqCiKc3Lyb08kioR+FJi6jx6Z2zPtSdOR4cM8Bq6XpX319rPNAki8C6axCEY48
nh1LnR3hA550ro7hzoQLH3dvY6EA26eWVnvlW8BYFseR75Pn+unKl0X6QXLxFdjO4B+7yt2+i9cT
YSahMkfLTypE/qVD5A9Lh0T9Ui8kmU3G42x7GAMvjmfySUcFEWJTyhTzLByEDq/Pw59G8ahNkg1E
SYyi6XTOSxq00KOxdSdhg+lq6ktYL90ljeHLUWxl8q2z/yDhpEZ5Oko8ll6NSFge6977joJgsdPD
UTm58FJfLiDCFlMoVMPE4GhQToeZay16Zw7ksYgb845LLQ1SpR0d6O2ztm+dN4aiOMSBhDyLYtHp
UIo+JTLi3HPRB/RwTsWE4adlbV4f5U8PZCMXti2MRzjxzhZpXfYe/aG9dcxEZt/Ewh8/2hMNc4iW
ugsSj2VuTrcQNF3EfIj2KGcw3OkDtZGVDZP2BQodvJA3tVe4OzXK8aAwJ7pJaGAsSSqWS+cm1opv
f04aVFjr6OeJIM7jTnQ6rRUWRO1Rq6t3eZ9WG882pyuHruwLweAfppSz1luuO2TCXgSDZtIoGl0U
zzmTY5UCuEQfKnLgSSHevkYIxzxGW/5L4fJ0Sl26HOu5DKwjEnTMa3uwqKWBG96b1wjmHZbLXkbw
T+XydJTUr5T0RyWPAf5gOx7OX4+92W8sWNQXvq8/fMYMpfm5VJ2EOq/1WkbngaMwJR5UOTltWtYp
H/rj7u0PRMmaaxWPxDXkbNpUFpS1zlMWPT0ON6QoZ9rjy+6WvfxSvXAJe84WPVkdvmFuV+yx5zeD
PNRj1CTYTHbOEH8CkYo73mTagzyOThYctKrH+6joDfPCIvzjuGIJY5EauIx++s7MdE6449fWMS/D
bzUlE3w84r0e9V9KgSA0e+/uH8yptJbUGWJHdd6aMgK50uCvLQ4TTUpCRyQc0LLjIZm8fSRW43IP
WNa9OtfO90MHoDiN5BF4lfhU2ZACsZLuPpAqfqM8S3NRdThR+LQ4J7UtzoJaF/8DVCmckBa2Z4iK
5+Z9o2fjwsb44l0toyD05dtiHBRYp+/Kq4E6TSmLPswteDcwvsqPrWsYWxuUjLOiXzWzuUmG6bfX
X9l5FwKJRz4CKjLLxZXrnHm2+QsrhZoAePfY9r0LCQbN+J1n5/29ASi02yZ2A4mv6/HFbk07cCAI
A/e7BhEWkM2GFJm9dTvj8kxDH50yhMxkPc6+y4JNzoSDlx/7ChPQosqju2GU5gW1wDKdJ58koyBa
oRUUlQiF7bOXaoy+7QRQaI+p1P7WIN99mEa40VCL79N4NC9sNi+2tF/HAD2pzi/c0rn2zpvGfrYV
xqItJPZNU8pul1a+uPC9i7/1V2fPRQcQr1EveinOurNl5GQi9vGkO1StLb80fka5KzTN7pkW7OqZ
qgjObpWGer2i5NWAJsEkpFlnVHY+NsFgPAxEI/cDHZw/7dER2dqMIRRBbgGYtuV4cZt9KA17U+aY
R5JeVIJOdbunoAe8aXEGmU35HtN23Atxe29u4Q2mGJDBtIHN75sTNY0KwrPEsypZQ4CkRpNAvwxW
aRTW/Osj9k8wdxKKKToIM3MfOEXhb+sZAhLQhnH6MboN9REgwbG5LXJgEOt6SOFHU4jNf5QtdhDX
rj/7cquF6mE3ZiE5Z2344smO3S7ZNl1YfglS2lHWcUyCFdp+Kh+Kdtj3UTSZK9xjWw+7Rm/MN8OA
30SJaDJd0wyFLzgCdJtssMClrcrwnhpiOU+3I8oM9JOeFyqKVWmQrKwuoBLVu6r/TCOsF+7MyK1A
kdtwcNYTMsEj8OY2xB+4Dm/zjoTxhuAsvBmdqEgXswbiH4tq1CPkVlzBeo+/3dHCEiRNiMKZnvav
M9YV03pOpurzLOjwhSQMk3SD/sJFa9BV8n3lGos5KHq8CkpAXX5umpy2G0PE49c5LNpPdmgodwu4
xEK0HEy2XpXKKZ+KQM2fQoC73orvosO1yh0pgNV2XkQbbvgkt6kik4uFRbTYW8L7PBihGMBbtUoD
yQ7SdRQa43sZzxFOFB0/euMRltdccWz3mw7cHpUBnTnjVaKzvqYYjyhkQziQ4us9ZeGuxNrg8+ga
1r0sPVICSdN2XzVu11gStYP1LcEa9tlvkaxsmsgOvgdgN6Aa2fEALT/xHRYonqtLl0LBr+1pEGZs
djmQUUPrHmk9EwbTGiZfAtBjT1Y6cCtDWOapLYn2/gO3i5Y16bCk15jPEDHSyFs8wf2Iw01sYiqN
msXtD8YUe4+2nLvr0CINvxllNzsr0sUohq1Qq2Hbm8D7YTmLLts7tZeOq6Qc4UoF2gi4BmsTGMmo
qilde3Ft/UUdaMSPDflAw7/UguaJJtELarFlddX6M1jbyS6z61HWBQ5fQno/vLmpPkFViD7Choww
SHZGTMnikd7ibQNBBrKpzMOvgEPmd8LKybWHuIV/mpyw+oowBOXhkEaobjC5GPlF+agg7c5ienbj
WYfXmLJBBK6HAKpGa+EMxYUFlk/fS2zezWwIvoWRaT9iNQBOZrTM4acowizbYMfAaQLJtJLrzDGA
c9MpGj4YWs9/WbBNnvImqj9FVtzfZ5y9wy424vxbUiRY/1S0Kq90VGHNBI7d/arp43bwJaDcs06N
OquxWwvjZzcJArUvgEtZ16U/z18xEsfbwQsUaqFizJG0BK32HrN5MLItXhLe0Smo9x9meJmPUVqj
CjCrEfMkKCPq4zQ749OAXeC41HSqxy5pyRrhbZeslIgWP017TrZK1uaHyYJFtqW6PX+2o2ohQ1mU
L7ZiqCHYYaSdPzX0I4Rr/ByTcm+DTuM231KiWZcOaS7EXHW2MushBPvWUB06uqlHf2ERONDIVZu5
/HJ/At3u9LqMcSVrSmrCXZQDRk0al7otLZpYiiaT98FiRYNOj+ymXpOwbxcohpo+TLnAnm7WmDDQ
Vp7am5G+1k9U6UVI010V2bvZ4HmuoXh5j1ZhchZQZyUFMKnFnMQxU1aKZVdutu2DrsrAHs/FUQ9T
MW8SI6nEoXAUTzFD6nsKJE3RK4V5dL0WNnHCmuxwBUIpC2mChpVkfbGw+qg2fmt7n2xdKLbwDrul
lWf6fN9hmM87RExs1XY1hj+qJjIfBy/BqQTYVvBeB6Yd7yfDWN6NMUxLFVE1clPNgR7XRdNAb3Oz
OPe3JapL60tQJlgN0sXpfK0GlCYHygAVTj5m73yFPT5wulAERUgwe/nPukkBttscaXCou9qOdtMs
kJggSci/ebRcXUPjwsqhK4BvHtU0Y+kJWmHuNoYo0/wAcr94hMqKSQ73GfmtGHL8i5yuQQYYC91C
Rssg26+Q6cw3MXimH1NfF9G+H4Xapilmu5veXpxqQ/QLGOzGBhxAtEMFIGDbvi/Bq3+PafeLgM/Y
OM8FlOqwLIvj59Y0+AjJTgf5RplJ5R6QWAXPYxdVD2MzA5cNqWNSNAJ8IBf8NqU3yHK1sZ7MvP+G
NISHaCkXBhsSZUKso8oy+uveHW0OjrBvyrsU5Kl1IL8njY0qjQzjhokfCCxtSNO1yuva3RtjT3su
4h78eApPVR/IdaWCznmn0bBYpt481vWIVG1d9CqxjtxYWr12QPhJyHiiM+8gGEb9oUnmJNkkKvCe
RoECdxXlIS/WDGTP7bk1jK9xFjdyj4MbiIJ44mBbG16DdgDpln8b2ehQgC65zwpTrmeIib9IU/YI
VDJ1IbR6FCEhhqG+wpiV9+WtOuq6X0lEWJ+s0h0f+BHTA80O022iquQnyhD93A8pC61FcXHd4xuE
S0ThFdvOGfG37dLwm4Hy5acYvHkgY7HUMAfYNu4Gpzf/eQCOeI//u/2J2rH3ae7GvynoZnuVlliz
u12NXobUIdkBXcOjwGQhgWMdhdKONtS7UU22Rm16KzIa8nuV4xD/Pkqa+jO7lImTV+/gCRCVFAa3
QNHAkjd9Nz+15MCaPRpnGGLYMuGQlzU5sipfJZW/75xYoZIZwrLbCeCPzl5henvDJwy2knw2TkAU
GbGn63OwzIOgZWQ90wtzD+NyIWt6M65ykGvLj5WdRt9jP+BXpkL6KC6tKqlXJYl+MEdqAEk/cfhj
X4Kec+ONJMucDk7yGnAsXNu2Rou1Y3NJb+MmG97lWLc+1i2qTh5j0jCRspr5rPG4GNdSj+DZogzi
Hed86YFFs2a59oe8iYkDl6+FwhGhYo7OAR+wqMkbSF4N5M0Kq4uV1abOR4+1H64AB43mGnEpoabZ
IxbcEBJG/c7qpO5hVXcxy6hZRAWLjOpzOwwQkHrHLmDsmWn0syPMN4+ErsO1V4XViIVs82iOwWME
0hJ3gCnmvtaZ8bRvCDjvmswJ241vo75ajZ5d3MCHQ2TKMnPfV7YKmKTYilzMIZTZbZTXOtWa5k8J
CB6U/A18B0nSr1us5Aboxd1a4Sg14PTlht/NOjUhPcbFX71h9DcGYeuT0MATD+AhZ6wFC7ReoMvE
WFMLnP1i7fDZAssUBm8VL/Z0gXcZlXNoUovf7oKWf8Lc07oL0HfXeKaV/RXAYuem55ybtu5ceTej
3wkEqUkMqwmtQUt8j+TK33URpGvEPLF+mEWaRVd1UvC2pMcJuulBp1cbckdiuNYzVNFNDTcb9YSB
DfyEkdpauyRq7SJL5RUQUKffVHFe4vPsBPNnjE5bFAHKUpjNill5q4EX8kiw4NLjGDQlXGhp8Q5H
J2g+RKaEsG2GRQnhSTfUE+a2fI9zLtonQIHYD7SVjeq2G9A4rseqJtZr47hEVBvDndoCFps9JAUa
xLHw43doUC0UnBGakXXmmvFjYlvGN4UybiG60tGeeT+KXHzusFlap5N1baTtt0oOhwrU80rV/C8g
WRvsOFnuIfBa2/0/7J1Jb+RItqX/ysPbM0HSOALdveDkg1xyTaEhNoSkUHCejDMb/d/788xCoyIq
OgO1aKAXD8gEsiozJHcOZtfuPec78rY1t8gkm8FCIr8OCsE6LWEGncArvhE7BJQEdOrgdeX8hpHk
Wrrz+FqMUoYpImmKQP6p7N0Hk0rgTLSl/orWmBQxQLUWYQJ54xDZKTSvgUF+g7vfDOVEyieM9a0Y
7i7kPQ9FsYnmbcq1kA4D0sO8O7az/QAblsDipYpmF4xpFfPO+ehwOEQp5gkF13GRgEXB2aMjrW6E
jTtZxkXpm6irDYQ5vjaD2AbYetb7DjVvYU1ftVjfQmipyWOlpDZHNns+1plUb2HEubfaaA9kM+jZ
cXWbY26THUC0lH07KuMYiEI0XiYr99kxELa18aPg8B5kXbydXIh+92taN4HavSlZQAzFfDfrhNG0
IIK3bD+xPl484szcIJeobzNLopmM53kr3mIddS+mlRCZst8RA2x3MkRR6jmpdQA3uR+r+WzbW2A1
472aXCMGDvI8eU84JRakpWjESXrd/FiqNllI5YUSOQG5tB8lZaKib8Qztf4I2mCmpw2L3E8FtDvS
yVGFEvj4shE0McH7mchob5QyiRTm6B7HjyBdtrBMT6MKTQl+eR0yjiM/wsVXCkGPZoY7UQsswy1I
czqJWmJHML49sdXFFSFGfUhaxjeyKMlcYeBzsmHWPLPj8yagrNe7SMtbzs0WwWQ7E9LdZlkAm+Jh
X6dbYLCnTSRwh3ZX3uZF+y5FETrxmPnuNBi3WWeeqnT9lpXgGlfFnkILO9YOhv195STZo9pm+tU0
9ur72K3DAbWjE1hbSgQpeZ/1ojVhZjuDb87mnYU9KYDXe6zy8j61hHIlcwJWRSVe4e6bforE3iPq
S8ISXq4xhPdntZPuh203b4IGXKBZpRlunMl9U5bXMPB2DvusX2rQ0EeZfWUGQLhet1QQ++XeUpsH
XeT3KysDqtPZWzrrAP7nfdWzR9E9VVr3zRm3aBDasXWIwLSGwF21nZE59x1W9FJNvqjOFkdzjwpt
sjjFsCpc4NEEMrv7ihSAqGUODch3db4WqXh1DeNrWopn0HrMmnmNcs9KE7z8sPeghKpf1gULHYNI
s2q/6EbyYfdt8pnkUcnSq5OfhB4zDsp5fV2ICL9jGIiHoXlJlHa9QXe/PBh1al9phQmjtyfCKu92
hWXTTiY8YjL7gwQ4SBpRv3rx1Hb3okFfrtvVcGztes8CzcS7LACtmokBUXlxPjnSsb6YeuBckrCa
fIgI40OV36bRMLRRkw5f88xt/YtIy+TkGJ+olJtvIE3db1Ps5A+8+Z0HgAZ5oTa9xBzBo8UV16VI
HgodWJGiJssNAFGTRLWtUEufhiZ5bbg4KPOvQCvfLLoBptSOFrv5Wht9Fg1p1eV+52y3bGuRqJwb
0jz3kpJ+RCSW9cnimXVNzme6gPJ2Fu378me0xeyiN+yidJ7PPCvva/NFEoildspjm5RU/tL4Mjji
nCixjVanXYg1UtsrYyG63QA3CMd/vBm1kRwh0Yija3zlOSdkwZkFQQYq2xPCQfOADeauK/OqIIJ6
6wISx7Wj3vWWG7RZThqGIxDjdOAL4ipZp8CtxLgjpCMRzE3ybokIUNrnQJZtdhrNpQJWB/otKj0H
n7RCumPJRAkVsdWWB2DP0vK7TlHVgxOzBoOnSvN7VwU5eq2ST6M8GCWRJ4mHptlSX1nWetvXpC2U
gyRcqT+nZTc8N2iquaBL21s3jlXlSnTJ9ekf1zqF1JlubXcY6WCU5EEyFgyaGBvHjpFagqia/6PB
+Wmn84dk4IE/pFd5MEsXOrlRty3gNxKInfrLzJ2Q78JpV6L0uECBMc7Zu6G3qxLxx1nIaZfFEeev
SglJB5qzMM2BgnpOPc1oAsdlTnd9Kto6KgrZfGJpVQBrWgQQoR3R6KJglvisZ4stbxhAL+ymuh2e
9KrL3l1Cjp9FnY+kNnTTTPeFjvLLlsz2PdsAxpd5Mpo3+iq68GmpLJZX0JJ/JFw8r8A4dsl04kKR
c6WVojR8wzDr2zkV3DNkPMZ6IN6ykoEKyDU50wyNCXSfC/mQElIEiyRNQ07+c3nQe3fkfNs1QMMW
2qWTD/itmCOdtecjtvuOH70tCi4dIOUaL1nfPuhzld2MlmWGCbBKb6zy5QZUbh65atu96shI270x
41qBaKqg88eeQS+eiEdar9PGG+gLc92uJPHnl9buNs235PRkH0jqsQatGcRhL3Vgg7LjZz3F7jjW
r0qfULVvxuUdWDenfeE+WkUwDKOLf4TAaBSZm+jebRmrAnWoYxfcmooa1u1KlXZyr6DDZEBA24nn
n12y0Mb2iS2h/LTXDPG31DvsC1qpF9ebDZgvSIdS9J/GIi0aZ6YgLlzHi4S7bVw+yqFINa9YS1op
CZm+t+kWpw00prod2b9qlx3clfFjKcv5VVvrmHjVydK/VfDkOz+PxUocZlPOVVDWlqrtM3VwZsxW
ZXHfb/Z1QsuVzMR6Hs+i3LqjC0V6YZ90Vlau3i7oUwP2J8U8z4jRnGOhfA7uXL6KYhUnLRWLEqqL
Sn3myKLVQtnGZOygqNzus2pVHiaZuZU/zgZoVmacme21dqY9W+NmP4AR7upIJy3vriSIhbDHXOtf
9dRqv7QE8j6YsZUNHn16ijMxJODsKZEvKr64xCujYsXbNSTSlv/2KMS6yOpQnzNG1p2fp5NLSopI
AdTt0NJx2g2cNL7MrHLhapk8nK1p/WZ09zPlgYmTQxeVYh3Ci7gMK36cUWgjl4AT13hwChCwH1pv
WG9w2FAEkXg50CkbNbcJqsxY6V2SKDDvXG4uiFkofLu/n37961yGj3Lhb2GPZg7086gZ/pLZd0U8
HIxFiQMYN+N5M6z+N1f4X2dsXF80cbAdLogDkIs/fuMyW9cpUaV6WJVWm3YcW6w7N29eJFKLEHG2
Fq6EYez11hUP6OrKIxjrJSLOMv7NHOoyPPthPIS3Hem/YOaHSoy5348fJK+hrgutRA4r08LyppyQ
AJKH2/m0man9m6/9LxcX5xhcvYuhAiImQ9Iff9nYzZPd5bF50Cej5R4u/a7Ra+vfVQugjlFVOsIq
4lvEVj8NTjWZmc1qahuPbz/t3Bo+s1szlvr7B+VfxrOX36Ij+UYRalvgM378LrNTdiLP4u0Qd5Z2
Y3Ps23eWmL5YSIA4biVjJGIz+8087xd3C0spajXAorBufoZVIMYyceDaG6hnl0EZOxrDIyAdyD22
3zwYv7hXF+2UgKHqIH/9+Z0E6i8lURzbYdGr7VMbWnGTOEb/m9ftV1cRQCtQNh6/ixbsx6voxDTL
5KZuB8soxBlzrNV65TSl0TjIJqoER0k1wWb19/fuT/njT0+9eaF+oMFTkUL8rG8y026VirS2AxOr
FPhhvFJhWkOhf6MbS7jiCrgCyvq6LV/AbK/PK11T63IsAmhe9b1YGEnMlzKaZLiTLhOFZm6nMqPs
tYt/7u8/7S+uEaIXBBRQHDku/KxsWBxbqu4yoz+e6XgRHRAwqysDuSlDoGYLDqQWyeXf/87LO/LT
BUJto4EZ4x0C/fjT+pSRfmY2TIUPKRO2Xs+KoBI5c7k0f4Gz/Zvb8asvyA5wwS2z/BMM9OND0Dnd
nFFxqYdarEDpmmSCotYp2RDOdqre11goH7c1097+/jv+4mVCNA5yEjs71v2flZip4S7Ywm06d0NZ
XMUmioe64nTQmL+1D/3iVyFOgRIHbOciR7xcgX+S41pridCy05eD4dYy7NwJg7tI7PFQ1XXxG/3G
v1xNsEyIN6EQ8HhrQvx46/7tS8RmyFrDzowU5WclmZOuwsH9vR3cwWhfdZMgV03QmPLKcnV/Y3r7
xSMHABjOD+J0QEvuTwsq54HU6M2RBbWxrIRDewk/16mKY8Kj4VAQ0hL8+2/3iyUOXz1cRiqPC1r2
p9/Ys+0t6mU1LeKmi2qjJMZtq8T93/+WXy02AKyQUuqsouhLflKHTkqDRFrjixWAFj823oQzDh/G
9kPa6M+KNanXVYZ3HEVsfedS9VwxKLbelgoVoqeLbDnFcbaEI7HrvU/7Mdkxw15/89T86lrAveMk
Yf4pf/npQ/ZZTaaPoWwHA2Fa0G99EwzjMP5mWfnVb7mAdbkIF5nsz2iYOVndZSLY5xBvjr6rMiYu
nZb8Tlv8q7fNBXqEYtCCSeT85MVKK22Ip1huh9XelL1eGXO0Mt2hhYBQ5c+b+/8Cv99+1g+D/Pwc
4O//SNn//xO6fyG7/d9T6E5vpFmz4P4F8P8ztu7yB/5C7uvOH7rg4qOnQtsNuJmnaf7sh//+n7r6
B3fG1FDA8zrQEeEJ+Qdy33T+oCTkplF6XxCPl4qq/yuDzjT/AFWGPvfCXtN0tEz/DnEfWfaPuxsK
fAReaC74GxIShcePy3FByHNtEwsb4KSqv1fu4L7WlZExbUvGXSmU5BN3Kk7sMVmc13grMTA767hc
qx2H9Ih5ivFE1VK0SGcUaXvkySd5uIp22+Vbu6YA/2xj8c2ssNVQa3QNyKxRljUN2655jRHdkfCG
79c6ustoQzAZJ71DVFPYmV+Y8ToiGlKbSAPZpV+JobBmGgpp8chVwwMuy235YHZPdGbF3HTwkDH0
5Nk1mkrzEIUSyhGxZLWXMqFhFNZlWlSkhopQY8HA5MdVmb+Ikt65Z6AmQJKB+KANSTcRiKYmRbyV
2dIBJlkso4EQa0h1r6N/ABEkVs/s5+124uD6vd9S5UiiMUSDqVvubVKi7mKw9EmgbnpPdKbQy7eq
aJzxmZFujaZiVN3rQa/WG1NfEX7NubE+gTSFLbKMbXq40Ecq0CyO9oqrC+GA1RqTG3WXQCSZJm0a
MCps3xbGnQAgCgWRGD1TZwjYu5AdMdmWWujkg/1NzsolRmFI4QzBWTOvbeKfKSm6khS5rJbj99RM
sifmlOYUltiFCr/uySZgCJoQ8Fqqs3KtpS5WoHyVyZe1NaTw3GrenqesZIhUjyliixEkXYW+Cr+I
X5K29zSgjUt8WTVut6MzhsfUzi3J/NNiwT5mvYgHOjxU3WFdpgWZQ4WmtlDaa/swr0wsffpw4A1H
VxwFk3VmWthjCpQ1xXjTly200E7n63B7hQmKY44XMyLDDBdRpY/EJyLz45LE2Wz4GgPDOBh6mz5c
LYdW7iH5ay/uQAqLt9iSEB1Fx0rfKBjMtXas6PQYXeMGqt6Pp3ESF+VYQ2i7x4ktwbxn2es7Or/6
xZCYrDGCNss7qUMMvOjvKDIcketnbBnGEqNLQdblyTVjHotorT5JVYnTIM3QJRmKXTznGs0LppBm
8W2Oa2Xw08y2vhDaY6WEupKww61itBxOc81ABnnjC5oymi9QZ+AUrsjAEq+hyYkzgJZaFy7NqDwb
jP+t/URA+XfVKeZ1R0ensgCb91lxXtRCJc7J1euOoUO77lKSVF12U87WvqXL9ClGOYKB3MhjuUtk
6zpeTkrcE3HQOfGrq448cFh7jfQZiUyHZFvGrZFSGCNhaWiB4S4QOHiisT/nIBNmqXhW5w5fF4R3
z0QqyTgQzClJIWxJq4ReUKA900RhA9hmclodm8qujUOSIDg5AImr8qgvc2J2K30xh12ZD1l+Xme4
QPvZ1oii6fuNe35JQYODL2PSiWXpbiY9PTuZA9lhdtgpThnbfuu6ZO12tI6W46Kl8aMNZGaFqNGQ
A5Qx6L5zcF1ox0xBQwQydDHmhwVcjfaV/CejClENNou/MDNuA5K4+hfJg2B4aTMTnUwSNRmFhDpJ
5keOhvwNRVMOZsVre27QOStSM75LZvZfcoYUWoz6wOjyhHBBaLtqqo2U+bebfR+shZIoLVy6i/VS
JtzbrBD9DmON+iQszvuhW7SMWvvFHqIZOpUe2HTik3cIlhdD4ZZ8g7ItvklUomWY1qMxn7Jx2lx/
slT1CbWVEUB3TNpQWppi7hzdKJ61RkCtIrwhBwIDAPLZrphRnkYNfWZYt+bwTIxxuQajIYHWZAAT
mhAKkFZ7JjycwjcafShCEetWcqevVehYdKhDMB7bO+GEdKglkhoABtbM4LJ1TMRPos7E42YZSe+P
jAybgHEhtM0mn2QB6lKNjwM4fGLVyrV/7qA2vYu5GJC8NnQjwYU09FljMgkIIR2UZvUYuzhOEF+G
8KGdWk0WjZtKwNNYavlBURX7e9t3C+FadEKR802s4geS510RmrPGekU2RWPzOBWok9Dq2PgwJ8Ei
g1MeRUu6oLswU8Im97I2nBdUZRdzttC1d6m2MdyZNrdUZvfK1B9pzA4b3KRCEnHWtMNHLzvgmcvQ
bY+MHOPHHrl7v68c51WxmxgtrpFvO4yJBE3Fcn43SYq6GlFMCy/vL3gPU5/8sVmaR4kM4nru++o7
U0TX2alpvYJiSAfWT37FR5ub7fdFWVBJlhyi2UygLum+BrcRgRjzmIXBebJ8Zfm2Lc/mEX0xUcXM
j0quOfebYw3PTqcBB56yZbzleCVnRlDx/EwfhHy22BhVFmJZ/CndgtuUZmtJ8yDuLsopQggj2dHx
9WDML6NHogKOLHCjVu1pdFANWZoPzVgulwQDJBBM1GiTe12tWOhQaGW9AvdK7dBwY/iqUHccr2lz
QENb4TZ95GA3MPypXYThsRxt3/k+kyQhhdbibs0nxzjF9Z9CvRoxa+DUcjnT016T0Cy0i2IyceHi
qPISuttosdohlq4LzTcVAir9lOaH9dfB6r+q4v/EJPp3VfFD2Uyf9Y918Z9/5B9RVNYfUFKpfvG6
WbhAL+bQv+piTfxBJUozWBecfI0/Dbv/qIsN649LSNTlDI7bBEIPx51/1MWG+QcmTRPMIX9djrH6
v1MXU0b/dHJSyWOgP0F5zNHJuCSh/FgYLwDyGMLTtmwUpXgaSzv+GNVmLkHimtTDpWDUSoSv6ZIT
m6fdvZrKbd6Zi9YNnqstU0ICLz0bzxjTFCanyewy6VN5lilT5iAlxv2dXGaSRYncVG5aFIXrXkW8
rgcjixSqDKETzrBq8Pl8Y5BQAEEaHfscicyoi52BeEcnML7IviTOgHSgNZohZVzZxcIDGujc21af
P+jtxbw7SYFlduzUhR+Djt7yqjp3rjfi3kSQWRfoZAywA5VrKZDbFSjaemTVcXEeE9z3Xm8KgA2p
FQPHKtxMuwE5a1uBPlqSMa46VEedKvJqNmzGyNw+/U3jXUTIXRMzQKa026iHTjOIY42Tjld6ShZF
+quRuic4SBIRkVOdikXTgaHxLVe45DXW5lgnGxEdas+bv1CI6WdKVZMKUykVnNSdTbjQIuvhhQBL
NOtQ8yHmdG5ro4+C3P8Cco/Jfs2t9LpRVdEErwWT9/Gyk/eOK18AoRuvtpaYT3ayzF+Lzu3OzJng
6GpsUxXSCZEqETILHBrdkt+I1kUfPBIKSt0Xu9u+JQV7oEBq/KFxntykv4LXdokdAsaiZZGrIJVo
lbMdv1TLrTTKq7jV/ZjWEW2NPZ+i7hhaG9mhzxlZu+QvZjr2iuXNSes7VTs1U+dNzoYjgXIOtNtw
s+VZ4CYYIEzF5/xgh6qo3je8AE6c6b5ZjX6rdWdzrfxuHa+RG++sajsv4/ioxu4xVbSnsv/M2/m2
S56A+n4aHWLRRH3JxvpU0YmrN+cMM49LjHgmiw/axXg3G2IXp/1LR/YnEtybjopSGt0dHjTSkh1G
fG6966qVUruhT3mE6UWqBeqiBblVJdHPOzFB1wWDOqeSO8ix4P/cLsxjwoKRoeuPDBrFg1VuzUeu
9gfmiKXnzMsCjKwkfgcO4GM84TzEUkMhrNoPhZmRTNICCyaRAVZFOGmr8oIfLqMpPH7XC3ltOfkt
Y732qjb73J8g1z6i+PelXURjPB7RmsgbJEYU0jZCgu4wuCepZ0E/y3sw8yHpocFmuM+u9qauN+i+
/eISf9T6s/pMbzrU4vW5LIiBltxIm+ZUfLvqbFPlRdTnXoCEw4NVwb4cgb5RxefscsP2FZbgXbwN
D8KeI/roPsGPPCEiUKolmPOb0jIjx+181U7OvYvqyjQCerNRMXRR5lg4y9RomZHkKflVktGWr5Wo
y82T0+eB2yPdUeu9KTijG3wWg6NOMzQPo/IlLT90WKFwa/wEhCJqZObTHzYqfDW7yuIymprSd5d9
piUfENr4WGloo7yrEZFMr4iyPCuJfTt9mF3tsVsg89IyflcU941H7WqqVt4ISlaz06tAKe4Qx40X
KNwjOimmFjiXoBcJ33bau2qxo9gi2razZhaq+sUahhPKZ89ZLcIqlzyqhlY/DFYbTPW2I+R7CcgM
C/PePI+ZsrPi+dNEA8ihb9T1u0yakBcvY+0mKW4zNIPxXBKml6L8FPGOQ3gZXBBzkZaZxdUCiPZ+
4UfP3fRqK4BMnXy6BmZ6I7biWbfMXUPKkG/ryg4238Ek86zaVn/qUSa4yO23M8kUR0gIUVPiSDB4
eqe+vEH4+n7hEPTaBmGxyEw62l1Z03ZAqhuhqTwWk7SiLeZ17V/EpH3tqoXQwSp/qKE2G6sbGJW4
Yxh+BlZrZuopKZxdO5WPS2Pf2LU0CE5ebaJF204+oHC4R2F+oAwMtf5WWcFBZsn9bE0n2RXHenib
Js6Kbj/Kh9LerhMWfSVJnlYh7/X56M4ymqT9ZQB71VILVggYdcQZFyEvaunlKtlONmIXqVSJp+XZ
ecu7E1GvQHTXvUEgXDP30drdpe3iNZZyMqstdMubUt9XQp7wrdtEjlYZ/NqK5OnEhiOqY7EaUGTb
6sY8CfAlGdGT1El9bp1AtCuLSkkC85YDJtXj7/1ioj0r9tlsx1d17co30qyLAEfu3m67sz2h/toU
PHLFNH0xOLt6KWp5k2T3pAibwoLSNe+WXO5Qtp6G0tiZgH7YV7fhnA3mqY8/JNhT/Cg+iOlomCoS
5Vnr8yWUY4U7S99txfiOC+SkrtathsZOF1tkzEtkXqCK5vumH9ytPtvL2VESb+tvMdkEs3plOJhS
IEdqbbp3m4rMe0sx0jexDaLwFPKzfBTf5wJJBTx/317V+S1r+5NhGy8bJixYIC9Vpl2NK9NnYSAh
tAyPvLeoGwbW1kVGdnVA/xCOifWItFV/dmYtwQN+UjDrZEV7rsbLYtuI6gtWjVdnkzqv2QdeN3xZ
w/smR/R5SvPO+S3o7SfsVxQshoG4FIlw7DhYooxIlC47r2xeUkXOOMhUvD84W9ft1tUO1eh6vUrY
+twESpOSBd+Hjl2Bn9tYBbO3zJJvemxww/szbe1rfVj2HYu5puGMGSwks3Zywt4VjMns7hN6gqTo
+aaavRCtzf0qTsncke5e8uPXJ1UdesVf8B3fbDLHkw14NVQQ3knXZwNd9rVj8qYijUZiul8FrFFi
z+S2HKzZvKa1891kWyu0rQiWjkBfBNLmOuPNYS8tbpvSOWvy2agwmY3jEz6rY9Lg2SFC/m6Ib53E
fl7y4tC5bsS511uWd4fodM9olqtObUMSrgltTnedyI65mzzmxG14+jL51ZZHozFkPoVf5631HMpc
fYYt+SGbNsiIkJCyvxkR9WYKb1IzHHAq8UQLM6KF8y3hOO+bZnbdO+NxbotbS6RW59XZEMyr9mha
3SVLfV4P5CvCy+nNE+6Eg7DZDypi0uWeciu9yflunEWHwt2N2qTewir2c4yQmRZu+bcmLuG66laA
g5R8xIo1d3mrLJzUE19wfSjzJAJl43fFV4EMnHPUKwwFb3LXewcFvli/kgTpZdtCBPl0l+EyyI3G
Z3yHNZp6TUcwmd10Tu1PKfnZbAVW7avO3jJp6VkJUg79UEzaqWwoaBFTZnnOTmf69Lx9HKwRqaSR
WWmcpy0PcvatO5rhoJDBWaRYLBg+G82TxYQ5z1639hltHPIkmVXnDLeLnRIxbBlRsq5+UTSX6VzP
atHczNVoO/5kDLQOhXV0UuwmRtUn+0zvDrmuBuvEF12vMsd+kZ35MOtq/AyVJXLSfE9VQoCWRkWq
+aWlhOm2ks35MRr9GmCdjFoaLvRUNvrVkupRLXv/srkuuBNmPsiyNWHNGR4XBo8nTKBV3b5omh1u
IjEiR97N1N13GV6CYMomxNkEvc+tifK+E9dtoT9N3adiJLu1OU/qVdUOwIPqwC3xQeZGVLbvzrKE
Vnqyp7elCWkKBHFv8njRVbJCQc6YOcEUOcN+P4KFvurVMnmZakSE0xKUaxcW5BpWawVPW9HDwTAe
Spdia0gO1tDvtHIeP2Fasu4QuQppPWwuVBdkt3juG9LCYTHDMEa7Uk9IuvryRXRwFZX6NsMsUnf6
8JTNXXcgZw8TTE60OzKmdFWNoKblAwVdPNSVReVEbHVHRw/+9ILorePzNbn5hqvaVFyPMOx6wUUz
2996S6KuVh9N4ETu1nLk6NKBXZzEPN2mCzLWHJw2u3/PNNdfdPFtGKf5rkaHKsh6JwQuWpP4aGCF
ctavnTxiK/DjQvWq6Sp30utVM/fZOpp39XIxyV5liv5ZAYbuGyVYZLp5MaVQTTp9r+q85LxBcQxx
1dh8W+3CTubhpd7RrdTrrS0aUz0iFO0xW7hRZnVIl/e5XPZlLq7zVO7s1t31pbmb5Gei1qGZicCK
P+J0Pg9ijhIxE/FpQAFEDdzU+BHLyJIXbnQdaTBs7X1V3fNZXY8yGUWC+WSx6XBWvdPdiuMZKd16
fZ0jf4casjeSItqm75BHvUlfH2VvXSO8Ojksljc4dnbgOYJxlrcarjjMZJ3niBypvcBHrCkXT+yb
NioomGf4RFIraN9NGdZnOmmrqyCSjJUHsZlo+swTJrmvyzpV+yRHvdu18aGwkiEQm3J27ZHSR0UA
mL+U9n3pTOC4VB+ldgDRofNUs5RvoqbvbTu3xLv7jL21XN7GMaauaQMv6JVVUsNOkwHZGteiJf88
BeurWSsncfkdYJOnrBWbdlDhN6KPqt7ElD91Dzubuh7fd9/l18mm+GKpwq5DyQMjGWeZbtMUHOev
Kfi1R/Aq+41SseJYnKhvRZGzDIhSDaVuQY4eKX9E/ajzpjN6ClepucEMP4h22HQsdU6BnG7Qw/AO
Dlm2z8yx37tmj2XLLB+qFZNvSEoMNiwOqb6xaMFWyTJigJD5qrt+swsSkhuaikdt3oYr3R6FX6L+
+VRcR4aZppyKovsAXLwTOoobjms7dxZpaKFTCJgYXOUCSK5hKA7xygULjdMtJ8XpQluWJFribgMv
642LuDLJ1TBGFxu5c01r97le131V1N7qNJmHfzVhl1N83e3f0EbvbEyQwap1LtiB0oeWajaoOC7m
t1s0YNi7dap1sPX2vmwRKEqLbKzTAGfSs60RPH1yT2oCbMv2jhxorGVWOMWN5zYHax2/b9nhcu/G
CKEtPyQ3MgoYXeaEyVPyLE8plpbeH0qnf8061MteNsbDd6wqMcmGM6ZPj5wIGUdIXJzKI2N4dAI9
RpDuKcuoUH1tLn8IsMVKPa2txnlsKs5SpT5UfP9aq4IqLRv3Rh0H4upZxZbrUXfG7FBRs77EMS3i
fXKZHO6sxtIYgnRde56qpVWCZis1Wo8du8/A24o/T9NaJVygVt8yGOZcoLcJF1TvKvdl3jhZ7ORg
KriDGgffZW5s5Jynrco4TxgXVFZv6TRbu9TRb2s6aHwcpkUqX7MYv/3X3H5YL2N4GwaOAS0GoZEO
aPCipPm7juX/vA8fwvunMPhf//HMhP5T1v/xsMofO5i//JF/dTSF+QdZNUjoQGvTnFMvecl/dTT5
Nwg90a3xach9US+ymH90NIWgbcnA5hL6Sr+Txuf/6WgK/Q+a67QfeVxtJMEIAv/Hf/shTLj/6X//
c1o1oMMfJ/2/uhb/LLySeJkl4nzNT6qYkaRp7hNwNmHWtNs+GzLDy+aJLdecrs1SucuN6SkeLQp1
7dCbRn5USZLz5Ej8jzTJ/ClQvxcBJKObouvLr+S6xv6kcDwEvR+zDCT6blqsZyF7nKll3hzpZHLc
JvHkrNJCDPNs+16ayauhsJehrJ9PShlTLrDHq2V1P7d2S7hcGt+Nw1r4+BqMQ6uxwyOiv5wh4Y+4
bkrB4mYj/c1GdvccfSwvBdDOspAtu3VmZlPa2uJrdR41ix3KerzuK8eA8l8/F3na3hqZWCGZU8tu
mXxsDPGWyuyGaoRuLoAGUyUGunNSn//4phH2DRmxT4Ob3eWKdkLddJ1mpHBiKggrRhUnc3KkPyGS
DJy8xTmk52MgbXeHdVUP6x5Oe1t9V+M8BiiSwzFc9FM1btiE1CUQBska1eSM3qyqn31avvWxdcPI
CWaHoyj8ewD/2EbMaBlIVMl751C2aCc0mKEnhnNLqE2rn/bFlWiZk8f/m7rzWI5jydL0u/S641qE
h170LFJnAglFggS5CQMoQksP/fTzOS5rCpngBZpts5gxqzKrqsuiZyj3c/7zi8L/kAbZvvSB80Q4
b/O2HH80sv5J8LRcAtYqedO0b41sJdMQZYf3WAXjPmDjD8QK+4ykTnK2In89BO51EWc/OwJYFknF
gN8pcjyC3aa6xipng0RZh7CVZFBIIh3QVIat3ItJnxaI6a2roqG57vFY2eKx4C46aTXrQB93JfzQ
D4Px5BJMRKsk0TfG0YcIT9ISoQvzbLtt+tXIM+7KOfkcx/M9g6GtjPHSoOoK1nUxljdTZJWXiKWH
m9mma8YsRiMBW36RMvK3OdJXz82+kY1Sb1rK2zYSwdqye/fA+JFKFCTrgrANRIA6udb9eC/xyKEU
acl1ERUZi6JjGKkvKpHtfDe/ThP5MTDmdUszlujdgmqjIHY9bnkiZrutodgsJCd1V0TrvmLKG1b7
khKmoc6c0G10NSJ2Z4lT721bGNvGrxZ9Xl3UoVgW+pe+BBcBhbAbQm+CkO5B5QLVKwXwaZl/Q1rL
1m1u9GjcwqFIGDz4V2nnYcWCdtH8ZEHuKDBIAZAHH9SMawj3nEZDuNZJOij6ftvc/188OdSE7FtZ
sYGStMBO9WtitnpsH0/+y7rgbk233Y9muvshu6z916am/uR/9x/+4l59nKof//Uf38quaNXfFkLL
eEnLMiE//TONS21eP+LzP/9rWmXYf5mQYxmuKwL4sxvxr2mVYf2lmMjEBigHtGd+179YXH+x31sY
eSsLPehaypP5X9Oqv+Ba62z6hkeWggW3+E/2dkPxWE8oyjhoCbiKamAGTV0xyV5u7XOl6RET3HxP
tAUFRHivKWO5MCho0P3p04BrCW/WZYqMRc9Tkor7mDz56mryk68vbhmQyESb8fKYecVcVb+E40wg
XxHquk9/SSch80DRzPeoufa4HgCcoEv/Yvt8im+v9NuL5h5yagoX591zC+FaJqZOUhq2YTTqkUWI
CBvqGDjmzmwiY1MF4GywT7IrzQgbhEvltHaaLNnMQsQ7TCD89ds/yBJqJHj2GJg7wtaDuyugqDMf
ffkYYkPaLUYb2q6tNXqNqb5Lgp3nG8WHPk/7NenxF2nXsu+gh0mXQih0v4TRe+E7wMDMx/KLaayH
EoeF8M6P7MdQcijU+z6TG0PKjcRGJ/CTx6lFJAT4GsnvwVxbzsrL6RaqiWHallKo3XW1cgRz8lWt
OZ+7GRBgZuaIuTDEFpfZ430n4eoxdEdwSkmAk5w4Wsnen7T4pyEG98ayvO5JEH8Bj+uqC7RmY0mN
7hBsGIHXl7oOvpR58rEb4edeYYeQr7EI2GuoXJFZq5wx2KxBNl+Vfbd3MBZ5oj4mqCfrPxjGiFu/
isf1cp+/fzKcm4im+Uh/SYwZYenPMssV49TpKZrn7HMJ/cTGrcyz8QoA+pkutTo/1s58LPDnQZCO
VG8iEMzm4OoHL1no5rCQrnOE2LEtZ6J9IChdCc9ZG0nW3QRudU+nZK3tqYEfmLhQBZMJbg70Ig4b
V0L3BUBQ1mlRQ+zO6C2Lzsc4rQFoYB9AE1T56bzMS2Z3Xp/pmz6bldMHfgF9HRS7YdBsRT4UC1/I
Q9Hp023ZGp9LUdrLrtEPDVYxR62Zv5dc7BXZy9BoIv+7i8sYUrs8ATKpEo4evuRkMsZtXqArxVvI
OzgZAo06gO6CIyIECqYE0MVypkh+LfZl2e/y0myumVyD0zCjGYv2W+JXV2bOhzHb9wiSD4Sf7XGD
SNdTnn+FEf6piVqlmraWcp4mNYWRe6JH4h38f3MZIlfmyOqMizljkpNWPNdIFvQhOjMffBDmRVrG
+jJtvPqYtggEg05+DKPaXWRwKi5xNkjuICaJ+5ZktqchCrUbP2e6DOyDEF1qg3dwrSb6RkqUvIYw
4h51cC8iEdmIv8ow8dGoJ9mB/+BAySEcah9pvPbJrIWfjdoKGO+S4LMcSnt6KiYprvB+ia7pAu1V
oAv7Ls70FJ2Ko3HTcPrxP/h9NFL7kD628DvDOBaVaT/5OT4J62oUxT4rqv4GnGLc+85YbFs7qw6t
QbmF3yRwW6gNdy3h1vkKDUe9myHUPRY0qD/rNAx2Q1WsysksGLYZzmfagebR7rLipvfDYd+RfXRH
8sBwzKU1H2P8SW7yVOuPXR4q/xLyAi/I3fQvZeWW22lGgb2sGnIbrrypaXcVFdV9VcfmTdtF1OjJ
pH9ge4ME5uCTg3R9+JEJ8+hQe3yYK0Orl7VbmKvZwPVWrqNRqfGRsps2XKTa1r/DaK8eC719tMfq
WiOS6cKr1hBHg21So6HBMQBwx8I23ZZfi4G9aynNdYUd7GLOx09pbgW7xujGz+5oHNpeuDdz8dlR
fx4aJiJPABktu8AtBNgN8w4TGOPQTd5uzMY13j1HQ7MfrFBLY+xobKomItQWOKhhOmx9nRiNbFur
/s4tMVdZN6lyqFtnGGNplUcPTFkWDyl4YYsXANZ/WXuAd7uRoPdFex30885ESNv7TFl03kkG54tO
+xigYRf51lYmQvkFCeG99ZQFwNMtOGEpY4b+EJpz+odEHJhqHObU+MxsNqYOy2P4cFqEp06/7wZC
7ELzIibHrbKtiyFyVxTCQ/W57i9wa18yQoBIScS6K1q07O6N3X3rSLhCvtpuZ1T2NVuJYWwGsUuJ
aDAzfl7fHYWrXSfJQY3Hgc1WTdQsa/sx8vBy7KId8GC0E06FHQ3wah2Zy2QkUN1S+n58wzHRV5p/
NNCh2e1mE8MVsLlCW8j+p5biJIDAehnCTdHYYXu9uwi9jsF+tgzi4AbcZ2s3pb+NomYTuRHaD+X6
oeD2nF9SxM6SHEKoD9E6QcGbuXgnmSB00IS1hsZRvw2x6PJNNL+OOmlmmGzTR5cNrUuuk8q6yPCS
zPqPWRSje/9Bzi6jBvh8zDhREwdRctWMRy2YPmgjpDvH17Kla2g38DlXqPm8I6ZJeHqQnlEG+Q+J
YZOyisNmgeiypiBLq3kvrkRJPM5OclyjfWo0h65dnNvguz5sQtSOGQKcwV+HNpiNR4RoU1n7yBlc
go7SaNXqzt8F9UnT/rJ6+k0BcbLsmVpDc1KCKPE73A91Sclu283CSCWhZJ53+3ax8ps67eVK7plj
dUfeZZY2RraPouFJC+NtkMCFQIj9PYvfvSpd1Z9nt5MZou1ilGYjoHPPrgvjrKi3SWTZwyikWVdy
6vBqsAKcQtmHq8b+VBQB9naltg7TQxVZagrhPYhJRtt83FJ+b2Tv+NiWluEeN9Ksjad1nhfpVVRi
TW0VYlWF9QpORskcVivvkFkaN11RS44Y68lOout6RslWJsZDwFPn0ZXhQkBpivr7FJbQRjryPtG8
GIZ5xwYV0XoCIvJOx8EX3YK0gTcU0nomSBC2a7wcvasgmcR6MIPyU4MiLOYTLr4IqV1NGAwdJjP6
qE9dsyH26jOkXHgWCQqB2F42QnwwZphOvhdGx3L0j/5obWWOn0UQTQsoScOCOL4DWPvGwzttlxgG
5qNIoIANqKgl5RuFAM1smQ9rpszGBz68Cyss0ushxcrIxKJ1UpeOIRUGS2PPUVxsht6/G2qoS6Ca
GE/LjA22X1Apz8tOi760mXYZW8YCQ1hQcwq/EVFbY45rL67u6eofom4A3TXh9ejbUn5zBOnzsxYH
uwQnq31XVtUq1GW1GyVOHaVgHhI/9BMT91T8wA1rwCLVKbd4/TJcLqflUFskEOLKDY2j21UFdUUy
mPch9U6jyyc48uxcdcmPA1sqS49MSzQAbb2dJb4/eceYOw9pLhonhDHRhQ96CyzbS74YXNKYkMIY
XwCpfWgaBq0FDpWSBL8Fsj59zS5MTyyDG2HPDVx//kDpfHINXhB/6vK1jmfVp7Zz5Bou91fsH/Gn
CeixU7x8MAGjg5jNdvU8359gJYFeC3HAvQwq11A82FX/WEnXui+b/GnUjRr7ITsjYlbSgyOeAXxi
RDKyRZtroiQvJ5wLBgb4DFbwpmUU6dbfLEwEu3S6hb+71hCAsiVjdBlF8ISi9gAxw1hQCVxEpKgs
3EBfAZ/dBZq4lSDXi6REi5KXV3rQMqzGfNci81bvW7HyDZwq2/huBn2agOlXuKPs/Az/yTm+G03n
SK+11HpO/zH5DHcWbOSD8It9OH4PI3GZiXFZjdk269dVZ68yzCva4kmHqIBCRbmuHNkT1gp+gvyE
m0+0d8sPCEvW5UDMMZRgm0kFkgZEFw9mB4In8zV2bYe805eyk0snvyzbtcfwbDb2hDvcwsf75OnL
ruI7DMsbpsImqIll/8CZdWOOK6EdPXxWnG5rWukVhdZllWIaFl35XYbJ0XbqB3rBea3PK72lFBi/
hgwdWg6uFGFHfZ1W/aZU8TP1VywuHqFqVN13+DRYVGBQlSBZ+d5q+jozbkLjvmnrlYbHnw4gr8vV
WI2YflU7J1oN4fcEL/4m+jnOcMniTdV+xxOaPouhjnbRkivqVYcxvyvghgS+sWby0legmPG0spz2
Ks/Zf4yW4WKy0FKxVIewMJ215vPVfcWDCm7/YhINHrdyxd31JSQmfAVH6r54uKrwaA0y7nCLB1+J
PxHjfw2gSUBIoQgJsNj1a+sQ6/4Kz+NDQneUhry1fb5pYXljv0B9fGvW3xSTZ3qG6LbazN+jRtN5
dC36fok3wnqyaBOxh8P33G6V9RK663ZcipZPEc0MEQhYcuwsUSx9+LFpsqHtuLNroObwAxXtuoea
71TVdsDfbjSjDROcDdyfpcxIIoEgCa7WzevZZ37KG5gNwQqjm90EWYiksFWKvU8lpgtHPPZhs0li
bdH5+mU/K9YGH/221humnwi+CutIIva1bvTr0bYBcS8nSIdkqF3gTspnVa5ko+3m3oIJsSaQ484q
sWe1m8sydg6wVlcM6Z3IVrvHsYDK5VjXifhqMO/Jc2PlgN2ZHZt28zgU16FKiw2/YX+4SYdjPEoU
Nf4KPgudKHy54KrNuq0gxXshYd8sc24eEjckO9hD+lsAKSB101B1fnWVojxLUXFt8zS+LRrvNmrT
j3GQYNhomxKclaZMD0OHv4WUPzOaNvCfjkM+A4eyM8wTFSVxmZ/yJvxZ50gEwmg+xBkCFiv0LwKj
xeU0S/MDnmobt/84Bd5PU/Q3jbHCN2ILvQBbP625KHHsHVtkBTg6DbB/wVSxk57ZaRJ+JBkliFtw
BvtkKP+6wM63/ykdO55R7MGVCZrmCg1eecxE7T/U9WxsQ2zhaGzJp9xjnpexdB3CN4n9vcxS84Yw
7PhragTeRQq7B7KB0168XeooJvmL6gM8DCTF05EYqAEMsPxZ9fHvnxfVSXeRqWXw7/Wga7E0enfz
BogSlYYzhBvszLMNRLR8r8Xqd0+hNLapuhh9EMW7CUiw0s9/G9RWpJdoOjnGccDnn79Qw1f1qOVT
IcJ91QLNrQYX+SAYQLuoEGPwP3bVIVB9KF68075q9P6Gn17sueE435Wqd0XrYhxz1c8Gz62tp7pc
UrxoeJPn5ldTfXCgOmJL9cal6pJH1S9bz61zVafanebK6LOBOel3T0vUFHZ0kVF6TXaQjfQv4jyx
vkqXjmSBX4x7xCWpvS4sJ/pGMph3MDXKGTu2aevLptFuSCoMnsK5FfddqyV3VV7Fl1oIJoBn2EfS
uwuAhLw5YrClLx2FIcwKTcB9Qm4CzAFCWlUDLAfhFQyYadZuM3/ovrVp2ePt6sPYEhoqUnb+ynoI
feEvmOLepK1xOdqZCZewf5ydBNcoWZEyXxJt6PbB9RzSzuZoU2cTgAr1it7JahU1wBqwXjleRcQG
3xZKKfh5hFyg92b/gPi157sJCz/Zh33YPUQYqZTLZsyYqY8YSDLvSv2DBFpxmYiJHj9ADblKbwnZ
rfFvQqU6+bUvb3Pe9A9Ste7IUM2bUrXzrmrsySChxx+f+/1Gtf6WAgFIGy8v2mdkIFMgQaTggkwB
B72CEFoFJnQKVkB1V9zMCmowFOhQKPihB4eoFCCRK2hiUiAFc8Z69/xh/ZG05WOZ869zDfdL6P9/
HWOIbbL82b75p7Y/yqtHmrfzP/T/4BjB8N6Ug189dk33cozw/Of/pXpx/vJtVJo6hiK/BCy/5ggO
/wQ02zXI41STYFrSX3METf/LVp0o4wJM+1UEimCQ8WuSoP6hbfKSM9+2UT1b7Cd/MksQp2NiDMCV
CRPMfVB8y3J842xHIkqTLr0uA5RfnrWCyILCVT6hi552lSd2ZsrH19oAoI0XBqv0B9ksHzV97let
O8EZg8lFlKH7yUCgEcXjPiawYqkHbrjs+m+UFU9//g7+916w6//PTAcgELw459Qw7NeQS30m//Uf
d52Up9SE5//D36+ZhnPMX1jIuOqNYIDgejzlX++Z/5eDitvHzwyBIaGXPN9f75ln/MVujRuVAyXB
U4///7xllvEX7jAG+Vm2rcxp/kxdZZ/iHJZjwsTAu0mptDAxwAPh9NQjzC/Sp8Sf2cF1K9x0ha4Q
pi5puofRaiFZ93NSIe4pSblh4Km3s3MHPxkGlp9gmUHNMlZQqiOsXz0OTTPNe+UUCa8wm1r4qvCm
9Nu09MtPRDd7JDSg858WoJixvS6RMTm3FlLcYKOVOO5iA1oUZOOBt2jlyJSF2JBIhbs4A/40teju
7LmnB/SFpt/QFclvvt5q0w3GpoB11WjMCAT0UsdYL3asLeqcQVcqSfvBwAAarRDs4HylD8wKUVZV
2dEegiFeAAZAERyQdnFkdQVtkRO7kaSytdM7LeT84Cf0VbbRRW+Qcmwkc2ZtHDlxqzKNEttYwFIK
YZy+eI1u/kZl/hmD+vvZYKykqiYeNLDN6bOptaIX3DMSjrUyTOiPB+jKPJDKv8hTDMVWby/3bDDx
b2xIrad8lSwEgOpfllCzzRcVUBCH0EuMFuYIIRezBQgcAvthI2ENTyRHCIiFbVxHF2VRTtm32ZfG
x74a5MM0SF4BvMwxm3/7J6kd7uQXKVWiyWYMUwfh35lr0H/KUJsRlKHfWsiEXXllaXRVkBA0BFZ0
T/PWxSAe3nvmSzRwioawLnKU5u/8DKEwuJe/w2N2zIdCYcgslQ9WgZQv7ozjFN0MKYapVxTg0L4q
46AU12mR4iCdRu2gb6xAC9CCYf+GtiV0zB+6QWyfMWoC3860EvOjGfbS/8Qrj8fFNht7aLU4enbV
/J1+IHDvLGimqHoC9Lvf7H6Ulb3URTvYxd8y2H9ENk9rcGxPuBBAN7YV5TFmPNsevrgWHWLthPii
ggxEXv1XaJxkZziRifvp2w/vFNhUC8Ej5p5hJAjc6D6/bi8Wsgsz4O0Icm6aO7YOcIaXGUcrH9N2
WeRjDPRk51n3zuWdb2isyieDcaBhCLKTXHH6qHJvqCsSAfCc8ATBClFaTRsTx/1Vk/jN32XXP97K
V1cIhww7Sj4XZrnkzKp//uIKQ2bimIVm0J4CRxn045wggl07Fb13mOrWFhdtN4yj/87reGoUw411
iM3yTQH/wcErjCrjZFlshDzcs0NiQ61wdpajIdObPEjqjmjYQH4ypkbCsXGqx7ef56s7y7IEg9C9
Eb2pfJJOl51VJGbJsJ1ldeJUSFAZYGWi61NahtL69vZq6pM6+eQci4ACS2AqhSKYCM7T1Vxs7/p5
dhNUPVraIdSo3C16UXOLk61/I0mRXueOOR8ibvA7rxB0kVeL29xdn8Q5zE9N8h1PFw+CtBZxTeAI
YpyxKkIUh5Ys7iS5ZOljZuM46CPD43dvYS+5LW8Z3rRoa2jQ0XullW7Y+AjIFu/yZQleMt2QTdUX
x6k3pbPUiaYU1/SbDgSDLBUtcTF+N5fz7VDKsdwGPOD8tpyxSNk4A/OBaNEFQz3dVcw5ZvSNjubc
zkEPbw8GeWUPO106KaymfkDXdV/HvdbDYSd15n6wht6DpT55SXok6kJYV3EBEnoLa94Zl6EISxTH
aB5C9yLVXbKRlwNId0BwS1ZOILUl0tjRI3xg2oRzLOZu2RlFLD4nWtk6/d63wtyqmC25fnYfzRkO
LtFILNO4qrBPbhYEj43zQ4dnfrYKe5tsCaK3QwcQ3u0ijbY6w5nkooW3EF01vVckW2cqc2vH3xH6
8ybSCLtj2M3KyVNWRG1wKUKMC1apg99Rt5S6o3nlVeQmXpLveXPdcVhVow3y0zL7tDnVIzTjCK5d
EdgkIYl8NG9y/Acm6ydpAsXQ7Ooqz/DkL83CZ4pQaFaN839HTgjaKcywJ0DXONe8H76W+929aIZ0
+pk6duViYF1GbvWk2RVS4jgqajwMzFFGaEKMQcM4OLLddoXBPSFQvo/V0kEzUV1DrYTSLy61saiQ
E8UhKWcr19BHzB2sNmFIbg2yK5ci8YrssyVmYwBcN8rhgMo793dDONCt22HV9vuo6DXtytGRUdQL
JTeSH6IinoobapfqZ55Unn8XNtoQOWC3tpE+MN0NyQZzMp20EScdJ/1IVRiLu6lAF3XRj5MsN2Yn
0Oei34vtg9falEf4E9nhiOdQM+5CsjNTpNjWxO8y0sxdxio42T5E6CM/xnpu+GuC6gpPozoK8Th6
8gotGKkweWTlIsm80kpJbJFmgTVNLSLD2TJ2gFK68tV0G+pDaCOO0lrmbbos5ovB8XpzO8o8ZR5X
ca6MDD7buPPCgxdqtguXPvGt5KPrmnn3aSalaeqWMFn0aD+aUot4dT0jR7uLr05lLaSug5LROg1m
/Vm0naUfyj7sHSSkfqAyB+cRn8lh0THNcs1FN7QO+ixLy3GwMSfYOebYV4i+K0afcAO1FCDacybu
LDqBerae8N404j0PN6rWFnCfDkGkScUBrIOCFK3fmHwdRaJ7Gxvf7e6qEmVVXM6TZ0xHh8CWeGnE
JkEky1QMpCUNgd6Pl1PJ7G7r4bMToiYnxOCTm8Vh2h37JMdraz0MGHBOS14O3OGrmCmM95QxpyKu
I27TGCi/SYjn5DAeWrRhsIT96F72FpIIB3xm6A45bmfOvgc+NMMNwYJtI64h5mj4zOt565a3Jdxi
qa1IGmKnQGViWNkX2P6i/dxhDKVkaJqhf8rdjqG2q+fluNeYgQXMk6P2zhoHy/o2tbabvXcgvipp
qDUwiIDCp8gor/hnRmhqsTckwc9oCs1D0hlib7ux+c6x++pQcPm7bRNiuAvN0H62qXhx2gdaNycT
cNTPlH24WgxQ/XAKxoIdxf3oNcUGbF97L8T7vAImjVwlQLsEALuqPFe1wItFnWAaqxLa1s+am98v
M0gG6bYReHptaN2gQOBA1WJu1bQzbQthbEx/En16ePswfn3pABG4y3IqKtalYm++/BUjUkcyAiJ1
HkYBdfq2GkmO7JZF5pnNsaZtIGfRrE0Sq95e+LQKIGnW18npU+Z8FFgU3+rJv7h8YYaTELVl7RA4
OeCq0Ti1eCR1xl3BRwNHXuI5Nou5ZxqC2Nt8p8A7LXlozYGpHcpXFy8m8BjnrOTB0cvpLDsmt8Q3
9F1mivoQiiG6CtBC5++8Xr9Zi34fvEm19xBRz+4x0pfZTOheNpRe/iWhrwhdbTu9wRVoXL99V08f
p7osHD99m37fp0J3zzkVAeFTqQaFa1NPkJPKIpV7CYluNbo1DOuR4L4/XQ8qpqtj2WqAZTABOH2K
CRG6RqcE+GkwRMS3lHKHAh1yuUlRwwj3vVTz87dG5d3TwjJf4Ksh4PnsVmqB0/ft4PmbCqO/Jbv3
uMHGa8a8JZCXXkdqIyNjb6U5ZvlOz3PWQ6tbKxyX6tgXFBuCmdXppRLwltSZIGNFg0gfHXDHYFTL
rhFc6DpJliRyqGQGHg6DpsZehkk+5KjvE+xN0dEa71ibv36n+DVq32DTMokqPvt8sk7vyYatyc6I
QrhE3phkF0jXMIPWTRT5bz9ldVf/XbE/XzoHrGNj0gNflhtxeunk0wiMK8Nwi4WKt4eMgDSc5D3k
Vh2CYQ+xGawPzXznEn+zqqc8SdgiacPoT05XDT1J8YsmA0ln1t4y/x/25AR1KzHq4gPmNCludD1c
hLev9SwcgIsFfVVmodgZk0ZgncdRewWMvkD48bZ0SYjZ5kk/UNgLEh0gs+QOSRhEtqCEnEsmqRkK
vBKtge4yPtebJHzPGPvVcwYasbh4qO20oRwWZzeh64Owwqx82xGZNiwrTA2yT31XI5yZ6rj901v+
fCLR8CKJwvhJ+ai+3JQTON2t6GS99bymbzZxmtdLD4LMkoS+fAVdT37vnNjL/nQXwZxfeecaKLo4
FxSH/+WyRKKVI0GLcjuko/4hMcVwpxdyQEzYIYYFu3HeW/H08OUhE+EtOPd0Pmhmv+dYAmaDmtlR
/m3DwViLJg+vCy1xt5h0VJ95qR+ElRR3TLzGy5By7vbtV+zVJkbJj+EVu7R6qByFp5c7Vpae1U7Q
IjWn6Uwz3P3wNZUfM0uQ3lhISIta5a4wRhjfeb5nY1p13QLLa/puvLZUA65etxenbhAW2Cn0Y486
FcFSrMJa/TH3vzVzP+6nmFzGeWhhPxhVvM76btg5qeNsCZ32V27saQvRERjWBaKS77wCr95zXiOT
99sg2sBgqzl7z8vKoQpom2mr1dg74IZfbTU5P/Z5/94R+erus5IFxkFImY/27xzswKQ270p42NsM
5etyLIR+mCOJQURia1+w+JOXaFBQs7pIrNZvP/jfXaSD6TXQPIszbTq9+yX8scaafRhOSsmORorB
pZmFjz739vvbSz1/Myd7tofpL7WAD9CCVvL8ScNuGuPEwDuROyDXHW6aC/g55RaPVTgEmSMhmsDk
EF4dXo0qZqyVCVx7vdE/VPOEkU5WqyEwfFYataWfGvkxT9PoByaC7+06p0+E6gGfeo5UpmqgXxRI
Z2h4CzeHhbxkxXjbNA7orK35q4b/GBtAiD+aW7nyLu91YruW/jTo7zyV8+WVybNlM91TxynuEOqp
vfgm0sEb+8wlDXEo3X5PFklxa9f9YwqfcguCkMEGHPxDQT7A5u1ndHrAccaohdHSY9eK/Yz+/LG+
WNjO5ZjiQqpv4C0U3zMtJTIocht9XOamS/wTqpP+U8y46P7tddVr9u9XQ62rCkTmVehhXV4NtTm+
WNcQaRm6zURsSOyJLaC7WBXlSMBcBGvAl0RH/Q/WU1kEhkmxCOp3uh4RXCNgD1C6TerUhQuR7ogt
l7Vt5uQpMkb9ne31d5cnFAruG4y+KJNOl9PMqsk6r9Y3+En714XdUIW2Ed72Hc04sJuDaP/PL1AA
1xqQeHh91Vj55Q0tWwxlDdq0zWDp2FEjFNlOwIb4tGK6m+Od/Q7b5nQf+fsB8twM+hY1Qz6HiTMc
aOVYCW6oFRNLFE393cD/suqdyfsfLIWXmmAxSiHMJE8vzUP53VkimDHWQm8ppwl6ISn03hqHpeC9
nJTfXRe7I96FKGQdKDOni7UGhv2Wh394Mox4SNmRd+nUDf7XoHV3bz+y10txAKpPj7qWg/Ccm50P
2KcOia1vRO+7az8iaEW3g/o+lbX7R9WzeloO5AECPyxDp9c+rzVa384hGjn6JnVktbaRb6zQJqMq
GuhedGJA1uwv6Tt7y++uD+hEPTklzrfPvrnOiQZ0Xq2+wWHCJT8tsMqPGC2b2Z66iIDOt+/m6y0U
r2USdThtDMGGdPbJCb9L+6hXvoquBufTKN0a92LIkpCsxkaaNfYjQkkFrdabPiZhNZrxOxf8ejMF
KlJzbq4XB/7zTtSGMjHNfWdsxEyknTES2UyYV7WpQXyWVeI6a2tOsj9/tKqlZ7MxObsgcpy+sO6c
5cIeWLR23HitsB5oXYCtmGIb69qcbFjUcCLfvtm/ebQYtAqbhptTUzfV/vdy+y7djqz00dzEifPQ
69mwIYTOwpfSk9dvr/S7e6oKJV5f5iXu+dhYk0gJTK00N6j9QK2LrNvTN1EjZum87TVYo6ZW/Yq4
+MfR2+8uDz6hATkCrh4wzenlxfAHEnvGoaqLJ/QfTonQqZ7TnYRU+M5r+/qk4JHpDBRwyeW8OH9n
YhMgV3MmY0MQNZTgWDOvBjceLoNRi+4ykafvrPebS+MNpe5z0YXY3NbTS8udEu08esONUAGcxtyO
N1aUf0/rsd29/eTUTTo94qn1qewcLs53sMU4XYnZ0ZCm3YR2yo/bBx23pnahZ0Xyzsn+ehmQB+BZ
JmkOFYV/tow/k4zeFKGxkWijJ6YmYIlLUQrz89uX83p/AUCDUUORBFrI2XB6OQhCyalMLGOjZx7v
BBvRZgbW+o42uVr2Qd/AQnb6TeLX7wFOr18RRdWxbVJAKBD57M5WxisIfuBobOhL8EW1Bm1T1ObP
qYrGY5Rhkvj2hf5uOTBoJpSkEnnUFKfLFTQOCKkdOkC03yu+8ipbD3ZjLIQfdvs6nly5+rMVFVxo
KfcWHSDYpiI8XTHQ0LpyhS3zMT9a9r7xoxPuYXSqgPDLcPijNk/B7BA+oAzQ/ihelHV2O7H/IdpZ
99t1p/XYFVMUbrUcp7xFnnlJ8Yc383kxSl0TlBmOnXN2M216VRKDWaxCyrIVla+v0ryrDzPWyEu9
wqLw7Vt5Cir8ujg2ZsUIY56gCIQvN2Yv1pnvYn6HI1Fr74uwwpHBz4gKR/CSXLCePAZzE+wFbOkH
/lP9h9uLul68cQj8Uv44r95VmVI7DYnWYhWVjUuQ82QzMeBdoOCc33lrzncymnRKa/5NQUPLdt5E
j36PpnMwq/UgnelLjy1cdFOhfEoOToyd4tv39XeL+QjbGNujbYMacXpfTShrphFb1ElVkVwEXlqs
/ZIRaetDLv7jpVTwGFiEzcvpnT/C0Qw6q3asaj0bCOYX2HT25DIHpWQASFzW1z9ejZOaj4/Dh9W8
s68hxWEFJhjfXshMfUOb5H1CjpOs2qiwPry91PlRzgPjOIA9w3tBt33OBkxcXEHqwG3XedC2B0c6
e3oLa40PJn3RZCbkhOCf+Paa5+4RuDNBY2HuAZqo3OLP95bYM5lQZ6Vcu5Vf3Gg2r8kicqBjzwMD
3iA1jAsXy+QNFDg9WILVTWss/LDOi2Ytv82I30a/UOIG+Pbv+s29INMB5JxGmLPxFf7mpxjDuAzz
CYgtNsU4+xkG4VhXhBB0dk7exJumIvvlT5flr3MUxAlgzy7x7B31om5rEys0oYoMa+gSE2Q/WIVW
Y5tLSFvzXm8bUAejfeeAfvXpqDUVz5AnQSugn+/ueMCPUVoOa2vK0p8xopqNpGDYl5Uu//RlVktZ
4Lc8dTCd85KDkO4ysqd4WA+WrWEfmCGe7rN6X0xu+k5dqsqKl9UNLxOFG/gt4aQQtc9dSeJ5rufa
cYa1tDA/SnBJWup6MPzpJ6NWYSpMDAI9Ivy+020nzmY42rY7rAOSlLajSOvNGGMOSR9ASwpD7aJp
xXsxqK/eTbWomnnwjUJRUszhl2eIabedWVfhiGgPb0XfRl5aQ9vBCZr0eiMdnE1GZPaf7npqH1e8
OnWdNIyq/HrxZsYBsQBGgiaXibWz0ktrxnDMn9b/m7Pz2o0bidLwExEgi/mWnaRuJVsO8twQjsyx
ivHp96P2Yt1sQQ0vMJgZwIOpZsUT/oCrU7P/x7O3DAUAFck42gwXtT7811XZeRR1BzGZv3DsGwtk
ncpwM9aJQh1MHw/ovxY/3h/1jWPwCogEebYU2i6azTFKJ2ZrDLvERpuzq4w7pALwOjKt6Urx6e2R
wEfqQPeXbzyfSqsoKXAjT7azEj1C2xKWPcQU2LR0Bq/cJ+ugmFPAR/3fUKvwxoW+iznvNOw8D9X/
FOdwlK5qxBthuMNQncL4SeujFPWAargS6axgdIQ6y9iA1MFIUrVn25x/Zpt6iVt387BTeJMHOnHx
rR9F8VPujiPwYpR4cNFOpP0Rb01/Dhz0np/0PhwfdbhOp0ZoXxD1jG76ZEKELKzBPJDTQop7f9nf
uCdoE/Pe8ZA7ADuWP/9rX4dkkb5FuXFnKPXHKJFLQEPDu3JNrEP2ZSp4VulJg9zELsU8H2R28oz6
DSsuexdePbfw3mtD887rY3MHD9y4UnO4iDKX8RwblsqSJJhrB22wVTWXa894jSX2UoFhMDsr2VOF
Mrae10mEkrFZwjcvDfIaWtv7c/rGBcXwpLFEZNQexGpOOwvdduxBh13jjPm90SB8fZCON967VYvr
iFfl3aOylW3dvz/um9NMhglYZumbrTE6MwrJY6+z43Iz77aktt5JKldsnQIaWY+d77Xg5XLAxZuU
XccpNsmLVserl0AbZweCa42PH3Z/0kl/U/K0P0GLGFXQ5y0ax4Bxf/UpWiU1Em1Q23Sr+V1hkS0D
Pa4VHIsQKeceS5gKvqdTbSNv9L6/PzGXNw6bgWSRGhTrAVDqfP/Jqi8oSvf9TvQkpjU2kcaOjLEy
FkULM7wSi78xK8QTNBGpCEGqXKQ0/z5SHDbTqcG57cxMR9qA4OwbRA0umRCKch9qxj/fpwQVNCvd
JXClZbE6XUadzzn8435HJ08g10G1dfydqxntFI8Vqv59uMUrfhmK+BCEyfnnKYuueqen3U7WSXaY
6bB91SPw1qGAYrt5f+EubycPChh/ATtjq5mrOxQQ3YRGOWz+OO7kb9HD7c4zd/j6/iiXQTihy9/D
rGZQWkM7OAla6j3At610VfxitNh3kdwI8acxpYv5pIlRV0BbofsKQtRENNzPcXmQ5kHHUOi5SWTY
bd//XRfbljgHt8xlrimLUxo9n+mcNM+EX2rujVDGW0jbkDTjEFtIEs4rR/liz1LeRxmQfJXyNEqB
qysraqI5zDLkDBBF6Z4AEVq7qADnp0+LRtCUdeOV5/GNAQ3dJo2kkYG817ppEqMfrGL4f3tP2uWd
zuJ/MT24PagG2Pdx5+LT9/5kXrwJBFV01vgb1TiDmT2fTBK4XCHxKfboJlePIomcj7qZmX8iCzZK
AHsdZhbW09F0jCD0Fzcy0a4lVRfRyDK6B0eDhtTSyF1tM0I938yzXuzx22q+lTQzF3GM7kWXCikS
PGeirex0B7KGaK5s8cutxFwKeJvUPOHOrV2e3XjorNCZxJ7WysJtsn25s027u42KCXHV96f64v3j
O23qnSgWMShVz/Oprk03t625Fvt+1PAsBYT8kRn9U0xRsrWh193kg/HvZ4XOAfetT00Jas+aLNX5
uOQ6LnNr20N2n02aHPAIkC7sN0Ru0ivG6G9sJuBtQgBGJMm6KMCPpo/d5qDMPUlssrXENJ7mxqu3
FXJUz2aNtY0eZfk99mdWkOui+v3+BF9ci2wUMHZQsehtELQtq/1X0Balczh3dW7sZwchhbBzw1v0
KtSVZVzBvJhGQgg2K8tIvwhg2+pSAOxnFVgUWntMHMOviNQOtzKxwhdZ5DixYCmLo0oWyzze5TPq
bZtqEv1/VJ9d68oveeN70TTSFy6KsdS3Vj8EQVRb1vTI9mOGR1oD6mzRomyupMyXV9ICOOJ2gMJC
rLB+t5129FRJXrbP2+SPhetdFCCBP55Ajhd3ISoBV26kN76KN5R0kXok0er6mJhYEfTkJtaeYOFn
jJT31sZD7MrULVvhrA7AwhES+BTReInp455vFWx2Yny+pLW3JjvaVA1WySRg8sbHJPXw/q68mD8K
DTBz+RagjsSDy7Xw165UZUtiB19xnwxgUIMoAiLklF75hInnhzDN+u374118GuOxKaGJmzwjNItW
47kiUe6s6DugzvxZBx+3Bf6PvYLVtmZ4ZbEu7jQGQwfVQyJ34b2tW26aW1iVTFNjP4lyep59JT8X
uH7vTbxkjyRnNOSreb4S/rwx6FJCtmzeLXoCaw5s0WktjAa+EJBnfVf3vn5yKtc+cL06O8fH9EXZ
UGPfn9bLY7+w/C2CVNBRQBzXDQil1dhsl3yqkbXRkyGwSESgvMU9FRWaNEaJqCqw3OkNq9pjRWkf
29K79lS+sbbLkVj68lTsgZier61eonCpOTVri5vIrtH7HqwD2q0Ijl3rOF4cQz6Xvi35mr0Qbdfw
0brTBHIxNOhE6Gf3wzhFJ4RXkiuz+sZSEixzLKgyunQEV2+/Nvql50iu7KaKrX2Mng5q7i121Xpi
nSKnsE4A0681/N+axdemFSBhsCnrRNTp3DlxPVZyZKWRMCvzIzgVzIMn2Dzv75o3Dj/QF9fhKuaa
5nE8XzAvLHSc3kw2DQwM9H5NbWO4qcTMullEV8S1Fvhb88lrQKQLJJaS3PLnf102ZghyfoHK7dsq
E49Cob2Ul0a4Ax7rbxDDw9vMQfvp/Y98cz5pdZJvcS64vM8HLcTkpHgd03r08GlpVNYGsdD8nQ6L
7cpQb8wn5RJCCwi24HB9cT4UwOVR9C2mPZggTFVQo5IPtNS3/G9QLq1tZLvtlefvjRllRIYDSk6i
uK5XFZgxDk1I1DZE0biNcDUG4izcA0TC9k5M8X+TZ4srWcAbE8q2ZCyaq7xR62Meu83sdKwyV3ge
bZzeSveD68WBkxby8P7aXQTfeHAQ9mPjC1icGV0dwFofUSHzQ31vwufcZ2aNvPIYVVuzRp0VDt+8
l95c78Jw+OeG2TIyUHHqJOSZFP7Pl9JqvalMugJwUxIWW0CF+NtaFQkWfiz/j11D3WEJ3YgsgDad
D+V3nnLMDMhWWkfgmppxxrOpLx5FLOHna+pakfOt9TPJzJeC+MI3Xx2IDIR21E1cMNGycZwJCEVo
hcUNSIdf7y/fmyPRnSN94WEi7D3/slRrMhcNXT4qRqfq1zAVnfPB0GId1yeMJV7eH+3y9JEK8/zw
AC2ojfXDO88t6rc+F3VN3rzXLD/DSDWB3DEl+VHPaUe+P97l1y2yE5RInYXUbumreVRgCZB1KC1s
unT7xspBN8QCOUAHw9qP7w/1xvO+jAXMnb0IFO1VCuyvm7NDz4H8v0PDY3RrXIydwc0xgIoSt20O
SC/guWcrGKwPTisWQ0qA36hC1q1Z0e6juBZGt+//osuLB79sclMA90sfzl9t2prublNpGTXhKAzt
JuBFzKIfo2Ohbm1PfVQg/ukC4nT7JDOujP3GQpMT0+Rc4CsAm5c//2sybMOtjTHs7X2UvVowlZ44
lrFAuVRWmEQCPb4S0l1eQ683LE1OgjobEN75gHkyY13rlv6+kxUOwFOfvIReX95SG9R3KF7L+8IM
w2AI++rK/X5Z5eKMUgwHewuYWtjrKmjsKrMouxE8Z1zrYYD3itr0DSDAtECCe+7N8VSU0FMTu3SQ
1wd03PR1hXT9OHyy3AY5Wn8WV3bj5fxT3qJyuWRdPrH1qlTQw/42E6ciLLKq+GQLxMqyqS1PcVXN
D7X9j3LD0DeBsFGC8QCXcTuucewA+XjmAOvuNboAz41Af2CTen2G9o7bz7smt/z8yrtzebSpgyxp
JQhTYul15YXF9GoDZu4e18hSBoWs4FjL2Kn2veFH10AnxhIXnOV7IECInAU7i+IE+dj5/poNknkr
4kVFtqndWh72cI7sxMdRzeXWkZhC2nMGab3Iix/cni9oZrgYHdJNtSuEcd8/2ZehNZZgABS5tsEq
Ao88/zFFBjqrM3DYraNCoZbsY6EE/yuurhyqy13EOOxqUlw0fLx1cK1LtEHzmOpWUk7xp0J3k5OT
G8WpAEwY2Ln3458/C3gCsOil/G3+r4DGX5eGzJwyii3QpdnIHKPkgDR+XOlX2ghvbBy+hidhyabh
FC5//tcotaeieqaYj8dzan1SY5xjnpINwwk96U4E73/S5R1M22gpJul0zhCpXF1LU5NNJMAh9UEZ
x99jzbe/w0SK5lvKwZrc8U6M2iFp0a+4snRvfCXVSK5D3vQFhLns57++UhmuWqK1JSWau5ONbAYu
0bJrIAxq+uf3P/KNbcJYNOUIx5ZId7UdPYMSwWhRz8LBozjGXJbIISOJAAsk3sVuFl9BIb853tIA
Zhk5/OtXXXrO6HUuJrBONodYbXr50SVYufWaDEU7Kj+7/8f3kbcTAS5A6zVHkJC2dVq1eCcXqbPz
BSjaKgvxwV4SsSl01LUX5eKy4b3mcBO4QF1ZqDrni2dmU2x6DU5mTTu77b4ulfusJWMDICNs5U73
pIuTpdtaGEHVaE5u3Vz6h3miE6yXBqZm9dUr52I/8ZNAuHPhsqtMwDbnP2kGedraIK73JenfiV89
7coRiEbuTtm/prwMtQDgHDiwVEnXb1ectnNCU9Ta03itH6K6Gw/xPMY7lcJh6CG6X9lOF7cp44E1
W4qUDvfPmiRhJ2GIUJxp7ZVo4RnKYnEnnSdDOVcug4s55BYgRwKWRsmckuHqUc5QqXLrPhMHjma6
V6OVHia/FTtu8q/v79iLTwJfxr3DQtEstbm6z1dr9DSJcDqbAF+O6JlNYx9hKcRXKJ2Xo/C/piW+
XDD6Quk6HwW5EwG4W9oHo9KwCEqyFF/AIMQCRHr/PHVci2ThUHTRyXTXLZ7ZxBxkrJAtDmE3/aS/
5NyE5YQ4VqYP/4zddaGqLhhaRoJWtT59eAq2doUv4CHJLNpHequ2iCOZd6GpMLrQwis9j8tZJIcF
UAZIYhE3W++KPuuyzGlr72A507ij7jmfQjQ/bt7fEa9V4r8DGCjlC69hYd1RLYMPdL5YveMCBa4U
BgraYGAiZmAU297CdMYE0k9rESFa3gE5u+eEMKUCYkd4oE8am5hKmU6OGiHKw7wh0s2DoS1ztUFa
2TaDaJRTu0eq3viv6ezid1xH7fNQz94jJGDzyQ4zXEj6JsfdpkSfOcwc8TyMnUKAuCs9YwPxX+Cn
mkb2TxxP6m4D7Ve/Hz19/B4PAv3HhsrwSaXU8raumDAtKVrhz0dqWNx/mVUrEZTuFJqBA4HxQzQI
aBu+gML5oFe96u/C2sXoAG1s55dvSnjGIrbiT2GbD98LMccgJVyKI3eRtJA74vJp1E1oq+ihkv2g
9l3hav3esZtk3gJjK6q9iy4JPgmZnuJlMojIePLaWv4auqooD3R4vV2Iig3CWfY4D7/MCEblNsLf
oQKeaCZDt5laG3+dTZvHWb7NrXQs6mNXDqgKpA7NaNSsusGJD4adIk0WKC9qcQMXftYVjyVq6vEu
aiM7/G1aY5fuCDzQtkz0BE1rVY+zt/HiojHkJrG0tmEKrY7qAeFo0uwLc/ALP9A9mhfa3pdxOt5W
pRrH30Xd2A3lN9PvuY66afrahxiAzoHr+S0W1rTnre2VHcmGO9uQ1Dc4aYBcEMyl+bSKGmhrzEYd
99EuidLqgIuM2hZAR3JcFS18telNYD+OZXCpldWuVV54Zfx1FEFATwC4KC3AsiCqX27rvyKkfpZ4
wExGukOAuzoqV34P+67cO57W7F1RqU9XPnc9Hsk/NxeP2kKFp824+l5bhDGwTjc9RmZRh/vBF0W7
n8dWoFla0ijcznGRoPcsamHfurLx1A7BLnEaZ73zDzhuC/vgWviq7vuw0fHHbFrsqIvGQjUpkomX
/VdJjCQCMNGjfl91ehY+w1uDPWWiP9o8YM2hH+mtmk2AmBZ/1zgLHwrC8P6rilyj2olmwNDIcTPK
FraZjS42G45CFawYjPCx6KtKblHvRNR+cCMiIdoYZftNAkdy0WvQYnqycPE+1QIe/2MGnP3O0Oqm
CpZH94feJ0jyt02alg8+Yg/mYVB6bNyIVGR/DCvN7DLQG1KsgFsj9Z8GV9QfZdpH31gpzFEMhPvu
U0Mm/b1ra/NuGBqVPOMxkeknfuuY/Mhs+jdfolTDxQ73MRAkodmgt02rxwVxWWawjxEVAH8+GlIO
T8mILuxh0vwqh2Q+mvd+ZUzJL3P2ywP5LLATtMwJiHY2DTEN53Da0fHGwYdUUq9J23baZklbiJdG
Rc1Y3wxJHNc3Hpq2CRKiaWQA10LWTGHi4Mz2EftaHOb71m+iJ3NK9fEZpUHjlyKsM04UzYwIAaTa
pznqibzACBCpwI3VolL28v5OJHVbHb1FvoUki7IAOr1U+ldbX8bJILjyKnzXCqORm4ZajruHS8yB
j7WqilRgc+zbPbIbzqd8DMc/fsS18FSXIU97VoEUDmQrgJYpyjv4Ubll8kP3yvghqnjId0VvobCH
k2Jt7RIORGQGyEtB2kWVcMJuJYlF+cgeH1JEO3U0YGsE1hXrpVfVU69FQ/0BnLVW7DH6Dqudrg92
simb0mx1tMhQWrvrWxejYDXpaKFs9LgExllBMs3utSJNkl3ZFF6PwCtiet5Xa0JX/ZujzZ79Itq8
+uHJ2ESOD/0geeslEQYVHXJCqNNxH4j8wZ/QSvydTKFfcxE5Mp0elJNXxnHqsm5XlLNI936c+23L
NJlmsnEBBsr/6O25mymvQyTf4trHwnWO7brgPrMn7BrDpkm2ydxXc2DEaRTuU+qAD5ao8FhOSgyS
vjlO0TtBaQEOuk06t5r2acTpvg/zqAb1xmZU2HmZ6THE4aLj/SxsOX1AAM3HflzHnGRvJ3BGMptK
zAc8c0vcNeIx2wCm6/TbqUSd6aQR4n/AhjD2MtyaR7yGgWK1k7aJW1elnzPhipe5LcIOIdWW04fC
jNbEmAblqtC3uplo0zbM68zeupVn4yIW1nGF5a3grQtKYFXeosA0FTOgjb7Gjt2JMRB8xNwsdH+6
s6nNN+lkVsVOxW036AFgzzT/QOBifxmbUmafqDzPW600Uu9op170s81z42PdRb1xy/Tr07ZB9fJF
cX6iG6S9WOQU5DWGnKE9i4Opp6kbDE4F8R45MfMFAH1iI7DbJVueTrM5JGj/Td/LpPeNR4nwyvS9
9qXJMhlizB/GLMbcHbrK+CnqPDfdCF0NGKRJGrOqz8ubCJ/HeDsNNRpiQZjENuRtxNEEhiZ2mX8u
tSn8z9JqZT4myphZ8HTQ4z3s6+LGHrRJfHLRe0vuJEJS1I1qzLI+haYsUkyCcjdxb32cH4cuaBNl
ts2W+k+Gp481lNMn9C/t3xZ/CDrEmoG8BiYKqTlGU2mm5KGMeOZuosaIQwcvl1ZaGzw75/S7O9O/
+TqEoaURnDsoP5xiXCCsYzzHnrsvjcy8azGIwIulhvZ7H/uNa57mUMMNJVdp3dOWRooUYow3+jtR
dSL/RQOt90/8v2yC1dDs6p3uNu6hc6YIwcUoiUdz10dagvMoHAo/MDMp6/96ozHznZSO+KmHdALw
MagTuY2LWUUftM5sv1hGAz+ldEZzwuBbWNXGr+Pk1HVjNt23cKdGClC8LrtcGdotNQ2N4K/viaGD
rvF9TDImdFD3+kJjGKnAF/ELJI68uk+HovvclGh8/yEGw/DPhHtY42yRDAZuSLrxK9Lj9JqowKuY
/t8xzgJoANbNY7/0qi7SlsGZVO1ppXOkR5zqdG7rqtp6PXHJya3N1HsA24nsZh8l3lETZFFT0E7C
nTdG52ahCMyu9d0PWY8hZZBJLDo/panjpQDdbDSwxqFLxIbHL39w+Lf6oc0pb1/JvF6b2effQN5P
LgTme8lb12Bki3woG2lvHz0D6+9dZ1ZdfotYHk5iiKVnBK14K37Py8r7bJV2U+yawq3dJ8+aTOLw
kd7DnVZGib4kFobVBBX93/AjKU4KuyqKBPYbRVmYO1RXKuOrzFR6tKrasJ9LK7O+erYyFA5BqHze
OnVXeFew3a8whPPPW7hJVMkX2sQlAcVXgETDyOyPA5ikep+Xun7fOeSxtWrLR1w4M3+nrC5N8Kga
wxictfzWTiXGlRPSsUfNm75ZdFZ+g0bLQXQWU//Z6vpfXjiIayTPi2ebmggAQAELmTeTsuJ5xGrR
72xdOQ1H9tWEadZYy7QKorSmFRyMWZLKjZek+oOrD2O1XyBo/yqnQocQ6fSlrwyIhXx8iXH/ipmt
LqYLGTo6lqmW+EwLSe0aQODImaZc+GNUEDm+H6xcRM1Ay4lVgJAAlWONVjWG1OpErzVSP2ps8/xg
zOGEJ61Le3sMUlsaxkZ1raY9vz/qayPyfFcAECZwAqFHCc5ZN/OiCZxOPNb2MSPjKj947YwvwYba
YvvTFHHsPNhtP4doZ4Hb2Wldi4thHRcEBNao2fOTPyIcGXjZMP+xp2m2N7Iqe4UDoI2Y7mHWQvlj
GGSfDYEaBt1Fr8Lw7izfbcS26Luuzz68/z1LbnH2ORS3lrz/f0veF2oDXR65mW2OeGlJb7itCYge
qcP7d20zur+7dtA2/AfltULK5agUYakJY5dNkdZb3xy+2TWh6Cj/1rmb2oc2bf3hphrc3nuK8imP
P2W+qbw7D/+va43mlbg+xHm6XuhQAmUhzEUIZbVTy8zUqA3VxUlmun/nDR4KxApyUvQhoS36pDXN
UAdpY1rYj6GKLx7jDMXRvRVNIZJoLeK4N9zAycOUpn1bBvij2PlhLET+glEpLBAzraEekN+UfyTf
aKIKGdb+FV7jsrnPl22BM9O3hGv4CrM+P26RxAxS6KV2dJ1uP/lJ9H2w1fSbg2A/8RZGu8mIu0fk
Su3fkz2HV8p7r9pBq+HBjthLtsBhQA7xfHiBeWuJ0nZ26mezMbYxdkR3uWocqjWEHsV2TDJUsPF6
s5pnl3Jpw8tvyyck1u1xE9ZZ4X4zI7uKdsIlwA03/VyExQ+v6JL7yQ29ap/NpJybaqxcOQYx4DRt
l/NKtFNgdZ5QTwOg9TskIK0xGC3MEKCz1JAlgzKurV+WrVlkouOElE2kDEftEFePoxMdK1+cukkM
HkbrWa19qxWpcnprmYPjbShZ+Xoc2IaCEazHodQP75+1CyDAYuTD5WpS6QXoyz/Op60cZp/CmJ6e
BifCvdT0J3U05Dw8UEGvDtQB0pNPbzzQjehXPXrGEVaR+v7+j1jvHJ5plCgAPlDKBOW0Ltf7VZ1E
odP1p7KlE3Sbh1ykAWfcwNKk76ltmmbq6FvLaAdzr9mVnpyspNLz/T//DDriC1+Pi8ADhnA+FeM8
DwZ+Q+qUYYVl7gbHHTcdQvbjxhZxgR2pl6idHWUarlfFq4N8dWUTv5ZV/t7EzAQoT52yCzhEQI+r
1WhxtDasJG5OmGBE3mERZZgxTfZQE51VhwlIEo59c0eK1f6wGuUJHACs6iFTY9fOAXrZ7rHJI9Qo
6l5pct+1Sd9uWwP3ZBUoXUzqxuv1Lt1DOJZ31ayX4/eQNfaP/VB5p9IK0R7SXIwZpR+1SPN7bVM7
exvrj0OIB0G5e3/G1z0GPpcu/PKhPO+L+tL5jA+GMOdIc6uT5jk/R93T+m0aZ1/jRmEB//5QFz3x
ZSzqBwAMWF/6fqux0lR5uAnH1akftJ8jzDMLo8oCD56+mZJD3VEbDZLWdKt9i3HU5yGM4+2cFN03
KnI9HsjXz946WuCi1+musPVBnRAkrTosEwXNoZ3S9qQBfU02SvV4T5ZZoza6TQlzI2QyX+PCvpLn
z3fYojtFXMT+5vJYxwpcJ44+Nqo7IWnnkRVhKW/e9JWQ/c2QKXQ1rarBbf0kdS3SnidYg/Vjg9vF
Nptylb/MMQWqF59Cx2MS+1q0K/28xb48Fy6l0dbofqEYP4x715lzzNup3qtgdiI3wR89S51vPX4n
vFlmmQz2AxSXbPgA7YtHl7xWvWhWlWjpvkFlqNr0PVc1hRtr9B4gETXRlc13UVhi/gFaIekNXmnB
ca52RD2EmlVGfXUyHVM9TLGtR+BOZJ3fGHQoPbTAMiPatrZsZkyRVP0Tdsfo7Y00HSZIdWzSI+QI
fZsA+EiQznLiL3kdVdPNOBtauq0nYd72dthdxWYvG2O1hpBOSHQWngutOXF+bFQJACAeqvbkuuzg
R1nxst8nMdVhw0B+99Rkhv2gz60dHjSR2/Ejns8ZRrKmkyEDjWWP+/WfDxeYFqrFwHjoPF/QAUWr
T14GGoKrE/vn0enBUHb4TBhG9dg1Xvw0DH74RJYhblvbbtJAR9msXqCs49eoBTT5j4E4S4u8grdg
ThYo8hriM8ZFOAxdbp4khWTqPbMzBK5Rzgerod8/67Shr4x48ZACt1xws/RKuV0WAcfzRam6HjNM
TVcnc8ATdjPUbjluTFUk+pbFLOoyaK1ByI9Gyn+08yrKrFj4egvmJstN+8qKXN4tfD4/Ak0GWEIX
v2ZwrTDSa6c92dJ1ktt8pgm21SOrd3640YDPvcRjRLt9fxtcxLHMASIT9qIqB/qAnXA+Bzjd4u1h
1upUUuo273FeCDFJ6FOwtjQNkvCpziwNL3DbLYpNmM/Oz5plGu5AA+GTrM0UtMshN+J9hwSKftRH
P9cOnF9ZBVVcTMOpNvP+v1RAxtklk6btwykzyystzpWAOa8vX0GLHZ2ZZUXhw59/RZbmKH1qnuKl
yDP5SfmN8ZjmTiODEb+oNMjCdE6O8Pf7x7aUHRa8ahAd4DGRxl+IIMsrUcFFeERKwGW9KEKhUAvA
9vz3WBGCUwg/Z3cZc9tmxAAzjodIM0uT/oeimhPUkVt9EQluLlscigzq/9pcmFeQHpfLa79S+sip
lzYUPfTzHyLt1p/RD0vv0tAaG7wPqkEOL5VdCR87cTwzxt3k4j9/k0iy1KCU9HG3c2mou8mKOnUa
vFbZ8RZUVhwaG8B+HuakWucbrbGpzEL3fiPTiRm5G4XVnVtjvEHWHKG16oT91P56f7Mus3Z2iQL4
hO1KV28xkIJae/4xMS2nQUWhuPMlWgBf9Qq/ElHzYGEN09dpt4nrKbT3czur8vP7Q78CqdZjL8QW
w1rOCz/gfGy9R6Ss7KR1ohFljeWmnEYMh/Q4IRCmiYkg/qcUpaOY30KDwA5MmeV9ssnDoZUSw3CB
1TUefCHID+VELwR4PF2yjzx7n5hxam57rF5PWJmP3kdB126DeYmj6cFg5IsHeFg234TXVR81RfMV
rS9ftXdamOh5FYRiKmA4t5n5PCaqkEHcjSNOV35pPipskLRD3qVTdEcFsj16MY2fHU1h7GzNHu+v
nQsfy3kpZDeVe6TKxnsa3GV1UNlitAwisR4/C0qtX1RPa32raN791NxZd+8qacXGJpWV99NLEAc5
FkXb/yrCiWcCNLh0AsS8zOJQoU48HhxXq095ZdO3V4WwDhIjuuaGjkoutm6Ih8Rilwfx8q52XEkY
I0ld905uT/5JW9T/D0PjGrdZ7Ve4NXVWP12JLV456asV5gFatGmWauoFpLXQJxtMixbfibZW6e2g
0rI2SKJAZwWocaW3sRjC5Og3XeWn+NBXsSg2beuO+BS4ivCrz8I7YEVK7CpPVSkKkoB1viLK7T/a
ab8g1yyR4382iDzKHkBTTZ+amrrJrvUtpHdMrqoj2ITsGecoozyw7jAOZttp52w7SlyPglFLaTzi
sxMK/OmkldtBaEyuh3uX8FNwE+9v+nU9cFE8EDCDFvIFZfT129Ch8NFEyvdP7lAMv2tgJgcHU6uX
2bDCJ12DVRj05oDz4hiX/pUb9JX4e74cYMopDHOjU0LHOO78wPnuhJtW4XinoQhDXhOVDrbcoFRR
/nDjKo0+k5TlLmV13/geucpOPktiYeeH7Q34GyYUM/uNownjOzUMpdoAWazp0RwitzeORppN6WeS
G6SUg9xDDX7c0ErTvrDTZkqedlhED2ET48NON9WDkjy3/bBPrCbzv0RG7D964WzKjWo4qS0ONlTa
NToW1QPIiQo9z7FtfozGWNG5en9JXud8NS0QGzC6BDdEPLmelhkBUeHUun0aO+wZiNFp7/kPht10
O5ywG7k33aY/YAGO405sa8WLpXHgK9zo7WauqeLK1P/dtLGTHPU4TpKgROJC++a3DZ2OtMCFC2E9
20nyTZR0lrWx8L52nsfWa5S2q+ii84yWAipqYBQ5L4btpVZzsNrFozQcRt/5zy6wxXo2mhEbdy/D
nnPrylSygrY30XEe08S6bU2tbJ5BQ5bmUwZ6qb9T6Ith/BCPc70ZjGSyd+BKqmQIiloYW9F5c3lo
y0UJi84v08rvcj+0BQnQg+9m6ceydJuwC0ZnQjHLk3UTfq1SPV3UEKdmQIjCy6z0xQlNMjbJydE+
q8aaT6Yq8bgLuOr8GzxX+bFYimEoF6CV3v5JksyjO1cnWvTl/XV8hY+v15HI2wZfDvz5QmUwyXWg
uV1nnPJaJgW6Rq33nUgrwqJUokb700AzMg6UEc47AE5TsptgNwy73uUAbDtMtaI2aEO82O+nts+M
x9bFquVD2irzcwSgdKkFF9St/6uQhXKfozjjvbD1oTF5mua4f6ll7sY/mxh90XJJO/yd30jL3/gq
5Qnz0AV99pvCSKgsp8W+jomfruBj3rhd+E1wmx2knvD3XOLhv2r9gHO83Cv86eRooSePCE92T6Zm
md09Z07oJ6vtQYX4fZfI+1Tpc3KN+ngZTgBZo25DKWtByK2tXwb6jXCie+PUObqM7jOlR/et1al+
Y+ShHu8mLMqKE8Cgud2/v/pLOHq++EQRSxllUain97AKV+O8AlnZVekdPdch281KKz+MIod7qdu1
e+UmvehAvRbJXVIrYFDst7UUo7L11oT0752MqOhbongvMqObEEEWZG3MoaxeugZE72YwhzrbUA3V
bC5CTTP2ha6EJ7d5N8nh1EzpePCgqlmBPkdp/6Gsy1zcsl2HAm9DJLGjK9N0uUDsigUr+T+UnceS
nMgWhp+ICLzZQvmuVhu5kTaELCSQeEjg6e+H7kZd1dEVmomYjWYmC5d5zn9+s1Lc6YjWN+ivN0Q3
cj9LxajdFZPwjT2DQV2G3lL78rlyoCF3rjN+MoZVh/j281lfvYvnQ+0OEhDQFTKSXP/8r4UlNn+W
OSzpmTFcrTbIA4eDjQ2wu0dXsBz6fDI+v73idaGOPJUFMcEFCb+ubUvZYhJKN3JuKmEPP4NRmV/R
YfjjHi+bpEZ0jG0nB05Mul8YAM9ETILgddGWZ44CsCnhCKRwjZdQcTAnpzwXxrxfksqZNnZWmS4j
+kB8mrVaiXdO4lfeYWjs9lay0SuvNu5wvGUMEPmndVknk2QxaX0mzn6K696HBf8u86M+JHD0Qmpg
Z7wVcHe9jUC/AJDkzum0WsYFBJxM49CkmcjOfRZU2CXoMBI3IyV0/Eg17YsHX4+NOuz6Lv0+oCLq
nt5+cq+8K1jDk0WONg/w81JySIflZZPTBXcNIdynKV5cno+X608D1kX3ZhEv442y7CLphm7XhbXO
eeisI1amAReXbPsB0Uw64aejMjwAZgKyxicxSuznNL1qm/+KpBddlE+tgB3EaKqPCDFN/UcjmeUX
NzGSGLraCLHuvRxnGB6mPkv3Fm75yivtQKJEQQtoikrk0qdf15RXB26bnJsgpuwOZ23Mlx9wXod3
2gwIErZSLBDmSssL8yKtH1bp10rD6mPjIS3rvkx28Ha0/uz2gGqha8pUexeUhSuidq787qBNlvNd
iw2NWPGBZ1DuEk+OyQ104XobwsuRDRlRNxs2M86Xu0E5NPXSaXl6ribDOGU4ukLp1UWqHURaGCS0
a7B+izXPu6xvsSP+eLW83IoAZ/AHX/Nb0PdcSqSk5ZCtOmXenSpU/Yh4fvzP8cuO+qtxS7MNvVol
7L5LTy6n3fVxjMmlqWzBP42K2Bnid85jNuN9MUNuayl+MEz/ttiFbD9m0DKWT3Cqh3nbaSKovjTN
bB0cNx+TmMlxurbzfQLEvg18YJtoWmSZbyroUN22UziXnxtDDuWPttFq0T6kxJp37TbVxqxMwpkc
Oy2I1OiW3nmy0Kx+GOE+H5kY1fauk0zRQs48rmFBOtiF8CPKb3yqAzuYExARneST9lVZejIVO5vM
XUDotz/dVx6ss8ppPdRaqKcuvUFz2F5rM56cfbYqucH0n47GTxe0ycwa1H7pXH+DuRYcrH9eeBWD
gNaveD6P9eUbxZiaFiqBdY7machpPeBOtyOBulqgtVoI1JadGZre6ude6alIVqCnQmgOMflKSeql
kup7jJc7H7GP50UQ8Nx2N8MaKsKq8Mdf+lRncUg2qxGcYttf7tu+LHtcYpWthe5gw2hSIvPvsmz2
tyPVqbfiaUa8w8ZIiGjRAwnnTmcw/hlbMkD4rpNzd0/BbfiHGBxgvkuDOXPvxpmEqG/FDOf3neaB
Oz8vjZ1/GycCpsnJUokbOTF0NrUdfNik7qaz87gcN6DCt1gvf06Il5/YSsyhEOcAYbprXpQZvSk1
zyr14M7hizGOpFZ57cbq83J+bsqq/MSnQmkjsyT4QD9TfYFpOPoTLlXZ0nlgpU5a7ssy037iaA9h
5e1X5ZVfx7dv4WqEK+Y6BrtE8MZWc9LYL85TMSwx1qNZrdKjbQh6o2DJfW+fGFV3r1Ictz+a9URo
bwhbX2DxPRlD+iGQgKcbwGVhfxtnvBxvJQRdf0UAr5Ro+mqPsqoQX77M/WqLOlmyPo+Oyk66n8XN
pm0paJIjwdDZvMclBVcIWw1Z2d6oba8P37UNRsGxhsyiH73YmtXcL/kIiRQieOf/RgiioI634tDm
AISh4dbC3t14HleTHJgfYKk0Dv7KWr6cxpkeWpYsNuXZmdyM3qGIhXsIYuXvW1E+GSQn/s6ZW4TQ
7+YPbqtwxWhUUD3pTO3qG+j9FczM4c88Eohm9RnyL2+9l3l1R+Q7YK276CrKfRMtUWtq8nOSQAuM
mj5lrrXDaRJ7PFF55besMmxtuPEzrmiI65MHy6PHIOrwGmXOk8mvMb3tz9kyarOIzLHWxw0lto9F
/+xMhv3oMNp4GODHaBFcVad4GpZmRF8j5KwtGoSPyU+hb+ud8N83lRptN1z8uNc+doVmx09shlp6
7JZiqQ8rEy19JGi+cW91HO7VC8VZAHcdLhFj3rWKffkyFxCapYUn5Dkp/Tz7mllWWj676ejDN80C
82R7s6jgXLFtQ6tgUrkZ60KoT/g95TvhalD3ObqMJo8I2YtLGJlgZxFbu/clNjxZvifTpnzWxcx5
UxRL/DXORxK4m4oDblPV0v8oPBpDjLFnTp3MsmNvj7tvkRFDiiOPXTCAsm11cqpcWJGWxpNF3Hjm
G1q/6RGByUM8xNLfLcp0kq8uyqpxQ76z7mzzyqgYGMcpyMBidmh2yD0d5LvEKSyC56vA/hqrzNBO
/WS63bNWTPjF56Xbh2baEkgLkcQUh95pRYtwDT7dceDzaEJD2X0f1noigi2xL8o8upAa4kM6GQwN
ncKktIPb4OHM1AfL8o3URQfAEruROsEfuW1NNyJsxJd5CGm50D67kNugQaZWC1/q7Y/3aqvCTHHt
gKmccceDN/Ly6WLL5zpoSpKz5pbG8D11Rj/CyVEhQVODtgkGEucT4hOsW5v41YfKwpwwDA48Wkr2
qpcL92nNPMR3k/O8pMqLOiuYzj03pYehQtLtV1jZojuJxqi9QwvVtopm9rXvjirdL6QV5oi29CkP
5i+60HW8ABgOMCANlajK4Zi7cJtPiW1gUhH2EN++p5xnt0TR12wMD6MwBmyQjckwuyrnzSlfLGmW
2TnQQJD2RjZ7G2Kg7Hee1cZn5jaQRH1kLeCAhSr2EhQqjezMsEIvzz3Y8fA6b0BI13M/ftMq1dWZ
mkIYvVROJ3R4fVtIeebNJ0aeHAKbuAejar1zlyRCi1BpUDSgJLB2XdK030svDr7A80eTr1mVGj69
/YJdbx+UkwQuUbetveglPyHpPUoqghnOVDREmzfDLDd907cK/qNMw6GLbwz4/vBtXhQvHjxEAFla
YGggULFevlkF1UuRE+B81nK/TqEMNYiXoP/r+RYk07Yi0F+RU97ZRZuO0TwobsPGL2C12aFMtGZ8
NITjlneU3AnMCLjKAewtG8xH4XidLDK98TFcNexIof9kowPpMFu4DFaCdcDMblDO2Zvs8jTklffe
L/q5DU23Gt7jszHlIQ562kM5pt6N23XdTqGCxTVuZRpAYeK8enm7MDqCyrcE1pmXxi/zo9YZ9afe
1iukNQR3oFfoPSt1mO/Vs5Dm1hFd5sThNLdoW7zMGP0QnokzhBz7uh6miAK+p70/V/d1ofL2ydaz
bt5X5lwYIfPC0oxaOFJPqhknsHoIhFYa+VowLPnW6HIxv9d1zfZ/5Eab/7LzUiD5MsVI/LO05jQy
mal/EPXsTeE8C8fbxrY3ZBs0R31wV+oTMac7NXZkVYV2wtQxqmyzcbINe41mbGYdW9wv5lC1Z5Wl
TaLCAimkNUQJzPOnyTIK/8Z04gpqZHdgZ8A/3Vl946/if5kCgmo3enma2rFywpp4eCQ4i6fvnbkc
nn0h0Ng5q8iKyuVudga5U7FXHfQa6RqbNrnBdmucbCP1n7NSQb90URWGiEpv9UKXRwEQFX+tfRBl
I3X1xY6cwhXLRku2p2bBuckvCvGzYk5wmBtN29YmVsNFrt3YHV5ZE5IibsHA3ev6F2sCIVQq7jR1
KppRP4ipHqNYN8uIzCx1MChMQmF5441Xfi2B/94g2Bv+8KMN6jOA9ksz6jqr4f76zXAo7UV+cLzY
y8OUuQtmZjrDkBtvwOUG+Gc19iJsoQDUr+z9vD7QGIbqw6FGpQ0OVgod5Uzn1ZvZmFJe0GC0bjGH
rm4rV7giJPAbeOuQL7z8phNzVE0D//0wFIHzmfgkIqFqP8nLd/aU9WjftLb4IHuqrRtt/Gu3ltOQ
jhHGCV6w5suFSYoKML4yhkPVd+3GU0617Py8E10Io8K7hVZc3VpwbKbSK117xYcvGectwUaipP0+
ShvH1Cl3s21AGbDDCOh7W9NxvH2U/UE/Xrw4rBdgP8v5urowXBlvy0ANQbm4hxb6XIH4qpmTYYjs
UsjssckMW0XesLjLgyvm+tTmWu2eC2RI9WMjW1r/ZjGSr4g3TLFppaYh+e8tyCNZwN6+Md3M+eIb
hf6tYUcjnWW2QatcVWUfStxa8y0HXhAchF+aT2pOsfTNS3OqzmUbuOoQiEKmHwOCEpx0V/bx3Jhb
Xjg7/iHQLBrfUibqbB4Q7vpFRY0+9MWPFghqlmGTOGO1kZnTpJuC0X4Bf1PEfdQMcvhhxo0p7nSN
1KQdShQv+ZzTeQ9HLL/qTYNwMjmiRx2biHAV/KNLdlnzrKiFtzipwklvG2t0I6SvY9VAfrAMmiBc
yexTOSflsDqhje0HLwvyW8bSr7wbKx8VFAvyHJqwi2NNM2zaoaxIj3OVGMsHM82MsMql/ktN7TK8
K2b8sm68HpfbCowAMF3coYCi4e5fcOcCMVLrOYU45q1RvPMG38A7m5isr2RJi1tpW5clAyqL/0+A
cK1BovNnmPr3PKaqeqCMGbYPWn0LeAPoEJ7stPFjHA60pK23Zefr9F4amSv/fKGQjfDypH6FD3bp
xeoIhUdqNjh85FPM5IVM9cSorXt7Mccfby+1zkYuvrg1w96HPEl9Yl5yq4nTW+jXWvdAJ6HCxqwy
dAnIG/81nYHbiekWW+af0hGDy5f7lhFgiMyYyT8kSa3Zn0d9VM5JtrY+3Nohr7ZmmKUEm2DhAnOZ
reRihxTChOWOducwECD4wBhbPeuJb2CxUdYLDhYFY8dAjcU/zmRWZ0Ayx+lIVy7lFeuNfjh1nHoJ
Dp4kh3XnzbA/d4FJrVt0yDIjF0JIdXj74V0dBqyJFhOqCpjuqg16eVOZPkl4QbF2AILN+vtZb4DQ
bZgW77C8/Pqva/GS4L2DXI4GiDVfruU1TlNUkNQhKendDzXJeDvAerPC1Jv1x39dy0VaioaRWEtW
vIwNkUmh+Ymn0pMfO1BjxgmRuAUPqd0gPR1vlWXXGxmfOkge5ym6OCxKX17ZOi1zocPFx7oI7EMR
zN2jns3NZhkCH1Ku7G4kDr2yHhNeoF+aem5pcAFeIqfWZWan7pFZw4ih2JQeRr0CmEDSE+yzTojp
xn7y+ooExsMlNAkBuLhCcsfsaRkWQjQb55PwG+NRb43uxO6iotZR4/7tx3eJPKyiGGojOG3gFvaV
Ti3HPQEcXXfYp7VlAzZlh5qjV1tryI0w1rX5IGS/bBLSPPdxYMnd28tfdejr+jBhub0ovXBfvjgn
JOJXT+sL/6jgU31Jca+4S8pJ/6JLW37xR60/OFVg5simSv8ssSZYM9Lsk1xs/cZPuT5E+CUrdZOt
bx2aXnw0jiXxZgZIPZawmTYIZOYfdE7ermX+9ZAZPRrvGgLOIYcF8evtu3C9N7DZQizkB/yxHLs4
nhcK8E44hXvUOPxPPc4ZW4EZy3uvam6dIa+9XgFO9y5HJY/9MvdZBnGOipSl6tKudwi4q03jl36o
QdreuzNODm9f2vUOz5ZAxCfIFnNKkLWXHyxwP2ZDs8HrbMy2Faom6+78is7G6HR0TDP5ARF39Zag
4voyaaGQvoF68Miupv5D2dLcxpN99DBF+W80Whm6y4BUwur0iPmocQNpur5MSm94oYD/YBZ4/b68
zGARtotxAuqQwp6iXglzE9hp/xzHZezgmpcUj9pgduM/V1ksCyGECRBXio/Gy2WTMtbXXddmOxzF
3kga5+gzTAuT0nRvnJmvXSHxa0iI1rKAnvHlUtkgYlxGpX1Eiqr/7mK//YwjvO2FqGQwp+AUWu5L
Can9xp3lmOT//LLsYYD018rWy5UlFg6w0jtmi66lniUutuOxbl16U0MyOgmnNsiD0I771nlXVbLW
v4OldceG76g/6uU4xdD4hEOtNJqKvsOaYR1E5sIgFDakSfpAV2Zy3laErugYoE3uY5J5ltpY+qx/
4JyZusiEGqHBWk6UcRRoSodH3UJMul3GWDafzc5V81lJrfUfx4qB+9ZLgxrDZ1KW2s2MBs/8r4ak
NEa2zy08LWZFmKY1krKwGdt6GT91+MFZ79mHDcjgEnpvqLcotcIyL+KPlV2W5t4sUSNsK3x6PpXo
AZKNKcXwrrawbokMLvYdbFWZ3jUYEz1r2TQVoRBugYZrRB6LiYL7zTOl97634wVLJZJuDqpNrN8m
BO3vujN2WgR3t6xCzdZEhjE9o7mwt2pe6QHS8i6th7zZMh8SA0lKHfqfRZruO+JTKBRbQ84PHrGP
z6tq6EtJXUP3xu0LPaifpww/szSyGhCpiMGJLz8aRpmPocqV/R/z1DaFfmsszRb1c2/t/aGc7gY5
aRAH7MLcKq0h328hIFSF/HfDHQwvn4mmbHH2GKuivhPeHJCkneYW7kxj0OCjxgTDvffjusoimg8N
oYqbmriLZIrbukDffD80bRLv5Zin962CYhDqfq1+kETjnI3SHgeatkT7keFMJUIi04ovyWr1uZrP
tY3+pGFCk54d8giLR6y3bO17bjXLqZOJH3xXQS6z3ZSajdyMozZWkWrqKTjhlqmfMdZVcdjNcyPD
BPMz+nRnNpqHEgk80KZZF/bOcCsOglY3EOymgRE8JLXwHWzsxoYxOq5l+R7BWDdFwsfa4kdtjFl9
jwgV4kVjYyjwu0OtnUYOSh0E2rK3li22X85vZsNg754E88NxRWRWiIGi4TzE5PxgyOMumFd7IJUb
GsZ4+KQXLSmOkd1b9rmHB9cNIVyYRkEZmyftl2yC5clGArJ8Gzynmksilgf5vcYFp/9izrH2rVY9
X09DKN+IyVKMlA1BQL/QVjeiNksc1tqh6pGKpDo+kbgilZtcm8fizsPiIpnC3NXnnM1F5HpE8h1S
CT3Nc+09X+PYPhdmhW8GIzuIZGnXej/y3tSwlFlGXEvRrvRzgLpeTz/nmHKlYT4HJPXxMjs/dEW9
cSh6BfaJDmlVciXm+95FaX7A3LV7zNrB8AiLxkAsqsRc/Gob0dh4p9SNtrVKvxn5bV3Rf2bsonp8
DYREsN+nAJazg/A2qQjNPpSLESwR+zZi/xoSznxXQKrrfnoC4PjnqNl1/ZjmdergUGjEI+5dvVM5
kS2H9lhC0m325TyqOWQqC7VRC5QOeNtrTk2yGhj8Q66mgrmYZc0/Ge8H06YQjIMZlM1CC8eO+e+W
O2t2j3CXbX8Dkm98bltVPgpHc/1d0vpTFc5mhbvVYOYZH0a3DO9LV5+eGNJVATkYdTck990qEwGf
6BnvGBbuO794/VP/Lk90795PKmQrLlZCwTHrzORjyVSZ4ZOX8C8ElurCwXOT1U2PV2UHs6g4tXZT
w6oGObiT2sprlWVfyKjrtBZvHXSG2WbuG/1TIBet3SiEH0ChYhoIivGEPPpWa1mbHlVXgxXRAlOl
7lbNCAx23z43TeJ+LeXkP9CxTiPUkGHQwrmwx2zrjdyH763KJlLNa1ydommsJibSjM+glrkTNo4t
9KVkVzvtQLBS1gqGM4gFzLBJVfZLg8/2WxVJ8H1y9ZQBvtU40dqKkeVhBNPPccjYfQgZmO+yPkmf
F7eC2jYGio2jSNPgk6aNFv41KTGEe2Cm5Yjp5IxPeVzFn6ekaAp48IP4OhGLcO81JXJVbamH+9TM
/SRKSc4et/6gTccg6Kr/Cg3OY6hms/ZCv9f6Twl84t+tZmL+Xbld02xjWdtDNEye+Al9vBRhW3lV
YIUjXAjgipKx+b4eMTxcaqMP9hN2V6QPtaNmRNOg85CWDjO9NJ18EVEUzE8mdPk0nAdnKB6CNJ8+
9VZSPGUixhhQC9ymerCzRrOfLFsL5pRgRSSDxwnC1+9+XlU5rZU3+VMxLc7d3CsPibs2l1/ruJ++
6Gnj5DsdDI+IOeI7zimpYbhpFb39rptz1wjV4DbAAm3rJPvGWNyzVxqaGXpTVX4gVFf7xbDAaI5Y
kSlwvabjqdhQ8+gRsQGISCZ0ZYQ+vSqI60lo6OK+RtKpYihOB+tPLHkOb+YenM/GD9Gy5T2kFRfl
eK1Dl2mc4OTmHBAYrtuZPLZxo7qjRZPSb7M+G/RtWxEgF8YZlqpRkXXN2RK4E+IoKlIic6qih7bU
YcwbuqJ31L0Dd/5B0aA1m0wvO/zNOmljlmm54lwESTDt/IrsrbPNAO9n1sarOSV0J6iOSvZZOAir
e/YlUgdqeFFkW3rU4deAMvVLbwFHbrEX7TEpc/SSEQk88zDGL+xJirgeyH7UizE0sABgCh/wsPZC
jcNz7i+ohlbNzcNc1R41lqAbw3rVWx7KwvZViFaJEYFBeV2GU0cJw4lTVkyk0WNoeIcavcc2FBg/
PPIzFZxA1d/3mt9+0xJd5WdLV90vQwJ9hEsFUfG9Loss4ZmW/mcLYXYXGUqOvzLNmPLjgFCzPJhG
HeOr0ZZWENUaJpNhZ+I74uP/kd35aad+emNiNFHqNk7/yaj6vN4mXasPEbNfyzgQAbrKcJaZMZyw
jd7ci8Xvn50UVyUukPZlQ8y57yPDjNuYVh8rq3mo3fqUtjhWhGSveNavCRtssfcXM843WCiM26Dq
8EWlahx/jZwn/a7yJwhYighi+97Jlcv8L/GS/wK7U23YuI2ZbXifxyByEoKIQhNgLT1OlZyzvab7
M3aXg97gNob1rQ05yYrLQ5GrdMs8EN134XXWJ4wklmrbIweB7D3M1GVBsMxrSumEtdxEGbk1zdIF
H6FOA+HWJsc7yCDInzWhYbWRMEP1o3rx/EcMIo0ZNq1h3NcBISCnzmhI57Rmw84PQ574v9KgxAoO
yuHo7uRUZlUk0zRuOF8hEm3yeuCpB1Va9icMQCRYdm+U6ecGGlAbVvFg7PVyITQKU7YWi3DTXK9n
xlsb4yjXkPcxVJV439RIrENRxSI75nFi8iEqVA8YqTWwSspZuBmh2lpaPdO8G+qU8tLjMVg2MVZ2
qcZYWEtInawQ/v1EzJI/Y1NHKeh4nDYnZcJSGVTBB5DjpnOnFy5PCGcz1wupTgfc4IJEw0sSH6Il
dMqFkq5o4KGF9hznaJy9gZd+44pp1NeXOpNoPxIsEmw/1d+LqfKMx2BZM499JUUT6kGvsBFx0vwu
n5bJ30xLlz+4ePa1dzgg9JtuZuNApFD1fL9dvUz9B6cfgm7jpzW/wFsc+bGUqII/6LURq2i2yp4P
wByyYKdarcLb0epS40gTOuA/OVV1Pz2YCieao0n6VxB2lZApG3haY0oztgo7T1NH8rTOoaiyPROa
XRgwZvxcYb/Y0pD7Y7IxxiKrdjCIvWDbNYP2lAc4kn/1U/7PYS3MNsbZq3E1sp6NQnvEy8OgNGDn
qjd4D7MsyQWyumc231GmyEJ7bqpFffDboBB3TjP0OVNtZkRa27N/+xSnU5RrfVmdzcU086Ntj7oV
GkHFk6sMNQ/vGDl5QZSVfa3u7U5SzoCHZRqWPDmll5M0pfceBrz2BX2zFX9dVNO+6+HV9Xuta3T/
hkX7a80vwS7AJWCdDGYu+mwnBzIY+sQ+JmN3Wsaif28ajRnFg2bvdDn/7kbN3L8NnPzp3S/bXpiL
OB3AkKfJXyGOv4YaCtviBg2ldUQm6mVnqxonayMp4OHKYDMiGODUvYOXZ9uYpzhlGwprNZqH3NFI
5kCmBE2ApL3gY56kq2czW7gXAjsKXKiBFUPXSNKz3qZDuzET4X7AxdMuzzD1jB/gQOWOaLA5xes2
5+H1M+y7zTAOmOTgx9lbz7WXCfPOnJSczq2CtIXnYzFyM7o8iwq9Kh98NbIphhrSv+lrXte2E1aL
b/9GqhHbRwMH0I+wleL5XDWT89ntkdqEJUfIb8GOYu0DN9bErrcX7CYBJWpxxzfa9PQNrQ+dAaU3
rO+qaDH1mEij3CO7rfuT8JAxHudU6P0OFGO5m11lljsDkaexTWc3/zgH/pB+rLUY6g0tITMbe8it
jNOh/9fAcAigMEGBVjGsg4RqX2CbCA8m3Slz/H4FPj8zFPw7xr9zVLfS+xDHxQ0k/hUslfXAnxhu
EF3ATOXlG4NcqQbNjZ2jWwfiQIR79qgtyl82RevOn8wW8YTHPbwzxYAMCINtyqNhrO2TTibyDUjz
FdCGEQubOv7WBgOyi2unYjKDvvScIxrY8dDWg7nLJqRhlhlgU4gZTPuV+JrvWRrH3g3E6LWl1/RV
2BuMlbClfnkbDAxbGPvo7hHzL0oeKvsdp2i7C0C6qeLicvjP4zbdeTnG6m9/tK89AoBceA1Q95lJ
/mHY//XRWnbjJ9Kb3SOgdrwxSa3wQr6auIZxoA0RkAE2BArkwQiNHjoMQoKJ4TX5tP472AnFdGPj
egUHhQ/A30gYmMY668b29+9BVoFjtgdqt4zdvlZl0Gy0SdNPw1TUApApm8bt2/fgldvPkmuGMewA
oMkLMLsLoNfllXKOsHfMjRjSZK8cRvqpsNMTtv7TvmvRfViLLZ/fXvmVXZqISojXKHFIGPjzcP66
2M6YYBJOYM1B3/u7Ik6ybwVE43DG1ug4oMVema2Ej7296mvXS84YTDU+PT669c//WtUyZZys0BLs
Y3xtvxVFYKW7Ebv8SJmeIu9AxfhoDxgZ7NJ5CW5R3F9dntkBf60GY5fLz9q09N6gcdH51O1KyPx3
/jSrx0b1Xhl1aRv/SETVHUoKXHnjjLoeHsH9CBj6GUQMUXJcHIvlBMpI7890bKAJx86QTSmih0VP
HnSqzMLMH2Q0mTQTrhjde9gfxT8j4HzJWEsyZVjZDZd7Hh49FjkCvnNEQW7uJIYEx4pcy9wrlxtE
qetvm+gK7EcRyaK0Yth/cSB3noJNv7CvDMCd484qYRusRoFgSjK1i+Y8ykLk4aqi8nZBk2fNUwAE
ne6WPPPPajTGW8OVK6Xf6q6HcNdYXdAYpV/Oz7HyKg20tv4xrRtnb7bUt6FNQbx3i2C5w4GkzXCV
mJZHr2j64m7Q4RTe2aWLzkYuptzAOqGZzw3RbjXZxbceztUHyc/jW0TABEsIN6mLTwNdDi7HcBGP
blqm940JNhyVZFCdezkbZ7JzocT4rji8/UFe7XnrqsDlK9MF05/LSQXgpuzkMPpHOOveI94PMFnN
WmXfbBumbyhz27+x4nqivCjVKAmpDCnWQNdoBi9OnCnx/difiE3AztvE2qaU6UHMZPGl7D+3iARX
Hzxa9FVHinaSoe0VO4OBUodw0kpPWlDaz6qzlnMuhSlDtRQTM9rE+zH3VbtPp+HD2zf2+jIdC44Z
FBa0PPDVLw6ThHkBQvgqOwW9e/I9Gf9CsRDsLAP3qRuf9fWbw1LgoqvBB0/pyj+ShCm+xiE7FfUI
yO1m446BaLMxEs/8tdgVFn8ggzcWfeXOriND2KkwNOBnXzzGpbM7hjp5fnIkCaRh6ybmu9bLm7s0
SYrl2BXCGACm5iw9JPi8u/96kEBq4PVBfY1zJlZC68/76yBx9MakWrPRSCmin3qyaZAlM3QDsyuM
5pD1zaq6dOJxqyXu+P7tZ3t97cjI/nQ46MgICLnY3NgzlLkwhT7GSYvSwKwNiZcbDX7SJeqka0N1
bN1eNRFsOf3322tf04LJYVlZwZwma+jY5TmCHb811xL+lo4Q9SPuN225141+op3FpevYKaZp56ls
4Jd0qezjT6hXYCvUw2r93Ls4nWzsvhrLJFpQ4xbfDH+qzTukQom+z2VrHdwhn/57+0df7zLUGfCC
1+/+T6zRy6dVYxYLoGrXFNvx2QX5+W+GX78znfbnOAX2LaHv9bfHckT1QVFgjyEE7eVyxjgxmm3c
+lgkkBlt0OrfSDzyXV8aXfavM/u1hGI8x6uIPpsFX66FbxbMsqqpj4ktuud86NGN6P/PYDIwIdoq
HEc/CDGPN4rV6xOWOwqTiI3bgroEuPty4QGWKWcqSQttIMfpBFRtbnurHO8FRfuXJgULaCFWlqEX
FFhaZZXW/WqrERQfXkNyg/pzdccx24MhhvKcUQq+Xhd3oZ410Ku+sY5G5c6fO2bQD7aVWMFRBvZ4
yxDuar/DCWH1idYxNscS7vLKIWAT31BBwwExNIm+yPvWOAhePP9IfnCHU63b5nE0E2NV3JCvX73I
PrssQZQBrEjeK/2iU2v6qhElyMFxcafCDE2+nXurZOBXmeODW3s3DO+vbyvLQVfASQu9/lWHlGD+
MAFUjsc2c9Wm7ufsEXPkbD+p4lZlfn1T0eXDqQFBgfGC3ODl6+TYrcRBoByPptCzvbTNeJvlcIlk
An6M/MJ8J42kvyE5fW1RiDwQzbmf/lXHBQ0Efrtjj8dgjdTapKVbjNFIblsSMg22i0OyNM2vjHze
W+b4V1s4/EJ2z2DtvNAmXtpx1UBgnp8HyxH6WPzZXhLzCQyceCcrHvXuNAt0+XhRSc2MRBALc/f2
hnh94X84XFQHSAlgoV8cXwPubhp9rX1Ebxs0Ya97aVjYBdFWKje3eSd/NUbc39iqrt8meI4e+wV9
FyaVl8CcmHItmzlLj5Wo81NhOKMVoW302kgDtIsPb1/i1aeCGRAcZXclNMOqvILkgpQpi+G1d3VT
Kxn6omYsmCQpQ1l8Gn8Bl3OH/3lJNIkrO8+02YMuay5RouXxiRy5g55nMD5WBQPNIqNAcMnWSU51
Qlzc20uuu+yLavZ/lJ3XbtzIFkW/iABzeCXZWcGyFWy/ELbGLuYcivz6u+j7YnULahiYp9Fg2EzF
U+fsvTbc4hUnscqZDT7KZwsf8vMy4kEaTiokIA1itdMPh7pnCvvr4wNdeNfpwCGWYsEzdM4Pm97b
F7RFT2GnqSpPaYMm7JCQGlkGCf3w5D/RSfuLa3Vy9gKCqpMs6MrE/aby/Ba3DKnST4y+p+S1Kp3J
9qHKONOVavDyZjvr2s++nm4GGCjj7Y9TOmeUuhjUU13Q8fV1XA6+jjjjwcX6ti+6+Ur77uL1BW/A
LmlNtQAISsbz2+NhgwV+K0HHF7mUzrEjN+cOt95voCLxDpi6NjykjaHu03FKdx/fiIu3yIMBRcIF
XQzToPxc//5X5anFYP0LjG0nLMyjPfgFdPb+1pKk9dzgW7uWlX75gK2niqCW1ujqVzk704WcL7eO
SijNbtWaz9DCAb8T8GTVV57ky0tKT2bFpzHAXHFN69//Oi+3tBh22ytXkoommTd9XY2wkNQheyms
2ZUH4sKj9oGExWJ8tSOz+vbxdaVC4wh/v0t/7PdsZLi4/BK+fG9/wVBSV9ttuRzbyUvvbEn4ZahM
qPP8wotd3U/60jhaePfSAElELj+R2yZ+d4MBlLZMs9J5anlvHku96X4hCZqeoECKfK+kuq1giOSd
uPFQuyXfqmLK5TaCfhndFIYA2DIyqLxBq1GI57gx418yWaNknNKeno2+H0dIu3q7nxkFImythfI7
riOp3TaMQuOZLn9aN/dsQ4cbbCztUvq0t8o07Lph6B5n5rvZluS42iKoJl9UfYeG2tR8UqCs4kdR
NRqxhkztvjdLM3d34GSJfm57ZBQBHmvj0yDLsXqqekuAx5m1gWCfwugsdW8aZfUrVh3tXouX4Xsp
NRuUDR6uJ8HoIvaVJZG/+0mrFZSAbdbgbjYoiD3uLKBzE86m0kSWuRlyZ9pWkUUrZsFQsNWN2I2O
HplpwGbAOhPjOXpj/lghmEjvW61Xp70xWO3dBFyJkbYzxNZ+spY+3pFWKaMgbaWjbJK2yYrbNs+i
g4lRSBJ+ZTfDw2w3Ugu0imkoHz2kVFuBVkmEjQMwBYo6254wUYvpaeqjorw3E41gs6pc8C6q7mif
ZtNqosAaBrqmHgEhcEy7qvfnSo6nHqPy6FeYmb6XYAUcZO6NzMKUadkQChzX3zDgm6qfTn03M/eM
5c9BwbrsJ8iOfrmTplp3Y2bAjelzXf/sDXMr7kocqPNt3fZErVZjUxAmvUg0DsXcGyc7LbBlwosj
6zmhif7dJr7zYYoXIgdwmM4kyIjEiQPmv7EB7dfwtg5JqeZOi0weEdTFc4uKqsu2jI5H1Kg8aTpB
tvRrto1Butt+Kla8LQs4picNoNN/4yyaV1WtrXRD/J6WfzIdAjxuFjcytZ0yWo1260WNwfZzsN3n
ZbCW+uCNyCQsx5oGMlVyQ7uhzZa/OhIOsL+QkRdDqx/rjmeNuvcLWO56/DU0UtSnmhAG9GSDUXxH
GuCK30zM4+zBIqhR/raYEmVA8D0nComRs6O9IZoaHMKQlQy32YTvJgosinFpzJ8GAyjmxjQAoR5m
0qaKTSoWFIYF70AdZmbTdSERDLiS4OCO5kGaI31oJtaq9pkXVzG+kFfM6N8ZgW0GuTGZr4zypjwU
46qWAZtn6v4y5H3/hIhGfyGQvpSfuiklnbPKVe0xiQd0SpHmKnY4O6wsX9M5mtgxAGi2vaMuFvM/
jPs8DyhF1DZwsqV4WJbEfiqIcs3CIVatJzoOMnvSKVOJkDMd2fk5rcHuUInEmLckqeWtErhmNWmY
AtBRjSHRQl75g9Ks+0E3aPlOYJ76n5oUzJjGGNnG977L2ooBQ+fuMIN5MImNCPJopE0RCbQGDudQ
Wih30WWP/Iem14uWmBK2nJApO/Vznsm1CyJ762ZSC/w5nRysJuzIBixPDW69JTChsofu0hlQhh0C
aAPIHcO97Bp6v43aLsU3hVEDIkKMebwf1kgOA+9DW9/QKYuGjdo4kRWo0qbFoMMrP2IP4+tnyGL6
AdulJrsBRVPvw2z1TtpgynazEB9kbaOytiDtaFNGrm+6RF+7hGSmgP4NGFNkVNXX0ZzrJhiTqf06
ezUvbUTZ/mIkwvuWDqNp3jq68EKQgdZwVNoo2nmVqaxBbN1Q7NkYV3nq5/SqjvWiJ9kOdSLVR1Er
tS6D1LRs5IJ9nX7W4nI2jxUm3vigkxh6aKxlqB5qxp+17gPZgTeNDC+59cxsmI8DRp6jQjtaIzot
Ku3NqqV+9nK0fOHQFQTWRJ02KazIlfGNfJSGSFAPJe2OwjR1QhdhgxrEEhY48U2dEgHxQg+gZr43
ltUXr+Dz9mImuV5+qofO6Y6t2yIxSWu9Lu4b1h1lX5HO/CvqLG0hOK7RSWTtC82UoTH1SFdnZHR4
P5nhul89oXsvmK3J8IM+VzigQCAqhEg4bdAoAvH1ASm0OwFZMw2cfprSo71JB7a493PfR9VdB/V7
OrHDJ/MyKFa7ZepXSdn134hErJPD5OndTe56WXZTjK08Fmqcq59HT5rARs1S85NGV4Zwtns4z4s6
NgdDgyUYso3Ri0M9jn0aTDhuvdCiPPsiRes9mbAhzX1bzU78ElVqOn1ahUjfWECqn70RK7dLkhj5
MSbns/1qsZmbNqTyshgpf/IO3RrK1SPKH605Dm4U7xpQmslGhZmu/aBCUkCo6E0FfSZSD8pQYCCF
sluRCEPCo26hH0kWB8C3kyz1DgLwUvMmSzPrbxZ9Fs4d4POp/TXYsfMLyGhVbdnsm/1eXfr+v7kT
aEmruoajx0ueMivVmJBW4TqDRxBDAbVbLDLGftIQmurQdnPzlwcbPyK2VMbaFn2xZobSFpb2Wse2
Vt54i9dEaLYR9OYvUcNzesAWqcW/gdDopp8xi32ROc6evUiWVgRuXox7jXvoHgwlsZ5z8h1SEk9n
la0Pja745FizBIhdtoqxnxWnMYMpgZp9Atsy/UicBPZJaimqcoobOxcnc3ByEXgiMZ2baHTVXYIx
L99W0MTVJ1WqHvG7ECV8BAtqscU9XpU/MQA3AhB+Y6LTcQiKCiR6BHtH1IypbdfbaQeyg5UJM7JX
dpWJxAqdPpv7O1YoAVlPiGoTjz2Nh0KZl6wm6aDr7bDWFLXeCdMtnhUjRdFXK4MZbYvS4IPfgAvb
osjQp1BPSj3eOYuc0y01IsEbgizP1B81Uc+35YzONlAm0Q4bjejYIbT73nqR3jSLANYQM33g8U66
mSov/9nMTaJtc29E9NYnubN1zXikjHGriArNa1B8GooHwH12up9OSlYLca1CHX47lYPMqOpTHFjA
DGmTjLHupgBwF03vfbtY0tusrHPrAF88CfNozd1RFmm0gFNKe4b743QWmIzaiDaUwDPKKSezgYEP
ipN8BzSRU+vGk7zP6BR1gdXU9hAmpTu6d2w7u/ie0OR0+DKPSrkrgI9Q0tG493ZK3zklsrtKzMiu
mm41Vvu1l81K76MCdD7hA8nqW2BbzvSZjXL6XLNdLPfSa4l8p8LQm3Ay6vmrUo3oo/3azgs9GJkp
13ulU0cnbJPcUjZYblB+ky1Sh2NpyTGYMJNLLIBIkkoSWmNleiWAGGqGU1eGueHhRuDk6sVM/4WW
HdQGo7C/Z5mZtZuoSaeMlYoORih1p7P3DckOJ0GikwiayehuE8Pu7DunxmZDQDpS0/pUQYAwN7aC
pjSIqcsAcyiphlI3Nw0aspPrlbeolOuW/lKkNGlQURwXNwSF4HmQKHtRISDTXStuepkPDQMhi+LR
bBRn1Ys2rMyQ12YEuG33KNvSykKtcksC0R3AVRtDlsO9vaTK/DotSgVEskinQ6NmLUqtgiAPwkAI
IekCgy+B/qn2pu5hUcWQ3SDN9wi16DoPmBIulEpVb5ZCi7/boOraQzR4M+sWG0D9M5kcZD4j1af2
xGzXkXkACjoefQHqCVBq1TBYz8USG1u+qEMRuimt37AnFFGEpZjyvR0B7L+N1dH6iYi7Zv7ce068
U4hX2CdwlEjZa7OMqGZ0KurNtEyKEaATT9oQ+otWbIuEei2Q6FAeOTRB330zLxWspdaedjxEjYX1
JZVqEHWekd3PeUdyFsGPBY2ROm4CfZSjdweFmnLJjONSey6WVW+YE8+ZHeOoneMnmQ0dREzgzXtb
5Im6IdGUDZ6GotQMqgzhXmhVlcoolo43qQ2+1cBkZyVrvDIYCQkuKEX6bPrpKhQkft67ltwIz8sJ
otGEVfvkKXfzgXpE7/fL6hldGs8GPE8zMkI9ycjE50vVezwKXalvugTRupXBT74tPdLuN1xlLJix
2rLT6OvFfixsnepz9TCIUzcXXYNTxcYXM/QSy0heyITFimS9KXeX+NEcu2jrUeUL2OOT1z47kT6m
R+JAkkdY7c68yWfsf9CHUpy9DGOHtNrIpMxlMLZDm+87Ys4sJtf0RaAsamRo+0WLJBxh5mDFQSQz
lNNFYlvfomVGIxjpi+Ju0BVSOUOOqSWR1/3SW2wilUQL4ow1ooKWYuXZjUxsp7tVbB3cvE6C4l50
rkuiH2YX6lzUaT1QwFiq3LdizoJxbKOvtos+xrfxLoVLzq4QBwrN06CeZOkcRcx8dJPJcfw+Dya5
HaOhy25DBRJx9RHr2s8AKWq0lfY0Zkc+6e5GMeRShhoYtV8tK0gWIROw+/a1z6r0W1Oopnwu8go7
lxrhTSunxHjFQ9DMt06HEnI3aaX4HhvLOB/VwnVJ4FGqrH/oorY/FhBxqjCeCmPaZ72ubwGne2gE
57hJjkXliEpF7E04+G5cyDMMhTVXfMiMZEAsQNNDcR9VMOftcWL/9aNZhPa7Tmx8CLlrtubOAEq1
lXzIio0nLVLDysFQiAmvjaRpYh/0LRYS6nMkdHqHR4xUcAnnEByYukVMmC/HkkZav3WWqpYhmxpr
ChBLVE9z0SA4RHxge/OmaDJWUtVazBei63O5mUdQrxsN0bIWNgYxwwNzx+KlyjiJbRHriv1FR/fa
PTUKiZDkmheFGYrFik14pYnr+GZClEigY19avkedLeUdH+GpD1m5C+sw0oNj52upSLCaTCGsGX2z
Q8IB8vfsaPb8fHwGrGIiAGVuD7sM1F3npym6YH9BiBGbflNkRXk3lUKbKBLtpd+w0VEJpBStOd0O
Wds94DHo0p0NidfarRr142SjCPDJbMHyYYHsbnaLBgOH4Xap1rcZL8+PNmGhIHmb0Iht2sDmRYAO
oivZRAZ81jvPbnrnmQ+t5jyJRKPc91HctD+0yOrSTw2aCu3G7Vo+AYAVmuUW04yGdnieV2+j03g/
WVn5jpWVjGsYElSTvtrMyHzbDkfFJh+UJtnKVKgvHZpGNWiHGPFtBNYEpeQ8iV+2SHuVfZyt9MI3
yRpRyiuD8HNZEU0z08SLvsqpGEGeD8NUxkEkNJnRsVP1ZhtFsxYi/6noRRhtMHeNE458+3Y8h7Rl
xj7ZfNy1O2/8rocHOwY6m9mnBg3wbc8ujfJuqgyPvbORlbuqZPaeaQXPruvGL2Mbe1eOd96l5HiI
FBFWgM6jU3iuKxoTobYMzOKTFErxzch0E7qfpW9SnT1ZEHErf0zkX+9MZczFlUt9PrT5c+xVvcaU
zKRHedaBz2SjdJHOsdmrpIQlxs0R9TlmDqdevvZTUT7LuJUv/3yBUXfADWJKpa/u8LcXmJFA6s55
m5ySiOGAn2An/WxODUygXoJ5TLE2iStjlIssN06UFGWwnS5YR56W9UL81QrGFK1rnljSE0DNeNPV
cUQAZNZ/MpykD21p53sIbnUwQBHWaFTiE3YG27tytd+506tWjV02eET632cjhRRLYdNhFDiRE2u8
eNGg3SuVLE40hvAGW1Eqj55Dh9jyMMh/fM0vohHXC4BcwUK/A2zgIiWywzypLUafnujiVvk+w3xD
CqrAR0DTVtRPbY6Vlje8Bcm61MtyqOeY9ysTCp6lfhpBJ7X6vIVYmG7helDHFqCWa5AOJ1Tc6Y+x
i/+VDrOq2gCi0bsHmWcyLX57z1ptyXjHVcIocz0f71NbExRNbo4vBE9uvWsd+pKfC75g3f7jq3X5
WiDqAJNkIa1H6PdncPXX02IbaeemGbmLRqWW27YpKUgUBR+x7yRpv+uqJh+Pqdna19IKLiQQTBex
sTsuCghmmiQGvD3nPsOcJohyPyGCYStHxy1X6H/XOhIAIVRcfU7xU8gME5AOsMK3W90OBpqt/2nE
oV+Z1b/7a5h5ImlGQszU+mx80TnSIutCIXjMRW1C2b8sR0YHhIpZQ10/NajN+tOctczocA99Tx2g
eSFqHayYGk6ej2/KxdtDEcE/7NDZe1nQFt5eGkUS2e3pvbhJRit/1vMlPXTEsYGuxJPjj1kt93rv
YM6pjGuU7YtPgoEkDDkzg9iVCnlO5gNVRq2C6OboZFXxVR/aaEsSDe4h0xhPGHivEZguTpUHHyIq
8hvgcdj9zpZlDRrjUhpzdpyICQziabLurabSbhd+I4/A2pOe+hc+yvG1O37x7eXIK3pGA2CNT/wc
PyNhyHWt6eXHTuKKIDzVbdMHwxpmiYv3j2pjEE5gz0iAAjeWZRyOMzudrUNq7G5WWzxm9jzM3qbN
xtJ7SRWpLruMKsXcWnaexjuy4GfzkLtaVoYRXrVrK/3Fq8sJoNJdI4PUVUR09pTUS+S0pbLkx5ny
2aZYn3T7M4ZUV11XNKd7Jc2gALIJMrm+ohB+79BMUHlfUJ8yolrnnn+tGvUyZ1HVi5yhfKHecZuK
JDAISXtS2FCnAUyB32TsXQumu3xJOWNEiya3izmSrZ99VYoIBkPrzgUNTHU2fGPKqp07l+lncJIl
extUYzu7dZIEg57u3mVkesB3UEz71W75DH78kr77a1i2dLSECNVQ/r69CJaOothd7PzYd0qMkmmF
T43ktj6aCl9oH9OJvu4dveWZtEYyabDGd2mA43ZJ70ly76+ouN57k9YAcoSy6yT43INj19MwqoVa
HHsi6hK7GzcrCc8vqgif/CCwrjk6PWc11tkGfnwp1sXxzewXxxgOCCorLGh4Qs6W8hxjh9rSjDkq
sdXs7VirZr+ZnJ9mV4mnjw/1p0Y8P5YFVdjCP4P+5rxmZbtV4s7KKmQDcXEwjFyxwjLvkoc5zqrq
kcC56htefSXeMlWpEwzzvSa+KhC3zZOZu7oOdiGFyJp4bfNrskfnaTDiTNuq2qTOXz7+se9dF+TD
SG1hocH4PSv/8mbpxySD5zLRFHjsGvGczu1wa0R2dKXoefdI1Fko0Kl6WBbOnkXGsmDuRX0Uiqpv
19BqBj0xNMCiXnnsH5/WO08aS84qIMbvhF5k/ftfb7/XdQyVDK0+Ysw36Do5xSQPCHXE3aS0GtNh
cLJfZrL7apgFhTtdedDfOVf0FMxG+ETBsDrXOoDcWIh4yOpj3xTp/RAX9qdu6aZvmjoZ+389Uw4E
nMwF1EyTzD1bYpWqHc1uLsejwLgYZj2WMqXEgdIaen6rKHZ8q/bL06CLazqVdQF985TDcmJhoTRj
b8YO8ex+NuWoOhHNcEZmbnJTDDzPNGkc88qlvFjHcXhgxLZ4kWg+kMT29k72bmInutoOx8XJtY3s
IQyUol120NCIIGjbbi9F8/LxNV1/+ttT48uB6txlRokO2zpbxO3OyZzatgCl6mqC27bPm03FxOFR
lVh82K5Xzqeqbi2mo5GgDM7avP/v45/wzmlTbqCTcSl2qHHOfkJH+zimheodhGM7jH7hnPmaviyn
lMjMLKiQDPv5AEf348Ne3lSbOofMXvxLHPk8ZVsts9SaqG2PFY7/2NdGJXswesQTHx/m8sPEs0PR
qKLnwhyJwv7tXVWSmnkYZudj7KE5ewL7gsF4YWpYPbeLp4HQToieTHwv0ZQDURllv52oxoXvujks
ln09YOP8/PGPurzrq0IU4SICJcRwznpt/loz2nr2YFIp4zEfbOnrvdVgtzYzeWCVKQ0fokv2K0qj
aYMQrT4YPV2Bj3/A5cXnB+DgQuPGZcG19/YHKAOzpsHKpyORcMZ/xqwYg6/k5vLPb5TrIp1ESY1H
C8L1Wl//dZ65PbVzVzvjcVw5H7mRP2MpczcIWeobt0dOtw4tDh+f2v8hb2/fKRoqxL7ZGhDaNZb5
7VGTumfMYevyOPPUfkKdX9cBN0Ml2LtZe60KQr7HxOkN2m2YiCkQtZVugJZ4DiPLELpPeoaW3FmJ
Eh/L0YxI2EWjBe+FJBtKu6zrnLDQZKQG9PrpObZ4iNHd4HI2Kbs6jGEOwP8vKvihKpBFr536lZuB
90q6I9FrS5TfFwQ71V8yd/Zw0TOoWQJn7IdHQfYp/yuq6voLw7KWOcGUJOajyYR8uOeFcvfQ4DPt
u4aiyfu1jODiA6mgH9kMyTjZN8SYwBlppd3aTA4bRruJHavFhi5zz0OmVP1LH4n6GRaIVx8bqzJ+
0D/pZpq5ZUPAKeuDVob2qo8P6ganARrOId/Vkty1F2pO5VfJdNbbr1YZ2sBcFpKm3Z624VjI33El
vRuwZUgKePZ6F+2As3i7UR3YwDAgHm88mehrElHUPpnpnD1mIzl5+LojD6nN2Fkjkok2k7sKT+cj
eAyG0vS4eT9oOA90cJCKxi+LLiN9x8A4lb+yFDjGRkp1JJs2RexyIKAKB2hnTWhXWsdQbhlZj19S
JiHNt2Tyxk8RVvMobE0LscToLGK5rwmqAd+jt870Sa/jTPHRHidfIrZaWSBsQjE36PQa9wBxDXtK
kxaI2LuEdCW/tJKi/c1FYqTW1GVcBkPqrjyQwnG/R3k+VFeqmwvbDI0ROPEQaqk36FVYZ7tEAMPS
prYktNuY1GfIMCIGYUL3n6DezviqI82YAyUFKXNr5I7UowCu+/qA1YN6n1ueQJIX9YPEX4QeeFv0
nP0hjRcD/htR1yqDUs+ol2sL8Vr3nr2W66/Fg02PA5/02ec1cxMxzip5Js6AEMXGdzhiCE8rxCHD
8BQljvzMtrNC6NoWdx2ulz2yF+3YE4H73SqUZf7XOv1PVjKfej5AJiXN2XcPYmNZ9LrdorjAx5ZG
Jm2VWZms0BPafOVjd9mH5NRXpMN6/nyE1LNNAZ51VClO2R15vblRfH9gnVRm571isR0/FRpyital
5ezkVfE5lk28jXIUk1eenXXpO7sHSFJZMln42aOcb1U9NorDGHW4ArrZ3qFsGm+Jh0w2uVFpVw51
0TtZW520E+jaUIfjw3i7Cuv0iyg5Jpitrd485FmJlmcUMytDXsWNFox1XH/9eOm/qGQQmrCv4CJj
JmN3fP65qUsHq5rerEER1gOQpepQqKlyq1fF8ktRBJKQrM6uPdfrzvbNNV0RD6ZODU5nF1Xz2ecm
HUu99IBcnVCaIo1C3GB/X7DrMeOx0/4VGABYMSuxujaguJ1/TjDm4nBeeiVZNXvqlW/uxXWn3Qv6
1NXQdrMpOO8kLjmJpkI41qkTi3FY2LBs+9xUQk0fFOZiOBc+vujra3t2+rjF8Fr8MSRTVLy9z8to
O63ZxuapHS1rw/dgek1zvdW2C6aMaqO6Xfog4qROwYRmkJw+PvrFLUfdvQ5QGFXy8SNa9u3Rzbkj
UAq16CmyeIkHLCM4KNvpRDojogJaxsUn06uUa9Dgdy6yixJUt1YTFY7Vs8NajTTccXD1E4ovLyg0
N2mfcwrF1zwWpfqc2rr3+eMTvSgZbbY/+HwIIkR9TUP/7YnOMX44xYu0k5PM+rNbW9BNkOTsutkx
XnGheAhTkbMysDT1ncmgrL7iF3vnPnsOkSEWNF/W73Oyh5i6jLmcoZ3aRFRfCzkYXwjQUELE9co+
K6R6yG3R3GJ87psrN/li1UJ7zf1lbERblB7b2XutD33Bv/S0Uzb3c+fjcFoe9dZjwC3oUF4xcl0u
1RwNPwSuC45nU6O/vdKmYUzVwFp84mVdW81KtckatSdGmRo3LFnX9opXl78a9B5fcMfo00HqMv3n
y/32V5ydszkmXbRMqobmNRIvVmWzZIKKMtBeRnL5RpvdDOpCiNYXXimumc3fu+K4GjSPp4437Pwa
zAWSklJyxeUQOUGDbAUppa6o+xXTnly5vZdPFsElzCJVNkJsgs+N+6KwC9VuYELGgOIMaAUuyryq
EAfmkHaCcMrsXyMlW5LbPKqGaxbMy1eZHh0uK3ynbFWIkXh7u400nitsRPZJWSLUzgIJwBzOQwLY
tnaSMK5160q/+N0jIirkkaVvxNb07RFdRNleRa/0ZJRFvcnxL4M3VUvtofZaGx28ru8/XjveuZvs
72kx8UVex2rrIvrXNswctEglJ9g5NVrunYxlMopNoWSRihC4b64c7J27afAZBILkMd5movX2YLai
WpjVHf2U2bZ3L43M/oK6Yjnq49L4mVpOQPStLIHcFjlXtn4X50lphZ/Mpq7Be3PRwJlGBBxtsVSn
tBJmt1UzqVIZZ0tdhY7eoM37+LJe3Ec63TyxLAi6zQN8zrBX0VZT2qgNZ7rmwGhRcsDqm52I84oP
OTq6f72yDoYFG+gHBY5m8+U5u7Jt6mAvydqTBRFtWze8mQCfenKCDWejVZn2kilx8qTlo/Hw8Zle
XlgkWGsswTqgZF08e4C8UbFGS5/bU5/2+oNqL8Z9phRZkCLfuhascvFF5yxdqjdWXtJOQGm9Pcu4
YGX3ErM9MXlzD5bos2PL1xyl6Fj6C5DIxtfT5loX95176RkGzw8NY+gaxtlRAaEVRSkk9IACc1IA
I1l5bAF/fhmRDW2QHA9XHp7LzwyuVdQQzEpYCnDErdf8r5dyiRPXVhStPymRmX9G6xS1r7YKdppH
1i5p8wELNdPnyLKKb10Rpe0BEnwUe/SlkopJzr/eYYMtkE31iuORbuTZr0FLzasVu/OphVEOzm2V
KIj5lbLt2np72ZBzsO6ydaViht/DTX574lVfDHELNv4k6CEUB30BapGOatTs9Kmks1tKuuShNISz
aRZbaR/VhXIGcWRlzrOPlqNOnz4++Ysli1+EHEXDEwCD4yLLp4ZgZ8ZI0U+17IULdkTrcrjDbJFO
KN9JYosRKCaBiMuk35XsvN3Hj3/A5TPPQsmqxdjSofQ4r6Hnwp0FwzJ5MlGePUvXGMoAP1Ju75cm
0c1tgkl0+m71rnG1mbBuPP8q3/nogV2AnMNO7c/0znh7N1iweov9grhHZt0sp9zhFjgnhKtoC3wF
F1JTBsVUieyHHGCwb4RYKgwoeAa8L1rauoMX1gT0IdDg1Bztyop+/rBwSwgIoWo3SSfnN557+eV6
CHOMpnsB1NvsoIEobBz9JEYOvncrZboHzQWGida8FLa2WSIavLm/NE5THZQ+7ge/Z81Yrr2+Z48M
V4tHhgKJFYOigRyTt5ctWkpPwfeH+YxG3uxPtLC7fZwPWDJa25lO42zNt5aGV3FbjzPIpY8fmMvr
whKlWn928ZTjMLDeHr9jmqpxXfSbxjXqXcFtsPkYAAV7HUtH7HTwOfnWm/MsK/xcm8oatkaqzqHX
RzLQjPoq88k8e464IA67EwAIfA51Xuu3P6gkFjGKlZQETUwWexhkzezH6OevfR7O9kFceGKAmJSA
qmEVufjo5r03w1+vnRsnV3Ds4PQgF3S0MmDgeYm4bDMWZWUHJW7Kwp8XO0qCRnZO8W/r5f9/xjq7
oOPwjpd5YJDdGJXi3mQWMm6/UPjRPqz4bgSuTVzElcNdPm6cNbML2CSMGJHsvb26Xm71bSRt92Yw
dejQ2axVB1OJMENWcRY0eSJDR9FsQNJkUl/5Ur13bHLUmW/SzIFBs346//pQJUNT1HLMXdKR6Wof
SlpXzKGiST/EWSuUPage4flxMpdfVlnXNU3M2dq4Xml0BXhEGSNQ1J2PjU2ctOPMhvRG6QrraIqx
DFmxrO2iaF3QzrOy7+LkWjnwzjmDnwKtxpyTT4N99nppLPhWpvbeDdvxtAlzfPGA3od6Dm0zSU+i
w/SAnsV6MNpJ06+83O+dMbtdlFewLehMnh0c2y8cLppNN7ym9cYZvXw/p5Fxa6vaS1fG44YOuru9
sqBcvFcwdtBJUo6sg3Pu9tu7jMpNyAVU9q2aCQMMf2p27k9DjbTHyjLBv2KP8go/0cbRfizVbBZf
ZVszoWQOk3wq3Nz6gg8xzz8vy0gSTm6JGXvULJ1SvEBqitoaK92iDYGn1muW0xq/8vEZXJ4AVJy1
6vcAoa5AhbcnIOMlJ6cptm8H8niBrtRa5xAPgZNdDZzUKOrHvjDUnpFNJBkFgTfocXd0g0F2yMe/
5PzhYRNJbAu7EB4fSh1n/aV/vTCVJ/HD0AW/nTGf4NX2lAVoFXxjeNpQ76dd3ThTtyf5Vi2+60nt
YWP4+Bf8GRv//VWnHwYSltki+yCVHfzZ3YS2VGIGbtQbD/m6CAc1qcV+SdGt+enQOEoYiSU7pUQB
iwNdTe2JcAgWEX82OmE9TxWeACPIPOZdd23ECwK6taycJejUhmxTHyCKJDmWWMzyHjm/LTGYcKDH
WsSxvck1JKVkYaqx8VBE02LtpBzlV6vWBnlwokFVCQNph3EnrKIaN8KMST/udVXcdxTA8dY0ceUG
fe6R3uQaS961fhmNutowvircEOtI2ftU10CYjWLg4nkkojzW7Mf62mfclmWhYnUOdq3RsHBomNOU
aw+5KuShFVCJ7zWj09sNaADDDInCGpxv6bQsj2qMjguwMqTA/cf34/yNhtUASoSPI+UCvcpzyhoe
MScmPD2+Edilta2lj829aAzlrsM8E1oF+Unk8F7tGZ5tapAb8yavjyC6dgaizvqg/vUgkngwFZ1V
ezcuETVBpWTdoSsrzrGcpf2QYZP5x/kCR6QcYl+/Lk+UAecQ2NJLDSXT0/9xdl7NjePMGv5FrGIO
t4pOsmyP7Qk3rEnLnAmmX38e+NyMKJVY/nZr92a2FgIINBrdb/AeRG65G9+hqCFwPNiQj0FJvb6o
ZzkQg1kOL2+PyaGTPe/sJwPNo6YuwwMosElDADsC2xXSajVWE42/kYqVWribKh5byYly4FY77agm
m8gKw3t5itOFk3++4PwicEA0WeUaOLNjhzsWzeGgDw65W1u/RgQN3njA0ohuJJ4Th4Sl4rtMM0/P
OQMS9nA4pqWGhNrpFyYXGiLEKYNDYRntvc6wOxp+0Z3dD9bCrXQ2FEwFkMnSxlJWRechRYSdzysE
D/sahN+j0KPhEd2nCN5cs6Rvej4U5VzZ2pTmktKG+3RWNTblyIdqxgPcv2I7erEWrw2v9g7EsVFZ
2EZnZ1MqalLr5Pmjcu/Nd5Gqo4ia0924DyCoblHVAwKvFf0d2pMTig+x9iI6a6miPb+sEJmkFEff
gGcwzbh5ttyhxSEANNn3qRdhLNQ2lbftWh/daty/2mSllKin9oouVrUZDt+9fHSerp8euYYnO4eU
6sM6jkoLQBB79oAZ+lqUVZ2KgxqiB75JG8NLH4JqzMaf1wfSZW46H8nlSnb/vyZozb5mFSR2lSC/
wHMIrcZ1MxlIsfSh4W/KzDeexgKro1U1amXIIw5e4zroMX7Y8bGoga+aKLWVV03YZX3I9E7jbZGK
Hn6SWUB8d2OLHj0kSdt7b3mv5ysDQMu7H3hG5yzkwWeHmxVDMAn9UYp+8IRm89DqWlCaDZoD1ZH2
TjRo1dRJpN35cF3+E5jvbK8v3IXxuL4lAJ1YShN1Fky0rtFqzQ6bg+imYp2afvaTu1gfoc1mT1lZ
2AuX1NmpoxKtg1gFXABThsT39NSh/GN1pKPtwZ2q8a6JbNydBjuZfvLyW5KUPTt0ciwuRBB9RC86
p6djgYPxYrdx24Na1fpBiwdlhz2uf4+Vob5rhDX8p4fDuPABzwaVKraAcy2IXvizz7U0pTFVD7NY
PQTONK0xV8FOXO+TvSZK8HVAfJx1lxTJginv2UGTo5KXogVFaYnm9OlU8T7T4bG36qHUJhCFihWN
30EZhrfXd8vZ1wM5RdbHbpG6pFxBp8OU9MhMQ7G0g/Nh7qXnZnZP0LOf9d7RPrszGUtuSCr8zIoa
3ulYpkoGHUG4PQyRmd9xBhD5l4xPK/qwQbLz8v3zk5M1Qx24IHjJef5UqhF1sLiD7z02nrpi90KE
x6EqRHw96Jf2yQc++CRi8aTnriOJYYFARM5O+ujmVeKMVvI4+QH2aXFNeXgzeLGg3SvtVKaqMjwk
oKz6vSjt5BsAIDQJEHjE8qvw0JxUqDaqaz0Y2hcDpFK5zrCSOWLyk/Yr6myO8qOj0oudBa7T6e9m
yNiKY+2k3Q9SU5Sidqko4R13qcjeMUt0X9C9IQvGcgS8PxTzqPwKKFaZlrQc57plVNvgJLItIOjx
6D57uvh1OIBnCLQDzh5q4/FKqt2pX9s810acBEMXW5feM4/U2gK4HkFgPsVGibRCbPK6oUOKAvdd
jZGSfptEmMettdhyhlWWJQ3mmA3l67Vb4fzyXvRZFubbmi56/5Cl3YCgAFpQ+ButrEgvxEuBo9zw
nVxfizZ+0w7KQrSTue/pN6aVjfQgtBeHAt482hEJmj4pySnGJKy+mLFd4S6E78pNBV2QD4BQVX3j
O7L6W3NRT7vP7mgSVpqduH7zG2xPBv9/UnMAdy6eHaV/4HYrwNfqAtefTsIVeIaDIrk+2vlkeQqS
U4HRoINEB/B0tEpzJMCo0A8lQjg4dqXh1jHxLPSUOLqx3KS4RQwIBYw0WbIpmLc5ZP0WSwyTwg3t
DlliOB3aFujLiHDSD3YbxPewDKNbPQ2RW4gRyV+FVY8dS9nqB2z/0Gse3XZFS71ZKg6c3aXUNEz5
t8lzCJ0k/fRX5NjumSLuzAeU8tRjI9L42Y8sBDqSYlzrICG1hRU/u2uIUtI2iE4dngFgrk4H7LzC
6YqxRYEpS6a/VR1/7yUVCXErf42gj7mOp/iTcvTEZDAQGJ/ggAxGnnbW6ZhR6+J22fjxoS+U6D4Q
g/0LUYIfkectEQTPlpORqAiiR8+VButktp9GwzfVuleTw4SOAdxszS+rjZH3o83pDcQPDG3bfGFF
zy44xgTThdgs3BpShtk9KsquwbfVTw6Iu+S3UyAUcE19MYE+VYLX6+fl4lgcGINimAXoZbaSXYib
chjbyWFAwm2FGqr200C+8ZeRR12ycJleGotwSwWTajbfbraWBaNngaklnM2SkAolfOO7qriNNSVe
ENq+9NlMrjayIEjBZ9NCX4WOtp+lBJ1SbnuhHqIeDWYLm8YCATutXSKpnR8Dog0RhzHJFXCzOt2S
qEMEDkCW5IDoR/xuRbH7jmVC4wMAjltOP25hq2Aseatf/4DnYYfdwhEEB0gBWcNN63TgUU3TFCFS
vqDXhT/RuDG3XdpIScnYbXflODqo0nhatM5iExU7BBvfdWh8C99WfruTS0b+ChIlU9ZFKLDOgp9I
LavD+Y4FF+rwhOPhwQqrP0kwdOptjQjqCuGWycBxEmgi9a2lKvbZ96aUK9synBoUFWCInS7C5Aye
gojweDTbtEBREmxYi3oKRp0WlT4VVYE67Szf3Sws/tlXJyWkVED5kzIh1PNZKbZtscytkdo5OklU
ufYqr5Tki2FUIJfWVV12RQdKMgSE0jqj9qJJ8Ok9mp1ZurZR4tPWo+/Gf0DPI4XZ4avtWSve0U5/
52RWOj44aFib0Pcc8Wvhd8tjffK5ED2mVkRyJqvglJZO16t3SmrfXSUeI2gRm2IcBb3gEHo8ZocG
BFwsUdcOqkf3oacpX6Kk8PYo55btugcFoq6R7wtfW78NFnbR3O5FA15Ca00yc0kbJbTm9HdNVuv5
hdJ1j10Ex3aFxlMarlGFs6U9NCak4F7qN7IzxIBWOBJUu7a0zWYzNLUbY+RZlsMz7nDyF0a6Fx+1
IVa0hYh5ttPBpRCYea2SpyNELjOQf/KZqBBmobZx8qiOQ+muQ0PnBS+s+DFrYMdtirhvTKSChAsn
Fe3dZm+HuKkvXBFn+w4SLFcg1Sn4CazU7Ee4VtFXcVq3j3ZG91GEevTLiisVjR4v115HRGQ2qFxO
X69vm/Op81imvAF/murYWYu6tUSNb67dPhZ1IxDH9btbe4wHKWKZoBugrwsrizfKWLrPpe0smSdc
GB3UALANEEgkN/oswhY+pT6heuIxQOHuDcUGVex4AveYnfL6Dn52Rdg+UbQtg3XfpQPeihXl0Ofr
S3AWaMhlQcE6nHrJgZyXKgo67yY3QPuIPo+/c5WwWrGNxz9uo/lr1BTr758eT0L2oPjYjgsGa3Yg
akdMKe4N8bFBbDFYDWNtRmsvT8onDTmlv7Y/lsn++pBz0XIOIaBXG+IqEg2kkfP8Y3TjghaZyI8B
aa6LRq8/BsqKpFIxMKkUPhxB2whrjl2J4Oo2GxRb7Eh96xK3PZBy75Ye6N2DgbZFBFPErEJ1WAgU
Z6kEjBD6pMjU07cEpiv3yj+HcCyQYNCrPjrqaHchS9iMOMfktfDfE38Yq931FTnfeeBVWGUuFvYf
5czT0Rg+toa+Ko+ek4/Q5xR0zLzI+hrgo/qlat3v1KWhpYedfYcaoaouHPYPYu1JtCaRBwNBj0si
sSkMnI5fx1kNOKQPjwXElWOCTaaxtmFcRU+D7Vf+IRzMUbyHsOfzDQLKcfkYdomJAz3B/XtTJ6N/
48DYeCegoUGJtK8XgPvkObZLsbPE8HLEYQD1nzJG9WqI4QphLqsPezfRiyfmnpOFgsDWVo2KEOBj
zj4/UDaInzOvVjRcmqP8ucU32NtXID7rjTMgOrxpqiTPt35hpIi7lUYDFSAtNYwwG1/5ghCjHj/j
BdL+8mnqT0iCxhpCygH67A+TZk3EkSrRX9HI899BCHrGnS31IrdO6vjp30CIprxPtLE03lCXase1
Z6S1sUEdK/A3DcQhZH5aHMB3KOPx8FEgSpe7kfLDcFeiJ+jcGVmTP1JrKKO1hTVuc6tAbzJuuxiq
9pEtVGi7oZsMTKdQmYTmpgSN85L2ahkqn99dPFexXAX7gxTGWVqsAuNHsiY6Wm3b3411MbzqwJIf
fBwKOH1mU/1Vksoaqc5oEe64Yep8+kpDMYeCJ084foE6N4JRE1VwusliKL6Il1pJw9cwzNpN7aip
v0aJsFlHimo+mlHp7yirqAtp1Pn54hTTQ4KSzC7y5uXKtHYmela6/+hbYVTv4sKb9JXn9la61t1k
qhEhryfb/Ba7ojoI+L3pxkMWM1lYhg/+yuk548FFjOV3EPrAgJyes9SyEUb09OgY5dOE37xvRuoX
tzaah77vGheucJY9cC8733I4LXd5XqTfAIwH7svE5W9/TeOyjF81Pyvs71ZKD+w+ThvFWurjyHAz
+5k81mT5mqyTWugsHDXoSPG+oLGqARe7G/XYr9dhxtW0UkKUrFdcW8Xv6xHwvAOJHDRtftpvFHIk
7Ol0aaIMsJWHCPKxa0CmbhW1z18jt8nrbdFlUi40tGBLonXXRPHbFHpGttZzpT/0WlyB5FeMILEW
rsaPC/9kHWSayBpInQVaZ/NajzXlmCn1mfZUF3XqPZZ+KNqnkUe8/oB7WdNvUGzyEJPMTS98Hq3B
Ug5OUo7g5NSiC1d6HYfpK0Dqol+rbUfnTUdqL9l29Zgn72AV+nKPjV/vvQ6lGINtQcfosdZGdXgZ
xZQNu9I3AnXh4arLzHs2KalhZSALx5mknHS60EYlElfkpvEE53O6Vcdg+u2KIje+OLof7I228uKv
6BJyLr2wj7w7L7Oa9NZsRfvVsCtETEPQ2Q+2mZrm1zoNqwenp1yxB2UrlActT7rszbOwtnrJnE5X
1nXuZF9TX4+WSO8f7KuTibi8VAwOFKUhbkh19sQIbewxnSwVR7VxGsTxcWAfNraKrO1L1zdOtMpQ
kgxvUNXt4Z2mAkOddPS/TIEZGNvEjxP+68Fuy8/GGn4LtXxQ5fRkZO/1dH0j9JtEjvfWESdmR7tR
QiN4nKKquPOBR62TPM2+Vz7KjyvWZ3ideveT4nuwvmVdgoIobwgKBfMg0/lxQaPCG46mAGe+Ajhj
/snsOrLWPYKjX9Q27BemfF4iQNtXFsvAZqB7cKYSYoQeaSMor6OaRcYvte/uRjw1dxJGsop5luNX
7yZ+tdYcv3hqeOgeKJ2ku4UQcvZmkb/CpkJIqZD+jTdb+WHQK6PlUXJM9AlZHFFVZrtR8kEKtnuI
WKODrA23akeNvbDGLr83kJDFmA3zBgOJe4Kz9nVQJiM+WHbbmbiMoPK60bw0RgIIFEy/skZticFy
Hvj41aRfsCx5MRMAZ7mX1vgQiGHzHpumhPuQ6t0v7o9s2hZCnx79dvqNTzhS/2pXO1ulkUKb8K+f
FVxZlsxG5dE/PVEwW1CUIetGHQw85unWNSMTjYRELmBpOrswdv+YRau/qrCiHpO0Kb2FvPOslg5Q
+6NFYtBHRHNqdh1OkaMOeuuOR8I5vO+wmZ5KFIT3bqQHX0IxWatp8Dgfjqitb9c3y4W9QiVHmlRC
8eQqng1Nyb6mjN3Zx6np2vfOT5qIpgni11sf8Yono0n/iwpPvF8f9cICozMFWB+qC6nQ/IUJI2Hw
ysZyjhgJZ91KicJk1zn29D1rm/ggqui/6+OdvWIoH5DRA3h1ZItxrmnUOF3d9PDbjxOyrjdZpQ+v
oq0Fkp/5EtLyLMWaDTV7PE92UituEVtHO88ACrthDUxHtYp2E1Zhj62OE+0TL0u3gzHEx9iwlihE
58kVfBoK99TtUchABmVWskD1D3lt31OPg1m5ya2ZlWVzU/v1lNAorOobN8c+e4twZvY7b3uUmhQe
4tNt2lbmY0fn6JcxdfFzBYRQrGGTRLs8Ccel7sn5vsORAPAxIQrKuTGvPymdVg4kofqxVFDSddVB
bFS77l97fxzEQUd1be8HOCV+Fk0F8BDciMTBSiGPeQ+FdsBQx2ToR2hc6HC7Tomvtek8F1Rabyg0
BLfXN96HMMhpKAGhRylRRjYKWfN0zmuiwSzLzjmiw2pr+4S0AjGWJLW1VakGqXMXtmorWAB7uNVE
b4+7Nmg8hRs5asEOGFWurOMI6vce7pt25BU19A/GJBQwiKOp/i31yB33Tpu3N0JTR38dOEWVrCp3
cAoUX3U13hS6kXrbice0tRetBmwSH5BO6k+aboKkd45ER+ajWbFpdKzuni1hmXsfGkb4LVeV/gsF
wTr/MWqN/o5avEJkoI/jrrqo7G/Dthv9u5ru+besr/JnpMuF/9DzTMY7APZjMK7yvrX+Xl/V8+Ms
6YBEEIjatB/nzygLg25R1JpzbOmXhRs/s3xlmwNXlKpC+EEsVf7P4zPjgXrFT4riENC40/ugDQwF
9WXVOuIuBW7GKEyyv4TWBNLblrp3KqeZ9toYCWwebLyctkZHuL4tcRW9CSNHb3/0RUYKEhcTItGy
97sR4FyxBfHAGO8wBtYo6zUZedv1hZpLtbLXpfinLgH+Mh+Za0RkZZ0P6JO1R5SeHH5opocbfcJ0
xaFiar0GpiTwp4Oi/5clItkmtK/cJwRJcuwd89DQttFY4xlTUixYK6ooumSlprojfirS0LfR3Tz9
wooH01J7+TyM0lqmSE2rFy0hNMJOlzxIImFXgBWOHIkJ4lQRrtTcMe6aoihXtad4m3yofnidmuy4
Qz7damXZ2FxoKYFXILeW99c/VS/wZG6e9KI9jtycz5rnhz9g5TtbqZuzn0ZRv9dNB8Ts+te6sM2k
YzSyQdTmZTP0dFSlTZWpc5zi2Ax94W8gIfkbp3SNmxKTkM2Ah1Z7S3jMbrKgAJZ6ffDzK5knBC0B
LkfJBJ0PXpiFFblWWh+zPNVv1GooorXq4rIZU4b8hhlb8vP6gBduAKBaXFIAYsDgzLcmTKjCzsa4
OxaV0XSbwS8G7TYTWbCJyrBfh10Z8FTIkrfrw15YZOoekpWHXBYGifJn/fNp26SaJjcU/RF/UyP9
xg+AieA4QLY3fdCUzZ9aSmwf8gkT3S+OP7YLsevi+ICppLE8DY55mguoLycNK8TRVXR0luoIHpkw
sO3bj16NiNNo2KOKbVLjRvtCsfA2uz7/S8suISp8YVqZ3L6n8zcgapeplqCBrCdatTLbOHJ3ptv5
z0audytkIrCXHQYlWihsXNhfMsmkikAwQihslhfR6PI6NMqY91T1t3of2cEqxCvnl+5HRNPe95ZS
jAvBD7UFIAUSxQDLaS7alduJUbF7++PgOtFwlw9G/h8xHsHpxLGT5l4Ai/2TyBbiHhK7/7uvnU7Z
1NXQ+WsdYwLz3uj1RNkreASBGQ6gZFMfc7BkQzpLBPvWdOO3Ousie+EbfWQFp1mD1ImgEEQlXMoX
zCJBr8d6UYx4j8Va1D/reDUbm7JJA3r5ho9/eZDET2FAeXo94QEUbhVMF5rNhI9Ufd+EYVTQDMVr
elUMqpJs0JdSq9Xo0RNeR25VejdlmRXNqnfq0sAMqdCTbyWCj/26SAfnPyyctK9Y4XD+8A+gIWkU
fZGs+imABHd9M55vCnDtaKlKeL/ELM0eWkPqaKXhKO2RrRrf1FxKbwGvz0MW69GGU9EtpGPnbU/K
WBLJiNIkeAWu9NPd32pwCj217pA9q5J0Wol8iGkF2xUkO8MVmbglDJpYd2D0Y/4IRdTfc5bQ6beC
HG9ePbcgpliw8b/qhSaiZ82e7F+fXRMJlyMeUvxDzWieMSroV8VDY05H3Qs1A2FZMwTU50VS8E7s
klgFqXx9xPOQwIgUpukHcz6JiaeLUg+lh5dNPx1bEz3b3kz1u2BQXn23JEAVmGX8zolE++uDnn96
CiXoDFNZpN5JRn46KA6GmVu3rXos9GLc5HkiTbzq8Jubqjf94NSv14ez+N+dnqjT4Wbhp6dBiShs
rx47JJsxbPHaH0ZofcviUX+7PtJ55gKSCEYOlQPKGIiAnE4scc1BS+tSPZbZ2OycrvedHbUnK/2F
xh/5cKI3A10tw2xAdk6Jm6yxnsZrY3X9Z1yYMO9qtjoVBZgc8ye2wD/RGUPfOjraWE8revU6OMBA
3TZASBeO1YVvKTNxQjvQPEKu/C3/3Klm6FZF3hc8T7p02gOpGM2VaaVQqurGvuXNk2m767O7NCIX
KPxv2cjhEXA6Il5IJlS3AWvXSslfYicJ995gDsj1ZSLYTAgLLWQrF5ZTlqbIkKghkJTOAkcdNLgU
4rZ7zLtpmLZmZnXuk5qa3rgC0+abC+9UGfhm2xWmCqkRT2Q6r/POMJhV3etqTzsWEQEmUwwv3gMH
r/WFKvh5NiLRhHQ3SETkC2d2CpWwnAANJfqxbwux1hqTRlBq9bsMdh8uEop6i+hbjLJeSx3505+Q
E8KDCroKgK65qEsXGMZQUZo9JmmFu1UX+beGD/IEbrDY5Eh2LIkwybnM11Qjd5MyhxCP1dknjCqK
i8CwdWhyuYlNV4wipNdgSox56YPmx97ag2j23CLPc1D8yltHtcBuCvmXJWWMCwEXySmYOhLcgjqE
DCH/nBce2VVuxL125EpOv0y1lvyBAp3emITdHjPQzJw2mqK7ysI5vbSJqU47XLRkQ2d1RtGXY6RW
lXak62vsvd7topUiIxA2kc6v65/34lgWvC70l6jTzt/MFKDMpODPj1ZRdT8qPCDRdrAARHcaYij/
w1gSR8FbV/IhZ2lEocS4HQ7MqzSy4U/nQ+hGwFTvzJ+FQHVs4cxc+nooSCBqQmEHmMBsH2mx6U01
ldQjitzejTka4daM82bnNer0nWb/tKrqKXr7/BRBiIAH+tjC88JVUZpCiHrSjhASSTuCRL3L9CrN
1jRe6KD+D4PJLgaIfQqm8/3ZNm6JiKClH4sEaZR7FWL51nAV+AiRkloLy3khlFOZAR9n8+okAs2W
s+hd0ff4yB6xFo69TQL5SuWh7ek/qqpXNqKLuiXX+EtfkHyTEED6IbWKT8/fFKLuUSipcXQUt9pE
TmFg4OW48UaL6epqteHs2NLaQgC6cCKAkVFJ4oKktTBviI1OLXB7Nok/Ual/59pOtZ/UUpobLjnT
fL7+CS+sKuQgLmMkeFygDvLH/BNiEHDtvGm0qa9GdXrb593fskGHFNlGR2V/JsaS9OmFNWVApGbk
kSCBnX1Gx8U6L6KmdbSNUhW/u6bz+htqkJbYs6d9yt86/IsNSkjBtKBrd2locg8HkhIAf1b2dK54
bMYCO1DjqDhK+QR6K0v2joECzh7QWvKDF1Kfryc09P+HvMeWFFb4spxKSAmnA9tB0uYhMfw4KXay
qZEEwUg1mvzDFLjVURVpUW+uf9ZLe0iK+qAnyMsAJMfpiAEKE6rRGPqRsrHyFBmOjwEn7qPJLrGn
LFlY2As9OduRR1KiNUBqzBthg1ZCiTLV7GmqeQ26oZfZGydrKRvgi3JHghbtOtxXVn2boaRvOEH0
GJZKcEc9RXu5PvNzsJzkSAI/4h/+BRnhdOqukQZJo+H1GgU237roWsNE1XqIXop6Gu65VdrbJh7L
gxjt3kede+g2djnUf8BNUrOOU4SzXbREFpT3zjMoaswUNng2kaoRwk5/loaBsHCstn7y4YKgjO2X
pBWAtR5AAFEPRpL9SyL9R6MRIuzCvfcRG09TGjYfr1lJ+eHUzQUqQLElIRbaLZu+/KspIwj80LIe
qjx09qGWZC95nXfbVo/MlS0CfBmtuFsINOeHz9WRBKDnJAmePOhO509pHG5W7g5PJDSxWA8RGLiB
8shzq9kxymJ6hl99heTJwh11HuDYjxRngTPR4oJ9cDpuXrZpF3tl/zT6Rvd3cr32Fk5Qo7wB3+cK
tszACT59U4EwpXpFUi5NQOYVS3PM6gCfJPeYBdo+rBNdx7cZ+1HLyNyXbKr8n9e3/Plhl89IFFvQ
IeAO+Did/8TwcIp6ROBV58g7ufjbdZ1FfdT2v/aQJb9cH+r8dCFxAsCH/AmXQm7a2ZVoZgGXbZ7U
j5bIplsM6vNbUSGYvvX6zL8zU+SyulCo27BNcE6s+kB/s4w2ROLd0qJvoTEWv6NEK9qFHX72DoJx
AfYUNTu+MzFodqvotV+1QF7qx0zo1d/BUwe4TvQylsRJz3aTFOThHYnOC1zsM2J060W5qflifITV
4fZ7M8eU0zZbnuho/uZ/8fW1d9dXfGnE2YL7sd0iRTCMjwKmRrNG7Cm98YO2eYjAw+yjSN9fH2++
mTifsgMkicpcWdQbTs9LZTcKpKYoO5S5mdxyLRuHwvCPGgIlS72beUj8GMrl1Yp5LbW9efckrbIR
p5wsO0SOT4/LzIoeiF9afANECxfTbe2fWlHk4zrRAmPhzMzDkRyb1okFXYB3LSWt02mKxhr0Xrjp
YRjoSUVpZUMDzNxVYAtMYOGPGn/zNnO/X1/c+cf8GFWGPzYpGvrzYJTklemVSpgizzOp93rhftXM
JgRoMz30WZksHNaLc6SRSAOb1wB90NM5YgGB1aDVZqg39XDiArpF+moEHehvSy2o100ZmHcwhw2x
kH2cD8yLh5cjKQF2cnDPTweuQj+NEnPIDrEfjndBXLwJUU0NPWRfu4mSITrC2R5uPru2DiV8cmbM
E9m73uyLZp1a+lYe5IcAt+JsVaSG1+zSyBz6TW75BsyEvikWLpdLE5UsRKoi5JVgZU8n2lWBr8dq
lB/whsPfOG28G9UAEhwAC39CEyJd0xhfGvT8hOLZA8QSqD+Hhp7n6aBB2I3028v8UCGZtO2iSTOR
RhTTIa7ht30ysEqJF2qMVJh4jgDEmGVTTRVhhhtY3jbQ8t6QTV0/XqWZOny2xM9AHpQtqKsGXT6k
Lk5nVRman3ZZ421Dn9vEH03zBZ50t5IA5GPrtsXntOrpJzKeLCnRZCI1mh9FfOA0pS8dbxsXpbNr
cnYmLo60bo1+WFNHWxhu/tE+hpPPDmYmceWz3anR1nJDRfe2qVtWPyKlrbZla0f7MI2rhWx8fhd+
DIWgqgtSi/LCvCmkIbuES7cJlCMrrE0R6AiP6W22kOTMg7fcECAnqaYAWUEFSf6Kf5IOq+rRhUOn
G7MqvKECs7C3ZgjcQ9fybGcrvDQKr8dBeMD8/fpBP58fI1MOA5XL45j9eToyTIpM9+0O1ZrY8Ha2
1gv4BcGSvNHSKLONr6PWJSrRelvimIbygGbvQhsUxPW5zC+Ej1Vk9aTtLE31D1GEf1YRbRqjzI3a
21KllkSQ3lwHRTjuXKsV26hFBuH6eJdmRTkKpQ4cQajCz7YhSV1Vm8D5t83kxLtogi2l9+mSlsOl
WUm29IdmJJjw2Siqr5Z1mwXutp5c+yahGheuaj13tlNhjFubLtqSb+/ZvPBfQOFE5qQSiT/vEqnO
5Iuh1ZLd1LnFobXH6oCVcLy5vnpnhxiEMEAdpEAIVWx5+ef/fK0A4/jWSADqVpNerVWbO3So83jr
jlW+MNQZWluikQm33GZQaHm1zfafYpeKgnNgsmuCKn5LgS3uLU9gpZMhnvHDRAfoifgfbY3GxQyp
LSz/2NqN/TfIGgFSkrKwubBX55ed/EXkhLRfWWMazrPZl1MKFMLHxBDNu+w2M5r8bijDfINILf1u
e9LuRvqPC8Hs0pL/O6jcav8seYLhQ11Cj95Raa93rVb7Gx+FqnUXwyf+/NelCC2BB2QSJC+nQ1lo
LE34hyY7MywickJIWXCG2zG/6dw4L/+H0UDwfODT4C/O62DCTwTOZymwpCZCNbjWOSpr8qnG3iHb
US2VaM6OpAS3kx7JNjoY9/nzuwMONbZZnuwqBBoeVV4xa3WCRhRnYbHLYqdf2CyXvhvuJMyMkhBX
rDyw/3y3wIr9ztS5BUaz0imd9sPWiJx8UwVkZde/29lNRIULjQ3+kk98sKynQ+mhqQe51/lbE/lh
9w2dLjO7sZKwqG/xGXWMNbaoPnJmpI6AErsKVciFqHphsrYJeIQrV8pDzDmoqtaiGB4LZav7vfXH
r21MpobMKJ9whimKhchw4UvaqMNSHoZ+CPLDOJ2uGkw995JKJpEUg430RQQcsHXKENwgFXKPh1Q9
lZ+97RGv4okGFJfDQVo/e0ogsdxS+G7S3Yi32BrdunZT9rrYTeisP7FnxaYN6nA9JeWSieL86/Ia
/f9TwoOU3uO8Td76NijWyRD3GcCTaS8RL8iKGM0jGvbduIGT03iIBGX1fZyEFHSu7635l5VvYSnE
Kx110ZOZO3RI2wPHh8Z0r2auW+Pd6FW/QVwZ205oSwKWcp/+W6T7GIsKIQxyHt6Qok4/bBR5TZIh
oozEb6eH27rLTKxO/bHC0CHS241XJXH84tpBf9uimuE8kDJ4wf76hOdBnh8BxoJGAgGQ+uk8TzVC
Bd1uL0ZFXHWKG9/Tg2cvHt2XuGy852lQ2h2q9EsGQ/MtzUhQkqiOys3lUqY8nXnLr5kQ6Rzuw0od
6r9NkXipuvMQc223SqxN7c+cMBI+XZ/q0qjyz/8JUW6CUgBdpP6+r+MpedewXrU2/Uhp4Ktpw15Z
86zuX6+Peb6f6HQCsvjQlQe/N/vGqlJYnd6k432uNJO7zY2o6zbgthNt5UZNvwTuuDBF2F5kex8g
aF77p1PsSmQJ8Gca78GH2/vOaoO3xOTeRhY+xLJqjKOlFOl8/4CaxLmHog6m5MBTT0dUkEyt3BA/
A20iUqwsrcV0pWpa7VYNVMW+6bgOHlvd9haaZmctCPYQCRmGQR8eZDQ+TgcGz1FbfjT2922gKW9u
7Qu8LLPI0Tb1lD/pbuXcaB14sSe/8e14h7al9uYrlpPexmbQLtFlzqOWVJ6SsuVQrFiM2RvFQxaj
yLtwuK9iEXwHuB3cJYX6VyCP9IVD5RzpyMQvXFfVQsA6DyIyZaQhy2ECGTK3MJlikTWVUvX3/pAP
Oz0ygk2APMx7abXaQx6G8XPfUfUy/ak5otqe1QvjX5w4nQ6aDRLF6c0uCr/rtNpy+AzUtTogC7ZX
U9bv8NkMutqe1nhdpO+VUaV/7bEp3q+frgubDyIbgjdk6CAB53qqIaU84Q9MPg0nZQs4LjnU3qA7
KzF27aa32gaSglovPO0vjgoLTPb3oNzOM/WBTgD9JIwXwiKMtqPpjPcOYImNriZljYp0m++JmUv4
5LOeDhueXqLsuyE2RHlpdtISTQ2tFpbHveuDJxi9Qd1YVRyh9WuH3lPmD/gRFAP2f4l1VGTmpwGT
3/8PCy5NazCVY9312dem70LUpC9/r4R+9xMF5h9hqIZYedaZ8uKHUfXSKqG3uz6oTB1P70kmjmKV
fIdIVOBsUHWM2klr3YELv7b3CtyGEhXW0P9zfZhLn5W0Ej1S2qgs72x9URCVTTGMUTSs7Ilezpis
XFVRyzUqx06wNppEO47wH8tPps7yw1JOdGU8o5sxP8LmiKl7EmXsYqcsd9jA+k99Vb/mTZYv7NxL
h5Vx0BQhUwfnIFf6nxuQJ6Iq9KYb7iW667WpxvFNLxL3RglSvd85ziiOgV57vL0AoS4E7As3IXc9
pAnpqQGrevYV/Qn+DTXb8V6nXbziAPX3ehcX9Z0xadoS9/lCVKQ6S0AwKJiC6ppd9Sg0uFOAqc69
Vnc6b5DS2IRmq9/+H2fnsdw20q7hK0IVctgikKIoybLlkWVvUA5jZKARGkDj6s+DOZsxzTJr/rVV
BtHo7i+9gRJbHuei+YGcufXTXcuPtlWK7/95I/3TBGfoCSwHkaBfV9mliN9mw9vOmKao9EBOKVs9
LDDRyqJVySB/aOdC6rG3FNsty5IrXxg1UQAAKEzv0N2LqCitciz9aiUcg6DTMA9O8+3B3lRx9ief
3sJQQorVJw3cd1nM7S1hhH8QnRdnlWsRUhRVNQysy4WXmCsv9aDxlQMfk2S9DRwtzixnHh9bs9ja
aNEUnqwI9ZheG2Wbl+mndjNKEdOAcE0k0koclu19Mv5FxyYAw7Oi7mJpLp4+3whdV+4VOJnMEeEV
A2m6zCC23g9gY5vrGX1B9ebbqR15el/eEhO8kpPt3hqkgZw78sCL7TCjQ+Eg9K/OtBZKzNM2HLJt
SwYyTN2mbI+rI29pGFzZ/j7jNXIyoLA0Ai6ykanKRFmaajujHWZCGhnQ89pKT39Cqbd7N01G1oLU
8Kz+VOXu8rUYdDBOfz4EV447YGl8lP4xLaVr/OshsBtMiyan1PkJ83gY9UoWH1MIC32YO3Nd/8eu
EU/ab07y3l1BhWrq16eVKpj8QW/0c+126lFYEk6rgtZknNqsabwb1+iVSEG9Rtb7/0+7hDUDGCnq
tGj1s29ly7EE2P2hAOPxqltSv0OJdoZPW6kb1cu1b+pBMeTipnqiqvj1FYmYa2c0uX4uwfNE4xDY
96NQeWgIs0lWFy/w1dSgvWMw/S61+uxGEL72zjAcd1zuP83ri8fni4euaWrgEaos73sjN++ByVB+
j6CQ0UVk2HkXu2rHAf15H107PaQa/69p/Xuj19fMPKuG2Ti7wlrSIuzarZZPA5F6POwW8cibmnhn
pj///Nhr9ygyNkQPLgYi5cWhXS29LUyNg5lrlRUb2He8+ErHVRnXlxhIRpkMK9NFq17rG7iha3ke
o7dd6AUENNCqi73s6Ew7kLDbzjPtqyKS+9EZ6QvAa/1YB5Usw3KGNvN5ks2yu3x0XoT7pGmEjZUa
/xkcvZ9hBoG7NRApEXiaX7ed3docoFls57wd4PpUIKT7FPUtpYslVsuAhi7CC8dlsYOTLIcmTjtb
D0cEAm9shGsFHx6mzEEpo2GGXxLkwAWgp+nwS7Bl678q6Yqv8CO0aByz4q5Qq4UtldtpoS8Huuhb
obr7YKKNYixoYN4IHVdOA8NECm2UeLx9mvPrquREwNJfTL5Ro6Y7h85cwm2zLbFmzeLJrPQOclib
35JBu7IrkcreVYcYA+/Z1K+PRcu4a5muq7MKtFGPjAE/g6iis4M2juujPBq1I2QLP10FKtkGXcMb
733lVqcHueNt6FmBorj4AZZGf1sqqv1c6TbyO9isIovWvvmNZ9y4ZK++K9csvZO92XtJ9LU7DOMZ
/RHDIB6e1ViuZ58TKcKFC+/RHKFZhaMqq+a9wFepP/75/F89hWAKOIY7LAYhgl+XWms7e0Simy+M
NUQ028p5MgyUzFDoFcX9qnV9DKlfvHMamxJ7pbceOn2X3iqvry34zvqi3oMWAJ7v159R611vOOO+
6W0DBkCrijgT8PJbTENvvPKVdIhWDjNkxuPgii91qy1Qctghe/qZYst837v1mGD8Z7z/88JeCWO/
POXi5GT9ACxj4imTWxufprVO31oU9w7G4E9Jakj/xWvT+uS5/RBbAIY+/fnxlwcX6BFblP8QZhvR
7BKVSSZYOKu/qXM1pMGj79X9W9Wv5SddNQXyU8IM2lCOSOz9+bGXbw34FjAikxHKChv8wcWoqWHm
M+AB5Z2tvNnKKAOpE4RoHKlj1UxCxsotBI1W0b/0k4+vI46XwS3q0OVW2n/Dnn6C56Oa/u3OCoxl
DFRleGfkJWc/3memdmwMJSiPuhq96sZV8ftKM81EIRJONbNaHnuxcwN8ynuENPC6UfVfTVP2UYPf
wNndguW9gnWWeIVvRH9e58tsYX/HvbfMWu+qGpf3cubLUtht62MqigtVIHzlhNM0eS+dDYRxg3Q6
Jn9+4pXXBLy/00b3wddviqy9GPl0ufDPKlVVpMtJvs9XHd9klDiKeNDG7sUIlvaWpv/Vx3ItAeWH
DUZG+OvqVtLBKg+PpHNWms7JsCSUX3LQ4L3MpRkj3eGhbOytt66jyzuC9d3BVvtYmAERwe/Xx6Ik
6epzEbCHhCurEKuxIIgb1wbI9+dlvbJZeRDjAeQ+gXdf1rE2QqJTltX+ufFowLRVIA996pinBvLC
p//hUYAjdl1PuDuXbiZj19tFsJT+2dlk/jgOjokkVy+ixUSo/L8/inj2jzQJjevL8DnCIvTKPg/O
Qjr9o6GjjgkMyvm0zN4t+PmVk8C77PPfHR/BgOfXL0VRGGwaXM+z1LL53bBh8cEcJz0vaZY/j2IN
Tn9+tWs7A3AlcFm6y0jb7Bv2X62l1ejasvQG41wW1fQ2Tlv1PTXxj/zzU65te2CUDH1pQCHEcRE9
8MoEZkJWd/Y9fAMj1aCdHw7e5JyQw9DTo+Wk7XG2Cv8WPOPKBY5vFd0k8Cb/tOl+fT0vHefMlJV1
FuZkbCHkDnVvg8O+Gx0N3WEAiOaxcXX1IKERa1HqNPmtC/UyIdrPHtM64gdwZJbgoiRBgdArg8w1
z4vs7THcbK9DU72rD0OzzjLy3VqQJZQFjsRmzXzpv688ykiYatD7pTy5uHAWroPeRhjw7OUjHIZV
DHeYt3RJoeXDiyo0PxxhKcZ/fui1TbXfrPtLQx++PC9gbzTaWblxtqypiQvGdt+Kqes///kpv+V6
rCx4ZFrLqI4YjLIubjW97fwc817z3GIqeN8ypEncaQTtrU1mwozdA9qmiac+gyFeTyiUxmMR+K9/
/hVXtjZMDcQOANlxDVyibUyn9c2tCYzz6tiznSVwe0c7Gio40lGDJliF9jrzqwyN77nljNyInFd2
F/Rl+sIMv1HeuqyuCmtG7G3U7bNcsuyxaHzjY9ZNiNx1sp4ita3N3xZ+3bGPNuaNTP/KVUVPYW/u
g6nYP8SvZ4t40o2q6u1zUVhjd1fITjrRWJnBmzWujsiTHqVx85beyZUIg7wE3xxsDI/1L1KyNOsD
fTEn+7xCUk1SZxs/IPDiA0i3brmdXbk8qGOoZWDWunvz/dcX9LY6E4sQ5lmzyrY7TIO5uPE8ZMJG
YgIQLKbvFBTOu8XW2uKlh6V6ahcR3BLevHKa4GrxcVlqPvTlOjc+ItYCtzJ4m0EdhFNh1wlCZ/Z2
Yytd+Z4wvPiSULKwAro8Tr5aTH+0C+s8FUH2s6MhNYSb049JNvp4UuXzeGO0cOXokIrQ8IS+QD50
eTdt/sY9aLbWeV707Wu9VIwBx+19MQv/CLp4edjKoLnRjrv2kpwXBD1pEv2Od7LNWcJYzK1zPUL2
9ZfZBm8EJtZwpJ1QGN8CgV99HgNedhAFOP2PX/dQaddkr/NgnYvSLmIvxfi40Ic26q2mPpLAyNOf
r6Mr9wHNDbTpdqFW9Ij23/OveF4RCUq5CVwjscPtupCecbB+znPlywRGrLFmd+kYMOxNRZ1r62FB
yPwWyPPKxUzXH3xVgFbpbrBykVRMldeJfKrds9/bvhCR0Ri5+GtppEeKMRR4DjtlOc9mMgVlW34E
OKIkwn0Ih2C6nK7VrfT390WhbMKQkcY6fWa0wH5dFLQpvUp1vXtu6bDXSdaN8r7CyjDKLLt6X3nV
9N4fq+DVt9r/IfzzbODdDJToiACYv3i23CApsrnOS73Na0QsQaQvk13lIcDWiflh8adijmi/4Ug9
gnX/+88b4vf7ks2++13skFgPKfxfn7+ZU2cUWmqf4V13dri1zXKcm80tw1636huB//cbc38Ypqw7
EBY8xf5j/rX7ptIkEtqtc/baQiV+mbeHqs+9O2sZX0hA0tfAgerZWnl73ORctjdusKuPZ41pd6KK
QKvt18cXshBOJsdd52lUDyDSmKShJfhhyQ0VQ4FH3l8Ch40XrxbYkiN3Z95It66uNiof+ypwU1/O
pgJMJjxv8wjHODZ/xGLow2gu3alY11sH/dqTHB4C3I+hp3s5Vxi2ruzd3LfPWp/f1Zmbfs8KWz/Y
85rfiPPXTg9lFqxFepd82YsrjHCLaKU1OEBVglE8o3/Regif5kWzPje5zJY8hjsZvIHn1LPztmJI
+N+3MEkG9ST6IkCOLj+rVZW107vOudoW6zzU4/pBz3uJN5R3Syn491i7D/xAdDMz2U1q9n//1wau
VGUhihg4Z1wL3D7qSOiLJHOt9tOfX+n3sGCzktSNxL/9E16eSs2ehC1670y9nB8Mf30/jynS6lWK
M3WXbrcaWdd2y26H8k8DgGbLxcHMBLGwlzwvtWe1huO422NOS9veuXMrbmyY/Xv8e5gMoAiS6z4I
wVqey+2i4tF6jCkpc7xz59fuKy6Qy3AONlc2P5S/2sNXc7HqORzSqbNP/31ZuWBMH7bi7qd1sVP8
SS6OXqXuedAZmYe+o/mR6Bwn0pq6rEKjq779Dw+kpc7527UlLye2g9Wbfpf57hlpXjHd+TVmGmjw
1dm7eWiCJYEudatXdm11AdawfUi7gTNdfMq5n31rVppLxi/6535u57vc6913jpD13VZk+hjVftH+
9zIWqBg8YhRIySogx/96Mrg3K4iW7CBvsEU0gYqkYB2q+qEsBEIbzqRUsqTa9rJK/RYv/sppMbhR
uVPRoyCRusj5zc7UrCIv/HObajLKt1pLiiYvDkuvpxFI+vbGNrpyWqBPIGoYIFjKobm48aSpd6Oh
8zyaus4JgJ7/MMuu+bJgkXBDGOraqwH038nKrOxv3V1vpYi1e0VnzhVWos+1ngC4saOtNmbYRd4t
YtHV59F5JD3bjbAuccPlXKeul9KAbKe5P62LFjxtbiO+bboan5pqvgULv7aU9JIRrkackj27/55/
XaiFN8MZxkQGgGXbxiPelh8WbAv/Wi2l3YL3/zZqJL0jRhH7IfPvFN6LPVq2DaKKQRac07l3DlNT
aB8bv9ySse3VASveIbI1q+KW9dQcGzU9qdBLHeMTTVnrRm3ze9Dkp+wTP7YPQfMSWOoW5NjMQQLC
lVZgFlHmn1rlGDO6zVN9cg1lvdp2n3WHIa3ar3++lH4j/+/rwDhob/TuGFPrIoqZg5+hUzEG53oz
dSi2bbuLQwbj11Ev5jpc7WY+2QHiJhqecTJ0MCJlDBZg+xMre/Y/7bY6u5bOrXPMNXWx/0ydHJjr
8p+ztSvUXxytrBeiQk5jTjrDBCDUOVVlRbTHpinKqwxtCbdJ9TqecV98PzgU+uE0YBcXLrLTxuOs
LUMbO1og//JYACuROTiAKLAkdZVVd84Qu8Zg36eVlTrJbvZiRetqp59ybaLLBe9Eba/7nOfOELWm
RYuTlpaKShLXdYrKMnClHTW2WRsoX6RyziQymY1RbhH6N0X6VG56W31i2jXMXzPd7NFSd8kR7uCv
lPkYYgPlpK+aNIfJDNPG8tYl8mtNZViH+8Ow/D13+yLjYTsvmhumU7MsH22spQpsstFNOuQbQe0z
rYVOIfTTtcXJErYWvDlL7vl3KaYmQoUjIcCYw6Cf0/GInlw+wObcsqC5F3g1ytArcV4+ubqws2ic
/dR4dvwexGsl5CyivMhWFz0NeFniDYMxVmir8J+Vha5qGRo2ClEnNZhwtwLlD8VxzJa+eVC+mO13
eYYM2lmB2C2Opj3WfhRUZuNhNaHa5g4lUr0+tTBO17+AZqxN1KKcmCZmoFz7bawGVd2hSZy2iSVT
R4VTRrl20IYx9ZOpsYwmYvyT9fHgZub4fpGGuf1IaShZj0idG+sjNOB6KcLAQbjjSUPOHu9HxAfq
Z+m6+fbD0YaqOPhlWeSPE3qJ2mHFrXl672UtKoYVRkldDJV/Z1MZDSSCM+i2OVtPwF+3IBrqevXf
pi7r1r8Za6+Gu2vnVtN97U7N+H1LGS2LeJkWpH2TBb61HSHMHnCyDGvr6zr08zbLEQy3ekuaEf4O
euaHRQdn6y9TTikzHcLj1D0GtRJpnOWUfVOIr2WmlWGg5bb/sLmo2SVat07LnQlpiD/b6qLDaIuJ
kJsXj+k2ecNjoUFBqyPhKqs24qJvje1uZZ5VG7wE5/4pw1mRetqaKjfLI7E0bv9JocZc3yOdY6eH
1qoB/CWIzpfZnbN2yB0k5NKYZEW0Wf1pCQ3VL/kCR3gDWRdjXV7h59WOqXDv28CDTLwxJOlOSIyP
wbMhCqt0I0MadfGEWFs2/sjSrSqiVS/L0Uhyt5HjGC3bCOjHDnrc0F0NKcImDJaFJUatzsqLJTK6
nHldLJ3NaBOn3GUZWw1EarhKLfC+ag2kP/CJRvc4zKrswtSopiDc6UbNa4V/iEwmIUbxGFDn0uBu
BlG90pNBdS9r0kkctp7hnhlZZu6aTx4jzi1O59E2H6Tj9s5J+R6lVFx3AEiOpkqb/kvaMCS4bxvX
316Weu7XHD+0URphuWxV9gMpLuy/6B+lRUA+W/b6hqO7prvjEfp9C+pJ8zqtC7dt01PuKl9m4q7U
e0+eoIaVaFroo6meR0eNeC71WZYG53XInC1sutKzf1SdOWa42JfLXIaFFWg7HHX29PRHajea+mqJ
TgyvRpav4n6oprz6kBVZr+9UnEz7gkeGZdN3x0Q97IPNDp7TQZf6fQ6jcjuXmjua5ilHBj0V4dgx
PIjNDP396tA4LniJvhaN+yW3ei37Xsh5cEAIMbpMclOW8lgJofcHU85mds/HHcR3gdTE8Oiujobc
tWtXOmcBY6l8+SazttoOUMP8sg4N6czzXbYgSEGY8SfjO/19PcvCATEY9UFLB/7I8ou0uhtM5XqH
im5d9k6MvZyfjLzX5pMuxmZ9ZYN4boQIQC8jd7BHcZxdY+3vcnPW8zs1iX27t8M6f1Od55XbeZgy
Rk/uXBvlCf2dJT0XqhAzl5TQGAiZ2VAYX2cADOOp9PsWm84JXZ6vrSCgRD5gpKkO3c6f5i2xsqFc
kQIReEC/bkFnO1OU9jbMDT3Lbf0LtFDh3Le5Umo61GuTzW+mNSD/sPgEBeNA2GnkMRAupikhnWcY
1zmECwwixFaWXVSmyyLuiIF9/xFhjG58Aymnqy5xZTr2X1bF9iFYrGPrUeSAXxLvTKNw1KnygaA9
eW5ObxP6fZreMfdd2yDKp8ztTo0uC+3Esz33ZVvUUvyVZ5zqE7Lu3nonNLMAYu44nSpClFCLh3ly
04nKdPTrr46ructZMgfBqdSeKuW8MgGoUFyvxeKaMYEApSikYlENImgi7XWsekfJBRthGItHCeRn
+kCP2e5iMvaO3uQgHOGKEJga1UrQAxR8VvS126TFywSRzsZpOrzjlq7wnktBFv3Yl83WJNXsa9YU
gljOiriBcq1Frea7I/5k6MHooURYpLvLkfUnWPTAdyO+rYkER1PY7l2G+xZC0RWw1HPQ6l2eVJrq
8s+O2wXq3nLXwV6S1WowEwb47gef5ThrxQf090yZuLC2B+tuGLwU76dxglEUokkjsF7SOaftk2cv
+V9SBzH8gDZgqh3nrS2KPAExXHgi3KRbbF+rcRH1z3HodX5hR6c7eFbZ0G+vXZnbVRkJKuYtUnaT
kjuuSLovT5Yccb7apsBSh3pEUxVbF9wFejsiTq7pS4pswWFrtH4CXoYg8bGFl2g+ZYXKuzOzMwiu
MZwPHGwCY1+RGgTlD26ldk2mrqljdA0gZSpzG4YQD7+6fy57jU+llrpFQ5aFwldGBM7POq+KF28Y
8pnIbSEbI+U8kp/he3quVpV+74uRKbwmSBsSlaPgF5nM7z47pe8XT0K0fnWsR39oj7KtSMB1NDDg
OWdmf4DY6TQHKVLMKdJe5Ai4ElTap2VIHY+nAXc+qm5Eg0jM0/yj8KV0Qt/Pii+oqGevg6V0YI2Z
NxuHopE1dtIZeslrvS1lAghEoqpT4WAXHCG72NVBKq+XD2uFCtidoUmQm31BGL1v6nZ5wSk0XZ/7
3teCz2lbGUUIZ9j9YNNA1j5oqMct3/umcV+MzpjxFHXS9FltDp9ztWYUSnW9kT8q1ya61bawX8ap
s54HY9vsMGjNoD8rJNhjtROBTjoKh2UovHUq48aYXDLh3nZI7UwU4TFvUkZ35LbNnDthjitWn8Ia
XwRTgIKgwDL9PXR2P0ToQm8q9t0UweTOFvlLOrMhI8PTmpei68WPyven9GgGslNftsaz6h9qw60s
Ul7lsptzYeg4x+GGnCb5wuTyCwmmDN5jodktr5M5OhPI3Qy7ig3ZnDbSG61sHsiTBJ3ssSKZGQjm
mNGh8eW9J7wV+v3CcNKOA1/ZMhyG1dcPBdt1w4szK72fKdgtirOA8vCYgV0RR6yZNRUtGOdWYAJm
Wz6bAyPEB7SeluXN1hhbhaKTS5u4mZ8FdxUSlB1J1JZlx1K6meXEWKK4bB/HWr1ksnPv3l6VS7Zs
cA0+zLPUi6NhZ5pbkN4FLr67s6N/qKt6/bvUsbeLHX7Jx8rSgikhhNlm6PrzrN5tqTICqiibNAF9
xE0FRYytEq0Qp+77Kq7UPOf3jJebPC57zBxRAMs8cdfBLw8+Ez4bJymJUtqRYdq6peGm64MWLx2E
MGbVftMeKwvX+yd06KzsU+UNXpssQh+tY7nYehep3HGGA6o1xfI4qkEyURLt2H2layLrRPMqQlxm
cZ197sutM087BrCApLCswV2GS0T3ybJn99inYgD601gKMcOmWqscRTi3WJ6pLLwlJmf0kYwXPQZS
poA4SrWIiViVnvXOLzOOtVV699wgu2OQM/iDG5VVj4kxUH7kGZegEayoOTH7NlfsTuy6XrwIql3e
HzeIWlNo+1nVfOoG3ZpRpbbEFntylSqu/C6dQxUgiH9aN6r7xER1vY5LgRJmZFVOpjAVxFj1TYoa
Y9q2Q5Bc5wiRYmV31FVqnT5udFEBUoDQDhagvaMxNTLUSjeri7OTrp7RP2uzRajFj6SlAqUx7zKP
qGdfv/em2rDjtO9Hf6UkxmGXBBba+UO/zQZ6XFxFRdTaq/i7QDOvhzBoKvXoNphBP1E7t/a3nC/a
xHL1c/bbbEzUcJnNo8agBWZqrNJ9USno07jEYqdNVuS33nxA8py9QbPelG0VmEb1ac2wxswX62Rk
chruBSbJbpT7CmHOQh+DF9crnL8qy1VfHHJZPVwx1pnwl8Y+HG6KoeqEU4yqX+WqzP9at55eRppk
5gIjFY8EDO8q62Rttf2+od6iUTIaQX9SrdZ3x97AziREOET5sRi6cQqLVcuCOPXxD4u1Va2Y3Itu
ficrA5iQka8gG+oyNadz1dmK+wCKWFjSnyxjZVhDHuLnpzt3a1FlVpSje/xGxyMoDl3hTxby7qLt
I9SzB5GUmwDDZfm5Z4crQpht2PqNq46m1hDmcFpaD+PY6m5o4633M5jH7HObm7oeYnrn/tSHIPvm
bt7WREuJFJUVDAJPLDtVj462IxP02pk9co6g1BIR2FkdYnjuvC0MhH/m69zMONLLXkVuMDdfKq+2
KZ0KroEY0HhH9SPKNj1tpS77yO9AEJtWXTggPumoxJNdkO17QWYboYXWwjcH4e8+xFvQXcMehYuP
7kBxEhbm6pbJWtWeBkLOq6togWQI53aRWCRq2jRq3KWefN8uzRBEKV2MB21e6dHMjTTGpLdVhqU0
SaYWWqOS2CvbKpVRh6j57gsqWyMqKE7yaOmGwAtrbc3ftauOV5Xby3U7ztQg79wq3yHnKYqqB8j1
EmmYtJgeDK+EfbvacnuDCEzdt6T9RnegXweUopEJ+SjNEpeoxbOr75RnHSxhbVDD3bqfvYe5H0oj
MvqimMN0DmASB2o0nn1rq5BH0IP5WbPtSsaFUq7kIPn+w4IazSO0iVpEARfkwuU7ip/mWLp6kg6y
RuBv0rrj1HBHx6ClyjHyqlonWK5pnoV1RlkcamvA5HQLWuwJRhT1f2pFi4muMSKjErHL6iGaq276
YPPLjASsV5Ynk67WLc4LhaReRdPCC/Gnaj6K1lyRNlwF0SEfSejjzC2M742loz0rO8Mo45LGI78l
K/ENQRWxe5bY/nEvuFr+tTOntoLWW+laSEEL2t2R9YL1G6XHYaM4eQRqRRfUX0qHgm6F8ZAgXuXO
sZVXUEZ8b3I/LR1F9uRj7UDd606vzMlbJ7SczTK5nTdrRStPB1+5lEAD03VEqiwYp92MbPRJcPwt
pyYwrFKmrPGewZkrjiNxN7k/MGaBotqYqojMyuv/Fovi3OjGa5WP/l7ZOt9EURpf1spf4mBQyOro
aVs+yZlmC7dJ6n/sMzUUh8FyCbg5iJ8+xPPVpQfSbdbblAZGDZXCwVCzoXdwxzFrLS7K3mjCcRlX
Kyyt3vbi1txUxv+9NAniTAKWv4VSXQhwCQtXA1+amtUhTITjahgpPLgGJV6/VS45KH5azg6od5cw
7asZHmpmzH3oidLMEBDsmiY2Wl9/cotx0gnOuon1meoDE6/cMvhhWx0WtTkX31th5k4Ruilme6E3
zN178p8J3zarwY9ZuR0kT5NsYHkPeDEFIKD4WT0nt6ezYtVt3ExKI+kRol8ir6hX+52bguhlRQzz
ALufDpfR6E4aO0VbfCNjMGHe9FL7sXRj5SRrPbgvLUG5iTqZC+pr3c9/6uXUTQntJ/WlMXHFixtJ
1RZOOcy0aMPabHwBuJw173JvWsenTrf6e292i5eixOEv7HIDv02CdHvYfGC+97hA8iNb6Rkd0wWZ
iiTDx/Ln5i1TGZWrqB2Se4vJI3r0811FM9GLKmzlKyyxAzcN2Vs45DU0JPIDcLa6O9j0ndSB/iFF
S+fWeij6cSOud3OaR7atVVOUOXB4E5KLoTzX9JmLRGeiEnzU5y2lr+kuNYViU76pRSv8pEfvkppf
TE2VmFIv37uFZusnkxOzRBBjW/m91nSQ0V092PLB6Gnxn1IJB+EuLbayPgXkAiJOyYpehLWVtF1Q
aQJk0Zo9XWGq5Cnq1ehRowvTflRM041wbdF4AGvtOuYxW0dXxWqWOX8yeXZ2IhdZ9chvtG0NdQuF
jIiBKbMmo1Vljn0bCnGRXziTzoex+ddaLrM41NaimkdN29opnm2bE2zKptTv9BIQYDEItzp2+lSW
jEHAHEVQHvUgoiLHtYEBez4em162lF/BsDhvnlN688Eb6QdFWFCXTUg7dJq+YxjpMFDQqD2jMvO9
Jm6xecOJeMMH1GcD6J2xt4P/SZrk9nGjpqne+5u5vAJfwwVECJdHtdOUj495SXf92GZSe5no8Jph
PzRDwQRq7rwumjfNgIzVpe5P2xQEuBb1lybsi4ASuJXov4cG0B4tWaiK1mgzR/Mkgqnvjy2wi9cM
zGUTzRl07h5zuO2QOnJ4HaqgmkLFTivjmnqvQXuEgU5CpKdlaHVj7iW213jvGs2jX+Pky6Qjhl5z
23Hdi8QLCq2KGC2oD7iO+296pvnlvZ9t0ng2+74hvzFJ3hLYyeMQElV663Hv2vaxWahtO3kAsj4U
cDbGeBkxukmqhkN5MLY5dSOOtFzwB6f2PUFCSZ97fcr6RArH+EDMDTK8KfX2bVyk04fbLttyLnTp
2Elr95Q+wWJZH2q6pUUojFb7Vnlt34Zgc50UArUUtCMKnBCp4HLTitC47092CcM+yuxG/uTba39L
GbQirMgHfqJ3SXHTduVWh/pgr8wi+qzYdaOYIRyCss7KZKrmIEtKzHr8qPbG+ntnbWJMBIonxN9N
zU/d5Fjf7L3wCceN8uFIMdBkDIrr7r71qbVj5edmGi9ilp+LpnO/uswDf6ZG0X3NAg1FwDTVBiPU
cTpYE4ILWVU5NjTDxgZBlofKaVTSiHns4op+AO9MVRcKp1Lv6nkcmmgqlfOeb+spDrPdvtq911Uo
nuS7sm0+O68NxY4R+WKTNumr68mI39Z0h6zCm+ewYZyMJSgiHXg62Fu+JpIb+nE/lX8hgJUOkQ/b
rElSRhnbATtw86X/P4rOZDlOZAvDT5QRzMMWqFGzZEmWN4TtlpMZEhISePr+atNxI/raLVVB5jn/
uIa3lATfvI/RWq5ZWRPmfd6cdX5Dx9IVmTfq/VlN3HCHqOvn/a4EFN4OrFl8XSUBDnHaLgIqiGLV
TvKxL16VBiQhjKnOlWvSAYikO4w0dusknlGSJf7aFKxqUb3zORddUKa79vZbzDVyr5bZlyJuU8UK
qGAqwywcVZRVzULoTkAA4xEswZFHz5rWvzZ3enCQWysvCzFhNcWYkCMQcxOZOCYvQD8qry+Os9fx
CXbk1vZJr8ribe4DMHWe3e5nb68rs5IJTJ22hDwOiZ777nlXpVKZckT1DtVulSks9/6dLyxGmWya
0U+Huoze1l6p8KQIQP8VU6txNWLU870MvOJS+sUUMN7b5r3yjXbSCmXFCrWkuy3DV1SZk6Yp/lLv
KoyPUU7pdurDHAk2O11cwVqMTihmiq/KQyOeOOM+mnSxpuIOUUk9pk3g5ENWc9Fc2YYViQPh6Oqs
nYZWpeOG4CRV41DcULe4t/AQgGsCoS49VG4tZzy1apfvE0FN6uDDOzGPMYlVWS2FfmOe7pdkcRcK
9UxRU484Yzn/5+YRFuHa6fcHfvG9ePB9UZhruS2s+k7ry98ROUwiGRdA6NTjkXqIerSp6Rw7/dew
RSDoUbnmUVKpZv65j5vIk62NVJ7OYBPbUWKe+7BWPJ4WrNxXXgTi3ZNW/pteo4ks674Gq972GKMu
8Cu1zq3prevoyt6kjl34dy4z6ZK63ta976PM/62cwFvCEl0/efhI3QTcv5+TlaBVO5WWLb6qVdTd
oY5ZAVNk1Ht1ELHbwe+5/XqrB+6iJm1ncRPo1Q7wUz3EZBwtAQ9iZhZchAdP7yWj3jb4QRLMA+k8
fSxDavz2cJ4yOkogE1mNeT/WajQwI8LvaFKM4SUzM/rsAtZYbO7Vn5Ww02WeQIgGb+meQ9fcHLer
VlFCjFhLoUPcoUnK2/VnuAxGHjc/FksGXrTkFyHHznkUiEebowwAe7muy/CeYGzjAOG05U97JsOQ
wdfpW9CCWyNvv6ptOdoevZgp8VfclMNi826EalPMndtafroDj98xLArKL/q9K74jFe07jJcu+Wtl
WHiZgC7lz7eOic4lG010nP0CBG21S8qWvKIpTqKBXDiNQzcsjxo3aZg4nQEEhPdY2JNHJtkDziEV
pUyzVcn+xhl9RPeVm3Nu61kxhzj2j2oNi/0Eds0gO7WFqbOQ7Jr1qcQQzJvT3IrHbw/6K06nsTss
jRltLglZNA0vvCoESCCVf4ZU9MAMp1JPzoFKHKWP/TB7Kt3maKgTEITYOgde439ypvJwRgABPH2N
ocXODWZfcMEzlGBLH7e7oR41CKUReksEiFWZaFg+cHpZrRUpgjqKU2MFpUqdqmB+jFmWmyTvYkL3
epDpT4e3lZbb0QluX8gcVwmPHv9U0q6vbTXFbzsthEGK5A30caGgFQOXt1a/NygcppoO2cKhkJtj
nyt73HamOj//7bYxobTu2sx7ZoWiuIak73zqokDFbEcjewLqkrg5VIHRA2M9kgt0bhYB3PWylHRv
R0wmmHOrJSW+oN6zeXa8n52SK+E2yo0eCGhkcLdsM97DX/TyBGlot9co9PP6QVABKH/gMlPijNiE
K9/evQXif7C3r7icFZxYS+TCna/KSn/yREx0Svua4IyKyQFsPndMlXZRsED4ua1bHcpiCDnuw3KJ
jtLkkFzCd1+pji2cw7p2gv93HZQW0dCyZ0C3cKM+3AR226MBgGk/eA2Ltk7y2DjbQ9PZVftmuPM/
cum02xvxgXzkRGJF7cEl6+GPN7pTe+THWgtMeeStP00aR99XvdpaPeTIuueTcYrpEC1M9+e+a7kS
h51e+sQbveDX2ruaGOmWl+7ck7juni0zdNabh3xhz7at9abDFAUjhzK5MRvHoN5frLJttzNaIHij
ZLfHwj91AFd2ojoInfttAHlIPEZW/dK3K/+sQb53lnJin/yLA6Me/mxCBCk4luJlfR5WzRe6qsjR
4KWV379VUyHadF8oiL1bKjaa4+CKMH7el2ARRx30y3AgRbHt74rI2sfEpeKP8NG9sxaoZrfUad95
pr8vygbX6+1DMnddvPvBD0NU/fpo84RJZhnIPP9t9ydj+wekj6OqDl7JYswwuVOQUK/D9rfbWu6t
hWvnPEZO/mHAnbAeLStcGMx7FCZqHscly2s5/pkXaL8D3Fj9a0cgVBzo4GnibAm2Dr+xLprHxQ+2
9iLFPKfAQUuqrOKFhXrkTKufuG8+8iDK0zgYxz+NmUcq3JX/s7wV2Gf5YMpfO5478Wgbj2V3wgHA
GxP9rgnK/QiN/1mT0kH0WDO8yyUqqZllpXfpXOybjL637lSOsvmw9eoFR2toNFBBsf4KvTWOuaua
fP6vce36MbBGwLyaCWROPKV2cZ3jMqJZffbAQqtxJLhGL378vc8aqgI3eXmWyo8fUVsAXOW5DP8q
15Pekds/9l77cBucY8G0tmZtJWuiF606SHyqeZ2z9J39BGnu3oF3get5ffvqIEU9gm9EXSLKYvnr
OaSbT0gjOG+8Sh/GaKiWo+l6vR5dusho4m3JDSp8IkIOMP7dwfILItmwj/lZxFYCkRNW/u+qK4AB
ovl2vEi55X+gsYffUbU9ITSPu6ymxArEe4wpWF8c7HXJROtKkQjlhIdRasDRqcy3mQpLvZwmr/LG
NNBWq09Owx2VFHNYWhmPTkzFb1CPDYMkq4Ve98XitfVYFiicmF+W3EyXqcThy9IU178YENpHlK4W
K1gw+ueRZ9JlG5tdtJmDrKNj05TFP9K6glv1dh9+0fQT26xn0fa3lyg9U5MP5XdY8KX4/l7oF/ym
YYJ8ri4g3+busfLXsDkuSz+6P9UWdd9mWGvAZkuDTIe62D5JzpWsB/sNAPJtS9zXbTzGPzcUQO5j
5XbLz2If5w6ksV3FOW/mpkKYM9Ij1neoV5LdFybMWiV4+yPtwBeOqIlPbr6H+VFZYTk+KNGYALqv
8L+LqLf+QxIrpwQ3vmW9bkxF2Hfc0lRvW2NhnWyjJfoWe86bk69Vfei6dSpOvglhXkeGsHskVfUV
jZVN3olEzeHxXQl4jHU6aL/uh1ceQRbAoV1r+2hpazJpGVRqPBiGX5VhSur1tx6KeUGL43DZCM5/
+2zjYwLSVIBsmQtbstxv46ps/nMqRj7OBS1PZRW5BeCw0QUzeudPx4KKKyqaYYbjLm2QgNRZHtp0
KjTxygg/7gE/VZCz/TUhsrPjHG8euzY7x3AzVU8URBf1IFK7sodPWrD5603pzeSLqL2KkmWWOeKG
2AUddQm6iBluPC6DSBThlIxo/RGDmaAur3K0qatdh8H/FnrppsdNLAx33k5KJFIUK07otwz+umLW
fTp546ozsUvkMyZCtJptHUX3Sb5Vw3xt9n1zjrfNAPDL4ikKDIh7wq3r5Qe9cXsl8RqWgDPDrg7Q
Dig/Yl3FSI68uWRwFAApaTcHKF4q1EUs0puCyhiaqRivQV/swTnE86cpnhvldqFDzCsOJb+Mf1xW
as8hffyuSIKu8h+KtWpehmIdP1lochZuYXWvMrf9C3eNtrJ4nxWb6N7doPq5EZex3WWb4LTuq0Ne
jt3rBo37p1q3+NEb3MEwx4zlP81ICeAMA9uncobQB+jeF+ccbi6zF/K2p8ralm9LlPWSrIjn3KRV
cXtX9ZW+KIBGEljgum6TqT0mVts43yztLcJD12l/9GFbV9mobKi3epKNnaDissLUjvT61RTteuG+
3+9CEHq4Ta+QTcbp9CJ3i/8FdWKwVAs7ypqo2YhhNgUffJhbyNloqTd+Av2xxQcdeePVqRrz4ZES
76d9nvfroTRbc11h5voriaONRyK3mH1Mjap6dqSpl7tlZl8qO2SUCa58smkdCDA32Tx7/NicPjhO
uHxQEzgkax47Jupb0FVZsZoINYVAJnXeJHqPGcadtRze/ahqvzkPEYDUsimercgqDrerfs+i2Y3y
7whJ4DGKcojWyvYb1CIqHz9yUjAgYxmMI9L2c7/J6rbjLOAmJ6TQKRAQ8dI0HhfaunFHrN5oZmob
cMcixpDmuKDZv4/3lfsFtLqZUtKO9/KAxAPaWNBF17xSYdl9eS0IRWo8u3UvtdXo5j7sZQur5czD
sGVl4RSQaOgrD3A/ujlN/J5ITrXvtwloU9fB3/MYH/yxKIesCZQHv+BWLA3rTgr2SbFGdI86ni1z
yQGLIEnVfFJqq14n6PL6oAtZNW9NXuNnqvhxmR1afkXKiSBApMSOddZlrmu+CNIur3TR0Nnl77UH
vihQKdxPklUp4/6j42wndo5t2zcCyULbOeB9gaCfu0Z0z+6/kViTaoe4nERXTTdnTaj1f2tdy5wf
OmqaAzA/ct2Z5edPEPaFk0ER+0UaN8K10sbKw9++vxLGsEJcZ6tUmO37Oi6OYRuE941nxr98quLb
GrZhOCiWUOvsdiFVxCESStgpCrPUQ1g544zCsOqnP0is2dgRkDsPfbjvPyZepz4tc7Hcbczi68Hu
KusPuebmfiNvqzgZYUWvBrOJlzhNM4/nYN6ZZv1W107Ki1I1mHZJK0zddiEYS6MiBclSec+g0BPT
xIKQhx+7vwHbaGdxKYQd8iF/nhpPlpcNQUeQht5iWlKrQndORV36zrEUg8UFMNvznKmdXF1Y8ya2
TlsQwPGNdjM97sQFKRqy8qnnCUWd7ye5FRrogjGOl5OXr2t+Ns6I4okOOjaIIWIgqauoci8sQVjZ
Zt52P+WspEV1KoH/jntTuY/khiIQsZ2htDNr2gFXAWPnMJH+ag3M4t1afBZlGYlfOwuUPPWAYk3K
E9ovdgL70pkLF6S/ZGhUwfNWpEdhZooeRbZHNlV4nEMwz9QYPzBnQ94PHbW1s3Nlo5KTPNMD10kf
tNbvGFHrd+Vrp+FHyCf/ZLOEhLc/yd1cbbyOb3CplAqOIo/4k0pyUiO0sV6pgDQIlLFAVYkn4FbW
cGp/Vjnasgdic2VxdE23fta1HsvUlFXgHj12M2iaruN9medx5QiIw9q+TIL7+lSXJO7ee2Bf4sj+
FerEgc4KT8xYoJgVIJ51xsMiRKbMMt65eqbUocs5B6Ko5uMVQv23NEEwn6JS5x4TSFnvHDjCG++D
lS8vbVW5vOgWNSe4kD+6STzeZPYCWrc7+vleyae9cXWcBbPrzceAOyL854RD+IElNl+PKxxmeK3i
aPrj8l6Df7QOiNwQUI6VWAC25OS1ErXKPnZtyvA0PtiDVd1V9uQda7GYh3gobMIFuBIee5oM3pFI
TsFhb7A0IAqMJvcBgS80mRhd92WgVlimoyK79Jor4/3wRxU/tZ7a6gyuvzUHe/G7N0yAbnsnkX9Q
M1kXFvxYlIvzHCtglWDtHesQQjmy03jVxzZLvb+3VR/U553f+BFLaE2QW4Ag5kT19nCPHwipi1pw
SNx0IpXi2sapy6UeyCBD5Wlk4hntMevuPotx6E7YzQXVfQRQE3oJkxTnGhSNKNSUUFT5j4TIeDuF
eI62rKK3+S+qWLTABdi2htrw9qPBi01ra5FficPVw2Fx1/J9mwKetRub+bptkr0dUvUmH5eFtlK9
lOXXKoB9k4B7GKFr/qtpp/Aeonp9QYqy/XdrHcZnAMwNQoPIlfSSom77+6X00L10ZvEOc+lXH/Ng
A8MYbsLMQnS7JQPMzis6mfnvuqCcZDGowmc3KJY86Qoiym6Y/nA3yzW6TkUf/+ihjB9phmm+p3hm
m5oKT18rVfvPpbMsT/1ozz+twY0ZOuLFPCl+OID+wW8+K8VQv2t/XhM9jN53u/OmItsi662WfnvX
qt1i7sKGl3n0Lj6o1oJK5C5p/bBbSV9vg/2vPQO8D8tNnK/99qeO2H62qmGuaaC8HBlYqYq89XAD
jg/lHKhjvXbDabfD7ntYG/eicz+4TLPVvU/2ZN9JbxLQqB4rkd8NRRb3UH3+5DwgoJwP7NHmBenp
f0W3SD4PfpiuIplINDaTBclMKFnafD83Rfwb/x0RH9WNfxrUyQoH/YQOLni/vdCn2oHSEys/ttm9
8ty5Up+iLrqXAwC4421eQpQvBLOvmi+EvPEj3O8xjpuXrokc6E3u2rSPvWO1bNOdJOuhs2Z6hqPv
djZIEbrtrkeimPBvV2CsYL2fhqn/kY8EZ6blgBLHvJeDYL0i7XNOdTQsfYZSLniPbh1YBz+c3LRj
13zwiyBEIz7o8b8g2J3gWNtN+LBPjbqYKZgk0O+oUMJHPeKRcnnEt87TDWaA2jvq5um490s/H4qq
3gizGewwDaLa/6mdXbzsGEA/xghTSNHL8akXnfzPoBdntCLF4XfQetbnzELxS4zC+9GJ1n6Cze6f
ralpr0oKM2VWUbtHyV1xb/dLe4gBou9g9ZmS581p/1EwKRHa9GuRRN4QHGaUQ/DvTvy4af+mNFr0
AZy1+WXXaKOSJrarawNffIrQSEOYkbb+EXRb9Ftz618d6NJ/cYviKHy04UkUWv4ZzJo5Rx1RSqwP
pFZ279LWTPGRUndAZdjWW7kPb06urd8+zpMDYwDk7aLA6+Ld+RKjh1R0r53DPI3ee8S7cq7NUkJn
LACZZf0mubefbWqneRnH0PlTxjfTxepL9H7+duXMbWAPnW5C6h6X9hFyLfyI5d7eMyL3vNGo0p/t
2ms+uZxDqLvcuVqC0E9EEFve00lXWqfVRM2d1aHMRjgkOugVu13/uJ4oXtYAX05TVuIx7Or1da9G
Z03cSTnHZXDKX2LJ3a/SjGrFcDFuF4Y1sWAd8fI3sgPar5U4H0TDtld+j0Xu8vfLvAQaUYvzC0BA
v2JIGlCrbAHP3No3/D0VBPkzCnBKBJixZXyxW0+ARcYYmDhGCK3ZIoltYDG8b7LHHzN0bXkwvXIf
EFMOdxp55J2DgCPRYbc/reSGFSnyPFtkvukQQkYFR13DHnkAKuyf46HeYPRBEN9zOZUvNaQ30lJL
rMDNspe/5i3vZvxWSIj0Lvr/inmS2YQ0LkoC7ccsDT61qYldFRvd1ASTP8SMkY+D0NiSAvxff+FV
UCC6XrS/912Mpz/G4YVxLLg5sa5SCOcP41VLwxZqUX3ZBy+/ESu7U6gzQ4ntvbjaKp0r2xhI0R4L
MX/3rTJWAsZmfbiFmgJk4zjav/IFMfy5VtK0f5fZC+eTxn9Y/6qbrbVY+KJ8PLC37H4azaL+gRLS
bxCn1J3dHtCZmCpTUzPsLFNdYJNEtA8jtpx172q/55cztXPF7lFvF3YNjZDv1sqJ5wewgQQlhS1r
wGk7CDqJR7U1+l0EBXq7FAa/3I9lqPLwWUd55DzIFnH0wfdldMETs/9HPHbZpsXWzsW5YBfon7uW
oeGILmhdrWMx2m20P/YiUOFwnNgzKnmaQrC6MonUMiyY8eJhK9+UQpe7cO/pPfrqoB6Cg1+Wvf4x
u+1N7tG4w7bhWvDRLU8nd0TVUeKi22kS7Te4hwNC2QgZg95zhWtYIKWw7pseFSPNc1AybLe9VTnT
gMYbckmlK1K7VWauCQr7sYNpis5OO+mczxMyR/3lkHMAU82u7EVfnJzKjs922hdxQopW6jmJFrS8
LgN8PlObZUVTtE1UkbEzW8cwKo38MdMt775GM7GTj8hixhlMY3KtmnJQLATvgd3M3WXBaRdCijB3
Xz0kAzEr7WpM6kknJ/+8QZh5KFH91feFF+o84/cuJwsWzYnWn3wjBTL8wKy/Zwy31o9t5KT8NYVW
u7IfbBXQXyIn2VpfBGQ7JM/sTK71SzBre3wcYHSdC1bq3jmRoDGilPdGyBmehHrAGLU2bfkYDHB6
iCInyz14UDfhqenzTv8Lgq6eYGpQIL/hasi7z96dbXho4zggJO6qmFeXcrDLx7XFBQtwTseMk5YY
kfLTvgYrLBtLGleHawnN4NuiPs1kRNzRnYVyI9/xe0RueRSOW7o/C12G4gHGc+PrHScxbY85FFf0
A2cLBgOrK3rybvc+rp4bpMOUp5P6k59xU4Z5Qrr8tl/aDYPe0xSXUw7bH7rsF7vgP1okfFqRPIto
3tYtLcHKvO4ImtuXL6T1+NUTbR4cyHtkIanogsEHA6LBbByfRLEAhSRSqFrGqYa38P0Tv2Acnm0r
rFEq40yemwtW9hn2OByh0pPA9FIS7MQG7f+0mmi2f3sVNceH2mg8KwecxUMO5YkZ6hYdlI/xfOol
Q9Bh4Cd07KzR9Lef3I2OTffC2R4xZc/lCFbUOYPr/hoswSMSTrVwRHpTzDP8CrxbaiE7K2d+xWfj
r/f5AnKbcNKJPsv5OsMZ9d8NDEld0Q3oMYDkc/ujsnpXPfsohqqn3I7gxRUgxfgPzWcrr17EX4Nb
qUC6nbhgKPI66MAsJzSMJv9NIrcZ/42q96dL5wDYHlD5FjnPrNzUaQ5n096TtCDiUxgBXJxl2O9U
iHR5nmd2iCA0jY3ner9wnXrVgRh9Y54r9EziOIEI4mntsGEnWxgBkeFGhsEuOpZy0ECp9oOQzhDw
kDqk7mRWXRgns6uGZ/8YgXjLT2ZGrTr4b7G61tWPVTmbI9eLA4EwlmEp7jbRonHVpSVGiO2alHWu
j6BD387Qs5qG3a6bxzvPW+IB0nXSlZep0BObBi3Rm/0mVugHWCaW8rdgxyeC+NZ2lwdRb1148hs4
oXeztjS2YWzg39/oYXQF64jv684gE1pusuStSikJVOoLt3FlLrK3XZ9TDldrTzKdX2FuiAddHTY+
lHk75z45tm+96qEXHLf3qrs+Hyx0wq60YAAOEaiwetJhVVW/BruSvKrs+s7eZH2IVTY/MgC1jj7O
ld0Pw6XDZtSOp4aPZBs+Ag1e/2XhXXE2QFpe++c+8qcmeHdyF39zUlDOEGR2OUclG5VUTXTtBtn9
WzhJ4lQ0SxUffakXDMxo8639lK9ube6JKMcKu7NRLc8hXlKcreTSvIRmsVmI3LpdU9MQ68ObMbnO
9Kcned3GrehDMgTHsqdD5GmO+7FuUxBRUd2Hfi28r3Dv6QKl5Gjujt3gU+iQDBzFhYVdHQveRQVe
nN+3YWCDSTRU6nlXgfe6Obiclxy06Brjuw0CoL8gXZghsJXT9Q/KGer6GnLPQuYYyI4+QUZgYh6m
3djHoAOZPTfuStMi/hh3lJ+uqOmgB6OMhXNe7G1w7fdx4bz9W4RuX3x2NUleLnpUHLQ6gXfcJ9RM
dFd1yTLVAeqgSqMRWmloKA7+Ar7gsEaaSV8nNwaoOhjanIb7TtsYbshIqsMpnchILV+6CKK6S5po
7REdQwk2ySbGMv49Eho4ScB5UZQF4YFkZh+9sfKMcyCwP3CXp8ifu/2Cw3ro/uCPgPDgt3DFyzCA
et7bEWLqIhuEZF9rzTrnrxi3NYUDBtQiT/AKI3DuHbqx73i+3BrKaJe+xCyai/U0MsH+5++B0ldP
54RRiCWYYUxCFQ9vu1XE489CICvwONfqeLhCCGkBJAlB1o+4P7ycPafmcyqyIjLQnQw8KkhXGdX1
iWV9wAbR+G3ztyFIrHgOCL1o/6GaVMU/19w6PZNJE0+Owh0x28acVloK45by8XDiIXQz4cjWB44t
F/mBx6GpLjMy1f4pQI9QvDQ2vqvjXnlhdzFbpRmEdhKgmotb9j4rc4irEItntPsWFDJSu99Lp7mT
iNrTDD6LmYZ2OTaDFhXecR1vy6nwLVv2WbXAFZyxcULK57fWtjtrroPuoNrR/t66pqlfkOn704JG
lXfv2qLnulYOQCmjOnbgn/0cR/lfVOqzEUkzo6jOFKqwMMqCfAiHP9Za5/t23qQM5w+/I8+iSwqH
YKdEklpCxgucDkB+tMjaJ8rXj9i3VmcNwky1clmOA9Sr+mpHwHbckZa9fiK5WDrMFtw/9g8XiQ03
k/DKfsw6D/nZ4+BsEazXZlvyZBEOhhrGG4wAS7Lr/Mjlz8G6AJ7DVkVKQDEuGvbz2DjVTTgGRepC
qFurc7GddaxOOfPSfO5Dxv2KCbCqxdcO1IGytSyt+NObewIcUuDJXK/JHHpV8x8jvkS4S/wsW4sP
H5vfb64OFSkdgK2vUECzm1Zotxm44FC7Z4kAa/uQaMDIrBBc11kficD7y/2irJPBY0bUal4CaC8F
gQBl4io/V8cyLh31iO1SlIdIb4P3Xx5a4TKlntV65liR3lUxkqBfXvkBZTD+BryiNNgj+apKbeGB
CCU47/Dibn7joPOWpSBPYI5gNIS1aILlpm4ZKKHOu8m/zcxyeBfhsiK69+eyao961GHxT+ccZyhG
5dqYH9ivo+3EGU+uOQvQKgkcZz60bx4yjI2IBdlLHHtwuz/b3uXGyoZmYZaYx4UXJOiWLfxB7r2p
7hHb4Oqulps+YAznsj2X/WyhQaFrg7QGPdXu9sPT8eLdqIpguMNWzEolwmqrVmZIfFy/yBYZx5Py
8aGddbw2veZJHsT6RsQEDN5x2CaAmc1fcBmdOqaeIqNV1bG3ozAojE91JFl4+aqNf2r9OUBNiZDJ
cfGVTWuOQL7fJEY7kzuNf8/nvm+P81q4w9HTyxL/wZPKiZVZkdZ0o8jS2X4MtN9+oQbzvgbPXrnF
BsRF5X01+4CBB2SmJDP4zmwXd7bTCQxgPOfViH5Eg0FlFBc1+70uRmf6ZPqc1KdjsGPTGcxVZe4b
xgd5ZhALx2ybMY83F573boqyjakKV+0ScoEK9qhFRz+sGq9FdFKiniXq0bzaKaZqOjLDoyFep6Oq
p02/OW6rjUFcaorOg3wYUG/S2YPWaDpPuMQqTWzRPvdPdsib3QHzTzuP8DBWxfqGBl8Uzzvr8/ar
RqEifvskza1/aklh46XnYC13lKaWHf/mY+230zYG6KEwT66VzKx20CtyOxWxUluLt+1/yS/D6sSw
tngOb2oYoxGHDCtK4Sa+1gAAPIdqESohA8MTMewjKm1uby7cQN3vRBhP4wG4Mew79A3TEriZR25E
W529xR2qd7oVepTlqB389b94l+P2F0jA0n8h7gLndcbBGv4r5to439aqpqVOIEW9xnloUFKb6ZBb
3dKdlFVOvN+TiZcw4pKSRvuZvfYkSqShGgfcLY2ly+bUgPcTy+DgaT/DtpfeaV1kF730klyUOyJO
lX6tuyHyH0cl8u51hGKtfqoeadexMHs8PFqwcUHiCq+ig4f9vvztA/7nFx/5NPcIt6idLZRol6lV
eFQz2lBA3vsO/h+8WhszK+knbnf7G+C479dli9zxJqHcKOwauUIgPHt38dq7XFp78+n7jR+/4mnD
v8+aXDtdZg+cyOc4rwL7rEC4vEPYcwLdaZ4LdSL8yUXpM1iECEcF/RTZtuI5v26lsswtZGBnB/GJ
ZVg5lDbluc/ocnbvHNhEPpV8KO4869MYxehmoL3NjpPH38LyuvCABUGGiSBsL9BSytnJofZAdma5
l+LQQt74mjsXNZnKaO8okH/1fvQ/R+ex3DjSrNEnQgRQsLWlJ0XZltRSbxBSG7iCR6FQePo5nN2N
GzH/jCQSyPzMSWf4hhdTK701lCeh89veWYK7znjN4uxWfKz/N7WFOjJ535IeJm3gNSzthrSm7/w1
PuNIx23JKF2OxChN8RD2VG84c736+SFTYxaepgDpKgdDwW5xGZeVkhc99Vbf4qkRRex7/mquZSn2
6o5IgMl6caaJ3QSHZnXqieGjXoEAtDTYkntmsMZ7mmnN2WFPHR+4hODJqu+nso+aQ94vOuxIkkg3
+mJUz+GK0QJmJRvrqGHPJCODX03qyvlkgQgXPtGEl5ZtEBBtH3dELzPo3QVFjrm8yiUvGnbzppr8
TwetKnjuKx5Y53zB4rhryAJTEuSdNUMqqTxvNzZRkqMllllTXjROaQmzaOVhBpilR+MGF9Pnh5V/
UD7PeWSH4wjyanwdCJDcnm+tH0fvtWV7/ws4IenedNQoylypWGLqdw0W6juFGheSSUSW9n1upT8c
etbn9pPIgE3J4UErKX6bzp27Z4KPDoMcFUW+xqQvxPzsWEjG+Ghevu6IW6r6Oan1LcLi9R7j/5Bo
GpNzpIwTb2Tbp310zVtFuH7IiHUc1qmc9dGCeSn2AdCLEEbDQP7iWmUxLWAZLEv9ow2CTj521Yr7
aCbNz2oSpjdvx1E3bT5Mzq+3Y/YJefYe6xKZ6aLQxqt9yO9eym21ZDI4ZnEyfI43GAAdT2mJksy+
Z74SPUFzvKD1YTixy0F1YZ7miOA17mgC/kqToECbZ8frmPkFvkP5vkInMExshGcrBvuIRCe5tZQi
IVmJzvlUsE2nV6ypqXnDM8Yf3bR6zM09SQSz3v7FSKitkTRPRDOhaBeebOzw6OVDVsV7K1sPETqd
fE6FEGel0zI3rk+nvReTfeC92WJKORP9DuKWbTXOOWZ7HrATlFU41uSHfWIEJbpW8ZDKoHe2FEKn
4Wux49qdyG23xTYrIgAICeMOSaMiMwBBuT2jwzDZIAoojJZeJstwH+S+km9L10pSvUGXuMGGx1fe
s38IWD0bpLElpAuT9PwnJ7RMdwUduORtbWjaU7UsUh5r+8IruaQ0hO1EnbztY4eCWZh5zbpr3VQl
wUPmCSaPcxX03G6O+lbY7okMjs7DFxYrn9vVXGWNg9dSur45L4MCQI1iiwid1VbG6Exl4R+A5Lni
WdVNMT2HFgX8bYKd4H24CSboIQVUou7oEsNznd25TdJNlIdpBFoh7pIHo6eqvlTF2FIRzYqAqy7H
3AaGY4qDD3m/JKJrc5K27e1iKd64KGtW+7BR5fSrlbrjl5F73sUk0ikeacR1rIJDyyizayiFNEdn
7jCIN4QTKfntgC4RBMC5y+EU1KQwckoe1RCztlIrSId1jwOMhpqQ4WcPc4ooGPYwnWb5iLJbFyee
NjhS6H2OSD7bjqn3ww69QDXkt0funyIiihgtYC94045lXN5QYyfaBY4RcRlLKHb5T2b1Ks8z5dNg
V/Ke6sttkTXomTFHmMSLSkkqTdu4KbP1cwKFARiOG1EteQVC3ykfLT9o9LyXPRlTgoF56Yk9sCBS
c7U7J+PTiiuF/k9oRRJBczTcy9hmhM0hU6jiJIppqvP7G/Zm2KthtSSZRtaw5rFCFHCLs77NZQWD
BKXAZqfnqSWjRHYz0kl2QaRi93vojKSuQOI+nPQ/NmHakltcn1vyqolKtfwYjAcS7MBFdq+5Y+u3
7t917GXvc8pvyIVzEMFSaQ4G6Zbf6LriQezo66b2WXW5W78AeEkic45XP+jUhdbJVD5Q0CkPLct3
9RcVfU4QiCpCeBM1VGAiwtOvnok062s3md8LBTHel9lqXtAlkvjotm3xJ8/Io27WJdR+jOrqjk69
WXl8+QdHy/VnwJfiTzqDbOKCEHixDSulf1cFy2D+Md57T1nQFBiaOpfeLtTUlShA9eJxGdGoDspJ
8+rsJKI51MrmPk3NZXyevVusg+DyHP/ykFRbSCMGpAzJIYKVhsJy+WOAONg85LyFq++ZXqfrsZXL
fEZ0EqNv3njOxom/caM2su/DbJkwNqxKnjq0SHO3WKrQ68PY0U+ksbgO89YbvJHFJ5hvG0HQhlxv
pg9EmjbvCS+JhY45uWti84eRVzxojDgb42dePO63UjkJcEo//sWEcd4eSTuzmM+gwQSf0ZaNdqsr
QQM+pwOWIvYUWOt+bVexw7Nr/s6igYEfE5N6JbjjE3QAgyo+xjrhzIZqyZ2dQt311aVMGt+Dfi5r
sW/GsdTXgiRj/xxyEs3/SQB3Cn5mdaDFY5ogZtw53Dgd7gpCB1BiVFSL4ScSZhCe4WOpSzf2C3J7
1EhJ9gbM61GmOSBdflinOpcqTSdCqVkb+d8k9ZrB3Q4lYLgzmZy4POT+Sncr8lzpPIyFmhG7a8vG
s8HyTdb3vAprc0+QCCiE+Z8WD2c7fwqIikKcUJNcL7J2ounT4W2ZTIyLiJqoKk3Ov4P7N54m8gZv
ayaCglWHpTD3GZ9AvivPlYvWujI7TEXRIMLKOl72/OEWWVORIDWBvdeqWlbbMFgr4l/g2FBIiemm
zfzTRzANSJ8lyPdeNTrBHWNU5N5lZPH0nUMdKiAnWrWV/hmEYe9cXElKH/k9XAQpODnOw0mg4Ydf
juzBwXFAITTnqaponXayrR4JnS4NE5cfV3svHBgYmGsMT5XErBGMFyAyFZn3SPKcKjz+l9lqCCiX
9RJ0+0Q1S3RQpYS1I4AgUiIsKbh2O3Ii0xdL82J2CVs4hdLS2B+LU5YoqML4wJYyopIPojdreytp
RE+cIp/nvaqzzOxHLMjyyaRG+juXN3r+YJW9lRFM+augr/OQEU2kkecRf95HKrQvfUnG+uo7ALnu
Fh6ReFrVIC6KLhMjMkMHUvkaU5l6RqSjzQmxyfWPvaA5TfAcxfxp8Kv0rHjkUU3SpOQfefcU4ybh
QZacbvGXYANuovP4JCQUxwIdRRSc4sJMj4RnK/+3gS+R0RwNOPfjkGy1A6WuuR8JHYNKy3tAxYEi
XDJsJTt2iCbWMfVyoGQsB2v2XO/lQEHmsu7zZDQBUNptObjTDMnCcSTzdev943mqCCf1lOjq5pIV
hFmDI0WyXO881LB1Py42C5A1Rf2dLFZ043ZJ+vYTpidF4iLWdXK7dTg5kg8pCgZtMYquHcHGLp8v
HGFU/NFTATrluIZNHEFyb3OnPa2Lq+wzEA/aVOzWo32zORFjyDRNGdjHtq38f73vt3/phLrhUYZJ
9uCnjJj7stBMVW7DjsKqzEpIPHzkwjKtsGL6CImxzoeMYescZwUE6Sl1FACKtfD5b4OqcNOs62iq
DikZlhdi8SXlLVrEVxCCLe1xMtvegZ/Df6Hq1Xx5nqiKU8kfpz6oYQjRFCA02k3MkOJc+B9fDqUT
r8WPLlz+r3Qxjl1Sl4OwO5AHJIJYWvnioitFmBUm/+2raH6NecL9dkSQ2GvRT/HwMLVu/8ZPNAaf
WV2N+jvMkYAQtaeqOXnFPLTnXA0Yo33bZekeExk+SiZHegmepQyPK9JW+w7aBBH0vKj1syDSbk8O
0jQoE09V2ZWPVvPNOWQVHdahSF80UqC/6wKm631NMGrmU0D1ErkgzJMdOFSi1RkXRkizDKPrNl+2
msJsy4ebqahgNez3gnMM1XfVKKBSCFvpqChIN6Eoxc51sAk3iSRXSeOsV3N0Ak2cAeBISsZC2gQd
XyS759JY221xYvp6t8xo5L+cIuiWs+hBhjy5bpbaGyWKA6tEuTsVA23oPQbMtSfQuindEQduI+nd
lXtdFQ4JNLBw4UPmjtNf9Don/KMhm34Mo1eUP7CBSYLEuM0P+IOAY5PViDNeGW/5rHetc0LlTP4g
PamLdCB20coI8m4fxHH8TEZ8Kg/RaICz0P/0YC+DB64BCHBMeqsGMHaAWihTk6Olr/Ho03JFBkz7
AvhAtTq0+MKpE9sZq79/ozs6HFNEb8uIVYHXAFLYuQ8p3Jzy3MqQgHHqZ2t46SVff2x4L3nM3Llp
t9OCv3JBMZwVE1UHpm9uPWKOHS+aHTXPqQNGYM2DIJ05b1sQYB6xqST+YVjHusPAB+afA0z1RiJo
LTsq2VT3IKu0To/5mLjnulN9cEWypF85VjfsC6tV/loh+cD8Y1sQWyCsydFiMCLvh8qjAe5wwvC+
b+L+0eVAstpyDqz5Y/jg4MnOHBGPUPE4HIG/7nC0pMa43XhF40UoIoRBdlUTV9wxnuUYn5gEMEZn
U7lEzrCPuG1l1uGFpwFh3rXIx2UHy2gla4nx7Mujnfr1oYnD7mlKTaCO0c0QjzBt4mO0dCPEVkk3
oLhrOdkV+IeGP1R1wgbJWJLZtbx974xhPFySDtnFe/c6J5z6PeXCnCgATZP6l9GRV16rkfrukamt
njjAGqV/LA7bXaq9pDtOpoR251M8+MjJhWOUsjO/R3A9WP0Yn7iREfGecE4LUOHpa1ZUaY5Mmmuz
y8qQRyGyPJXwrIoEXzFm5+Aug2Po7leELvsFCgVP/9v2bUOV2k3rXAEc7FKXs6jUcpOMjESf3Ln8
k3H9ivPW8aaJex4Z5EN4ghfPnrY1dqaXF15GlqjN08VacsxZVr+rUa6ndvR09qHcNQWrKAAkzYdi
sM1A04Kk7k6bCCDFKDzP3wh/lg8QdjVuUk9K5EAMF8/IcRywQonH940U9sA1JRqnFWVpXl8r8fpl
0h8F+NoFSlC7VDsfYJjc4/tD7R2MAJ/DJ+TiUsccTjO3Kx8SW8TLLq7tzEGZfNaF98Ipkrn6s/R9
j4OQJh0QH2Aznv+TEBUnEPaC1ag9iyEGNTU1rfzscV7kHkkOFbxQndCnrp6oiSdppi8U0cLkd2LB
PnzwjLf5FejEsFskuXHcFL2cC36VCCN1Ai+aeEbxR1QRh6d5i4YW/6E3j+zwS/OqYM79GzX9P3rJ
nQI/IMKVx+TYjFW96wtDppiGkM2uAVFQ5JzSgPwQNSGdswAqD/ekqK06mkou4cG2g7I/CsHBUIxU
mXSXHq5pTkpIpP0xGeqQpm2HrLspVyK1aMHwXyskSRyNU2fyhTxWAlwiI0pfHsjrsG3GZlHPEZZ4
tysmUXWHJRcaIIqqeHdmiTT6funK7tLxWadrFq/Ose5ux/R007vPaV86yb70Q31d+9UjB77yzb5T
JEtpTLe9Ppc+VfxdJnRFAcAWxELT1MMC3XD7qyNoOMXjdaGEzga1OsO1yXo6dM3MwPY6OLwZj2Jm
kdnENizDX/VE42pTIfj/4RWbPSUjDfwj1bHy2TFOAAfhZhahOw/LQKIJD97ZwPHAmzLeEv6Ko1tj
hc8KmzstQ2grPU3TnfX6/GkAUMA/P8/Zz5FjcmZHr8JTv9DZtb8hGLg+QDWasi3qUUzeFOUOLpcK
iZDLWASEeicqRgePQna3Tezs/IpGZ1ooMnqscLoE6Ubtfvpe7Exh64ZrIJAUccONC3LzAyx7dmWP
K4FvSxtPQEA8n6gVFGPzK0JZLR5V6WaayrID3JBHZj1MT+0wCErv9I7KY+5GzLHamakjcNirwUdY
OTUyLCM1gkUCkqZuVxfHofU7fd8z6epTX5nsey55CKOsustrZmfj77VdwTkVuHf9DkGImQaatttv
FRdhToDDZ9T6vNSvMivC6FD7xuiDKU3/O5cM2releHppSicEUK0J50HciXzIOsRoDV3iNfipCPmr
fVVZv9osecmHOFC8+Dds8uZDZl3c7FTT+OUO6MOM19WJ5NisbUEhsCuudWbV2wRygpBk01S/CBpm
6q6DhfvuCTg6d+CL/Gd8fvUOYmfFzRPZeEmSWdMwJ4hD+G21hjJluqy+eiCelvzFUc3icwD2zVwI
2bX9g4zC5qzHjkwpwAj5RvEaqPqsqFUTvCo7+xDUGRX7osKCy+e59PeYCnpPrtDSD+u1QtLhCFR3
w3alhHsBGcm/0TzX1hwC9vn5UHYhzkMq4HEfOg4WpFsgFPJSpQRZdvQUK3OqZj86A0icjiAMJ8oH
Jpcktw3DyQPdytrdF611aHV33LKgDEcoXRC3PRZ+zuWciagdm99qK549VexGB8Bk65uXlsK5z1vM
qhsCfaCTCCmAL3AKLttMxSf+q8tH1nazjB9UVKbOC9YU7lGyhMN0caPeH89Ln6nhUBAEdzalI+Wv
pU9BUSgmPuC7i6COFY1L5p5oR7L9ygZD5LWvkhDT3Vni8IOyeZnw9hgJTLgV1ObdqGMvbYmQ2xKB
yLcxvuEaN02961LI2kDHs0l/ekKybmzSMZ/eZm6Cof1607DTkxMXL+oWFt5MjXT6x2rghtRxUhwr
PFMJdexxKt0YTNjcE9xZ+4p9dhzRLrYrOTsWR+5dDVc9J03ze4R48Ggmtu5rOoCMJYJKTh8hJgAT
vpnGMmquKPyAxeDczT2pCZeHv7E0IHftupbPVRCr3yk/44+xZNmh488vEtFynl/Bg04DgqNa8X9j
C3Qf5jn2QBeSB/e7JkYKz7qq2RXxmnSnyJLZ4rFWSe8yxDK+LKP138OkqB84XwxYxyPS9p67AiJX
EAtIpYiYyw/L+AT/hYL5eE9oEs88WwhwUkrXXrvzcqeJv1bDtYwL1weT/FiM7ORsmWjDuw5+HSVi
ByoiWBQeN+VENWMrAtiumxgczhveLX/g0jYpz4V8XqYD06VKdlU4+4CNW6f8GMPIvIExR0PsQL69
k5VIqyun7ZzxM8pijuW5cz4c0CyU+wCAObxvfOwGnMqi/G3drLnmgxrKv6Pw3YEbLcjSDPoJtFOO
PGBaMQ8Dr5xnO+FwmWDtPwzVOKosNX+3E9H98m3iaEL1Nk1rf5/g/tZfSRiE/RN5KPNvgtpXbpW3
er+YprrmAqN6qMlCmOq7C53qqR7dioBeJCDL2cqVBNe9yZp7Ebp0idhoUE4m6Q7Ds8xDzMaYv/bV
zmXxW/up63y7VGUpLMaDjQ98LFJ2GdYvtfNETC8IizA4LSNSwBnazRw848PF7ku9Monw8K3bcLlT
bi6S55jevL8j0b9UF6+tpz+zJ93uqI1U7R0HIxVWThFiTzaG3NmmT/plRryzo7szIkJd2kyhs/Y/
VBfU8on8rVj4Vzbu37YqZHARYSLcD/qs+qWdVGouY1HPMZUIzxvhvZLNfWI3UelrRz8h3c7k1pf9
AB72ZSEO2GI56PEsSzT3Hy2AXm5t+Do8Vs0ID5z5HuIS9YSSZMQnMbUovE8g7xabOSHvyVUxji6c
KknykuZdKavD6CaEwiT2zDaAE70HOs5JTl0Ejv80GK4MXlMrJqJXfaWXLS4YsmJt5PKc24yjXozu
07y1fhF+Vsvgtdm2zbzabOourclnh3DvyKj0OU0fhgKQiEPq/w1aJIN7l+TVT4h7pXtMMSZiKEJi
egkNL6ldlLdi5bhIV05/QuBoWH0SZQY2Lb/sfc3fmXDNWHhIK+vYhruixGa+5j3CnghrHXzEU6/9
74Tp8zxyIAEZkCs11W8/sP64ZdBpqRnwjSAOkU7ygtTgsdavdXctJk5O7qjFpXBWW7aqbe7iZ22g
5g2fTeDl+PXtEIY0ieP+W1YNkIhhDYYCR2oi/A/Od/3jpD4bBFjo4M9a09a4z4y2mFxJleIBtKw0
/agFqxqrcLvhogfjGiReUgPzoBy21maGTgeGM+azpAI1PnJrBcEG4zaLt2FlLCTTkTuPA+HzAVJS
xZ0R1qz2Bh0kDHUiDpEiimkSE14Bfw/rqYvGLbdrmx4FxxNvTOwRJH6/gSxWVZBZ/DzUG8Fr6Z9n
CZVDxx3a3xwMyDhawUrBozhFp9u4czo90frUvL15QeaAIxPzaoiZ/Ab5Dq1BFrOxrA4ufDB6zySd
QxsuJ4/heNmgw9D27OE2PY/EV8kKKhgqm57EkL+DCak/82qFKVqhXHFqJaij8r5YY9AZMU0FYr3h
3H6sI4b7LV4UA5cy9YtarT7yiQHIA/PAee7JzKQMbGV/8aV0qVWGjoAWXOngny9dZA3H99WhsJXz
TbyelFc4yPJRLx0PuRSUV4f6q4Z3khYAYuOSW2RooWLcVt1NM/YoO9zqIvBDd9JfxHsncvfHWM9t
s8eQJn9d6Vrwl5jn5Q9CSf0WUgQMQXJh1WxE7Wsu8KCc0J2AvFeDgYtCaqr1+tlWvfpeI5FDE8Wk
4VheHdBqS6cpRbmroggFHW114/lJ/ZKbmBSSMgRu+dHm6LeFqXrijxbZbQ7Fo6cHVxTOwc2jjvvg
9ha2rau8e+rrTmQUPAsEB6JuU771rQTEy8XYVW091rNX3UT9E69OBaAw5IlOn7HhsH1E6vq9dg2Z
+SVv15+6jggB8s2s8208R8lj4c0MCmzammKkcKzaaE8QEoW02cLbSSnZHVKaL8mWm861x4ZQooCT
/e/e51GsXzAEypjCJunpDMMQuHw45/9u+zHI+tVdfsRxFYJzI2zFGMfvm5ktQ/u0DWc+glY79Nws
PWWXixqPvYgXWLvwepPNLW555OxMI+nYDpTbS9SQYlvyfT7Dt0v6i1XYwZscrgV92Twh32rovXwa
URlC8CBgn+dK4CupJk1+K8q0MEwiir+HuIuSd8/WCOeKGfYFjZP/kyTr7YBNMfLFdCbdxfu1jWF9
jFD31r1IUvVcZF7+1ekbeZDGnXNoeO3k26Eb+XRBw0kfIq+mT8z0gFnIL4K3sU0lw3ScyaXdLsVt
FambhilJiajN9u3sj4h+ZdETpuB22BvpUtx2ijC3KraVw3n2iIbsJoIGf53Vyf5yCWgQOPmJOKdR
vf6ceQ7qrRxV/LEszpBjOhXFG+Vg86HqUCTUwAL9mABLcretb2DvzS5vrU3BKvtDjl6KgBtp2EFY
2Cz9fklkHSGCGCK9qiq8lPHY/pQWVeuS8sv7TYwQjggwOVb8tcrjS0yMtTioFjoCIYBJ7xudxo9R
aB29H8M6v4p64ZHsL2mZw+oIu8d5bJLftuDrcqCQIZ0NN5REvQceicE4Y1OgQ+P+co4gYg9duwXT
SYeL8XdhOABZxYzy/nh57JHoC5ZwPBV6TJ+r2geLMRPwz3cL7OJ227aTgUo1FG6gNsYXgg+La4IL
jTPnSyI/SWbwpXrgd4lvPXIS8oz1xU9ACyjTh4ZrTuxY49LdtSV69y6RvuX/g9T/w08x0/oNFo/H
zAion7I7RWr6KQhAtXf1cycFpNDB3PpZko6KD8kIrJ8qEJrJ8KQGorEbLirx7W3WHugELnOW3GVh
kXy7YiD07bdD/8/MJA84EdKaicOfE2DP36sHGSXY1F43JA83OgBpND5WLaE3JGqfJD+JjkYcDWxv
/aHoAAyUkbmwsEAmIrnEfZm0OJGt7tASCDHME5dgXUbdjzi0aPQHyxYZnsClYmniqMEfxsnmldPn
yXLCb6Z01c6DPZUcRmA2jKuc412STnaY+/1XMURDsk9yTwFZ7qP8u+PB9EVlgpNd7dTKnA07R7Zb
monG6oA++UfKLlrTbZ338dRe1sH3kzNCcEffVhKr5dc/hIMOrjMvovov53ksW+00iuZ2Emq4rTJg
3GpWik5q+Sv2CIztEGWzkJIZlsxRdE1+9Wtix9vbMAexXy3U0SwlABqdahjL7VqgOWiVe3T+/dR8
4UkHRA+8rlmuFsC5BB0vuC3PL7etDbEhmK1z/xLSsugjmj0xtz4KRneKzBkazVmvw/BWuSX/HOco
bPdYLAgim1g5yZdMoVoxldEx2DRkrqsnk1UjF1mqtPqOkVzlScdT8uYMibHkDSPqNH7d6n+9DeiI
1dAj+cM4oHm5Es1Wv4fTlwxHOfbtK7HFIdxoxl6wFU1ccysnG5b4beLC4auB3U2YwJejPXmLD9c6
46iOPUqK1d0+bBu33k3x5D/g+eiJRwG6a7Khr1X1d8Ybiuk7w2Z1/zrk1QVviVHB26H4fTT+Ej1l
BsX1Z1cYbOfSdztzbqukphAOOq1VW8SsQn1p/M5p3DU5fWNmCptRx914tP6cK8sNXy5S0vGfWU8g
APlRHHUtmtWXgFnGEDs5LfvwbkyIYHJUqUjLzRSEHaeloDqN4jFJb2NgxwGAFSBnHpGE86uqJAJi
jN1iu+XAuYiG1Mu+c1U6QO0WlW8eebTk9d8Qo3s4BQi3HP7QqPobKEJZ84N+e2tfvDKyL5YIK1LV
Mid8wdsIeiGf1cJAhV9L8WNFfc95jcs5f4PtLJef+VjO7dX1JiHuc06B87grywCYAn2B9E6T5eO8
UU0dbh9H1JNoH1f/G1Dl8IiSUEI86spq2HWc8mZUDXFYNmjt6fiY6MHaU6/a4Y7XO68a+nZm/oMk
xnmjkPwRoQObEjDTjRjeMls28b2pQhnuXM1/8U+lyzb4oFXqxc8xbFd+20SSkV0hZREe4jKWfuQh
3jJad7Dp9nhFqXswWmdHpvEi3iojMNr5+Ol2U5PkHb/IhCOEwjki85hag3gHtAeIZKaWuX+jLQUI
I0uGVD9gCbThvtVo7J965Tui+JvB8T2QaVDFM7wxHJIg0uqd0GQfbabemsd8NBCOmnVeiYjCc41P
vgq75Q5Ttxfv7dit884JB85AbvC96XSb1PXKf5gFi38e6FxMTyMH8Lr31o/4mKClIHuEJLL50P8x
+LrkieKaOMbqjTE0UU3WnjOZhrgOS0nDeQVg9AHVGeyj7o6NlLWrJukTPHOdYkjefGBdNF+JYqSf
iYhy9wW24Qz+iy33ApRmiB80CZTxqrBrj2gfTUMKn/DCmWoJEJ/VQ5X8BsYZ4uYQfBbOuZidqHxl
YCQoD5hfDe68rUuKLK9JPDTBKyUwH5wgOhwVPoKQznYEYEFhkEqyC+schsBrQRYiOjLuuyeiESp5
xfzjJpdHrrLYdZEVT6YucnsKgR9cjcm811RWFBAd2gL7SjfFJWxctDc8iwy8SlEzLMmJj/528Wd1
XfpboyTSeGfPtYOXfpno39DqpS5C12C20HmIFU7OeSUTmdNidGETPvpjxuVIfx2NfcBGIqrJhe/C
/1V5uLaffKfKcE/Qk8gHm0rIK1wrMpy/uBxP8DJGUuCWm4qHueZovUWxYMiNaUVs4oB380UgcvX3
TYt7TzMsne576UgSgS4QvphGmqSeOmDf00AAK51L/OCJsNS978v+lZBT88UOG6dfkh/zS8cjimYl
RIWTUqzNP3puQ4JepgQe0rIseX5e2ix/JoW9ZrsJ/MG41WBeoZdgH9yj9g4Yc/yVCrXtRXl7HIW0
uba9U4tdWAZ9/ZLabvQOwVqzp04L2VXwKWa13P9y48cwqcPkUMkGoSBMcpyIZl7AeaR1L3cBphKf
uqIw7W7mfey8h0i60cc0OW8ZjRvKFK1zDGJeFUHDb3jDYQiR3HPhZZ2RbvyW1/pAwUgwssrOKR/a
YFkpGU9VgT059DhqiY2X6yQ4U82YBsqcIxyy1t1KfSFp71vlDm+2H7obzm313KcStdi5H0CkB0+Q
86vgqPm2D8fE8o17bwXj1Wby4M0BnZNzdSynUH7meRL/TYgQMxCscv5T1VHNsYdRdyAJALr/GKao
5vgmt3ca4jjN8s5eS6bDFrN3DRqiUlz4MjnDSE9V65SiYNK85lxJfva6ELgQCQlqpGvB9YVjQQXj
Kya4YH/cGAf2URI6BXXaY+rua1tkxTYiWVgeldsXnPqs+99KKrdlz3Y6gpOONP4pY1hr9yEh/2sv
sfV3KOuuQVTshAGxStubnHOlHmfbhzhIkFLcd4g4UOmgVbMCznEt1uuylsB6PV92+lRHY9cfrIvo
TjinF2rL1VfPOVV0t1nQ/RJGl4hIeG45zeiiCMa0nHYpNthzyBwJURT28TgSXtUFn0PrNPZn8P+1
mbJfCqq2grNv90TslzOTUJDfC9F2H2ym9XgUXhQCRRg1gPZM5OOOmlZHKweC2sGPGnNwYo6EbLil
a5dDPcqhONcFmXdIKJ5E8eRLg8oXmXg5pvhL9YPHhLDehWE0h/spjcXtzkcxl+1JhHnwlOo56D7D
gjPSHA+xoz7i5sbvKUfEoLEp/E5a2QlQNsDynCsohDMZ1iUhYBzETFRB1EeM2zLPou45sJ46B5Eq
HDC3/rgePMSx7ima1/GvJPeKhWFt4tV3Y5vZnRY3Fjbq0rqbHcT6O9Ra7A2npeDwNIPn5/ANhYsn
JZKuOHgMHLdLJm0ZfPSE5imfL4Xz5fku/TacnqDek8bTfrGdgU+oE/bD+rKKrJfLUVBHChiwqegL
/hzGx5n3V8e5I9JEPqSuU0bNLHLwYWHqUfscqvLA48R5IsHYedt2omotue5XRfU+iYJ43jY5lgLp
6sFnM9WN/mXHpLoLF4JaW4n2Lo+R9qMeehJsn4hRMmbC3do6GniDUweIzyzT3kK2P+JFYBpwxVgi
638cnddy3LgWRb+IVSCYXzurW62c7BeWZHuYE0gQIL/+rr5vU1PjsdRNAifsvTbYgZV9ZpgnaF/b
0FbOZ44G8aJ0HdltCC9nOZAkSBDq4KAboKKkEgZstE6fK6ag5oAUD0TypEEUoR/unjngxCsRIen6
rIaIAo/dZtdSK1k8Z3V/YzAHQeMAQqinL4LrEHW46IhQxLbpe4oS7jfLRFnyHVoGGIijpHfqmrh5
dAe/++7aGz1kHWAmD0myePelM3L5T6u0cJXKTlya3l30TyOKpH8WGBgPFMw9Pf0ShO2b2zdBdo5Y
dNdnwaDs6BeeQlJhWymee9aHaD7cUH777u1JKWJpyP3rgg4Oihdj81yAH5p9SDRJSmWiXYbfrpv1
u7XPoHwTFEl4EDsEL39d7Jz6uwY5RLSzfAvV/sZS9TniifI80EEtLTf9pMoXtYhZHH1NAOcGDgZD
FvZqgDRmKTDqMDPXTnpkmRyyOByzNAqO6dzr2zJk9NYXP1f2L0kX4b+BkugeKmSOQEGSXn0cVTSv
74jJqTYC16Z/le6z6apcJ33iwIGQhXB5AivmgW7deBNV/t3/M0K+hFm4INHAq1T+maKM7GcxYCjZ
Qyrn5Gz6vHW+nRFnr5Sqih+rvAg+MHt04hfL1TZ+MS3nJFJKrkJBkPLaB1s3EOv0y7OzcNga3aQP
uzwf4hQ1CNbljaEDQCHf5L26KwDzRm9odHzQWCxFnV/j6vsXUFeLAiBYutilkkpDIdeBBz9d8C/A
qQaYdaBYtWfjRpnZ+ZQ890j9xuzKV1T/wtJZEbox9tFM3EM3XvUI0hPGbT/Pl8nNCZXb5F6T8ULz
lbffGXOh8Mvvx1HSOLQVEV2MXNGq0xPxtWi+Xyo8kFo+Z09DDnfcTM495j+wMRNGlt+wDpKYM0Ck
851SsW1PdYRe9+BHHLjnnAovOAkvSK81neT65Pcroo8xWm1GYEguszu6YNTYG8GiMj0PtyzuJzQF
63oURdCLR+0BIW+ApSEFcBu4VqoeNFVqy2+L/7FKZPDcepU630yy6767LQiAZXhPISCrf3Jhlrab
UUmhFiZXfIcD0D1jCw5ZwnVxlo1v1WzG+c/kNGM7IfxS0fLSxXnt7JWxtwddypDWgUrqLZMVydAb
w4P0zUbOkb9uCgdvDw0x9Z5cU+jkLulp1q5NE4XnlWiL4B51JVPBmFd8+mSIqetjUnuO3eZjMkGD
WdS4A51ST/uRoQW3aXyzwW7r0A/t95KmI3xiHl87rdskWs27A8jbewzAerF+Jl+acf+uXxxM8Lee
7YqqXQ0PzBLD8dDRVKDCyGsadwSNlf2ellYzWFS9+VOaPl2egtkOmLenOSE4h/MWa1tggvmZSYrr
or+76au4cvIHGJhRwwSOgRrLfEK1tjJYTPtMYOdYH/OZheLWkCFyFs0UkndhJk7Rqij7bge+L3q8
WXJpl8hn9DehdRvnqSWTbNkE3kjUyjTAXzwIgx0cAhiB8DsTONkrGSDSPaPwjfg1dDY3BwVG4M0O
APa3ENQj8lPsnLN+s3OURYemcJ0zSUpoVmQJlWfPKpRqqp9id9iWRHviwimRNhHQUZZus0ARzoTa
rWB0woPH1O1HJOWSso5IxgfGQTdxJjTaXYYbe+XTsPD6MH5QgZhcgwdjYNG0BwYwrNihjN/IZ5Ic
yW00wRr3ht4qkmi83uwY6nZPWYkfezukI50CCndFLsItIXhxAc5t48mZBVu9KfgT9Y3u3iec3/KR
la+Q2yHMXKSfAAuv6A6ri4K2uG7XEmMZKWlNac4E7ZX/XNBA2SEDfXbxIlVkcA+8wb635eAgb54S
51KSqhTeF8Jbk3NRBF0NMMu3/xLZ6+KTo2x+bpIi6s7savHKbiIWZM9l4tobqVgYJonxjIbUI9SS
IHPb01wYVqYMolzKHFdPOGjJsZ72aZd3X5gQ1/qRb7Ntz3joCGpbCnBod+wQMRXwmHvL35KShztD
h2OzxdcnSSqQjLB3XDTs550+NcR0t0QSUVCndUD6SIWuvcd/H29cjbcqBpwrENkW3bkGJg3Ch2nY
KRqIoIAlyDBrp9FCkYDOwvRlRRkYndgShva9niJMKCPkhpPyVZVtkbLfMigJwulepgz9TpiYxnmN
LdZKjjeWfU+MD/xnp2Mu8JTxCRGXnqeMeHwMrMfIKRGp9my8vruGyOFNb5RGWxD59ugsTXFlby/9
Y8kJcjbCmhxpCDDOh8QPNMkpHMClh/c1iNtHjLPiGJJqA7Kya9V4WHIE/a+sK7M3glTb/tRWsXM0
zUQaiRhida5i5o3PlnVn+Y1NXsO5i8O1+KtKh0BUuKA8+CxIveFzRrJxjpxBkJlpca3Pg5M192bF
lbuxqvLgHEcY67cxruf+vGjo2GzBkqA+RNqxkHYW4hv4NwayjsvvuXPIeGAqMbNNI1clyB5nEHj2
DMkHIHsO7fM/4IcaLRN7vRe+/5zfL46KaF95oAjQE0y1/qzrtMNPHbEzlGQUM4Fk39LuuQ6Vf5y4
dXDmEOzkbtRSAyLFaqHvm5Zd1ZNQuKCYXeAfJhG16PZmKOEOsgBZKX/B+JJqacZ03afGgM4NGMlE
9z4006d8JsNu2+d59Tk1cekdYmLnC9LV1+Bxad0p3eNTGgLcijcI98oq5xkRDQsOZroecojSTX5j
QgJ4A0hkGh46huLRBl1N/xsmXc7kKb2RDktKORZjMw4aJ6xLAvtKWrxNsIBJeE6MQEsoRdk/d1Rl
4kSjID+DUbush8vYnMgfbdcnK1BnoUFDi42behUXVEcEj1nVx8lLHjWx2q+yVIyFJ/kfE1FDe8eT
95eS2pwRiqJAFpzFoFFmJf67iZ9JoCRW0TsPYa+fY3hGwdZxDPIf1Gn4RheCv2507IGMIl3Vf92x
QMG+pbKLDyBb/PRNx2N+dkFc1v/wL3nw57C/SpR8xTgAJDRM5gns9qyYjxr+hP3waWbF39T1huIU
o3diKIiBGWS+277NaYB+ZvWLDP9vNpAFumNdNk8XgBgxZHnsRPsVGj9WhdZfXkdAIFRaSb4kv8gC
jCDsSMCAkE3a/IGQhYVXevEQH+VOJAuwlbYgibFAS3pJ46L8b4xCNGYh+LOJoUxcupgUblmbmNcp
iqJZZa9WrfO9WVgWbztCadOtmJqFyESMZo+Su2Z8C9o47TbjMLXFsZ0dHyREYrMHVmr84lJpwvVa
t5OXZIIJuFHpimfAoGDlnELs8kOFrTP+Yp+5+0ZpMhBPUQ3t46RHZzh2Pi79IzEFt8rQYdF+NzRD
dbIKhf92qaMVU1/mqgtgWfuDuqepCZCg0npYCu2nu3zsYtjFGv37DhhigB01BHaAyJ4Ih5NQ8ZIR
R+CnZPO5TZX+x7iIIwNWiE52dMzON7pouse8E6AcU9/XzUe1pCtrpgDr+it9PehUJ6Jl3KKQQDsm
y0ieiNDTyyFcu7A/mzoPuntKPct/KJ3gPxh7E8SqUUbHNIljAg7DBv1thp1+uCNPENfcAmssZZTO
B/YRT4X3BnY9ZkMc4quCS5NJeBslQsEVF4Y6Md3op68s7qMovHiUycuvdrXKubNEcV7HsMGKxKTR
/wgRsYTbYvSJ2oJhsBLCYJxuRAIY5j2iQLIwAQGIRIVH3p/cP5qkgt1XItp5GxXxZCcQ6Dk8OlVq
eYs28CHCipGBHos6mnY5V7SGbqIrB7OD1TfbkIj3vhqWR1BC0kcdm4y3vgs79V6WXjofYByQE4MC
Hy53N4tYbQiXhUnKhavvibO8Aa1Q59KbLNYB0uSV6441gla7xCzqczZkOlHDIEjbM8HCfRBHUr/D
0p3InaQN+KVVxzK5R0zMsQ5pTSDkJ7Zqk9LOJEQsj9MLSCuyKehJHWxrQvZnNZpQ3Qua4RttcYrM
0RXt8MBrmq+XpZr936VT0bWT0jGu91W5iO+RYKJ+m6599D6aqqUrx8tPMiknab7FP90sLPhpB/Yw
HMN3muOMHIXScwYSRkTyYCsxxdexNlzQYDPc99wMyQOT6qrgzstr5uStMfet7AiHgpsyH9QKGu1a
maJ4tK6Js+3QKbL2nFK3+ZmLp3psaFuJgnSjJL5axqxYtb3J+6+EvnF0o6VCrw9D8sAUxAnPEDEt
h4VM8ycuM2E2LLJDd2/WAg1m3gGbkyhheJyGwfnCzi//xPVAvCZO5eFIHFD9r5dO99NOhKchQkoZ
xNPJlmULdTZznwLyKyEM+dJBiglfj2ZYLkwptqM7oUNP3ZG1bupNJLd2TG/vZ8Lc5JaXGgrU1K/I
+TYRD++yy9Yl0Nveh9qzc41THToGed626QvPf2aLXum9JcrptoKfVbpfV1DfqFWdpr9SNJD6t5lJ
NHzlgWlJPmR6SRflpdNHWHWUYqIkVgrLd4Jq1J15KfZtjCh9B/0Ap/iIy/efL+f4vaKsJZ3Z5v0P
dEnUItKaRV9708nh02Pjt49UrQNGhg6LExju0yeRHgCaQrSMj6LPUa2T1YxiB7TWZ0MWVLLFegE5
ouC0D9hUzdM5aGIrdpX0WJBU5Dg/LT7D7tNYTna6M2MRv4A0YG7gM7VI+NE1icMFnzl5S+B0NgRU
0OW3SUqGIo7QPD7FQxAh5ZG4Lu+ICkeMDIRMEvVHhOSHRw/h/KAxTuFyGaWuNjBZ9uzNEZpq5nZf
CH0Q/AQBtso9k6ecJXtW++34GXRpst7RrekZvmiXgFaP01WcFJ8082/SAMWNmhTULyRxLI+LjmhT
cgxnd3jcsubQk5jZPbDqii+QeAMeuhDTDsiFDu70Sm5NfWlAs7nHVP2fz27jGDxpBwx/IiNrn6yp
r46FD9bjNyp9+WgsReHOJRJDb6WC3EX1tQDb2CIAyQkrsaaParXpIQ5UR3yCM0bIwHEll5fv1uQQ
eOvzLL2I6W9lxucGfhsT4ynAw/URCHIBvhsQFeElgTMLTCyJMu32T3Huo6ne8be1i8N1XbmMLph5
eixDuRANDKS4Jvp4hTPAg13MzPZdxDWvIBVMdzDWxM8Uln63n1bbXvqxFvMucH28691KQfJFW5Rn
R7YGM6PwSo7nxIOat6PY8JJ9PYXje7to2oM+Fwbq0FIEpy5i5ryXSoZ/MQlrDkfN9bHp21Z+lrOM
L6Any6+4I+RiQ0SLJi9PhcN3pwQd9dARt0AULoqZTcCCjA7HnYInxJwpaXlRN8b7SY1th+mxq+48
RDb6tHSd9Y+MZ0gOooRkcWsrlNZHEhu6XysZns6XEAtZ6w5UvJp+Jp1PpJfapwSTLwILZ6i6b8dB
prtNwB5Qw4YdUkJC+BxGH7lqvN+wbNfqbiJQ4DoCWLEbmS7Tf1AtynC3+h522TXE0X0ih8KEe6Zn
XXOezXqzLgBgQrZKClzCeg8jO1q3YPwTuVnwk/cDVu/YmeoVex3xz/nc4pXApVrnd3nrOs+42xWm
tBjJxT35DKm4UJ+nSKEXOZjg2BGild0R0lvvGp0i19hCPkqbU5IAJLkYbwFDA48AIZvPQHtLR9Pk
Fza3y3Na8JCesHMu3M1hTuKnCrhCkfTB0TlQ2SOPWyMzBK/Y4ojtbDKde3vsR9gIEKoaAxrDJ4kJ
shqdSzEyP4eI7um82EdTHZKeAadosbcWAn8JmBK1fiWzNsGdI+qx+FNVFRZFp1GS8BVw/Gj5NtSP
K5U9fw7O3oENa6XcXYmhw9sTE0X+Xtj5NLQN7dwKCAJ7IMlR/I93GKuQ7AOImPZU+8k/jYx0Qn48
sAjqfNqFTUDbzxxH1dln5rWMNB9D1jDpK3lx+CyBNCYYN3lJEMJclnrsvX9UIWt5mLmg/nVk4fzq
J0K075J4gGZlWNCsCBskWxOewDY5Y69QZ1IJsvTcD6P7OiVhw2vJtsI91PipzJnsCPsfqcziT8sU
qL69MHW8x3wTsgSd4n7dKQGhGy2hMz6AazPOu5yxQqVLwZSBeWPl0ShnBZItpmOVfmsAzIhrmjHL
/ttXxAUcFySJfKZgrPwvHkDMF9sR0lN6yvny5Y8KJ+HeLQVqPuZbvXXqUxR5osK8Kv3/aKIHBPyW
r+ic2pAk2Z3j+hP6SJ8p3F8nKCnAY949whLSUYk7CFgYih2kvOnJXXgozyluVywdEvEoJ5KERp8G
wu8jklyRW2/DlFGu3kkLLRZ0CpwTNnGeE3CNaY9LSKS5E157wMzwRhOKnn2WAF/fg90IwxfXHdg7
Y3eZi4OY+YkfUEcjzjJjoO5Cxwm9uzUKamZyfohVa4bU5dHLOMFwyIaofuA5TUk4m5nSAz2uANBE
UxPuC+hYPh8py2R7FjkiPGbEQRy9N3gcAMXVKvJYEHf6SxS9/B7QziRvI+5EwPgsCM+JGTVpu2EZ
vXDOOyScLYZRK2yC9n7ufYI4h7VBqw/BJjmNLKnItXcn76LBBtsjJSbNdu/EMdNFfC3NLoitHxyQ
GET1p1ey+rjLDSX5W5KDMNnoKcvDK1ETiKDhSocF6oKyCfNXRrIBzXvFoCA8TgMUb0a7zQ1MkQTw
WUGnR+xudmvm0LNuooFU01cEVn7zsMKpKg5M0tKftgNSimcROdqhmcjI3DauYSFFi0SOn416++Ws
s/3KIxM6pz7oI//KTA0vH1LKaqeAlPxtde8jZwxLD57r6LrOpsHbbdAWhgyaVrQK1WaZBZ75Umtr
9g3BNwm5Vn7fniaHHMt9oGIyXQUQFueuC2elz9xM7nyKPbqvF5w0881b2NDqThlM9iJhWb9ZcRoQ
SuYL4nZikQa/KR44UcaWSuwoFwYWmxRBA9LamjijY5P4xMxj8AR1KqfAPKG9juv3iLHdLUJYywu/
wOJxMiIX2VVpAmHT82D0JnW/1L8SjOoLhIG+mJ2XcGyRuRQayAouX/QaHwB7Q1CCOHdQ3BvkAeFe
6XIsLimZzohwHT+vLktv/PbXGpLb980PpdLvPpBD5H63I7vTE270LDl03ug9TDH9C5bvPHO2cwXU
4sx9s0KfpATk73TD1nkpYVUxnln7YZ1eTSe6CvW3hjhw1vDJwoMOGIGd2Uzo5TuX1fx1I5mCmjHr
zNwxTcUOTEPuM7Jxmyy/w0UdORCA+wgV6JTN4uIoEcZbS/pgfx/WM8mKCSM4BsiFn7WG8DPOTjAW
kOfyrVup+OG2dUG1VBYNZEkN0GuDsDe6lDLNyBCHaIPsnfRwemLEUABeb91LN69RebRxU/p70m94
ecIRyAvkRB6EV+bMMWyhJeFsB1/imK3N0KyhdU18brFuytI/WFjm5LlX3Lz3lV1DPp+QP5s8lqFe
xjey8FT5HKLPualztJtSNZCTg3uZZeZdC/cKFB9kPrz15VKEEK0wJR8im0jaBcj1PbK+Ik2PXZgD
69+4ls8JC0UBRXXdNdZTkoDwyG8/aXTtswi91gVEW+BDYEAWngWLJIcm3vERxkeVfCV9eyWry9SA
O/ZYF5t4JzlWcdQUfXfU4TBE735S0FWyjFwP2LBxOQwwfyZk32xq2D4ZtvhFJKN3jlfU4DiHQ94n
FWniECFt/R7nSP7NwcmhK+KohEOaMC5CZiHEZ87glUhKFINEk4s++G2LitRqShGS4ekyCZpMe4J4
YJtwXT6hAiLJy3Nb73FYwoBENWjj1IvdGHGObYYUgg+2cwXvQVZJIfYLsqZb6EkYiOMKoPWNRTN7
lBZNdXUMGWkgA8v+H4kMtA9XiFZSnH0rkxL6fEiIgGqoZFgQTiSUTsr6v1GhQCthY4bHcImZy0Na
HYL6kjQqOHgMKYh1GerQ7igdJScrWXQoy8PSsnTTGqEX508Plx13BMNnrud0C1Uj+1dMYiBwsZtB
Syer91cXpPBldVr80AOBtUCD+Bd6LNkOLh7xO69hVLYhgLx0fjiHkfKnIw/hniKR6M/acSMkZTX0
wfuu8+HR+Z4e2lNhUcUiggNU/pDTbv9umFWVu0hF5Zvo/UerbVI/qtLK+yjSld0uKvDIiFkiMI7J
4gjvNITWB/XBOpCZONiHgiMCreYrffoUHtitrqQZrJoyp66Xkkq0GamvoPytpsV+2dA/QilCAAjB
vq2eo17OxVXLtfrjrp3v7psGa4PmN3Noe7b07+tPtaAhPDar19st6lSitzNNT3h2Gf2N2zZyy37j
VGGH5KFtxKeaK/M5uEM0HJrYuMlela7jXbosSb94JubhCMc0yD7nGiD3NnJGBuRRtITXZqGn2MXo
/YiJtn1GzNOQyoUbNpVvSWwIp+uTaZ0/1GBAcJokEPcdCSfNDlAJyaAMvjy761w//2gXgfPKq8Bk
YDViv5jsbILebivsODZXvCUdFW3botpZ3EVcxBIQVt3jPAWOEWdaoHYrG2q/N4HzT7zMWLCKCwFp
ffubsfkEF1rlWKUWnkSb1i90vtkX+D2Ga1ixmGnpKM38bZAJBy9i1qD2bXYjMQOI7LoQjtxW5Z0z
3a9tpPvtQt9TvM7BoDjEbBQkuwSJGUbCmTEfWDM8KRaZsRrS2udQ1wJv3OhofsabxgRTCgNWUFA8
4LM7Zse2G3G/9nXTJzDTYTP1rDGGrGR2Vvb4d4beMJxsi1Aj9DVO7CIPx4ZHU1GPntuJY06giVmv
uI5zFrKDg91ePcm+GNwDnVfffSytWEnu8rx+Sg5VkY74yMMcj/IY4nF+aXpf88FClgM6gchY47Zk
mZ0sZ7UiYzxY4nKa6xC3YXhfFhPn48XN/I5kFZTa8QzOjnPOh3vQB/rIWl7rH/ZQNvhK2ZCWHypv
0DITgQIrYeuOhNruStWv7b1gWI+arGGCCyYsTidwUUOEO35mhF4f3ZY//prX+J1ArLGqQKjb68A5
l5o59XEVTV48DTVazQ0N/8B/1BiTA7HLyAtA8z6r+8m1tf1VZp0kgM1ZfGIaRN1uk94fL2TR+Our
gDPnnfu5Bg7luMsc3WkaYbspKEGJDyWPghlDGy6Uu/4AhuloWB/8of8xeAOqyEVkRhGJkopLuoUC
lIENopOCHnpWrFT1NtWeXOmPQWrvXAifkBBCYdrd1KEh3iXS0fWLKMn8U5shJDz3qhYuLuReE8Cm
K+uHUL+U0hvbK4XUMn4Ehu6X2WaVZbvAsbgGPYS4sEvCbvozBd6aP+Cal/etq9UbMm/RnLxBQgcL
MYMIBgYdcTaLRyVYt5JZUOe2gk1QMUz3pdVwkGuTWrQmw3wjgnWAon61JepYbEBV/FPxfpk9YNGw
JpKFknMz5YDEkKKKBAI6X4wfHb0hQdVdgOINT0uyjqzbSMystyi2CEMF1YwbKaEMJEA2AtrHqt2Y
/mo7SZveDsCkidq1aAcrQleSu2rydfzlMrb97FD+onlBhHPN67JYH5x5Fs1vECOqeGoxXELaAROz
IgdXdRK9avq0YQdrwXx3o0PJ3gVUJif08OkX2uD+DloZqnt0cYKXnnbqfm4GVIzTrVAj1pGJ0xsL
hyG6ANTFVyAQX7pbM1jXnjS6ArkfGncKn3IeXgxhNYSPB0eT6bCzXHs/sUJOf5RhoHMckAwXN8qN
w3Lntn2dnHmiSaeA8HfLZzD9LzYjtdoFIb0AJJFxOVu+b7E1AYPl+wFdAaoN2LPTRfV9tupToFe3
+bsG8eKc+Rui5rVwB/tE8qsV944UwSeVod/UpDfbEtwmdAa0Jdu+HGP30za+Xaoj30WVsYjGPhgw
WSTi9Hefezo91F5UfhSsUolZq3j5sO3dAOqvLCyTnPV30k7vaZllCou9VJgoQeHV7iGgQquvrJ/T
9Dcv7+oBw2Whj3ZhyDOxo8O8+fanxhCXjL9JRQ0YAFmW31MFsPN2VtIBlYGUN9ZJFURyJ+OawZ6u
0xENpS4Kf3g1/GN9VwWcwpyhTJ79t26d7DlPShAMA3cL6TZlh0W5D2HGAwkObo9aVYbftGH++Nlg
LD3zhBlU9HOMM0v2IY0gieo+lN8MCPEPPqzAP0VxSUZ9Dtm+/6zZnPQkTvGtY+ZfXIRmA4jBg0Ql
/hkQF/+AlIGoQFhXozmQNCYnRBZpbxmFRM3EiCr2P0BEhkS21bPjvaPR97ujQXjk3lU3AhDlFBlG
L2GAn0ebaa5PNfDzfF8Gbo/vE3HcxeR9lhClhMti77k4/yhdnPRO9BaP0biW1Q8vufptsLlDkw2F
98X+iFy6BSpicsxDSWgzW7T+q41Slwjbecw+1qHRT2CmmFx3uB2QtxEsjcOj8+f2h6osMf8qx+N+
6QNiMXeZVoU9Yy5pXtpEx//l4EcMmezSxIhhY8hYZT611RZpuF0/IuvLu3HBK7l1PLaW24mJbM8K
h6voyEI1RQrcaigpRRv4r12slgq3FUQq5da3iql3G4/FxS1SHc15aRkXEjN6F08zspqmn5vmUEw2
VDtDZUYUJER2EoURGpP3a3vWxnmSdUhkVMHsEjwlYkZqM1eRUKLlQRNT7uyrIAiusnI0mo/VKx+5
XtjEz4mUsORVFLC472w4RNvC4XQ6kKJi42NqoxsbHLh2OX2m1Y02VKs4U+h2BEbMMTPjd+UWYNdi
AEIYfklDmPEfjMxNpde8tQhzeM8p5PyNwagCNRZ7tBxfjE6QA2zQ2q/yOmMl/m8tQIVvlfGdatss
zHIgIpCF00B1y15d6eGs4plfPtjsUUHDAKQbZw4xwict3A4Jb2Scf2M5FBe/6ZLq3K1Zn5+cMGuv
bUVwNqa/YZ7lxharR3a3z1RnN2Mo+2VxyGXnIoTI90HlUF60UG15s9Am3dWQHCH+LIEkeQqfbgpy
x5Hqi8cGLneGSWHYMj8OwBuFZfbhuZhrjkMjUVreAfZu7K8ZbwDyVRsk9VEzOXuBEBj/nZHxocOf
G9f/ZdJJ2ysxP0R5oo8F2AyLvyMEbMKEv4lz2bNpdNs/uCziK1G5CBg8XB6vkZHkD6OZ8MVj7DD0
Gu7cVazsNwGw6IfWDSZyY4Rq3KdgtYV3DLiNEqTgjl+p/qDnqjYDInRSEzTwMASEVPBtEIvlklD5
RSDJ3MifNxChK4dmhRU+68JBxH9xRcU+PwT5zyf0OHNE3DHS3E1TjIwf8DMacDhiXLBLF+4IyL5d
QihSPt0SjrsGtwuVp71PepK5D74R8RmyRPozRyA1d7p2vf6LOnIuybTnrPiWQDI+wJhoYkGy9l+k
ZnNsfet9YMmI/uXcyERduHQEeMRJ5iLo/CFBW2B2coCFhzHFdv/RX8/LyYoSXF9PAMgHmmwOfQx1
3MZDKtiERINkSpObMEgvYILX36hS1m9smd5vsMb8MjJmrcMED0vdIUJCdIvSwXRXEOaynlZNybDF
T4J1KaEU/CIi2l355JPEnkji0DenIM35I3PjMnxCPdUKZC5UXMM1KGS43kMrdJYdbsEIPzkRKrD/
3Bt3S7V0SbzbEWBAha6q+Rn60Ix3PYAm2AaRV9aXFJ6VA5CZWJSXQPCnyk2KKpNhMFp7jk+QEe4V
gGuFrXBW0cvaT6RsINMvSLDW+Np4G0hELrhC371eOH8xwrveKYJPJp5tPqXc3qgJCE3Bl9btlNc0
5cNN3f7OW0KezFjWyxYMTilZxS7VSbpDBbK6Sonn+oOXBfHnlEr/pIlFYUFa+vY+TMrRvysJ5YTJ
Rs0PzR7LEekqRcLavvtw6rKhESvomsmyxRC/9+aGsB1fz3KCu5ab/rdVUkU7b3Cn9cjitlrOMXMt
du8Ql9u/6IgTPoiS97v71YSABI/4CjxzuIUDLR9B5czTtqxu7E/gFqSJsNYa0uTFK3nPqVz9EM8Y
9n4gSzEYA1X1pNVuSrQqG9E5ZOdmGeXUOUyacQDEi+Y8Pdyuc2AwNUla0p9u6lbPlW8t67KcLegy
tluPoHW5XQnonF9rKvn8AEdLvHQZ6M2NuH3LDDabqThi76kSRhwdJ2qdTQYlkWnEvRBxcyJ2kqwK
WqR1OAHuQShQUtr/KpcIM0PCSXuaUbny+yI/ewJIE6Y/sMcKvDNZOFDypIo8QNZLy5X9BckVaR44
sC/nAFJXzJH7buSC6E77LvtSG3oKUuPkLHshvcF7ypd55bbByY8YCP3025TLBSfiWgzXWXA9J7I3
ySH3XSZTLGTbFaVv7ZN3i+ZDvdBPKEy8+Ij+xc3gDRcyBgxZBbbQ97z3TYQuV/RvCDMI/kbPQf+i
nMqkAAkXne91FwSPJXvCFX4mhtFCDetPx/ue0V1puMaM5QMX1yaLPkAoMG1TqAk4X4kqiE54btiB
A5KBuTfQ/iG58hJZHj1OnfZupAub9wrScqsPLE8Kued7dTG75yZmt1Rrb90PzHeScac6Ni3hEVXH
xPkoCpCU7ousSrq8QQWOc5w6b1HHQI58CrJgl8CjmKEPKZ1FvGs/MDXNloMSoRfMnHaiKNLon4Xv
kpICRWoHQrMBcF4LBxuNlbEjrxiT1foF4eKyPJQ99iqeZTC2nZ57LlOSEq4sQzUDUc3pdgSQEHyz
5JAIYemrp+PQgpy/QzKJwqqoICpsA5wabzcjWM797AzYJNp5vJYOBS7Zjgu7HcfKidlwNlE1TrVE
7EfIQYZTCD3DdDYOF8YOEwxHJ3lrbXYOyb8FVj/G2SNTdRhABp+O2Uexv9r3uZzITKFsyMHTZaRS
fsWVqK9JBseARGacMxi2kYJPnr9lWMpxnjpD/OMjKIGIN6Dh3Y3MyxkxtLl+XrORhBMmD/GZ5A3S
F/sqzS5u5cTJxyC0PtVkgFSbMJ6RRpAEtqAmYyx/0wYYtfqiPcLslOae7WsevQA/guDLlD5+aFxB
UFWHN+3fSsrltENAafytuNkUTmGTW5hGQUIX7iBdNeiqPP/U58v/KDuTJUuRNEu/SkquC2kGVVBK
unpxuaPNk9vgG8TM3J15VECBp++PWlVIiERLb3KREZlmdi+o/sM534HiOkrSBiiAaqWO1C+juW9J
RTqUNOjBIQHE4d1oFfbdoSfIROymERzBschdKq6JPLX8MoNF+90lMwo77IiANskF/NOv5MedUz8A
6w2xhUSVM8unbL10kwFImOUU7LzJgmB1MFl9chrY3LDSDTqu6LsWPUng8W3odjoXhdY/dT4PEkUT
ec9byjc4B+7tftRZe4N3tlPT2SeNT18Vtls66Hi4Tt+drsV9UBmYQ0iyuoqvxrgzm80Oz2KE0B2A
Y08b89kFbTGhOFi6ZUKYCd7lI7bL5gROrLJfBWLw4gl+R9zfzYCwVs59agszw1z0t6DULMZm57J6
Zra4QlpAr4ZneNcxaMuf/SpAfRCQq61Y3KdUxDm1Oz6lItH+HZ4JcoDYAGyMlpVwoSVqXM2WoSgm
vflWqoJMu6xgoOiE0n9cMnIHzkGqOLN2fsnsnCS7gagbVLoc/2zGy4XVbHwQpappo3gqRZwf3ZSQ
S/gsI7jhp6KynXADsFh6fgqR6COz6GRbDbuCCMslOdJglKLbr0sT/pRWWaT7zrFW/aMlua3YlyiS
77Cczc+ZFedmh9+VQc9MF68iDbn4tmYg+VT1FMrsJrW58pSHSlNi3H9KrCSjmzGEtB8JzcwvAaLp
5dRCqhUfFt16TkYL6p88mqw8Ae+3ZiVcSj3p9WMVBiFuxMtdAtK1XdOinoVD9jVkY7XlX4XG7+48
xlvchwxA0bArWZQx61Ikpcuwq+IWPYsdZPDYRMqI+G4MkJdcKyhybASrGH3knrtOiiMZ3ZYizYJ4
8uaOAzAWiDoTyf4RIz1grajnWBLkiwcJZBnAVNBA9/RvzejuXBaOkNvRsWXlt/JQoXFaci6jwydr
C4BaQXQjkkTqgNS6sbrZXW7HOpHtL4aBM9Ob2LF9zOuNmzmnGvwRKr0SQzsGecjPqxoOyO+L5LNx
VOgexJzOybULamUk2dKZ03h9n7mufqWo4WbKKG2Xj4S74EfYtyhEZopdXTp3eRZu3ima39e+wqf3
xN7RE++tN1hAPFwxOdlNY6+9PMwzOJcDcuFi/C3oIUTMUjWFjdFPXL7yjr2trNAyNjEcWyodL71X
xKM7KJqyvMdsVy5Tf4ebcyoOnINlfQ8gSqAlBHGX3GQS6cZD79Bgf8Wzhvt0cLSYY5bHyDpTvPIs
afxvSTnhbtLfuHz3uNnweIxMsa5CG+by+4I1Dwl8pVs7Y+/WsCsyhtVeu3cxbYcHinzYN/w/ghv+
DOdx9ZMXgb2BpSIrliw4NayWpy8tlNPjzE1b62ia3ndOqhuomVewgCkkooCMjb1GERYSfqViY2Oa
riixItciQ4U9dxo0N6jAw4RwtWwVLFxQtUzJRTu9tOF2db5Zvhpig4PTJHxWpBB5cSZ/FDl1M8JL
N032k2jaBXGlCaubuejchtz0lA56imGAfDlGwrExjKIGhA9cAvE9zA9uBzx7DqusMLWh7tbthP1U
Z6Asg6kF6gKYWbXuac3Xfr6DQRsIJm4QchD82HP4Y2bkUR50FS7BacRjo48t2ux8jio5VCTeQ7qx
n8kOIlmT4ZTbX2yv1eQKZ6IoOfOw9HgATJp4YvAMatIKSA6f6c0wU6xuBkgQMRCa/JD6BhouPIYj
VMGuLs4VkAfRYMDgMCQ9bQoc3lqig3J7t7Abbz+KYRj8F79DKEveUu8TS2QCUi+jJjepp7GS09Gy
P2YSFrb7IMdawn/JtuKrHpeijnDbabObk9gWH4VK+zy95r0JPGzRBbr8Bi8ByPwdcSGc0oyEbTL8
EruPoZb5IOJ2Ku98KJi9IK+BddgM4AleEd4COuaWP6bn4n6fmX14N+wrCvu3X6OsR4o7W+CLEUsL
RZhEwTQUajFp5r6NbB5sYyDOXpuMHhLDhZXCVeUzaT0bobLN7Wh7nOpEhZB5hXkGDd7AzD+SSDl+
ltRx0y/0DYz9iDBy1UgaSgclRUBo0Vx5xlhPAyEYdFXC8NALp/N9H/83e/XbAPS4eFAeBJ0Rpi5A
J5ygTTo+jZRfXXjFNFsDiotwfWbgd2rsvmV2F0AMMvkdcMLGqGMDZK3rDvh+3QrEYm0HtorA5uOT
Xsg+MKjXVb5Ox6LOg/Ijpg6YrhVP3nAydU82RZWEmWGNXuvwPM3OYE6t7ZDAZ2kBroixBUZX4ywL
6UobZfTCuH+YkAGn6Dh7XbngwYxSJKon0L4O1ejPl5LeCjUoH1K1r9CrsUhGrcDALC+zJ5SyHXN+
ORUkG3W0DdGCD6Ld1zU1/94y4UBpxPyCbi2tSadDOe3utLcM6ZmBjVzOAZs/e89Ky35xeYDCs02o
8henPEPGKvfFTeMNhNi6/frWlbY7HuyqqA22cI17S2AWYaYkY1QEuA2Yi7ZzOl2IiIp/68YjTrmV
sdK/kYdI+Ulr47R8JSjgIh8ZizwTrtyZR9RzxN6Mswddocl1FRyZ68FALjptRQ3Raqz7vMmaWOZx
Iul9i6fPYDRZlfgqlGmu0YbkAPWKlS7KoWqnICrljMkjcTGzKZCkGMa7IrvWum/Ca6ALU4ObuUTH
lhBi7x5YTVGqBUlCZEmQZzxYgdXkqDebWa4cipAbkfKq9N0ammw9VyAbNc+2U8fXnALIpIZJDd8p
W8cXu7RnVr44zlDKOw31cC2QfzCbok5gKE7DtlOFauRuxi4HVGLxeQcskKfEK4V++NMBEiAfFo9C
5EB14yNAoUFJr0iXCaZ7pOJ5dtGhHOzrYC4XeSAZIv2hJ6EU6l96wFv45d1rrhBXfvp1wlSuluC0
9rFkL3BsC8f6mShZ/h5wlNd8G47+MVrrgqWKzL8qMii9voDFYPEnh5cVQhtv+ZuTb3dPWJIr97KS
3PZdJn7bgHKCMI6er10zEgMT47Lmy821hr75e5jQgEEjDcP1kdys9L6B+LSc4qqSXcSGdwuvaeyg
OQSkORMy0wf1GZVxKvZO24QdM1BEjo+Dy67pOPTEUt2vA5P9Z7ZVpHDw+aQNxy3xSDsWBvJEiwQt
L9XFKwgF749ssvyMpBrMPcat7EV0Y9Jd5b4H+oKcHbjovrLsuyWZcP4SLVo9TbaYmmPlL44iYSkU
ROmBuu12ws/0c1fPBcNpDqNjjri5PqmsSe6VYLV9njymXcTulCG21ImoyIOlOx94lEhje+cFDKDv
07oyPqjxUWBu0INiIJPkVuQ7GRYEMgBEcGHGMl8Cy8HpPZpA0CbUCeYeMqC7O7i8xO1YfoDj1EE8
REgt1hhiKELfOtV9TCpGgVKgYPoseqJ6+ow9NMGi1kOjZqCEcG1yb4coLUGVidNpO60xtR07n9f4
M04wsu2D2JJP6I6A1o+1SR67ys5/CSu3b2rG5Azi/hvSZYUS2X6xrtuBiPceUWK1DDDYh5xRGjje
+kaCqUAfNmh700nPcUgGEjizYoMWDtewBgLkZnrltvGLynw7DjVwQJIBlI2gyS4TUQTbnAn3H1LA
SZDNZa3VsLf9tluu0bYn7Q3iNCwRc55+UPUtPiFebfIy4vWQV0amJF7hbCjeamtov3LC43/lUDad
qy3J+cXqkVxGbBnrq44/KdunWMkZ1zjkbbw0jg5fE87RJzkXbYn+i8PXRoPf2y8VSN32QhrPdGTv
x6es4oAgQq+VJgoQn2uKG8CxM/Dn+IuxlYecA0pZebJl7rlnu1PZ92rb6y/FconExXHNTyEEW1x5
VmmrM6Xewpoy5K8nodpOsKry6oQ0ubYJ9hXiD6K9EqlvBkCCgu04Twpzk0ZC7hQFMzMSmNYrM04B
/C2E9rdIrYbkwjfoAW120D7va1sWLDrakI5utooYSPdQaud6wMOY7UZvxlfFzVvfLX1mJuwJxoFK
5Dr13luh69ysa9+9jqoY3/E5gtMJLVUUhyChjozGwdk6xCxpf3YMg2CeZAzZPmpr0r/61cZ4Hw6G
MCTEIrmvrku39qcvnHeMZ4EP+1+JWXgpR1d0847lnv2b2NPlN5vWerzp1hg55s6v4+TbQcJTwKlb
tXdWGUnfuwbgDqcpanj3iIxc1bdjp2R91LR1XuQFneyfRRWzCCfWLjwiDxzJ+CDKdXtp++HFJFBY
DqxRN5QgIgoCkqjbSVCD/0K3m9eph+MIoVtkBoFhIklT98NnHSxvNGlg80uNexqojZdWxPYiWsLs
bE1gfbzYci5qDEviXIqestgfYllfIysjIxTgRPOdWyvT6IzC/lk1onjHSZZ8xXDwzKFeuLtRc4R0
psMU4GzPRH8ft1SJUZJOUNOboU8+QGtjPwLb5LOaa+KOYVDCEg/RowTsg65x3MvAIwuLoKqyigqB
y5+A+2ALJRSWeEL8w8LRzwhinonnVg+V43u/AAZMgM5F732WKXqSM3YLOmKvQexD2NcSHHzijOp7
D9tIwf2d2cWdY2PUuzNZLzcKKvwDTFQKd/m+lGq9QF2fQRRWM8hEuwpbb5/NDn6X1hRaUM13I2hM
9IXDuZuaGbAZNA3n5IQoBPmtKsKLBlAk+xRbsb3D3aHGR9PT8uxUj1X1qtEyP9cjXcL10qUdgPCe
CcBupQGSh9Qa8+DI2b1caCkEYmCiXH3rzghsGMHZjml6DhhMvemNsWhq31cte4Q/2GrwaR/GoAU2
epwQU2fJLcs/QqRPLBo8PRzyAE8p/Yc7yZzPuUierdmWGTCmMB77m3qU3g8O8SA4yDTNdbQEZfKh
cUzoX+uCv1ocmOUOTuQbvNsEdguv+uzS0r8eB+wD2EuQElSEQKEx3heLGLtbhHiLPo5maRAUIomx
5r2kEot52l0LF2QXM7p7YseLI0LCyu12xVK6IYyGwO3ffDivzQkXbtvcLThDLWyTMbznCARXnT6Q
/JW5TL5XhjaobhbEwyxOoTrgLycRB+qYX0aFJVZzbTgYs/PKAY3Oi9jABA8yIqML+pGBZlIE0xY0
4IccGljeymiV9vwjXcNe4PbVVX9EVuRUBwdF4pNMMJntg4r8IMYpVvkjJyHAvY1bn+KVgQRyUyb7
vfjBVG78HfICUysrOREJOPtcy3h/fJttIMG1EU/NdvwHTVed/FZOwbl1GC2z1QJhc2a54ya/iPdC
DAmuUPjHpk0RegcYfNMzCTqLx+Jc9HZ9LdNxGH9xwbvZLVAIPq8cw94G0WnEs7vV608oIZL4GcrU
tlFcVgGcoFx4rI+bYzw9mhXUF3dcotyzkAmiS6rY8S1Y0iU7JQmm/12nZ0xldORI1unlbQYrqUPz
4lMyQqbxS1VFuaLmjWoUSs6TpKlnt1ARpZ7fpwqDKjcACKlihexMUQT1EXiDUlIBJmqXB6oel1wA
BRXqFrij/K0BdCw3jDGUfpkcm9A3ZuIdAqLACi5VASTp0WSUvu8tjgn/7CUMh5BQ1QbrebpOuyWR
1viWplI1V41BUBsxWW1t4q26Prz3mlnbBwaVNncD8ZTNH9dhJXhEviZhnKZ1ygjUg+P5jL59Ki9T
ahiZMY8JkT4lSDvFo4cA9WPED+bd9qQWD0cnpsCAoeBi91kKvq7jRHL7RovoZ9NFmPtSErT7HtHJ
NxMSfN+kBIgbxICzAyyeKANkqVbcpi9tpZZP6opleuxCApyJKDKOPKGAc7EMWa1Q1Q6ted3eJkmt
82vSGoL8rm1Y/uxDAIasrPF61Ax3gHZ7GDaxAQLgdz3oqgzAFRwm9FhtFxIVgFtN3zQoX4b+ca5k
nL+MxZSh7+dr4dBacpbxXDNhbD1kvhP0/QudhiF6NHGSig2UtQ4EUXQiHvy3FoPKDMRixLPOP1Fe
+DaocNG/8pA2+owRapTnSUkne+PKc6wHJuYmfhJJ3ukzZQzJgmYOPDzjnsOVUkkt6ocZbXZ62HY+
ztmWeN4OfoZyi56adTa7JpsMklhgN48rSXFKmaOJmYV0YfWIjsSR2bShwnYJM1JXbYLh5uDLTFff
AAngWsxpkL13wiSXWWBjYaDkkouFaGT64fpMOhDNdWa+OFOOJ0wkxv+OyVvXUc9gmvShwuISDcLJ
vWMUThRJkfOs7rcbzN+mrv5b6IIWYuANJ4oFYAOWBpkQ8M1aO/15nexxo1V1GKrsELknK5ulaIEK
KFCkfa3WqzjAysTMa4YZ2U3K7gAEGvJ4NHOhJCoGBCp9qeafVp2Vj0sapinGqVSi2ESKDbkZJt7b
3HI/Yonskx92CvOF6byxbi1MDjiVNC9UhCCPah7Rmpi2CN7sFb318CczLWokCwk+G+U2k/xPIGQw
ULcykOUUgL8wXmNBlqiJY3bIeP32Mh6xQiL/Rppcm1W9FX6RN/sOuf07un6We5k/G3Jm8Rl+oKlx
CQwiS+XiS+LrDhOD8ddh3XY82q2Wu56H9BamIYPNsmjU+AZWtPxcV1dvSDUTW1EajN4jqCDzZNx4
+CCzsv7jalF8xeTNXrmuGYE4tgjzdzOXOTY3pEWfDEdRXvVL17eHHg6DdQirMn8PxxoEnoP++SPD
p/ZsoY1PkTcjP9kbLIt3VUpg1i7sG/RXQNz6b11QrbBnd4tHrLTea2h77p8iy/47rWkcg2hVVY86
e/Q7G/KlUxANiPqY7V1SO3vfcTkXZ6SnxZ4tcnWtUGZCPiLmuNuhYISpbMCV1hx6Hf7FRXSkF2GP
ZJGRx5xrpKKwOKqUj0nIFTnn7Zov2Ci6FPHaTmmbjoBuzypx9InmTy9a7Uekafa/qbOa7OCaOsgo
YGqonXntBtcDokMbJ5VgE66alr+1I9wmo60IwvLK98oBYxHn1UhYFMJVZaNRQa+Yx9OJw6D6baZO
fFmG83YDglfW1dj63XfAii9Ew1fVJL+GDOQPiQX56jCuorsbPEc9c+ck/pkkPuIbFnSzwDBqPqfd
yLlK92ZlQX/pGYGC95uS8rnvNKGULvc1ib4NS9uDw8rlj9Cj9WJQBJ/XrnXvYSpvdB2wTJqdWZEi
OOFqj0yYu9UpixNMaEtaquu+XMMfNRSMMRrhOKBubBpsI5lLkYIKBHtvyEbwwUI0011MpdynaRrS
xy52uAsTQYAW0IFkvnP0VAPmQEru7VLgZNeY+tYve6I6j1KPrOudP9OFs2F1cNSKaZ5fjb3AyaQZ
Ze/JzrpHne3VzITTsLpIxE5TNPZyeGSt1r3kydLc5jXxWDs0MwzOpA70Ywn1kTFNEsx/nCJHO8Im
zD95xVA2x8Emn/xoWSTQR+jOCbBU3bz+xD7VPat+ShCR2Js3eJicujpSN5FoznvfTJFtUU4dapmt
JjKZAm+FmM7eMeMrHvLCTr+wPQXMiEwjsz0exvwppLENqBrj6nP0rOA7zIcp3/MkkJHV0pI9hdB+
+DUcfDwHlgjddbjZFKI1qSwmbWtb/OjDBZ1KZRl5k7RO7R5DKqduF+icAzTpGSQRG8S5uguBk733
8xxgPvb5/qkaYh4NLjQEQpwNsNnHNnMeyELknALI5Xwm7Il4qJpRnPQylO9ydMt3wC31xzB4CCsd
exE3LBzyl7j2YUEPNeP6y1Tl1amcof3tZ/baH8hw6JDioEPKb1ZEUNQOOWVv4DaQN13U5ukZygPL
cY29dbqImvZZxQi+wTst7Ll6XkbwTG1LOUCwDSIrJ7ChGdM7kidZrME3We69AWMm+/eKbvPZ8y1C
lzGAKOxAnfe44BaaDxZOrJ9lmk73RmHSo7x2JUXbVIl1E2IxBQMpV/6wbJReO6yjNprIJAnNnmmP
zg82IiCEnJo58E6P4YZfZ9vCNKcJnFfF+8tC3a8L0OOGZneX9Mk4RAyHppa9OEqAA8IJeM/kGhdv
kuAve7cWhljzotcKrNyUkgzR6ZgWLAEbJo4VR+WdCtbkGmFMO+/h3+fJR65T70+G1MnfoeHSjNfL
ARNGlTafGaiGazszG/zfONCJ6ToSRbDKUr/B/XWWe4a1PfQPFFu36Ty71cXJZ0gmQDsqUEVuB9kz
p3FpznWfb8JLGBRwn7reTg4W6OXpGlQly0TRo/BkWOHIu6mrrN8jYuyT3H51eK2JwTpHoum3v1QO
6vdxE7B7k9wkr0UPkzDM2+65mKvgK+y14RblDMSnCgvksNiugKrEKPRGjALMJg0aqB4FNK08kXoI
N457sjO73nWrmegDAHLIQ7ERwtHpyhOJxQ0OoS6J07NsG0gjylC9H1L4Y5JDXZo/HglGycGhFRrY
YmtrMyW0+oKV03kHsM4Od/a5iaKMeTX7XAsMOjDSKagZeNgy3nGjsRoB9sX2YcxU+IRUjasb21py
y06YNZZtT/R2tmPqt5Jw3By6fhO/ItTH1hknxju1A4tLvhz85A65hFtm5qw2f3VN7+a21UdfVnV6
TQEh7vn+O1ThbZ5+YUFuflSqYvzcxiKprhIIGwzmLZsJQcYqSR/7STXPMQk5lM9FIm8FLifwO7Nv
PpJk4JZmxyH6feq4SXCYfHLsd7Zbteh6mFjvDZsutZtyHJII9XV/79H44s2XVvfFm04ehu/HzZ8Z
1w95skgsEKqKMf9UIQ5qb6STPNZ2CgcKZ97wGBI3xKgxb+oLAvZ2Yv4UEDu2FZ0MO4LZfSuBzLMP
YVe8eZmJoQFXqepLmaTb+F8X6AVHTMLkFbB/5TbqUtS2njfzlBIwU9/NALe/EzhFhN2sXdZF6VAk
rxo56cyLWw93qqlmiyUGL+vOLUbcK6XXDyQchPFvHnDGOZCGa4bruf3MyVg9J2vd13s56OWng/Xi
kYXDICPG6x2ob3hYd/E6bE8MmXVvQbCYC0m1wo5WHdobjyoGnuEkU5EAJpnXdwep8y1uQIwV9ghI
g4/PZuwWyKlFp0/YtIEqmsJ45MOg219mB3aXzWKVoqWwZLMvQ8u7dSjAyGrJKnVN+jdWJb5Ot9l7
vcfqcJk9irGBgEk7skzvssOmOsEK5KyhOfSF5fcHRNp8+hxDwWspMma2KeIe5h5d6515/vnT2srp
3nxX0b5V88QcY0Dw/LhUm1WK4lbta/D6+TbowRbbUdLiGyoFbdmIaeDc47ohsCWbph+EGtbPNN7T
15zmBbYiTUyOxaihjWpmltUuJVLcjpK1ck7uQNgh9epm3u29unhFst6/ash7OZfj5mTIrIWNdQjM
Gx5DTqCXN2XBHw4VFezxnuTqYMrBfKZQsd7Wlv3rzveY4h6Ii8v8c6cwlp0SatZ7rUZaL9ThOdov
U2avnsC9AIqTYPqrVFv1E7rCFK0OBnl8WnE9f6QttVaU1kwq97AanQsnFw29RoRS7i3kAuaMlSC5
w8zFVstj8gGVMePaIZmsknmE19AP8eBnCXcAq24g6UljvqqSjc8RZ5Q+OEQHsCXsENsw7ux7a88W
f0qfmC8nlFttY+1nnJD23TDnzrwP6xKd2aJY014GEkZf8PPqM8BAm/XgityRdS0rVlbYbj4e8nGN
QS/wSHh7SDzex2gNcCN7EiiHS6owsx+3x0Xy8fIWHdhmw9ygAYVWiW6wJ5PLCvzuaGF7poEiDnyB
JUjq+Nx0lFelErAhlCDcAJESua9sVrUNAjFszEk5phsjik+uDmzK3VNAVlly7Bx//qmzeSO+9C6G
YVauAgUDcg9iu4ax+WTWKsAWuNhQdhZy4x85QBsoMQ4ZeruuRny5F0UBi8e2M8QhPURtMHVZ43wO
LZDpiCPcvV/hDSGTkYbsqAnNFkGsg1hY5ocbVlanhVkvzpxn+lhXfvmmliWVuxbKFgIM6oXyPOg2
JEUaJ198IquLNoTpIajSntbmTz7meCDdATXXpbICDa2QUobZozAiPieMSrC2z+Rfwxsqb9dlEhbX
SzLVL35A/Mke20Qc3uWczz/H1KTsippOOfuujg3tK3m+XwwGYI2Ms24ZKrHL8x5hw7T9Hr9l/pAV
vWeQNfAP9xiWV94LrCRkbiuKnL0nrfR9FRWq7yTzkodyqr3hQLqTOE2BTabSLIvxlnpvzk4uLWW2
E1xENm//CE1HW4XzDeAp/3RGWC9R31p1/wKnXT1W9shm0axub5/kiDIU3XJPc8cOIYPfDYGKGY/b
5Z/YTuvfmMudJirtGM8G0ZPOerCEn1o4unB3cKxnFjMV+hRIexR3KamX054Ls6eSgez1PhUKUF8/
Dv6n8FfV443xHISYSbqlU/vjdI5HKRBCEmFXHxUV72+PAWSyz9GRU2Bia3nALsSFKxvWdpiwht+K
EU3PSMINgCnhiotPk43rHiyFrF5RDLG6a/UgDgxUUIQw0aORKyEtvDBva286hnJ4rMq+Ni8VQMNg
hyCHbQvaHFKVkTG7jCXzIN9w/USPJpXMztqWVcBTXC1A7xm3jr9WlFX5QfdILPYOeo33gtP9V81x
9LyAoM2iWvrrQdFywsdvEvnqjXl9bWuSTPai8diie7L5WQUeMhoYUu0DYLP0fvWUwGgwlssfprTz
bxs7ywflZHulmLfm+xbEH9QqMVSHEtroa8oX/MSSCqVQMTLaz9IGcH0X1gJNebVN2sJ21DNLnIrY
Kcw8xR1vGEwjat3JtCDfiXYef1F8MUPlpWzz8hHRTOqjUVXN5DKK4HjeO+kycojYrpzC5xAvWn0c
0skPdq6zmAK7TW8H8bSrFHvoMVqdeRlussJt2C8jtNI/yQHgYwoKdswMuHVme5cETv/I6qZZOpRH
jJXZs9ery8QrcqyKDXDG87nFaAxedhqIC5zZdS82b0rnJGEhuPXQwl42TIdH6nsHPmQoQm9+cJHN
4KWQnGDdQ+wGLssb2AI++Wu5X47Jq+s7dqWike8cB2iXS8D/MLLAWD7nhEIDyTdtMF4TXReKoxiX
XJ58Ag3rbzytbgAvwm21gcHYNv4BsAOQxCsvhMxK/Z84I9D5tHR8XLwMPefhNlVjoOuzCslc8q/x
67OAOGSpyvhAZq+FuHPQBe4IcQBFOINRScmt29nM9+2te6DDx9M3U6qF1vpQwumvTki+Wd2B8OSQ
rMTAhc8NpYOrnPxAK5qduiF1ArETgasYrTYWmAHUnpM+vgLMIRk4SlMs6yAXXI4f3D/pWx5CGNvl
PbpUKousdvDQ+tKjP6fW2wsiS+8k0nry7nukIqXmfNrhv7Z+9gzc/vhC9K/Mcnsd5aAGKKgqglqi
IYvlG0ttEnzGxnXQ4ElCz/dZg4Fmbyeq9KJp8vs/m2SYDAAj8g170kt8+EjZyTovPJCjAMgF7di8
/FE+RmuCsKuZjRCyfiofLA3FAR+WfUZS6EpGEG1/246WXHbQvsOvoDTLEdI703kiNQaUR+PAFC0Q
Hqo4Mw7Zx4xE/2dCUF52mGuvZu5Es0biGHsxeeb3YPeuaBrWM4YpqnwAwRRl7dyBcE9WOQr+01K3
omoBf9PXBYiA1gHH4exTrUYQQOP+APGIgPhGkiqSTXX4zmQd+QpW2Mq/8lnhI6nUBQLIcKisJ9sX
zGekl3d/UoawS1StUo7XKu/dZ2o+lFtJSGG8W22SQw9GoHnZSQlYSdi2l1/IPsFP0tYsVCLMj6iP
MleR4e4JK+iuhu0R2efYZqyTbeY1gyDlIN6N4zxIIgLMcpAfzqp++HS0LFPRUbhk500uRjC0n2SJ
dAVp6mZBHzazxqKGcxn6tC0GcI4H8s9oghF4QyOoCQ4Z0175Z93Xw1Ue68TfZ5NrpkjJmGEE+BX+
bbg6cpfXTfyFkki/hahCKVIxWfyWTuf9AhA28Zj4C0926w7A4me4tbtsAF66x9om3kKb6e+xZkr9
iGCM+RJ/W3Ee0dg/gliav2TttbeuT6DtMWOHEx+IqhHhQRPCxo3pbWgjr2dvvRcuxuNIdnzB5DP4
fRmRqsFUDZZraO8gbcEsUFO8sCzN8191WZPNWuvaugPqVMJ+C+z+qi5q+MqBr7pTlRHgeAmx3F/b
Q1+8BykHMhmhgAT38A7QIKJuRr/kDL4IdvGaVW9oPBx8fsC4vtKsWL4NBGP6a9QmeieXJMt2DIbp
fWiHgc7ycXDza2aiP/zUNR/uOjQPseSLYr5YM4ioLbj1RIh54HIXY3/mlaxZ04/ZU+FsE9as8pYJ
yLrieRNkzmG/m5na0O1hIqB4xRAQJCb/tBugrU6RTXgWLEAO+J7W7C1cnMDfp2gJw2PLgrrdURCw
KQCqLDHpOVzWAM5NCiiCgC2cv9jnSG4LzDfN30JMcjcP13yP2IZyJ862rotp3G7kKAJm2bpSbUyF
4EOGYrMlrxU0GnqvGjkceRT3tFgzHbuVyfHMZLLvotF35AMYn/kT/2L/mdOxfLPLTUYavnV+L/EW
P7H/HN7BdvfPM4xyKEOpA17H8Xz+YiCQfBD/gfMN9SWV/qGDT9qeOztIAWv04UQG19iyCLrK0PUT
T+XjI3AP//7X//o///t7/s/kd/PQlAtr9n/VY/XQZPWg/+vf4t//Yquw/beXX//178CTti2kCFFV
Bgw80aDyz78/n7I64V92/iO1s1T3mkVz61XD7QQKv43T6eGff4j8+w/BLqJcQlQcFwWb99cfMvHR
8bj5BGn5C3NOEi/WFxSiA4qekKHW7v/7pylqekdJz/M9/rC//jQeBcyGKkD5ZlNPHvBcAX1f3HC8
8lg3/PnnH/b3z8+RbBdU4Ido80hx/OsPKwDhs0Yn6AvxWY9PiSBPzijLe//nH/P3T1A66FJtqjdX
BCj5/vpjWlRVwKBCAWcMV9ktgA4/fTOo8f3zIlQcP//zj3O2/7//8ViIMAwCAr08iWlLurAY//rz
FqaJI4l6/mMN1xzfQQP7gVIuGRkA7mapO3NiNYu4u3KmqSPRwV0ow8MxLr8stlPuIZhlyjHP0TdN
rGBWvcIDqhMYIZNoOZj9PO8gKuD04aY+/T9+e+dvv70Soc/r5woRkPG+fWn/46FeiDJFRLb6j+Af
KwIKPEBAC7mPFZ6G9HZt/OonLMIt/jLnuuDuKoGNtOa9FW6ur/75l/n7J8mjFirHpqf1JdX0X3+X
caGkZiGQPtVJoMmoEolPwTY7P02fBrCosBnZ/5ez81huG9nC8BOhqgF0I2yZKcmSSFm25A3KETln
PP394JVJqsiaOzXjhVTjBhodTvgDbZ7766NaFzPgMhb/sOPws1TzevpnBrIIvc2277qD02feL2yZ
0s8cpTRGZq44haFO9uPD9SH1y1lnTMcwpG6yEXQ1//7fMdPZYLYV4jDybdw9SN8RJVC8uOmbZx4u
Rf0aeK615WJOqdW6g5UU7xr+t9NqdHu/QsOtQcPrxmngXs6EpWPDbLqmBcJCidOnKiZgx0NXo6KF
L25jJyh8sTj2vRFJtaRFm6FSKDmJ0OrNzF0wchEvb0zM/In/2UwcsYKDAaAveBbpKvP8jLAbFGVG
Tz9kpBKkukUXWlvy40l7M7H+e56arM+o7ndoy9fBWAcYC4k+vaO/6Yr4zgxiWIUkcipFKIbjSK6u
P6A6W6M8IAcFsgtcb66r86Cnc1TllWfHUKoPfl/qU3RntRaaUBQ0AoxQewhO2oOsxm7YT4EDUZdu
22Try6iyXOsgnN5Fz7lSMZ2CDAEPaB0Z9owvxJJ+fQ9vHEV2yl39nwoRZ8xQS41+/rIe+xR1wAjB
IJL1NkI+dcR/yhswiK6aFwxIg6aEKFGQDWLDpDnNyvA1fYfbh+o3g05Y8oRZcRFvSGYJKMH1dePB
QfuoR0aqCZo1rPOgX0cJiJS73AtBYgCp7D+rDknyNc6edMyXAfl189hy8spDEf9t8SZa1FvPGOki
XJmRK05LJInwPDMAsW21KRbakadK3nQKRXMR3ie9UUkfdrseVmh615bD46QhwfYMxg0O743lfL7L
5m+lS+HSNsBT0OLyPv1WmNKIDD1N/dCjY/mAQDJ9jNmbA5NWVCmWmcSKYwUxBZYBJQ8Pmcy+pJkU
2BsVIsfw+frSmVfG6dI2WDXctqarJAfu2Unb5L30EUcpj83kPfX1EOxc+ObLPqnlwKaP/zgyQ9az
8/Ibp82HAytl6AQW7nyenE6D1ssCZaOiOiLIFexEhJ29ndUU3gojfY4Qn3mjUMQPKzDEu+vvrM9H
xtlLc7ja7GZd2Q5k8tOxAYSxFoYxOBbAuNwVETHuuEMBdw+YM4AOYJyJ+TnsdIAImJYdezDeXxOX
VOf6g1zOgSkNIQxDV0oJ15kvgX8OXMR0wMrmGvwVm5UuPd1Y6Ek6PqSIlm6FLMPvkbCCJerK2pfr
I18eGNLiWrFcph4LJuPsREOeYEJwNNcOkPmGaIO8dzA+kEpHciWlMa50i+72Igenf/Mw/ftWp7PP
uwI+EToSgZDnz64ZESZDDeo1OZKK2pgedSbMpM2AVpueIGeDKi/NoIS7HugsrkeBK7PpZRhUWy2a
ET5RsAIUGQFY0zrD2sHx672DwXE3/BkqPIui32OK4PWnsfNKY9tHaR9sG99w6YmiIIeNaNEGtP4D
KLgLq8AED62fSjcOFaCvezq3mCQmNbuQpkooPmFIYpBRC0EfCe8hQCXwGnFgo47bVZ+8KYASBI0l
R4TTr1B0gPoet/VnArP8GVrm9M3jBPQOKi9LazsMOsXaDjaGuymliOptDXOUpnZjkZ8HVivsnxOc
15QGCQybO2UpFCCQJen5f80gsp5ph6YPWdS32nZEGwh0H+ooIGsnJqy5q1Arw4QKKb92ZXemg39z
bViUtvD8KF8CjVrxM+70TXoPzRSXG0osTuwvctV5+CtCYQjDh3pIh3hjV4NzRCgC6VQ78KqvsKGG
CGoj4rjvykrVN2TaUC6gG1VjL25n1rYNafuDc0WVbRn0CMxsGkP0OycFvPSll2O1AyAcgSW1SJ7h
NxLiLeBbjcHaivQYAisWgXVlQAKtZfSrorGDWxhqxm629cdSlt+c3ret58qABfRsRzXIazMPFCbI
IxLo65qICMVXwEQINJR9Jj7Rl7OjcjP1E5DUCoccZwlNiC095NBE3ytL7/MHG2jCvY6juvW7H1MH
sa+0/2Lk40DvW1F6Wfn4jOHFkRb9GvarASQICtsuHmySpCU456Be0sEbtaVIJucugEw9blXv5N/w
EQCD00Md+2oJlSDFqVnodFoIVWABNPlGNW6t3hDRG9qukbtFY7UY4Q2XQJWr3MEcInJUgD7P2Pf0
c8Csusl+NIdE7Kl5dz/KJPUpiiEwDt9Sojf1WvfWZD60kPztTWAA/UXuq+nsFOvmyJiNLGV3r9up
LV+aUUd9d1ZC18OVTF1rfGIhJOn3Gjqz9+gNRt7vNeCaSK9rWlRsbbpHMDz1Pk7vszhs1Gclfb97
mEqh6kU3BMbPCRUSNldP6eO+N1K4y0v0L0rIjQEqA7MlZLFNbRDZn7Vy0iZ/Y5G47gHQAsLYzEEN
EVVqi9dBK5wAxWmrmF1dPJVvIqc2hvQRgde+0MBZj5UJXDSuD3BNo+TZwOwEF/I41byn64fkWQzO
TQ0+hzYK2TxiFFKcHVRgS7UqH4vo2LWl/1yEKAEvQHlQDhxC5HyIc8SNC+HvuXt2NpqSa4leKwAu
2zwLdvH9YDdTrjjEIbVhCjIo1C4Dy6E3ieddrAPDwQFqwsrM3DQlbrTMrxe4mGPqSH88FA6V/K3f
+Hl5R0/HjGa1azYNAigTasCpgTGFToMIHYV8NN1fuFCjPw2CfAhzfBtAR9MEDCvO2hsR6uVNpxTv
QypjK0Fp/uy9UkdgHgl48MAu4VHpNA4tAFlq7CaAgNCS2wAISvdo0hnNg1UNmyD477e+sg1dIkHI
1wQEdXbrW3WKeu0QhkcKjcRc6AzET7WLwZNMS+AL0MN2CqH8Hcq09mFwtXqtAb+/kdperil2O3Ua
hIVdLn33LPoboN0lro4FWqJSNBRAooajv2XjDs7a78m+9hTCLPvGuvpoVKrvhFpUHyzjPD/A0Bo+
M2b0R1uI4JADbfjdeIjEWCBQn6Du6OZ/j3ItYTuCAEvnlnLMs7iyKxps0M0sP9Y4OmU7DXrdANMC
Gb6qzHMbJejAcR7Hsv8CgzHadoB+IZcSJoIKD+Tz9Y18ufos4VgWRSUWH9WeORr6J85CenByC10v
jn2VJ99qxJMfEJlVKAVOxT1AjQmquM9x0w9aeyO+vgy0iHQsSyrqFSac4vNAy+b6T4YyP5ptHT12
rSlWQ6/a74PtoGGYKJJmaGfH6+/7waC6BRqB6gFuAoY4G3QA8pbVVtgcPTriq7rNnXVUBOJhFHnw
iipIfEenSt5404tJJlogR0e7h5PLseXZ9ortETfBQnjHOLHaDTYN4WcncvKfyM7hMZsTiOj38M1g
/DcuFe3rb/zB4IY0bN5VMs3qvGCEeHAO6ayLXkD0J9PKrVW5o6+rtnqBmZvthnm9sCkRiZXIsOC7
PvhZhYI1Ndf0OFyIKOw5rThdXrQVoS0PRfIiVdAD4Bd8WSKlBzEkiNWhgwygLTafTOAod1oY6S/X
h/9bojy5NAx9LpXxp4BaSMHvdHxqxKjncBkd/yonL7UogZaSO536Pbh421G3kkA4hF1vo9LKPiOr
CpHBYf++jl6WLhrky75cf6SLBcgRg07hXI2w5mV4fnPG8Pu1BHO0KA6To5na2k44JqZiBtIPuyju
vIduwqDm+qgXpxzNXnYYQhN03g3qn6fzMLkmunK+lMfS0zznfoS3++CVab428tKN8TjR2p/XRzyr
6vLlDceapxeAuu5K/ew0h3cGuB7+8hGYWvq5LnGstEEsb1GRNW8sssspNU1dmaTqFven4crTl/PB
xHVQZv0X+EzV17w33kEYWwjImsC+W6+N15ZWRP81SSeKldyZhlCcnxQuTgetsNzBRRS2bFib/j05
m7MUGCMR5nnqEelK+77MCPsWRA7djQLo5dQyMihzmwCMIsn5wTkZQz7ESRu85NRmMD/xEffVu8p/
QqcFbu7174jiB29yuodMOGsuxAnJLmLtnr5pzmImhwrtI1FCWR2gYPQlh9YEgXmNXLqsfwMK9rrP
4C0EsCZfTyk7EoLTus7boRPII7jg/uum0bONZRTaL1QmcE+rwzB97jF+9DZmi8E1VCUwIhTgyiG4
K524NjFuEDaWfHWLJjJeQbN+dgNEMJw5C2m173t0eZ6JxvX2J9AKN3mMlVMKsixklYYn6HhY0DWa
WSD219cYTJtk1V+KNExfMYUMcBANQ8R3Jqi4GKm0ovypcyDEq9yKKh/cSm126JBk8WNdtY63IrAW
eHgFWfUbsY0RjYO2LppPQCK190jJrn3U46H+ElS59uZkbf0zQbcwWvtDPT1bKvWwEuyANj4Is1VH
OaTTz54q3EuQVvhyxB2lZcCFA2360DAQOaTTFXzqTSMEWCtQqr9r0ig/tp7eNvssqye1yulMLAsk
HZw7oPx4DNGQB6kgUYJPgWQPk7+j/Qb60YGA+gUNZQBarV8Xf8AHQl6GYlPV28QRffCSkblrvwGf
lfnz2MbRiugvHzbKnY3cPcosD2gTQQ+msNv84T9pHIgF+5+uBT5pLRvMAICnie5V6+EZfs2RC8Ws
j3vhDt9M01mHvddGqzHQ23eIgGW+jqopqxcU8Grwl5RkzUUBVor4lp9bKwOWAproRpznFmaFPo1N
7KkM99khWxo2jsjH6kFSuwhfVR1hnzHbSQ0wiHwTwu5ASLUI8OOyl0rmalflGQqpVBzzfNFCM5Fb
FaZp+6kcqZ0gIoVg6BdblbF3h9EmjEmcSr0QWV7yLbf4lhoz0lfBr/nS2qMXrwCttdsOxzrzBe2k
WtK3Bzi9wYEc4Dxh5Ahbw3BJUDXDmwYwGrnzRvHetX4CiwQD0CD7/lrSOIcJjStldK/wJ5n1WnQo
A6nTpvk+C7zwO7bdGixNP9RI5bsZRLzqij766XNNYdHUlt/SJMPkRUO3atO7AYLIUeg7n5pqwpi2
9DCffqP8nRcrSnejPbsOoXphs/6RdRzdMfzagRf7xeHf1IcWlvMjADbMFoogpWnQcri18EsbumII
wetvSIU24hnpEYu+vR1a1tHxKPo/JIhLP/RV54odMRWnCDWBGJwjvrlBOYLICcvwCbrYMGzcGej2
mnfDXwUlWwb9gkcdBajWlBYS5BgtMzdD14Os9BDC7nYwJTS4Gl0MntK2a56oRjNXfYqCqnkDddb+
nJDc/JXoLG5AKLOYZ9259TeoqkP4gItZlO+HMYPbMo2I5cgwGpCbqNGj3ovB0zqyvSx8Uy2OMr+8
ymkkJYEWMSOjjYyfpWwGbxcXLXZ9SUqAvOoxmgiBcNEX3KOOl2CRgjOkPAQuOqjL2Kz65qdXA5G5
60DaTy9RqyAZwr5uqB4qS4u3Jeh+mB1Nob4MrEcFrIXbYheP2kB7EfM1ICFBF2+iIgyLpSj8Af06
Amg06QaAfivROZ7cw3uM0BOyoSMyg4igoWeUGh4VvCTUV41XyUd7GmwwwhGEmnBDOmxRKJRJ8SZd
PewXrfL6HGyUjafe+8Tfj4cUPNNNRgChXhvTa9tPnUc5bZnqTlZth9SCLih9w/oCVxAWlCer6lPL
rLZqVc4ezPdmAfNiY3QUKRZS06N0MyhkX9Dzpo0QywxIuVORZx5dqy05mF3MdKzlANK5WEHi0VAl
ykd3zV9glFsrb/Lf8Rj2v8HHZ68m0oTtrnP5QEBEALDt/FJg9ioAQFGMt1X9vehMQz0KM8TK08DF
DEM5szCDu7ERkAspFaJ6uCoHmA9bTQfNckCvp/qTQ97CRDzJtd/ovvndfdu6qlyXmC4G/zlMkTQQ
5yYHLTtSrbOIQZq9xIluNI/0d33kE1RUrIR04KOqsT5iL4uMkZ+3/Y0L/DL0Y1ibrJocxJ4V706v
76kC24nIpXmcCaPg6hB55ZBwHuNkSh8tK78Rcl8GY+xwSTpnOgoPsPNyBozsMTON2jxqjlV/g608
e3eCG8GxiCLeLA61K0uR/Nc0lq6spajX29TgFRSn05fMC6Qmoy5IXpDlR2bXd0uk/vK0e8KMEzql
NqJI3NAvWSi3dvIbH/YyyXF03TAJxSB9OBeAgjAVGSWLzjm2fQFYzpLUyTHoCcHsKOj6bSwBvU5U
dZaFPnlfUe4GS3o9SvvgEUwqAJTkqCKRWJxF2zSBqwELj+ylGWJMKPsYaaAeEyLgzths0vREq9MX
eFXCTMXyJIlV93j9CS6XGTK/NGrA2gj0rs7jYVJcgQ6XXb8QuJqz2kc/O1Pp8g4udnasjSp7vT6g
/sE726C/5nwKKAw1nNNvbhdFUyDCB/MQVRKkJPvM2QelThkhnmIbFT1V1NYfRK7CJ2rHmnbnm1xu
SF1XdHOBNUL7jqMY95uQg3mtSpn+ntnotFV6DwKUclHx2UZh1T/YI7raNxbN5T5xHBrnZIFooOmG
e7ZifcuucVsOqpdZdKQg/Gvd9ZDoDkpHotMA2QfdiuMC4err03Y5a+R/hmvT46Jnz5o9nTW3EhoT
1xQvJtQQImWox+m2aR0kqSYcQAhgGrx7wFaO/Vsft/DJ4CX6w42nuFwtZKKGmnNSUkQUEU+foqSv
kaBrmL9M+N/9KBkXX+YAwlsb5NrSGCaxv/7aFwO6gmKPzREhucBYBGcDihp2ArZSLzrcuU9lL8ZV
H0p1R2envDMjp7uRcF82UqnvgYdQFHY58q3zuqKdW9D1YoV9Zo6PCh2kv86/LsCRRatpPr6ysJJf
+8mxP0urRccW/HD+BItZqhvp4mURZH4U3psrh1tAyHkp/lPjs1XRmGXUeS8ya/uNiWHSIyT7Yhly
btW0VbNwg86Rtup94b0nBrqqoV6Z38Cp68cCnUf3xsf/4IEUldYZWMa3oNt8llHie4/OH7fhZ+SB
FZ5EZfDewilAB1qNWbDEVS1clSCZKL8b03jn+xCRVzF2wl+VUYgfTYc81fXlcbErXEVpTLcowfOt
qEueThHwWbes9ACJrBKG3AIFA+c7yOP+mwwm9cDV8jYqRJfyVoh9HGLQfGNKzpenTmRgEJ848/CK
a+x0fBeBc5W0wG61MiyCu9hDtvPZLvC43sHaRjXfLlRg3Tiyz48gBmVXoAFvKovypHH2GTI/C9Mo
cZznGGH+X01D1ryt+amxNQQRw9oakKXZYOlYVi/Xp/u8JsltaVAYAn5nGBTSz68rIKZA1qAcH4Cx
uD9wocLTNJ90WCaG27trNUXaOwRlDRdyC3zrjbPgAmcyAzXBNgggpQAAAXeczjaIPShlSvmHPCuH
74OhWWuccdNiacJxeU98u9niNKIdMI+F8grTD4Hkblo4BOC3alcX5wTPQg2c5gMSqaDL5NnBpJWe
rME6JAc9Dcc7B2ktyOxGtEPOarpH0AcUcOu6Pt69BHJbz5niL101eebu+hf54Dk4kMhBQZYyLZTY
T+cERoPZ9hSLDziPZvtqHNNHWQ02eSAQpZ9V7OjfbTnUL8D6td8UKP01DPUbV/rlsrCoawk2IlUt
2kBnc+HGiKRGSacObUeLc2llMGRXZAnitRIw1VaBxLkG0VmMBxewXNpbgOHLDUHoZEsKl2B+CL2N
0zlok6lBZ1YMh8Y000OsD+lmsmdTSA/2cWL22p4puhUIzBP7b3mNu9/RbW4kHSgjJb2zXYjyoNkV
WEcf6mZCusXyMoz6+kRpeyo70Y1z7uKcYRjmllAZgAtb4OycC0ENVBho6QdM2eCMWZRwF0Fae39C
rOw2vimdG2HO+cE6v5cE0gFizKT9YJwNWKdDDe0MSJecJhc9jin7ZAUg4x+BXXR71nH8hU62WlPD
RQLPmZLAWV9f2R+9Mqc6YbEtTKXOb36Zo0Ra4Vx5gGXmY7PlVd346CPpvfGyUNf3CZ225EZ7/GIh
89YK1VEq/LwzMerpQgrBl6R1PIqD8lvQ+AqGxY7SSotsv9PZ5gNVJGj9qechI5t7wa/rb/zBnM93
CUc6qRhp2Nk2spqSPYNM04E7De+e0gyqr4W0xQb5l7TZcXtF2yygSjUEqY2Bk9ftrz/AxZI2BduX
XpdLwEGfbZ6efwIOmg2FGDUDjjj9n2YlMSiUe1hU2qJyPdwaro/2N3E+2UHUrHXBwWXw2vSPz963
DjKDGpLrHrLIBaBVlh10wRWi+f0DHb0Gk9g6hl+degHybJhPAMvMkSzRfgAmMU0q1l1n7lq0x9eo
UoXxpoWgCuWjkwHgpWWJxk16D+1dFEjZ5SrY0CuDXZVHipy6sJG0KgwcVRBQm8Z6MVkgWqG7hClo
XKjHlMTDougsmGMOJreDmlPExpXNU9gNUXMr1psD5/O5IAPTWelzr0+erby6C3H6mDzrkIwDJacu
P0SmHOQC5w25wsCa5C9A3P6+xTx3jQJbv5WYs39HP318c31cWsCOilsPNX+As4eaccqzhp9jGjRq
TtdDII1OBWY8HfSMYvcWHljlPkDew/QbvnSm4QOUFFQZO71010VjpNrW5xQLj5FeZNqN5XJxyCPM
76AkBTNaGK5xjq4E+xZUE24PB8PIAkz28sBbheMwdktbL9TamatjUeyZq+ur9KNhXfg7ZD3EPM55
zJEUvt1KI9cP6LwKtUd8wAKrngdUrcuy6LSHGljUpi6b5kaj6oPNyH3GKTDfaNQn5t//sxmHShkB
uD5xAIwW/7EqB4eCSkMWMEJ0r7zxln/JGmefGvQiA5JZEtmf32ZcdpmLj4c4eHBG3n1a7WggkZch
u14mwYqG/hTdA9/HqASxHNwc/Z6GhZ5F1V4HY/wA/X7snsNOWG8dnEXI7doEN3bwK7GqrCYa131B
N+KlBaAdLJugCu1V7tjlLpwUfrZ5XGTuSvY4Ne3Gqpux7/rYoB8RmC6Mseuf9INTnvRlbozBCKC5
dbbXdCxl2qobzEMRuf561k1aWmaJkxZo8GJHiRljjokO7x8tC+Tu+th/+6fnE01LfZ5kYnjrPIeS
4ObiuvaMg+4CEKFq6sZeuaydqav2I0Bp8wXpjn6LI70pPlHtyD65pNzYYJGu3vvB5IzIsjX9rBCq
qfQTvMT+KY4zx7ixIj64fql2zrUperQ0jc7uAt1XEzbqBADVaIsvkNux9orroV2mSP9mq8qpwpfr
U3P5WYDO0u43BXgLEGNnI6aIH+hpUhkHwxKT/9Qidf8aGFoyrga70xuSK6G/g7UP/L1p1/LL9dEv
L1+KcJRa+ZOrF8rI6XYbm84E58fd185UoRrdkp+2pzrEcQFRaSXu5VQCXXy2qI/XGtaU14e/nG4d
bQhKYmw94i13Pob+2e28peRwncyDX4TNukP4Eq+U1EB9JA51eg2ymW7EV5fnC4GrTgfe/QvxOG8P
A6BskXIEl+eFPhSH2JY0ATFxsJfYuBrP11/v8hRlMGg/ZChMMp63p683jmhv10WmDs0Y4I002I32
h14KVADLFMOnUcTB57Rp/ntAA4nE0fnXJl10zt+RKY20lLWG34oW/9A0h3IgyBb7DiMGXKX/+zvO
kBmgDDrCp+7ZCjJo1SAWzWAFAjCocw+adrA6TzyBQPWLZUAqhJ08JjfXh73MAFmzc01uvhMt66Ii
aQQhEMvckwdERnCaHyUkN+grKOaoENfwLEvrXzVNWOr5WrjOJuWvSY6M9//nMew5FTVNAnb97BMj
dYV0kWbLQ2dqOkAhM95YUCIA4yC5do+HAzzvaCx+jkHoPNZ17lGVCW/d1pclAjpKHK6c7GxTi9rh
6UKzVNkgP2LpfIS6xcxypBu+pcXku2vOW1BbXRVYz1M8WBlBIQZVUIuRT+FACZJZK6ccD9fn5YON
DZJKh60Dfg3M3NkDoVCQJQimS7Tp4/BOVGGwgaFizDLM8UODNvaNc/tyW4OXEkTNANa4z5050Pzn
IAkiwt1Ytd7zVHIxL+oqLb6KBP2YDBHU6sYZcnlozsA4XgyelqNQtzkdzPXiAJZyER/0Afnpp6ZC
WHhL5titUKsLcDtF7dxeZUFZvlvWlLy5ogMF8p/3HQkiXTIObwCRFxXbxhyVlqsxP+Rtnf7geVqM
7hBfWcZ56kxbz/ON+xgBsRvx6MWH5Zxmtc9wUHJFSrSn765zKXV+T8MsHtDt3rgQKSk8gnVtZree
2WXyPy4kSV+OiItWJCk5mM/T8XIYb+MUGh7GFHhK7RuzzT7LoqgTIAQ+ut6xHKYbPNHLV2RIJtSR
HGm0Is+GzODIgVtw3EOtmqLd564Kt/jyuCixqWzo8QZExf/GtF4Umdm+ai4xKg5RCrvnkWhgJfjy
5ql/TFB0QxlpEln1NhunTJ+HepARljO6W98ZpZt8sqkEjOvR9eGaQWhJh33ZlBjjdWi8azc21sVa
p88PYVKgOkzl5zI5DkZVkHy5h9Ru2te46tM3gBAOvfg6rOVTh+/497IP2uSA2WK2hnUf3sjHPvgc
1HuRlhRU2yiNnAVInZ6WKF+P/rGLtP7O8EPjHdOCHIIXZrrIoyW+vLHmLkIy3pnG5Iwth4oMhP90
zeGDgVU503GAeDRp97mZpPukcBx284BwBcL2hVzhhYViJNkF9JHrS/7iLJOU1Gl/QCYj+aNNeTo8
5qNNPIBCOQZlg2dej6zWtkZKLNiqDvGz64NdvqvFscl7UsqnuH6egXdmEyJZVcbHSNOafUHZ7/Ok
SvMbGe2bC55qAwQVi2g6irTcrg99eYXP3xSULVBb2msX2b+ZAylHfpuxgRd8AcYutzpGYPum16p3
K1A5OK8wXDaeViE1loV/BhAdNzb7BxtvxrfTUqCAOoNN5els422hYb3d2QezHuDyLAqzaV7CwdfU
k4Nj3LSAXUT0ElJvhm8PsNzbSS1D+Ugv+wiNOCMwHqpZjPvGsv/bzzhJmWBxQlVXQM4B/F8EOFmT
G1nnxC5RHFf7utE1Va5AqtndIqnEGEKec9C/KgJfoBFj1agmQjWvkQmrfH/nQGoGB4Mfb4T3joNU
HbYi6VcxOo55B9Rfk8BjRugpEZjYTWu7wx/ghd1zA/1qOqJvXuBSaYmyWAdFE/248eXnEsr5u9F+
d3XOV1zErLNJj6J40u2mY4fRNqnWoW/aS0w5/X3DMUM9OfThyemSFge9+/tkNMbtZFfxg43g8o3d
dhGjM808CBoFlqS1YZ2lIC3Xjm1RVURZ1lTpDr6o/wUXv8pe16L3Z2UrB61LHxfsl+uT8MHAXGrA
D4DlkoucE3YR4GxzjyPo4KpKh9BsJP5bCI6v20J7GZYUoLrPgR9o041td3m8EJFBg1f0ckxe/Ky8
9VcrCN6sf2wapaeQx/RyCcq61BcKOb0bpeXLyHSmpwJyBstNkifOMzynqJqsgx9zbPHt+x14dh1v
UUY2m6ce4Tq1HkFdzIxpS2se0gb7vBdgEigim3qMEF4tSu3Gvvro1CFdma+zGRNNnel0w2vIp8qy
s4JjiL7ma8Ft/tjmghaNbs4yh01YLtIkHvZpiqY/KN9uWOBU1Gyvf/2/mIGzLfC3fUTLAVQFqf/p
Y2CcAAwGP71Dr7VZsZehhjEr/EUDBj0AqWmdhnkH7AylQJCGna3efFWDDCwwQW93Q65l3quHOxxm
UzIZfw+9CT3WcUv7yUBj4nnSgwCflk505dIbh+xlhHyolg4u4s0jYCeE/lqZ+p8mP0h+2y2BB/zi
zHyoXEDQGz82o/DFEWEbLDWrxuUO7v7I4E4M/wKegGfd6Sirr1Xrh9UGWwzUg7wycvStyhsN80YH
FpDyYJFR2BKeu6JDnIc/Iz0odxWgBhR/0U6MljU6N0h/owvkbFixaF+6zhjr963b471IfJs9l2PU
jQ8NzO0ekXgtKO8QkxHmd1Ml6DIh9meM6wEJC1imgYO7jxOW0xNqjOa3ws10d4EqWfh6/eP9zerO
Px5EEW4OkHFA283Tj4fleaIQ+PcOjczGX2PWl9M2cDQL31awxQiYQ3HEuGlskLlNaydtfxhcZX8l
jpDojuumwt+3K5tHCZIZMUQnb38C2CzDJb7vdXHjiPsra3H2uBQgHPq1c8LAI58+bpgNHfJrrnYI
piztVn6LUe8y970R9w9q3cF9Z3RJ+eQ3tXC2Gs2xCg57TyZTp9h6LQogxCRVVW8iR64NrZBrlna7
a5M6Ao+OquOPyROsAzMRxXe9j+IXG0sylIzCSWBO1wDoWueTkT6poreAbsaWYuA6jXAR7HBKYJV3
MQLCLj3MfVIyX4si6MZy3SCFdGv/G7zs+WSAcyFHRDNgvvtPJ0NQkEEKwPUOYUpR7jsXHbzcRQ4e
1F9UzVjItwyxdBzz+jETj3bVuHd44Gn5HRB40SPh3jXFXU7V51YOexnozix+CfEJjRIohWcHs9XY
ElUmMzvGAc4kT5jnTO+RrLrwsYJftqNHU9+4hy9HpBpL2Y3AHuUp67x2Ewwm9kKxmx5DvzYEjHeD
gCa1u2rh1+MB56L4xt3z0YC0zDnuwFFQi55//0+ajtuDbhteXRyR6Xd23ICwl8c2CX8VHrZvW1F7
Rb27vlcvr1kbRpKiuEmb77LynPha6k56Wxwh3dRYKaf2e52YEx4ruDYvTQT6ykUFj//GsJd5E/EN
OSt/gPW7CCvSHCNqFdrZsXdxXnzEha7Ll5E7lL/g8IPEN6QzYQjcQ+5fTErrrGihoBG0/33C2fFk
bxDqAJK5Z2uqs7FxqIhgjmBm4HHXQq05D4N3S3qIM5R5cSOc/uADm5Ry6ZvRr3LoYZ9+4Gbwew3Y
Q3XMYdRv09z75mIS+AAau94i6xMcr3/cDy5zXo0ODssGEOeFvlRGh74fR7M8epD3sHMaMSjBDgG7
T4Jkc9xUxBvBmhhHN+6BeqOOq7ocM1Z9QPTzRqr80bu7VL1w8EC4Bwmy03fHkiCGtt1VR9/z+q1v
TMWDGevmBEgif0Jynk7d9bf/ywc8PcpsljUxJLsYGMp50aCOIulSn8+OVijRkvIC/IYpkA3ubiqw
kkfVcxZnHGufoQW0+xBUsZ8/CTB1GcLkZt/gMVk6kEpEppkQoHQsqF3AwOj2yJgUuzRlsar9DNso
0U4YlbUcI0g8Oq0JMSaPu02Aeiw+uQ4EjZUWYe727A64Ol9/0Q/2MOuXCp8rAX8BUzydWVdGmjlY
TXIsqzb5LLBd2ySpljKg2d8VxRTvuff218f8IDGkHUL+NYeKlsMZcjpoamDcWXmTfZQgpo98zmqF
oqz5rewrY2tpdfTVCHC9CtyWmfZ9q7groe4bCCWi7onMjz7+571Fl8iAcs6dNcOSz9bX6DahjWGQ
ffRDPc5w70HGL0WnYlgj22k8FDGorxsTf7mk53KyALBsA9WGV3E6B0GI6V/UxfYx6fAihY0ENJ5J
GF/DSMQ6qqXVcCO0usxOGNFESGgu+M3Ug9MRe/QLnKRhxNibpndcueQymaYQQ+8y69bXPzENff62
kw0E8RMI43z/cWzxnqejeSouCfICl1PantrvgWzqDh+RKEmiH5RhcPrd+FOAQmiZN6GBtE0fQ+BA
zcmXr+zsxH0De6XVYsGOwvIUjK4G5RAvj2SncivBWreiqUyDOOqcVR73jv8dbwFEshSqn2oZIYBX
7YYg8+8GgWbPg3Aa4i24RwN8n7SXn/3G9OXjDLKOF8VsPs9E6FGL2SNxnk5MYhQjcT4oHT1ZIfyo
jXdQWY1Php/Wql0CbxBQ1aRqDTLK0TVeNXI0LoIiGICz4oGLYpBErEqlprdBogLhRCUq3JY1vCO+
2p3ZPc4BfbyrrEhtIF0FzapE+iBb9ezHhDa57yIFowmQwssegR/x2pZmIxYxIae3LPpqOjha6drr
RLndj0CiBLVyVI5zY9OLF31Q+oj9SSY7bx9FeeE9WAEufATx/+PsPHbcRto1fEUEmMNWuYPddgfJ
ng3hdmBOVcxXfx76bCxKENE/MN5MKhUrfeENmvU1c32ZA51LtZOVJ3JYVYXmf4mLvjM32WhIscHx
Wv9NPGoZx5xjWDwgt42wWZuM1TsKnuKHaCif7RtVkw+cZ0VZxXqAj0aS4EP+KgoarkbXpN+QUKq+
RmZQDcihJv4zosAWHLsySdZZS5lug+e6fAB/XMTrqOqdZxu22xELkPY1cRL/Z5t4Wrqi+p5jmqMH
wbfSy7zflCY1fwtCvQpe8oI25zpLyAPwn4CruYbeXqefc2xlus8xTkLvTu2QRQ1aTPm3MhAtXykp
RN1V2OgoSwzUC8tN5Em1hpWVy3fcXYT7EGphjFsnPisR9kqRhyNdjob+J3f0a++rA2EeiRA1sx9c
fejeKHdi7SFND29T2LPeWqBXi8SqCFF4HaKh+mqPOS4CAOSCehXHdlmSnE0XAPaZ0lmpSuP9h0JC
8aMp9S75zKTCDeL4brMdOz+896GX6SuzU5vuZXDxsNzg/jr0W+En1e/SBzxKuKd2I16WTpO+NXQP
dbiF2KyuzVZqziuilv57hz2K8tJQ2MaxXU2wvnTKxg/3YYbEGwWZoRVoyBbDiD98ppo1rgkWXkIl
3bYfoqYdgv0QQt/bGEWl6XgFaOdFUY31QkO7HR2aPtTIxbyyVVe4OmNjEasVXAJbb7VvbQ5B8LtW
Vqb+FEAIal4MPv83KjhF+26G+E9ise1JvbgLg7R7VFtNFP9hi1c0X2nFjqA6OoHGEJKc0vnZyCDu
/sgwMu3PEsDouMvMLB9WJTr/94Uaef0KUdQSvz0VaK+VSO+pxLTBesAAWe0fmrSdbCgEKpVrhJfJ
mjY+BNvPYAOt7J5/Md3WcFJ7ew0UkfJkSqw08WmIFQ54/2nRMbOSEI0dtazv0rHCCGis6wGPJMA3
CBsHOAzgPWVWzjOgs6BgfRPpbjAIwhqiFlX3JDAZ1O5If5S93caWh51qic1ojfgTxN9miNpd7tWI
CelVOoDWD1wZ3NmjN4yvrVniesR8/eItjuOebDIVAMm0Sre/mHUdaFszq7PftQLf+qNPJfgh2NEU
F20qp85cNDUrtBg9UTV90cqm8ndqrPe/FSw4cPdB417eo6qkLwT8l5WuCSlFxEAfh4yDgPT8LUG1
p5Emy/gsjahYpRbk1RinrE+VrLi8kS0pP3eoJLqbQabyvSz8yZvNRAEcfX6cDG8/bRcP94RIhkRB
MEq04M0F6WK8ebJAz/tnnCgtuOFave6VujYRYq+dr16tBAv9+It3mwGR1NQmMAdt37l0RR6pzpg2
xvBslem46qrQOmRG0h2HuvCXGBkX4eA0Fu8ykBVAFUAczr+0QTGsRJZzeFYD3frqg8PGWprbBY1x
BLnvzdHUor2f+skSXOXKJEltEHH1SKYmyOL5wKrpBW5L+v5sp7nyC2+H15qCVLTRUVySC8H9lRWk
DA+ggG422flchUU1kaOwUsN9znPM7otyzN5DEtdq5Q+W9azXYlhIXy5zKdpNbN5pZgbIxznjc6Ru
mNqVDrsewssWnLT6OeqL/FcT2tpnTcj+XrWlsddGq8XgDXl7zJ9a89vtjTvPm4EwAEiiMs2bPbVE
p8/yT4UgooeNAZqTveiDUegro6THqTVF9I6XQLwTakyiPKK208Mb7wCzCgwjFipE8+01/QQa/JRD
JtglUs/nP8GOXQVzxKB4aSyhBxvPqD3AlhUiU54T149hIwQa30X2+/bMXf63/8aiDItFJl1HwKfU
pudi2WFXIhYp9PLFhdHmP/l5znXFUsnTaITBvgzaIthkOfnWJwPW/en26POtPY0+8XxZeuBv9Hzn
k7awlQKr+EIRCEpVlhfO1yTV2ztbtnC6bw8239sI3FDiQuCFiBw+lTEL8p0xQX0gSZwXvasnxwPT
C1fgFlHOoo+mv5sBFt8LQ16002jlk5ajrgPWE1bZvAYKN7srQmzhXrEIhyGxytTBMhAMyJ2YsKzK
ggPoyE47FmpPrE48P3obADPGexHotD6FG+Bd08vEGbHhUlWcL/vYjXc+H+nRMnybB9bAuA0hW7f/
RIbd4l8/mYGsa7TtgheuLHVYtT7ciVXa9L39cvuTXm5apge5lNSJPi6f93z9mtiPOrKZ+rUO+ux5
Qis+CjKE16Tuh7XSS/sBe47wz+1BL2CdDEgPCaVj8F88tRfgxSZwy9HNi1eEOkW5zoSPpWXjRMFD
YDWOdRcie7lBzSkLdtkgLOfeRcbpUEpFGHsIKm250uxmKPcktP0B2+m0P+jY/PTPt3/n9CCcH60J
SsxLSHwLbWlero8sIDFoe+ov2MWWEAuoltR7A7fFhVf38hAxjsdnJQun2DhHjmt1gbIljf2XtpLx
sMtH55cF5gxL3ValzfHxSfHaMp9JvYg783zF4RviPYbG0IuSK4g8JEEe3jnISwwLgc21Sf07zixH
blwtTjsVLirZQIULpwcSAZtmOfiTHTpQstvTujYcVBC03cgjLtveqBw4Ze+OxktE/5tnvYweLCtK
f6rYQC9VRy/3BaVvaIzTzcuQc/BDFOe1E0Y6uYafdN8xFsfVpKWu+fbRKVHXn8QFpvM5cbXOV6qq
VF3EdJFfg77CUEtr6pG4jG7b5Hmjv98e7OIZoRrIswWoQ2OreXPOlI0KtOYiWPRqFEmDQWSWe++k
fhB43MYcHsGJRa9WFJd/RtM1u4UDcHELTYMDQTTJmtCtmyNPgQsYY0JF4pW8CYkdT5eZscnROsKv
OUj9fV0m+Z3m2+NCse7apNFEJEoCDkcAOrv9IherXumI+DWshU8zB0GFLVb2weuIMOBrkUyJfdeo
NrYvVmV/+DkDwkAhBcyYCZCEn3C+vg6iMKg2VekrVqJ0rrskX+N6pfwwZVXeNaFcqspdHJFpPMIv
Ni3wXmse/4Lu9MMMYOErTARXuQ/xHy13PY4P4GeSfPAWns6LU4KpxgS+QgkQsiEK7OfT023h6MT2
SGaJoM6onWTmL28sl0j2F2QM2vET3m7KXKD7GfOcBU8rZHmrbHh1Iwok/yF1aTibscI3dhOLtvlk
p9TSDnpje/7WoHVFlbWzq6ra55Y33KdOZGEZZXdyPKAxX9ub2ioHd4tEnexC8t5BjPeVXaXi1XUx
dylUVWjIBygNbkntiCiZ0BXyeqyPyenrvZ6kEUWaMrcRWhTxjzCSwRK552IhsUXhxXCIcyeYxLxb
IojlnNoPm9fRVhzwGL3zTUOoaV/ZjVjIiC+Hsohl2TBTjHeJesDyL+gsAqBXiCj1axgmno6ztXxG
CsdqdrevoMtY6y+fS53AOeC7KFaf7xgQtxHphS5emxHp473fy/SAYrCHq5gf1eIPxk1Yk4JwGa19
aDTlC5j/kcr52FPu0HyZFQB3xzHMN6p0lK+DmlVYK1WyBzbQBiYqPWYw/owDbMHW6C7pfyzitQPd
g6HcKfWkcRUroayeKuiM2QKi5eKqmdihHkEreQqB8kVpgY5sgkF786o5ssVBB24x9K+y+dLrojgN
OrbgJiKSewTftYXb9SJsnlZPI/MFpjex4GcHUfMy7JBRL3otQ6p5aw3x92qFMpvZrEWkVnKfhdgz
LQx6caVPp5H2IdQhDihQqfO1bCqXRxLDqVet0pp+jxtoDioFX3pjQ7jWfc7hYu8wMfvwU8K4NBBR
ISUagI4zezSFsHC9MkT7qqOqjSc9anb3yL/euTB0vrcUYFARtPWlrPvimEzRIZLCNGxVhwhuFuy0
ITr+teUrr3lDVRM3LYAcK69V0mznd05abm+flIuiEV1LB/gIzFceD6712SxBG4Fry4fwbQCt/hBV
NKO1sIsfqfV9ikSxt81Ie8IAXn6mVGcdGqb8uRKdXFjki9wfPQcmzM+Y9C95wma/A7eQjO2exG8y
kOPWTCMdh55QTs6aqHPhPzuG8nEoq9Jf4WrbU7IHJAKtwJbewie52G/8EsCO4NOoQRAGzh7TOupK
GgZ9/GbwXifw7vx030VjuNfKUXzz2sHYEr4vXY8X3T4yUa6rycxjKn6gP3u+zSUqdG3UO+kb9t/l
U4VkZbwq1cy4Ex2+oCtfMZUIkb4Wd0ezxgFAuKXzyQU4Fa6bsqq2rCHt1YXdcXHgzUlWgJIMcteU
8+bvQ+x7WqcGZflW4iJe40PvYgcgjQbfUmm6chVWjVMjGZk6wabMB1EdelwOkm2KQNir21fxr8pU
3J+ZUtPvNUJS8bWehs1edmm3UP/7C/w/y7H4r6d3jF3EzWT/9bH6p3BTYVIuxyocXsB8VjleNcRq
4HoiMGxgaGS3aqOAa136qQb2qHMtBPA8K/1jtkr2jbWRw8NQFsURAxr9o51TmvKcL6AYiGhQMzSn
COfst3HWjcbr0ct3MMJBI+ZZl5iwTLan2R1SKYg33l66y5VjxKmN6ZJ20qydvYC56ck2V5r+JY38
zMPePvQf8evBiTTDHi5alb2BIcT/MiasBWJCc6KYn8+ySdpMb52+f4nIT58d28WZti67kzagR8Oh
N//cHu/iJeSrUnNgvQlgCF+mu/SfrzoBQGrWsX8xR+s+kLks1pGdDm966SgVZTMk8tjB8ksl7PKj
jzBDg5CnVMY9M7F3z4dG6iVywUUOLxTU5aFxFWuD77P1syhVuUsay7xT28B9y3Kzfrs96WlS821O
ogFCH2zAVMSajZxpvutKRtayMflqdmUl6MRr2kYJdOOjMRsQQwAPgIjIbWzuxfOxgrLycIcdxpek
0eQ3rXfrB99R6maD97e5VLu4smMZDL6CDaaEszl75wnI2wS9tuEFEAt11dqVQgMD2zTlSqpN+Ekk
lbdEC746JgTJicDn8Gd2Srq6ReWqrZlgYP3shYt1tktzUtkViTB1vDIRrF1IZq6s3+RVxO4hpKDS
OfumWmRj/hkLpkkg+lLqxVMuE+OYDsP77Y1y+Y5xKv4ZaHYaXQGlxXPH4YXrGQ9fAyKxJwZ9LZrM
efNBAhwqK7Z+3h704oPCFKAjQgoO2HoC9p3vGKvClQHt4/7VwnRTrLyww9vZT9CI3EVFmXZr26dW
ebg96N+y1r9ngp7IRNifQOXceiCSzkclyx3xwXbKt7gHRolhJxVAILkp0UNUxhhiVhRJ75AJ0g9V
qEll546Vpt7lOlzcfRAasroftZNjl+IE1dv5YiJ6j8ZXOT5WaLtVNaJ3DiKrCO86IUzs3h7U/VAZ
SAeOikXti0gRcdoGDEH4Eph+f6j9ACdEO5Qo7wRlHIRrujrGFwPZlu4A7lUc2yiFCcuj032LvdDw
f3VhH4w/MMcpfxWI5T72emt4a5ChodxXpe4mCx/tIvKbGkkwv6mREM4jPTlbKrNsHX+o7PJNWEqS
7kIEizHVrofe32tku9mqLC2l2cTG2L73tY27eWp1Dt7Xll4fBKqVH8Vmkt2rKoEPlUSoOIhvnq+i
WpahdFy/ftNygBz47BZAsv0c9xk/G8dkk0nRLRzGi6hrGpOUAiAoxTGA1LOdE2DkVHVF0b51udZ0
yPwOGTTG1kzxMUa429w6WtL+8uISvfIKW+9PAbzVfjeWrQkGXhsLscb5BPvghad0fktMvwsHxUno
iKsecN35t+jLrrYNvyvfnLrNPgVj4x9IrzHR5kHDB/72+ZkfWgaj2PlX0o1Az50zkAT9NXCvinzD
dcB49/3G/WkGRhdsJNqGKEM76GMv7L755cSQtBT53qAH0ZH7Cxj/5+mWRg3gzamaN3ji41p4eXUk
5VV3Ei7nT8GNWDykdlt0C521aQudXRT046k+8L4QIk4H4PyzZhLtyqI1lVcj9jK512vbeTIaV37X
nBjVl4xLn+sqd4oHdDeKpUX9KxZ5Pjwbe+qGUxXlO8/rdMKP6EUPrfOqppNwsdW7af99jAP8BS1h
O/WbNADGuFlnseUK/41yimIdBmyN1bVu1smPDE1Ob99hwOLuB8RSX9whRqgh0aUmt6PZAp+uh87M
N/RYdXRde4Gn/CgbVxxMTI+VjtzBk12/h5uBZ/kWtHOD+3Cidc2mLx3X3TmN6r25Q6TG+9HPBUWp
QIu3itmGyT4p2AmTuVjVbLsAh8Y98slK/anvQ6970mjB/CaNc8vfXTwM5stAr6r8asnBZNxWICyM
TzelUPHJ9mEE/vrgJmb/Um+Giz8VCQggzpc2UhuncsfAe0U0B89vx1SCV2Bi2UOpR6W9pTuEUvzt
IS82MYh1KIhsJ9JWsorZU17pY4GbZFW89XlU2asaGamnesjTZpsFNg7Pmm/06rMW4Aq2+x9G5qzS
+5qatfrsekCNetQUv83fePU6TkqprtRab56cXFMpiAzU+FO8VRfm+xfO++/+hfxKXG/RXKJBPjUt
zr+xAzbHcHn93noCQnsnpGadwLY73n1FO8bZkVhPFuvYmO/6WFEf6M0pxbrxTBne02m3I1zMscFa
qcgu/ciUtlgKruYrgpTxhADhhJNN82tn5xtvchUoV6G8NYktTGwg9fIHjQBRbP3BRLrQGvyXavDc
JZLy/Lr+Oy6FVEI6fGsI7c4/TCha6nV9HhwVyy/fwNIZm0y07teoDYvt7aW/qJT8/1i0EXm00IOd
UxiGTnPLSlOUN9GX8qGWdfkDtYtsq0Q6iiVahaVphuCGtcbITo2RJtTsu9py5JIQ3/wunX4HBSry
kEmGjzrr+ZwTc1Ac+AT+G26wrnEYgRN+SyUU7AJCi1iZMjCjdR40o/6YRTyVC5tx/mhRh6QjQPmK
Vjrk3blS3ojNXOn4Ij72vorNxNipzbrFXPaElApWq56u+Atf/nLC04iTEC9bi68/m3Aw6YAoXpgc
/apr7s3EKjd4/HWfs9RVmpUweJ3VAFdzCvi23N9e9Wnjnp28ib4IwQAKPA0KBJDPP3aUYXhXA0s+
VkGqQlPp1Mcibfyda9aTYrjo2m0dG9YTIEGxBf2QL9TnLjc4855QQGSC2M3O45EEM2S3Rqf/GCB0
/KBohbO3ciShk8ZUlp7Ja9+ZvT0lR0SBujsrBWJkmUS+FqXHfsSoAQuQ7Lt0zA6lZ5Hs4XKO36nc
QuKq02QpB728P6ZqLxpIqkET0ZovMfLNmHL0XnJ0RzvdZcKLX9SwmfTtM+t+lF518hXNW7jMr+xk
2mioz8HBhUwyL/n2fZY2irTSo5loWrnyelNkq0gz6XVHUTwRvc1e+6i6PsdnSuyRHERVlihzdmMp
mjG97kV2zLzIvq+bsX5lZyFj49BcIOUx7G/1qCyhAq9so6l7wYelWgMkfHY/x7Xnj40x5kdXz+6d
yEUftqO6stU72H4Lx/XKkZmQTFRnJgm9yy1LS4s81cqOhe+3/2V+7wEpQ54CQkF5F7qV/lBSl/oO
gET7lJagZT58YhmenjvSvaTEc7gPHz9QqtpmVRt8UB96iDD5yi0EVdysKZznamibVaj5qrUJSVg3
FS0pe+GOvLKd4Y5TT5n0vSbjy/Nbo456qtV+kh99qYdH/g25SRzhrWqsNCIMJYZg1SMg9MHa2LS1
4FAQ5EJ6of44W2T8UjzRlVF+xEIkONhY79pbUGNyX5TSDjBNrau1mntduK5IsG5/9WtnidTpLybF
QU10tq3JWGNo21l+xJ9VUdddkffBBgfv3z4+qCkc0KFauhovEulJGoZ7kaNLEYIscjbfEPJs6ERG
fCoVHYOhohNxvI+6OtzWFrZMqyJKuy+Iciuf+5ZIYU8Abd07wrXjNdsnThdynMsAYfo9QKFIG1Vq
9/NOgo6vaSvqMDoNfmBkd2XRtf4+4qhwt5gwYkGIyajfekkZOVu1r/HVEADNG0TsFW9JTvbiFHKL
Wv8fqOhTP2X2cQY18t1WNwLixLj+OWSF8wjQ0Pf3TdwP/R7CL23DXJTCWje2Hsd3OVriC5vi6m+g
Ggy4lAccX8HzY2AMkIdww45OQlrjpiN+PCh4Kf5IkvZHp47OW2Rk+IPnfjiugyoJF26Ci1PIJ6Cj
xbPNmUD0YPaeFV3ZFVYaB6dcDZwt56WKV/RRxaata++71ijVo05R/qOlDWt6v4CAIZVNXYUU/3zW
BaDvUcZCOQYixKMLspa6Riw92ae6F71lZu9sc7dCLj5U60dTFPGhHhLw2oHaPXVszIVa8rVFwEFh
KtXzi3hxzn9OT0IiwKMFJ6NvtXYV5oa26YdiVHdGDtPeyAbnMfATcSgGt9hwbpeE9y7CCr7H1JuY
2kTkh/PkW7Ow+ojtMTwldhS85nXiHRUvNx9Tx0zfbAUg2yaKqvRnP4Ia/+CtxNDQAWyOJSnQhcbN
qA+wIyx2gNbL4lDnpmQlKopJFRrmFrTQhWjxyo4jHaVnRU0UJug8RTDGSGs1W4lORFgdPJa0JhXT
VRROLHUzoorwJQzYDR+eJHsbqcEpO5zY/ucLnLggPftOj09e49hPKs51G1Fp9sugSlgcypJu0LU5
/pVeJ5qAkuhO//yfCtJAamBLyoKnWAncR0NVxrVO1QELrrD11nagZjt8xryFy/UigMF/g7d84rqC
E7p41ZWyg7jfu8kpx194B/MUkG0zqnsN3Yylsty1GYI/IBCFyzvltOczNBvJY5OVyrF1YB31FKtf
kLu31u0YOwfZWglJLZ4At1fxyikBFz21KCf4Hk3w80HH0FYMNG6Uo9IoCKsHXpycDHRKNkFqtRui
daNd53mhPzix7Szc01deUmJRqrA2IrEUp+cNvbzsVD22bP8YFGDYVjpcB7Gq0SYN16XU/P9sUgBA
H1aarTzi13pdgqulDNsPdDjrtNvf/hYXi02FkJ48+S2LMEXo598iJHAcytoIjzZOrHf2gIrRKpJA
PzZpDfBgIVi7CF2m0dhXJCDTvrZn50cgt55InE2OrhJ5W7/N1H3lJ/dNnjfVKiwH7+X27JbGm72K
vl71NQow4bEJkuj36PhonyAy32XrobHf8dKpl7wxr404iVyR0vEXBefz76lmcRkIaYbHqCp/BEoz
7NraSV7R8FCZIL5yH5/g1NuzrAmtRAxyPhxNYQidSRAf1VpGz6bwsvvMCcROwb3EhUIu3fju9oiX
G4b0ES0AHripuWLNs3QbdeZaL+OjDVl9VXmtpq9ixGJWOBaoS1/z4nqYZI3g3sPUmMzl5zVAF1yt
Rs01Proxd50SK7V/j4xYXW56gbb6xnV8404LsWXZ3Z7l5TIyMJcfjOzpqjBmL7k26IklbSs6hn0N
AG0ovVTZKGaUaNs2duRbp2ljufBlL66labK0E6G2cUDAZZ+vpQp0Y3Sxpj3WdV28+VEDh9YaPO+z
o/Tuqz+mwy/fELhWmmmIgNXtCV9G1FS56NhSaDUp8AFCPR8d6jW86gTvBYIb/79MuMnXLAuNYK9k
vvWOCSFGWZTX9S+GE5K7y0H2Wz2X1cLvuLK9wEZZoO152cFLzAJJH6Bm1kgnPtKYGtutiK0k2KpJ
N9CkU5zX25O+iNemOROvThEkXIL59hI8ptIrleTIe4AbgJf38l0M1G1d6la7yKNkgGZNXf6X54FP
myApk+PtX3Bln5E7/w3YKa0i1Hf+1bHdHN1kpOaEZHKjfy3HMtwnAa2h9dB2wU4d01T7aJA6lTN5
gmiMc64u2m4aTY1eMazkOFaNkBu45dSvbbcsXhAnLA6ukN7PYECIcg8FHoJyJP1wAcc0zeqs0sdP
4L2fwFYk7jRDz2ed9omHwLiSHiufOjWcYif91Aql/alSVva2NCM692QnXbFwqqfa/eW4JCkgMMjg
553QBHOHBOx6eszMOJbbOG/14VAh0bWwqlfmR8uVzGRijlzuK7vxGjvLMIf1cIL+ZtVudjeByOHz
te4rnyN46lN7WHhbL/q81KmnfUz6p3JjUoI6/6oVPP8AJcLsCGq9D34kvoknVhvomAx2ihG8EEoK
c6PyrDfvamN2qC4mIhdrX2ubO9lXyIAryC0uJUVXTjQ23BPKhszEprVy/rPsQteCzPOzo2bA/96W
ve6saIu47QMyTKJfiNCvjAYxY2KhUcVlwPk1ZgJ1aEpWtAgRaf4apJXjrKh5Oskvy9fNaOHOvjYc
yT+RDFRGqJ2z80tPTBSqAFFn1zUOrYpBjrWm3iX/KCibfb99WVzZvnw/9i44HljHc2asJptEGeyq
OGapZaCF5jd5f+/HefJ2e5yrk0KNhGQeSgLH9HzFMH0tYq6G4jiUSfld8xRnFRmSLnmhtQs38JU3
D3g39RvID/iJzzcHBo0NlHuRH213bFpcH6r2YURL+5COKbm7tLXXTs8RSB2NZsEE48rVyzszmfGg
1caf2SWU6xkuOMaQH9Uqs9WVaQv2f+I7ezkG0UuDK8XC1rxyK3DbTbuE6Jfm/GzAfgAcaqROcXSg
VD97gZ1uJFnYIRjT5FPol1WwpR8FlPP2al6bJ6RFsCak99xI02r/k0RqdVVHg1GVx1wfqjUSCtG2
NJJiYwwSNQtlXMooLsZjPZHlAmeN7ykE49nuwaJcUnJJtaNJa/ih0AsJuMWk875KqZLiglNrS/3C
iw3LKNNZpwRF0cad85kV06XMDqv6GIxBvAvTQT4lYZ3h79NLwNS3v+dlpMRFS9MGVCSQcg900fkH
TY26AOat6cdYG+SLk1fdF7eDW7LLMiBI6y4prerQalq801IYoppdOXegBT6K3SdqIXrhlIInos0w
BwMYtB0zXiHj2JK5HbzR7E+WgncXN2t+50prjwxtLJYmP03u7AmdRgUOynmhKW/MHVZzLDqHIDH1
Y+826SkO23jfu9L50gwSUc2g76t3KEX9qlfr8ZSXIt700DU/uaqPqN9Y2fUKpY3+9+0ludxyPH3E
NMCcpnrQvO5WJPAW1MYyjkqeRu+tjFJ/Y0edp2+JdoLsIHBsbTa3x7zcc4xpTZwNJCDois+2eU2y
jkiObRxxZHR+xIhRfq66pN9gEbXkQXdx708v+8QbAK6PM+M8p9TbeJweUPPYIspTr+sgyNON6JQl
J7iLC4pxptotVyLBIRr05xs7cBsVk4LAOqppWj7S1jf/C9pcrGSgyV+WFSbpqjGMpSfg2uJhOgsW
CkADIK3Zh7SVoS8SftGxbtQEZ0MLTSOCTtG29Nedb33jYVT88bWjxwwtDGebSd/ifKKirmhjBAI9
o6g0H5XAMat92vViXRUtmjG3B7tcPTomTIwogcuJ0c4HK2pa5xlc/CN8LV1B6xLc2bYWUrV/3h7o
4i0lawKcMUkOQ7O9sGcARg5gZrSsY2SogQ8KasrHsQBSn0Pusl3uhrq96QxYHj2m4On29uiXm4fR
uRcnJTPeuDk3nqphmYeNbR3LSOv3UinTg+iq6lDkaLoFEsDKyrOHand71MvNcz6qfv5x06SK0lRX
GFUd2pdw9PK7ojFNeBm69SeuhnF/e7xr35goluuWMB2hvNliilqLO80u7KPSj+k2dfVwSykxWlV2
ID9pHSpKsY/es/SiJb7ftZkyV4oD+Bbw2E3b7J9nPG6R1Oqb0T4GqpVundRUIxyEsS3dFl4jn8Mh
6JawUNeH5ITQ9UMgZV5ib3uErXCbto9VmpgHVFX9LbKTwPCBFNrgYxO7er/9ea9tIpqMKhEh3T3O
zfkklQGIYoLyyLEubffUil7Pdqj0N/o6DvTa2mpZQVMX/bjgw1YfCLLQ32RYUJNYUs2rLz0zqqzB
tI6g8UPE0nzxJUywEtuimSrvlJA1D8Dou4fbM56umrP3dDLrmjJxi4L0JEh7PuNkGNw8rsPs1FaB
erDU3u6BuRW/XVpq9SpNM4vUsXM2toZAeubZH93PgAipQ+PDAbPauKg5NW2t2n2vlKcmCvTVYMr6
pEVas+XvISzXZsabJgbjwclEuDDyxVJP/AcHTC6tDT74HG1jFL0F7bSrTjFm8Ljs4vRbdW2BYkUU
3ZljGdxHOHYtPNpXvvYk7winlIXmkpx97aosXUh3UpxC5MNOogiqR8uPsR9saQp7aaRtbSMst6If
qmezq5WF2+oydKR7PnUH6VUC6WLZz1e7zAPLyxNDnOyx0ZtV7SjebxtU7vikGkiE7R2CJWQtbUuR
hC5Rnh8UrU7su2TwlYX7eprq+cajY4tQwlSRN7hWZjdZ2ScmC5DIE4wp2ayC0ViZ4xD9iLXOWngB
L6jKCAPjuoLKJzo/AFXm1VSssjxK76Y4pXFYeuuAsBapdKfRtrnhyUcxNEqwJZj1t3UWh0h2aSPl
8grHacpPYQQ10uwVyMyJjfTdmrsPasmopEGEiqTifDFCS/F3g+jtcNVAmh3XXlNgkN2ixl6v3axK
nHVYJONLKkX89fb5vdzGXBt4pkxt36lMPbuxxrToqlr68qSntbXB1aZYJbYnNlGoiLu6KT8T15Wf
bo95cS/zOZGEoYEFn4zW2Sx8ARIJENMJ6pOZYtbqNU2/63t6SeMo5FZ1y4/XhqcBJ6T+xFkAUz47
NmCLPIFhXX1C4tI8lZLmI5e/sgscVbmnYAjYpW2qeKvFSJ+vQxf/INTvgufb077yqZkxbdCpGYCc
/+xXtK30i14tmxO4pvCJX4pDfBTsW8jZW7UR+sGv9SUw18V771KwAtTB/Yy0NfTs8wPbBzHcsd5s
Tmnl+dG64EyDIbGEsWoG1bzvnMzdG3riB+h/Zt9uz/cvzW12RKn2kGvxF8YO1nxwvZTIe7fpiep0
+NYlanZwe9E46wpHdujClRx2RdCnyarOwu6x1zzxX1hr4R9FlG1710itgTeH9covFF/7p9j3011j
FcXB1jB6NsovYbFTFd07xPD69lED1Ht1ewqX9+0ElOLbTRRsMvPZ6cDuuBVZGqUnKxni7zXcrMc6
LUPUK5E13mIAlG60hsYCnOBwVY2Gfnd7/CsnBeYLPRVKEgDJ56wPr/ZlEahFdipdI/xSdWr4OVS0
6i7Taw8ga+ks1JT0K/sFDXAyckqCIFjnS9akCRoerpafaKKLR6k7yaFo83YV2TigrhRhFk84t4ev
le6gv++3g6qsc+QbvibQVj+nuiNfhlH0zapDfWFTjk51pFQ/bsDee5vUsusNgEXlKz3MpFkVMm2S
dQ9X/yAMPXtBcD1dO8NoI7xl8L5FWWU+JgnSugvLqk+Pw2xnTu0/0l/YyPTIZkexVzyE80s9O3ng
kO2V6Q9OtyltUeSr2pLdf+AVvTuvSZANpU9nBFtRI1lz19tRbuyGOMTrImvL6F2OpfINeVNT7CCm
mdaqL6l5TEAZrDMQoDPugetUYMj00P5U6ggCrm9vkL+M6flMWCbqKBNehs7m+QGv6PHgCdElhD2R
wJFBjw2EUBH0WesUjQ+D4xXDZtLz+0wvI57eF825y4zAfw2sYvgqO7P7Yag0zza2j6HmJs5Ge6er
SrquwuzP7R975QLkGiBvJZ/k3Z6LX7Y0R4BgiPJkp5rybSiy9jO4EDQ+fMLU0JfJobT87H+IWaaP
Q9gCY593fPpV/yQevZ7Q6sQn6sT5+j/OzmtHbmTZ2k9EgN7clm2jltQyu6i5ITRbEr1JevLpz5f9
/+egi00U0boZpwGiMpkZGWbFWtn9KAzlrjfi7lEmQh9Uo5j/k9KLYNBStR7GMMv38VQmP9698heX
jwchWn4DH27HXIVKpqsvECR2O/ruNIAHN/tBqX/8aCDQcgCWF7wX4wnrD1U+B/IIWXRZquJpZkbR
SUAN2EMgfRymYOQbl9N9FOnfo6mb7y0YAHZFjkz07dW+9VoYxN9DtUQS9Iae2ystlVnkcriwucN9
2xjhfTCqynGs1J955TYbTvKtzyIalpkltGosdNlW0MOkaSPUSy4e9Ld3jp2gsDy546F0IuMQGlny
3KC//Tx4nbux0LdgGIlcxjjwE+SL3qTTaoLHGuN2ulSokD90c54fHMX09onItO9qoKanCg1lngsY
xKGbcadDEw363ai8m5OEN1ai1oiFOeNU2xZ+IBpnkZdDO16CcdJ/t2DO7iyjTi6NENbGql/AkNc+
h2lUEgDCRXAUPO3XNyrtY8XOmBm7eP3olXsjnmeceU/bd5/OjhvtsirDF6IoEaOsY1Xzvx3lZGZ+
GUJp7qPSi77Xmu3l+y5IxCejorGMoPxoKA9pPuT/WBZNYzi4tcJEgXRqQ1i5Auv77TMqPfxyDZQL
qYJwSYgNF2tw3UmYZOTjhT1lWHOqNKWEdwKaQcr+9T+3jb29EFCtSaVoUL+ubBhfbxiEIOXc8g5d
HCcOqGbBdH2c85khfbAgzAIJHQbe822bb0MX+EB4F2AfYAgM69c2rbCH6NnotEvOuPReN5T+oLVO
OKHlpcIIXkfauRCAAtpUn8M9cxrj59s/YGXRlLQBGcodphu3KPhkchQH+I5+GUKp6arb5Yc8n9Td
UKn2nxjdqneH10xauQzgcPrpnC6zCj2oxRxRHLkorRscbSeF4RujR1urvZMSVuHBjcCz/sUiiXFp
ZhAx0aK63mWmx0GCma1+qXh9z7BpZ/d5l7cfrbmtjgXHaePuvT22TEpQbmDEidNE5ePaHmBkJZuJ
SC7hlKV+MzctSlthpz1PY29pG2HS2hGiTijhoi/C99Lxvno5Cfngqk8b4+IUtRbdVZ3XIrtHLlXv
8PtBdSzbftiF5pCII9ht53MeK867h2BeaJTJMuEioZ27PMek4xVlUcO+1LqAzskEpnqeIMLYW2EJ
WSpE7uSo1maO+uZRwaxLQ+alIk3osIgQcwUMh2UJ81LMQUdC30ORHzMFfkgSxbo4VPcfnQbFQZfB
8rt3nilG/hn2kc0pWVda0j1xoxUFEivrAtwu+Yfp3eTBmwLn2az04jjEzFv9hT05kEk/TNZJF57C
nUZ34hG3LmZiFrhtZ6ySHTD/+KPbl9G5hi9iY4XSuV45X1ZIUELyB9SByfLFKaZeWGkBd/WCDvjw
XZLFfzIAQ58UrRaHLCr673Ve2Fux8opV0jjgaTR2yW4s6bBeHec0n4eMOXrlMsXOdy8Kg32pad0h
D2x40kRr/M4BIW7p/by5sLhgmjQ0voHV448X5whwUsZctq5c3KzPf1atzTtoiOp73zvO99vf8e2R
labAwRJgE10vCYzcVDVrRHyUS2DH6mM1RNXZGCPTrw1G5AbTpMjRIlVKjBpsYXdWTYPZp5Uoy5LL
LKTsq04b4yj0DZqr05cM1d8vnpVDlpGpRSComCnWCWo6Bi+LQYMT/PbK3zw1tEwBj0rAEkhgtuD6
y04ioZOh15FvJlX5xy2m7mEcHfE8aZOKmhdS2+91+9KgCQWYbPo5zFpeGzRHD13KSo98dCPyCDpY
yhtj1f6gW18g04AQ2+0Frpwi2avHkuROdZYCmVlbG/kcGt5lqlBhI24imNgrHeOtCAPggjb2c80c
8xeSYhwEGNWb6+X1NnPpk+EElwYGkaMlqGftVD1Q7/R6yMT795JukKQV4nbyhi72Es1kSAiCOfRH
AFbaHcqS5qmFh8DbWxR3rIPdVOL+3duJSRIjQjE4sJYY4Cq1KwLYGAUWq8vhCY165SvSk+O4hyrg
121bK2eTNrtJ/QhENfu5iBAiSI0MB7Zbv0696pBoMMQXdYa+6dQmp1w3fv+FOfaRyT6IxRhAv/50
CmLU1oTb9kU3g55oktZ80JO6PYWaNSu7aB63uJhXF0i/nVFCOnv0968t0hnuUBvKIj/Ty7TdI50R
9w9NUjj6oZ6LJGWYJWV46PYyV04oRHJkO8zi8kwu+5g9GkFzKhzloiSZoj4J6AOKPQONU3sC3GNt
PckrTwfOjctHuYjx7mUNoQIHGeVeHvmwg7TRHg0dpTihgqqc52QU1RMl5aeUkYuNctzbVTKpSLwn
7/7LtOb11mp5HZM957Hv1jpgavBe1r6sR15qbdq6hqu28N1QM5Dd0RS4tqWXWspQlYh9KML1e6to
jRPSIN0TgMBy48avm5J0UBiTSM9rU3XrmpNR1SwLuGB5GEtVP4Ibt589FVWsd58U9hBX/b/G5NP1
6tVXB8kUqbqRX6EaIXal00+QJOp2oty5SWFvOOq3BwVrsAhK8DfBzUt99ZW1WtE6TzFYWuX15rSH
+p6KJtotBZxMbvlxrt3pscBdfHvvdWDOicSHKI64hnLx9SLRnYiAO9mxHyd9fKdlnefD91Ae1UjZ
lOdc+XoSEyzxm1SVKDdc26rsVreHSI/9jmV99ypkmbLAYXA1KbMtTb9VW0QyzCLKNvOSSE/o05jX
wxz5U26YH5iUU56yFrqvYWq2Mrk1U9Ah0kJ/mSNawv48IH+URpXInyM0XHeiadChsrqhCfc8DE60
cSzfek3ZUmAKGkQNvbflQUHLq+p0uFT9GqDlZ3sovw+MdcnOhvYtHrruy+0D8jZAuza3eBYmu4ys
MEwivxhmxOlAMOQ8PsPg/eM2tvjkhZVafmuGynJ3KT/oeNv6xmKXGY0SMzbsoXLl233cUw/Q+11A
9PRZQfkN+La5Jde+Zk82+gi4aW9RcL4+okUQuIPJ++d70AU+pl6ifA1dp2ecerJ+1mNuvXsujNgF
zBnuChAE2G392mDZ6mXB8xH7/eQFX9VRL55K2IX2LZJb97PddxsDCGufExAPKsAv/bUlhZ9ndobo
W4uAl4KysWu6uFefuikSw7FAL22+8zqhOkgNjnMCrZ21hQlb22D6QxKBBnQTtMn1envFaSGZlh68
Mgdk5Crip8kRl7xQy1/shrLhVtcupy1FGBjww+yyX5NlSmxETRD7WVX3X7Kho9ZhmHFyb4czRKm3
T+uqMQbg+KZUsTV7EbGNrteno6tGfqkETfepbntxr5fVVH0cMyPZKNK/LSFD0APmE1ICHg1KYouz
CohbGzpGOP0c7sVgDzYgRzFxjK0dHNRzuxtDkf3jIj2416MBbWInH1Bl17X0w0githEYrzxfFicZ
dD5Iayi9F4XKoiiyvs8qLo5W2tYnI/TGBiXLwDsNASd7x6RFFN9RWqu2II1vpz/YB0YrDRs9Dwnp
kF/l1csZtHlsZF2b+kmB+OVBBO303bQDGBqbFKZBE7/PXzWY73cNNJUX5NQLYofW8j5OQO+fmOkr
97cPgvzQ12UKkIiy6CQjCNlguP5JRpU7UjEs8Yvcyqc96qawWSO/HZ5v21m5TbAeOJLJ2qVOvIRz
hiNQXyuaM183q5EEXQUZO89NFu7cKZ9/d6Jxnm9bXPEfeEUSD7pCyLYsy4h6yvMOIDb3szAPHqfJ
jkcYJ2b4vAN9/hULT/nSBFqzi1PX2ZjOXlks+SvekiATMP+bdMGOinScARsYfeGLRm3hqLdjweyy
UjxPkb3pm1e+Iu0/ytA00YlXlvzYvYqGfNd77G6Sd8OxFB6HV6C82m74jZWVAc6iJADKg4RvmaSP
mRaaalTlfpWaKiKCTQ0Jbx27YpdbAroEu9ni+l9zHkATKDFZiJezSvmdX12aDjqpOhNz7tdxoJ+Q
arURcp7131QXw4fWLOI7im/tntFL09rLvtw+hePjlGjK9P32iVrxHJLlmfiJrFpipa5/SS/0ECqZ
qPCjWvcUSqVQ2cYld2tnA4KOVYehcCNVj7etLrdcsrlJUJYk0X5RrLi2Cpiyc6iWThfRa9X9UJr1
QxJ3+M5q6H87qRe+F1IqDcJCSo8NH0UgtHAJc93zFrFS+mqG+zgmYXtfDgAekMnsuw/a6MXvjOyl
QTJ52T+ReaC1+MJ5m4Y5A036xQBNWNxFYOJ+6x34ukOTzludPfmRXjs8aYy+HtEfBWigdXK7Xx2n
jMpgzQSvegnmNEsOFFLz5oviOWF0MESRzRteaO3rybEzmebRMV6G3EFRSpZibb5EWeOiyw6bZ/bB
HMG1O53nHsLUGLfIB+X3Wa6Qt5aiD3BVnvbF9xN9pHljwWgH8jEzNJm0NWrVKh4HGAOifTmTwqva
kP+gbDOfu1gK3N4+sct7IrcYLA/lZxk4EV9cb7Gwqqrqq0S76NSl8p3e6caX3KIZp4Se+W+vdMnn
3vSyr7etLn3g/7NKXsqYMPXR5e2Em9bq53bSLqoQWrGrCnItlGwt83DbzsoXlSJZMgslnnlTy4OI
vHHjKlYvM0ouzdlqGYM4dOBD43Oc6Oq3Xh/s90LoWZtsXhA2cD2A+S1iFqXNocPxSv2S6yDJ0W1j
2gTRH5iTkocuoMK3oyxXKj9ur/QNFBaz7CeIA0ZO2NOlxAuMywOVr8G4JM1cfo5UMz+oQdUV4GbE
wD9GR3Mwky9aP5kRgNxhfsz02t6IHlcuLM3xl3I/czxooV2fpsQAIpcyAExd2Mlq5nPt4F6NgPDu
rMze0v9YBg1yxUxew4lLwopQwmKjGdAaBUwcxiUNptl7UDUI/JmGfWy9tNaOo+VRu2kMp/yAkvdW
kXHlAOMguDHAO6AsWxY44ir3KhrV5qWfjC4/gGlMzKPXhuX97c+6coB5u1H1fIHDArO+3tAi0wXZ
i2ECFrJqDwh3gjJREwWmP0xz8oP+mPDubptc3VYGfgmIKAh4S0rtOlXohccBSxuGcDo3YYUYY+u2
mrkLDEP50M5eph360Qz8bJi3ICwrDlESsQFJkpwNbwb4w3Eu6DqMvC/IU/6sgG3VZxh59fQEcHl4
gI64mO4BzA5fLEQjEWuwkHJ+/yuOcAEZh5xgYEJMfvxXz04UjFXfWal2AXObpI+Tolekd1pceZ9y
cLHah0J3x61UZ3Xh1OpgwoeOHp3ga6NxWAmnAplwqepITz8qwZgfGhWejqOR9YOzR1holgFwUUL8
zP8sdugYav7tb7923Gh8/N+PWNQNFD0eolmr9ItQtfYTiKr8R0555GgXVgPwG2WZ2/ZWXh+8BPEL
bVD6y8uutnCiGT16T7/oCkgMXuWsP9D91L8lLU3C45SF06989Oxg411Ys8tzQnQsB5bNZY+nnbLW
1frUuERl3fyMrFYPnqIcwfBTjPg4sklT4v6jo+ry5fZ61/aXR55cHjpYySp+/ZGVoQmCvDKNCyXm
5qgkhncKOmhLd7o9x8fZGrfmq9YWyvCsVFYEbQ3i+togmFA6dHVjXtxSaz6k3tA/lU6ZuFCPpC4M
MEURhfuQstXWYOuqYaDtAAyZqCUDuTacQrFSOHVpXJSh1E4xo/W7YUjrJ08dBFLycQALfjDpUfYX
XxaQAgM41C6gs1tcIyjqes0Ma+Nil0bzEYbC8Uuf9/R7dBQtox1N2THa2Ulrb8lyrj19wGBkBon3
AlB6vWBNRGU8xCrgFANIJ3rputue1dFEREidmY75m3UCM6FOQy+fhv61OavNwgG0j3mxEcC+pJUy
f56ZfQp2hT5X3NU6Mo5lJNW4bp/g1WXimCXdFFywS3DjrKcRxIQlr4MbafpBm2b6T3HsFcNhzCjj
bJQ81o4Rw/aEUbzk4Del13zlirPCnEarzs2LGpsfFcWFvMftuxNb3JwyY54/lYYy/Xj/EsliKTxB
mENYvrCphUoddD2RlKeO9XdDEfANgk/LThTimnzjO67tJ4kqKBAyRgjwFt/RUVG9r3qHYyMU5zdj
cXoGL3UPUtSc1HY83V6a/OmLdEPmN0DDKD2A/1vcjjCABUmzG/tSaFbwqFddmR/KsXwSde0rVZKd
Nbyi+6AhbLjLg6DaML/yNfFEUPjywlEGXw67gx9iQssp7UszISZ9VvrADpFDMRkdg7uxvrOVWk0P
Zh5PW/xTKwvnzELnAhAPdoplkyhIBsfuMxfLFvqxs4IQYJDoMTpkVfCHIAOB9hDJ7HA3jCWg+7GM
TXXjS68u3pZVTACQZCOLY5VUTVKauepcShuhhD7XGMNWRnobkWfN0KjhKk60UbONG7Ty5NCpAoyM
6AAJ8hJNpbk0+trKdS5iMNT4KCwj7Xea8P4oSdjpu8oejI2vvLbXEr0lHT/zRabciFd3djJmlc8c
O5dOGcKu22djEv1bdUkeHdS+CxTIO6dGOXvmXEIlUzv6t5r/Um0ktmvrppItgYISmLh8CKA+nNSp
TpxLUuc1SqqDvUOhL6p3VhJ8gfAl2qIgX/u+rw0uYifmgBBNmgL7onZKmRwhHVO/xCPzRncBaBME
xcGQ7bQEhufj7Uu94kJI4OWsLZEzueNiKKjWkRjNCsEXLqKqgguo0R7pNhXJ3gzbbmNWznzrQQDP
0lIG70m2ucSPGfqYdbYZWJcwrc1gB39ObO4Kt9/ShVtbFAkWwDG4joCPLDxVQY6RELeQ3Dm6mMtd
ZRT9czRWjDnFozHVl/fvocRuSI5XKtHL02KqWYNgkGFdyinquoc4cp1mH1Q2jc9EFO7GAOdKiiVL
LQxD8KwBoFo6fTNMVFy9dbGL0oNhNwbVpA+t+rWAs/+75XXqJ5Tniy+JPowbXmjVNGh7SLso+DBZ
dX057SKjPjDY5mXkzQXJbqjNvZmaRXKvAziqH3TRI7vYR1P8S+Hft8hz1j7rCysGTzlXcwlcgeW7
b9K2dS5GxJgdk1TJP2ovzP0knHoD7/32PgKmguuQ48NzQ0h4vVI9GxkmijX9EqhhPezhLK9+RRZK
JKcsM6zu6KpxluxUUdCNvX2Y3roeaOBYH48sBVLqINeWXWXs2oFE4lIUdngQGpQpB9R3Tf1rg9TY
3Wy1Uf/ntsm3+4pJaFC5lQC4KOldm9QMVHYHqwejK/LuQwizYr4X5LB7VYmjre7yWx8AAht6KZcE
mdBsGSCp3gztYRbbF70v4/9qzqQ1pzDzRPfupws7ENlCaMtHJNC9XtSot5odutix3LkuTmnqxPMh
mRzFOttG6RxSG1rdjcdr5dQAd6EYCqKSR2xZ33Y7x26stPYudFwNcWpESVMqEdDsg9RpgscKyrnf
jaOJrVLl21eTLJhyC+kwfFacnevFsokTPV0wo0FZWt5+RAvyFNPdjE9uExo/88adD+i4IJWsIC9h
HvKxS7dqECsH9/VvWLamhN4gfxeGsV9YavopbNo4OaYVHBEHt+vKPaqO8IXePrhv/ZFM/sG2y8I7
REiLb+wObtv1Fkhdnpw5eoTSqzf2IvZSY2dDvPTYQABb75Ipb/8TJG234fbXrTOFjawYNbYlBDue
yJwRSw59PbC0bxOFgGBPOGF/q1sTzM1YJJ8JUcuvcZgbG4545cZyW4mQKP6TSi1b24Zo7CwzbeUy
Uo15NBVY1fPUUb624IHOt/d47bMyXgoWkkCWw7XwhFnaZHMxpqFfakO9G8oh/OwlwXTo5uyrPnrW
t9vmVq4QqphMWZPPoIqyVFYEB6Pm/ZQql6yIoKKYtW6cjjmbHx9NSJ7GcFdPYNFCZ7Q3erkrjgkU
Co0UOho4Q3URgjVdiL6QHUQ+dfbJPqVQfjrn1omtv9hQir8wfJAFU16Rv+NVhNsbVVKKyIp9DUqP
M4/MuJs1RrUyd+6bc2wplNhv7+naJ+RJoRdGdxUBlsU1qfMetcjRiP2WocXhFAMQKM7eVFvRHVME
Tn2fl7Z4vm1z7TvSGyKAp59L2iJ/06tV5mmgFYEJUlhvDefDMKvjPlcCdW+Vrfdsd1Z9bMx8i0Bl
7VpQ+6U6xu7Sl18YVWbGS3Thhj6akc6IdGFZ3utoLTw3NSOLtxe4agvOKpJ9yTz2hgKI+pwCqgjU
fDaIz2qqVvtgyBvvUHZIkG6cmbWzSdjF12PmA9S8cb2bhaOFmeNFsZ/qbf5T1dIyPLdZLIrD+xcF
SoQYnd1j+kC6vFdfrYkgrTDS3Lsgqdqf0rJ0gr3RtqFxb01zs8X4u7aFHA1aBbB1EDYvzqVhVVaM
aIpHOWhQnaNoJN2I2apFfGwSI/p1e21re0gyS4OdpQEIkX/+am1jUDlRRqRxsWjvfxR6AQQIUFSd
Hm/bWXsWeIhfAFe4zWWQLMe33LTLggtdDyu/80InfqJR4j7NGjBWhJbcogcJldXxT9RA1XrD/Foo
QHVEqo9IvbYlh5GqQprWz0K5pLPn5jvFaPpjpYvysWx6BtNHT5zY4vgMlUXaHPOiKb7fXv/azWc6
AGw5aFCqH4tYRAujtAoSPHjUVcFTwFzbU0rO8qGw5ozmg01XqM6Njdu40sHUwdRJ6SOaplI5/vrr
moUGtUQQexctnOr0qSzrYNfAVGCcM6o2OhqbQR66u6Sfdf2Rfln+MbBgwfELdW5+396AF4bD60IZ
JTJQxeQPpIOUAa9/S0jZta+8MrjkWYYbqtnuO4bmq2DfZ1r7oPZeeA61tIVDYrLOCpjgfE9aqsHB
PwwT0r8iPQjUzu5u/661ZwCNA24bnGVgsxZOJGx0CzbXJGCkqszNw9hkYrivUjVmxHsKuzsFxov7
vzDJFZcEeDI9XnyVXFO6UC9N5zK2s2lwGEX7xM8b3KNhjgahWZRb/7lt8o1mpHxVASNI6B3wVXKp
692vIKEr8qGzoXWqXO0SqR7MLJwMRTtRZK6bHTMWOsyciZLX+yjqww9OZqg/0nkMngNPjVtkR6Pi
3hPBWPiG0g3W4fYvXHEQ/Cw52EYOL4UXrn9g7JReYFhhQB+nSsQOxfPO20/k0Ze215Vk2FW6lR8t
I3Otz1bVGFtZ/Mo54GmkgAt5A5dmGWKN85S6DYRN/jQ21hPl9+5goxW2NxNSB+jgpy045IpLAkwl
x4Vc4ro3NKVOo7WqPqrBpQM3mP9rFlXv6+UQ3IlJqN5TwvBQ/oXZM8v+rFG18PZiDrdethWvJEmv
iSkJ7SQV7vWmF+SJfTDPygVERRAdROGpxOgC9PavIQXzu08LWwQ7awrrasMjr/kmYGT4JVk+hrti
YRuSz0TvwT75ydj3R7cLk30FBeupjALFu3Os1PkjGEn62JhFfVaLNkqOs11vcYyt7sCrX7E4dn3T
DE3fMAc3GWUz3GUGcIedFxtz/WzH8fh7mM2EIC2pza2JRrm+hT/kQWQHbO424PhFjTELcqYrUkO5
6JPkj6gm03huKqqZyF8zPPb+24XP5Xi7dN/fPL8WikOiDofI7xliV7+oeqEru1Fj6PjQm2n4aDat
m/6GRmE4F1XR6Bvm1y4XHTy64P+fY+36nDmzVWVlLUI/qBmJ86o8+TQXhfiRekX9lfGuwt7wJmuX
C7YbiTcGC/WGmYAOlhcOpROCmhzc4TATAR0FIp3GoVVcxTzPpuJAhJsg3LyHK7lKUdNJFbGB4V/7
xKDLyUR5gD3Kk9fLnkXVaSU8gT4MzMHdYHjBAUpr6yDsYgu5s26KjhfoLygZljdZsTLsz1boa+OQ
/qfWZb6ke6O909re2ZoFXjPGWAB4ReRQOcSL7NfQ8JF2y5g105zjk0LmlMGCIio4PrTY0jfqGavW
cMiSV5TW93IXW80bZvi6g0skak052KkRTadBacL52HCmndPtq7J2Vhkeh9JCemdQ8tcfTW/aMSxl
rm0JuhyDo6eHFFLGz1MEe2kYTO9v/xIPScQp20ndelm1iFW0ZHu1Ui5mZwe7ynMooWZ9WHzzzCjb
ghOv3AtXhW0MORH5+CxfWbOmhaMwLndxmjzas875gYH88r6bq7tm6r1vhRE7JyNVoNJ3SwgnNu7l
yreUOG0p7QrzwpuAtGIGMaAPEPqtNiV3TTe1j12UazthimBr/uoNdJooAmPQQjGpB/hqOW9g1YbT
5m2n8MKWdfHRCRXnFwJHdXzg/xfHfEjqeD+nkhy3m2e13AvXy7Nj4QinP4imevfQkvxBdCppmjIG
AUev/Dqvkq0gRIIU4huOVqUN56x2DGjQIlp21dh2Dxp7sAWqW/veUjqGoX1cw5v9ztNYqRuke31T
7/9A3Dnnh0A2NfcNvu/OmZX4U+AE2TEIDBeGti3za59bFl8lTdUL0cb1gkM9N7UsDgDmW4nxT+YO
QCqi2fxZ4Ph/3b62q6aA5lN2QF+QFO/alO2EXWN4deJ38FoGezI+JjJp1g3VblQzsVEWW4lWAWpA
cAH1jcwbFsmMqY/J2NYM22VzZ9RfysrK1c92YlfD93qOHW8/e32f/zfQtOZcW+B+NwpJK04KqjPy
KNpNlCWW01kVoKcgzNzEr0IT+diIdvcfE2zuN8dorP6U22O01fVe3WAGJ90XSbo3+EzqoGCP0W70
zcKexr09Wk5GxNZn86cgGbUNPqU1a5CkUV91wFa8wf4ELRhxaJVT5kfGAKq7UYSz8ylHUl3/Nx4G
8/1vDMmfLCLBYSkLyNenJ+vyKqLakvilydDKbsBLFoe2Kec74ZTR+1t2qHi/sia/7ms/oHtBCXdu
4httns7Pk5jr4DEuPeuX20bT8f0X42VygvIDu7lcmpXEs9krTJgXVRq0X8YkS9z93DGi/AzFZGBt
1BzWbgbFVJI46XPQuLleW96KUplQqPLB2Pb5zqpInPTC1koIH0M7OYeD65XGTs/75hct4qH9i5vB
SChHBpoU3IB5bb+CTawMKwfmpKZ2fjbO5JwhRE+PpdIYz3FBk3hjwWsnFfSNLK1S1IXT59pga9pd
THk19QetVueDlyq5vdNJoYd9rgrnvaOL8g15UT6gPkMZefmG9FXUtxXoBN+OjIFBuVqb032jOvm+
dYd6A3wuN2uRowChklr34MIhQlkEelPQNkWbJZnvdYMrHtUpno3HYWji97clPalwY0hIJR9v4U5R
XAj7GsFoP8hHFN+12LSScRcP9XSyhDLPDyWMylslyRUfylXnqzEGCuB8GXgNRuSIXo4jdmNQUAQb
zcjbKd04NIe2TA37pNEi3Ro4XDktzPNS+6EYxlTDss8RUs62dKGmvmLVEfMpGgTQIEWFCKr4YEUF
zIa3r//qKnmr5MQa0exybnnS6zGcmzL1LTENP9CPu5tC3aj2ldDy9giKq91K9lZSasbVYCdilIDB
nyV3oNaGTTLFferPeVl8MWe87X6MZ7vbWwIv++Qpqa2dVbVz8ve/yvSY6csB2eFp9BZ3fx5teOGC
KvOpIeXiZFXtdIQ/PDeeMiRqxT4adWhBd2EVqO6+VvLe/c/tzV77uppJkVeir0FqyT9/5dgpHfZq
Ftq5r+dp+cvtPeXJ7g072I+DGDdy6jVb+suEmoxAwA5c2/IUmrcxYs6+CIX1IdaK4jupURAgddn+
vL2sNTfAuIRsf9BUJpy8NqWYqCl4wJ/8Igi18ZBPsAweG4fQ6rad1SVB5EF7lt4RLufaTlnb+mC2
TuGHkWv923W1y2hhVxzKpGAi+i9sOfKkkAlhcHFW8qy1oWfwct9trOwuATn3mfl+x9lxwragkqvr
wnvSvZX172W+jArS0HWFmfkiZQbiPk2H5oz8tG6ftToqvt1e2Nr1I7yQY7CU2WGyud7EedYixkCZ
UU37xAb/CT2Wq4bZp3QoTMCB4/i7hpv9/rbR1RVSRodBm3ifEv+10dpJ57LLOPh12qDl3Wbdr8mq
e3iJWwWx69vG1lwamTlMAeRpDhQJ18by0WQQV+XkJ1mROecaEehpF2t1X+zVWQ8hgSjUbkvcZG2F
JOko5tJwZBZtcQc8Ou/QQDKH6yKmF+9gRUVszpjcxyp0rA0/tmqLYAJoqUZNwFzYovxn68Ec5L5n
DUOB8iXgx9IaGC7QjOi9TBoEFMyeMnrF0iRWb2EsNp3YtTObqn7XWKh19wJd5ySCaRpyosh9ICfe
IuxZ+4CvTS5OiwtSomIwp/DzRrG7D3Fm9P8wt1CLvSvU7ssguvdPEbNIjooqVYeoCiyi0kS0fTNk
benbKtMZTeSNHwMl1pJdD6vH/aQlxdf3n1EAT4QVkvEAdtbrM2rN8IbDhlf6kRPl54HPubPh7Nt3
ed088jzNG+5sdUtf2Vt8xcEK88wMi9IfmD9tWSEfkdKj+ZvYu/iZaZW7UduUl2wZGlK2p9oInIyZ
4oWvnhqOS9jUpe+oeZ0fanvUq31TumIjNFy7C0QIEnoCXoK/X29khbhWB6qajaw78SPT4PZuwrx8
bifv3ThcCJ6lg5Yq70xiLyzNLeA8rehLn+mwRD9mbRH9FFBVboWAa59K8sXZhstQC0HS9YoQRoB4
E//hJ04dPuelCL4mc9Pdaf34pRC1seFMtswtPtRgKQJsXlL6tSvnsHoEq3dlIbmQRygEqoPtNH+R
coKHBSIvT79UwrheIXGzh3iMWcB8BB3ZwUkc42QHeS2+WrWeuhvPwdpJfCFIoIkEqmY5eRYphUjD
aCiBKFnO50Tp4nqXisraeOJWEltCc6kpwIwq0MnlPo6IvjWTVfgdQKjgEV0ttTtnlS3OFZnLh9YC
y7ivg6hUn4q52mrlr33F19YXb57qNDJccQmNZkN9DhFUbxBz1EpvlzreqB68Chz+bRe2tq9yQ8HW
gCaEueT6Kxa1naEVrxXo2+XJcNYVbRCnoledv7JD5scMDZMFy0agaHMK+qQKfq4VSvVfL9aG6rNH
+UfZMLS6h7QR6H9Do8qRuV5Q4owTmjsdN0HEuXKO8vrBHEuwy4XzMSrLoDje3sB1e0yUSVwbjDfy
z19lA3U1BwpZYOmbY9CLXTYE5WEKodqtRdvZ+8hChOe2xdUzitQj0Gy4FmjXXVsshJEiuaKUPqS7
9YNbzg3SHbrxZ6YteOa2Ns8MjaCQoPPy3ba8FnVarywvrnzdFoMxZGnlz03iHpVxmO4ypcmhSCmi
88zY4sWrAmVjuatGIRmGDl/Wtpd+pgztKoRYovQDGtQj2iWBu6sGN90lhDIHFTfe7aEJ23qSVi8G
oxoSXwtWe0luWKVDRac8xOG49E7OkLQ67nFuTHXj6Vtd3is7i6/pzSoVicQmaBnE0RZ9/F+GyDQX
DTSa8scYpMpTGrbtOxkpZTwIOIX3CfZm4uuF1dicukqdZf4w58p4TsauUE/CGCvjQ6wm1rThVtfe
d6QkwHzyJpKyLC4lWUPTjbWX+qaV6sq/zDJ06RNKqZUNgxzd4i2djrWPB6qO+VkJ/nxDTtSa6Ax5
UVv4blZTqNO0jIBQ1J69NSe8dvvpD1DMYm3oVMuv++r22xoERFAYZL6TlvG/bQl7zl1pcx9OlVs1
6M1YRnd3+xKumpSZHyxTkn9p8UTN+mSok9fmPoMZefTJsyoj/9OXWts8hC1wwj2MuEa9EV+sAbtk
1xkshsdw0ZuBUnrowlFjiFqTeg6tn80c6eWJaCrXfv8Paee1IzcOresnEqAcbqUKHZy6HbrsG8GT
lDMVn/589D7AdqmFEtp7MJgBPMCwSJGLi2v9QTOHajkgjpnrZwSabPVjPuaakwZaKwwrp+03xr3v
VJPTntumi5N3M8ne19ursrXDeJeigiVp6RTBrz9EJ+wIfa2QHVZHy+dy9pbBn9N8vo8Kz/t8e6yt
IytRHUieUrSktng9Fq9fUSaGkl/6qprbgxrH9fhZF2Ya+iqV+MDL0h+uuxT2zrhbu1paIsC9B2RI
l/F63FhQFG5QM7sMbZ973xzPFEoSaLBtp52RtvaYTIFgW9rAztclrnJqhZLWc3Hp3L4KD3oSzv9B
t1cfRRaWP6xOm8+3l3RratSEYa2AAeCFs7pZnLxyCjEnbGqlENNTLJY2P7eVW+65VW/tE3l4sBIF
pvwKM8INZi1ZyatUZLmB4rfWJv2dq859d+rieXR3bszNhcSujaMKSgU9putPVtQDoiB2Xl1KMU3n
RDfUR3eBnOMnInGcII2nKfyTpUQdQjbfKWWt4edtBrBM1ZXyoqUwYI5YAdINMfu8+vf2J9ucGpwO
mdCxJ9e1NbQDpzIXPH5tRSS0f/oYDm7SmskY6GKK7UNaimKPQiX3wfpBKheTDgyC5q/K+UVmVNk8
GqSrDiBSS01L3MvspTs4iztnwUBHDj3FMLwr0qz+BHei/uv2rLfOPoVvirE8Vnmprj4o2HqiOx2D
i4qkSOKHQtXqU5aK6EeT1sCt1M5u0gMsXvvb7YG3lhupPyaO2xNhbnVC0jnlmuTxf3ErRT2SrOum
bw/Csw80g7uvHQi2ZSdJ2JwrCReMQ1TBwcpcb161rg18bZTiIkpnTE+ZJxzvQVHqvv2ppEsMhLQV
8Az8Avu3vSR3e2wigcSyERFW69zktTVqUMovi0FFILLSwnkElyrROW5efp/cuDP8wQBJt9MN2woQ
NBXo+UuzG7C0q0nbc2fPSkfFHZ3pAS2IrJseXZvA9+wtWMbtlai3ACwguiC0Anzi2K79buoOwQE3
S6m7t6P2zZrie3PUqbqr/RS9i502+9GmQ/yQIr33Tc9KMLsWHntaP1tPt3fY6yX/pXZNdoaKDiqe
q+tFS6bKWQANXpBLbVCJUJxHV/qg+k2bhq2PNRY45s6buk+3x329sxn3lyoU1w1a26uEZgB9kQzY
TV0MZ6jPem6G6ZGDa4kgxwtSfuo628lHN3CpckzsoaUIlvEqIVWXSRkg86e8tEXm+IOz5Hc6RdHx
q5T9bn1aS7bzMCVel5/mMPuHZ0LnRbipTLW2k1q9Dmn8FB4A6DvQNHjFnHQcCO9W7ySXtOFlsyTl
9C+mjUvyUDRglY/hZE/irCBawgtBKdzAEpnpnG9/go1NyI9waabL1AkOzPo9QGmgRBs1uTgpGayu
tJX4uzR6BBizzj46SZK/h2MJaI1NPF8Se+QP0RxND7xSuiXauTVfZwMIF0ImlTRgws468NT6Ilr0
8dHwnly74SlUa8WJWh4A8dvz3hwInNqvtillwVVQrWYV3BK0jUsTKyKH4pcl4ylHgm0PV7Mz0Pra
aPXWtpq0YSDDa+4SihTp0amspN75kFtnCdQO4AHqmzxJ5H//7T3itqqaZe6UXLoMuxQU86iWn81F
ccZTY1t5+SHL1WaP+ys3x/WlzK5BZwadYeIlHJTrQRtatUoZoZodVWMVPy6pMf3laXn0YarKKT+D
qoiRKh+X4VzOjZ3tfMPNvctESAikOdsrLUg9sXrNaHA8EENffXMMLGiHWETWaYp4x/h5Fxvmh6hK
7eWYUq01fW0aRrxJ3dDV/i1rVbzVgoHSjIoODkoedB75e3WFCBNxmtBDfTkdrfJbri4tvRaYSUe7
4By9fQfrcBngr0tg0zpTjwGTd9qSZhcxinB6jxSWXt4vbTt5e8WfrS0MPVVW6eGovgZaJkOYibhj
VpFpz4ca5Kz4LxdKvddVeX0DI1wKmJpPKv0YtVUsSnO9axwlA9yj5x/UKa6+K4P4e15m50/iDLRa
WvjyIFAJud64eajQf4Ptf+FnjDn+MV6PoAx9gW4HebYV45GHkxqPUoh8bRxY2ODgS4djmcSxMz97
1ZgnP1vdSlIfal6dfMjceAh9fVSb/jwoIvqI7kpoB7f3ytYF//uvWF3wqjGoOpCJ9CJEp94Nbu7O
54LE+SDG1nywckt/BFnR79mIbg0rgwOuiTxeXwE2Upq4Vl/H6cWJxzI7RFFk3pcQZ7+As4KThKZp
qGDg2i17NvdbG8lEGVtWZ34p3F9/3qQf0Qpp9PSSgI9/BExJ/qI742wH1kRmcLq9upujSU6+LEEA
x11lrF4821Y6TullgPt2bObJ++wl9UwJb0p2nudb24noDmZL4vPpL11PDCfnxrRqTCdwmg8BeOt4
Vvk6yXAaRF1k6UHnGIBw6yzLEz9qcepWtdh0n98+YUti4aT0ojS1uv4Vrdb3y2CW8cUNrYiu/JRo
9VNVJKPjG0MF9fn2cFtXG8pp9K4RteA5spq0Dj9d4FqFAQyFnn8HS/029viIpImwv4LpTneG2/qc
vw8nw+FvN2nUmLOGAC0kZ9vI2uPUAPh9qpcFeAWP22TvFts6JL9KShI1LnOe6+GKTrh6q1XRxe7N
Kn9X6FjoZBTNsHQ+t6mn/HDCZrSOsdLae+pimzOlRAGgg/vjVemMa3CeoEUB17fs8XnAdApmnlLn
B7dU3T/I9S1UtST/j3OyBv+IGW1vo2WsuNHGwI0067Gpe9UHph8fYmdy3tzAlnQLJHl4ylnoC64i
PHouc2lnSnRZTLOcDnFhR95BWfpoJ8BvrSHJO+V0ChPcJ6uSoDMK8PaIPl860SQf07YtZNFFybB7
EDri0DvT2joLlF6k1CwCeFQ8r3eLVwxF2Dek6xP9p9mfFtP6qcyVcXQxoP22TGjA7twdmxP8BWjE
7xupp9VxMDKKoVj9Sg+FaDjlQ+zVgZJV4j9KMuGeuvfmYDSWZVeNC3PNI6/DOKocIP6XWDfa4mjP
ajX7eqLkwq9Q/d5JIDcXEwgVHRH62K/QmujWiLBNnPgy0qJ4n7hd/V4DsXkAhZNaQaIm5IpvD2WU
H0E2EWF0Xr3Xn0+DnTOnPe8bp2rKj3jM/mdhJfxUNvgaaIgYHv5Pw61vpta2lR5hPoxQrGo8lMvE
M86OsiPv4+S/hWrCv38ynuTCWUC0XzUo+0lTFsXAginOHPsfgHDvrdnWkqDs7RnDIGv4g1AtfcEk
2FYit1Y3Q2Pj9qfRWLgMdqnNQY0mzBfUskLvTKa/J7279djhCFgkjPSWqM1cfzu0ybtxpGJxybVG
PerU/O5qYPaPdqzil+AaXXWPWqHnL42u/Hz7ulL8hEiMvDJ562rbVKOXq+2gZJdZGN9zZVJT38as
+9HUJv29iNT85fZ4W3cStU4WlghDrXU1XpYVnVUqE/QMx27+pbQqykNRZeVxQCT2jnTWu/PCVl+O
t4fdOv2UvPgLxCaMwNXn7JwCZpvTA6TsJ/1+GilEBa0NialMa+XtOqJUf3hmSKY+KoRrgq5wqqSL
1DgHpTZ0FxjQnBDLGfpj65j9nozo5szAovISADQDhPh67+RqUooUV/RLFkGV6IRXPLlKTsOos+I/
SSh+Qf6QowDdv2Y4FlNULEOrZZdJ6ZvlznGz5addx+WnBI69L+bMWXx9iPQ9xvNWNCUhdKWHLfF7
XT/FYs3B5gJqhkib9rtZue4HEtnlvCTGqN8VFNadnf2yuU1/G3H1XlzcBI9n1+a9iOAGDM7SCzyl
iZ4ACpiBIcVbfLuY4/PtXboVBzw0i6VuMadj7RtQUEB0+3mGNUEF7ym3UvuzYZSKcgQFnOjBMnsI
3+a2ejbaFJuj24NvLrKkvtDBopVvrl5yTmNlXQZC7pJ27fyuyo3SfXLdOnwXKl1Y3tctKdbe+39z
mZH84fpnShDMrzevhm9JbAs1v5QlL0eEm7z2nzIWyfdhyTx/jrXxhCdwVu3clRvrDA6LI+OAT8L6
Z5V4oKpIKbhJsovdTM9FqNSHwc0ahKOGQSuOqArEL5lW4Q4xd3nu7WQ98n++qmwxuGxJQjClurUK
9rM+j0ladhmeqE183/DQEg+V4uR7Pf2NtQXhLMvuZHWS8He9tnaLUyPDMEnFLo7YhofHEUBWg/b3
IL6NHhCNMrPG77d30UY4IuGBaSQDPKSx1Rd1+6mEFAMfjk0+VX6ci3B+ryRSmcOsRB2/vVTFcFSX
pZ4aEHL5c357UU1VZuG3XBMZWjQuPC21XmJAYXu8u42zgakF1Rx5Pl5zwwZt6aahaHIEAScK1lqV
ts5JTLPvpIhy+VET6+Hp9kJufT4KqdKWCqgQW+V6Zkqk4DKRwPdJRlNPngEnoRenMNJ8jMbarH64
TaQO6OjiWLjz8NjaocDHOSAUzOidrIIf4FxA+QPkW5TbXMlviuvmkCXRcPcHU/xtnNUOdYdscaH9
5zRpoiaYRBN9huDQHPt6ye6KONEOCHMlf90edHNyJltU0nwkieN6XcEzL+NsGKBrvEoMH7Os0Ycn
O067w5+MQ2mMJwDJ1drE0/VaB862mwOCnA31MHbqEj1X4Fu9nY2yOSFai+AcQEO9AifC17VF05cF
Rlq5dc5Ka4qOyNY6ewZQmxuSejDGJ5IVv+5r5LkV4vOHi5edO9HXovJi7UjR1csRUu4c/YGkq9OO
tkOBeidcb50+qdP2/0deNzqIYQM6B4wMSEb9qDkQ4X1Cj6b6c1m4f3UiXXZi9NZcdZC6FN1Adb9S
5lVUZG2I0RBFekz3QjWJ3wu8QZ/UeI6ORV4lB7tXhmxn1K3YSVkR8XlyHIyrV0c+acylHruyvIRZ
SmMwA0z3F84qNU86N/379vbcWtPfx1qd8WxqKpK4hK+ZGOKbp4im9hFYte4mNXKehqJrnv9vA64O
O6oqdCuxSbwU4OeYnGIn5dEa3Pqz1unm96Ycwz94EktMh4QAkRu/ckCKYYbodcIRpDRunrPessR7
N/WA7S2IQRWHxUntPX7/1mmEJmLKbjflqPUpCb08A8vBQ6NOlq4B1o3z8pG8WdlZzs0d+r/jrM+E
VaYNWBzSfmWJf+LrMQfQUuEpu5nlfimzakzuwyR09hK2zS3627Cr6CnUtogHp8svA9V3LbDcIvT8
sKmq7IxVj5nsxLat4bj+fkFF4FesmymxSId5SYBw1QBwTpmYrXsyw+hhGIs9M72tBQWcRnuIsj5m
q/LD/pZJcE3VURarpL+6Of2dxWb3UBo6RPTcjc6229wNuAfufMStQ0h4gQvDX1Jy6HpMu8DH04q5
AEEfZU5gYWR1X4JCfxz7PCpPAlLHTlljC6QAwhvcLIYAOuY3+vWQc2ZXwlYAl04oBvx08uncDsO9
MlROgE1KEURzjQ+E582T8FvFrcXJGst+D6C8+V2xJoNbRXqKyMf1r1g80VqFgQqFgjVi5atm3j9G
4IHcgBdHvQfw2vy0ULcwHgBNz7e9Hs1KFUePZppFoW2I+6Xoa8uf7EV/totFDdAfcl9QjjR3IuxW
JJDK1TJ/gxWkriKsmUGrn5GkIxOOoW+JecCXMdHi6XA7sG6tJYkMGbBLLwxK7/XscnzlmsiANW0q
OqI4CHP2pylbGs33iibcAZZsDwamRPagZTp8PdhQjX0ZezNu3SgQ/lTCXHlQQdN/BTHdH2/Pa+tw
wOYFBcBDAh2a1VDCmO2Skh9fDd3zFF0U/jHFzfypGzNwj541NDtfbGufoExlQgWi5gdc5HpyTVGp
hVPG8PpFa6CIX03jXyC38D3v0XAQB4UWeHsWEGX3MuGtZeU4SIFPnt6QDa9HdjssoBSbwkoC6k8E
c1Jrx4UK4HhA48TZSbt/CcGuX6C0p6mKSDOSVy9QbsSwnDORX6yka4PaNOMvlOfFqXIa46ykJY5J
uC2YAaXV8bPZ9/YQJLHtfuoapBy8hf914M6QP/0sjJZvqJ/Z97c//Rb8AtdPiXmAMwsUYXVi586t
8j7kF86LO74bQ9u5K5R2+TdDeOk/LdOyjwoo+KcB1eXaj3tN9EHNu08/xd6481u2jjHP5/9hsCPu
tfo0YhxVDS/S9JJXXVH5VaxGSVCNahf/wV33+0Cr3YcH5tRlNXoLolC7H0u95PVBB8im3fdVh4bh
7SWW0We9Bxy2Lmh/rrxX4CwV7rpIXWRycughVbDonaJAmwCKE/QTomWyhPm+mdLkg4oASvD2wXED
lleefN6uwSzg9gjWXuS+OIW+2H6Xqkb9SVShqXyuU31Oz03YW+n7tisz8SV2cntPhX3jvJHes/+l
3DTI21Vs7usxbjt+14uliyg7eDlGKnemAFlTV4jcvn26hH/gO9x0lEXW7+l8yByNEpr3ohp9+7mZ
tErg+tN4y8nC/DM5OGXnqocyGtt3SpvHux4RG3FNMknokapQLWgpXkcXfULTP2tMxHwFIK+DEwFX
KIM8bLynWfNKPzSTOHq2yn0B7K1QA6YASX8cnyjRrNsLYaqJJkWO4cUe6AUEQw9ABzvbxftUF3Vn
n1oPwbrnRek8Qp03IrOMDMCToWLOd1RCr20PhhjG6V1kUhMIlnrujffzVIIYur0jt38oXVYKnzR2
YS9dr5HRUsxqEz188SbdrnCkLVMMO6xh/lSaXN+DMheZrw3UxANXTEt/H+IrO57xhJhGP68HKzxH
DddV5Jte5pzZDe5Zy9U/QBDwupBQPK5f/ExWgbGNGjGGteq+ANscTqYXQoLHrOJvIxz7xb+9Jlvb
hlSYL/IrBq9ra1muKJFaFOGLgXVhc7DMxcItsBm1R2Uooyb1m26MzQCpSi/ZAUzLaayikzydNMS4
EXkIr6a5RMokUXAeTmxDbh96EeYP8H948Zulmrcfu9aq/stJP36AVcufp1zR0p1bcmv26DWw1iBR
aFetwnGuVsCJmtB7iYbMeslKZQbtWFfm1z5cckwikcH7MYdjtscW3kh7yIrpx0k3TAoBq6nrUdm3
ua6hdz6mCAohENWUQQrEsjhFS5acC8rj5c5cZbhbL/cveDpXgUvnYZVqLWaWdEMdhrj3Tm3yUA/4
y6ZZpaOjzHP2iG9Z3/piKUHKG0s8fL+9z7aC8S+s+i/tHXyCVkfP00st1gZoYIWizwfbS3JEJHW3
MdK7wRTtHsn8F6pnNV0QHKwySAAC4loDbxzYPY2ioAtKxarz1cZ17pcwq7RvUTqpz0NTzZ9TMS9B
OSfNXeNOenrnKmWt+EVjhSxNWalHxQ3VnWL2VtpDxiNBp7zRXl/KplMKZahR9kX4L/kWtcvwPmNt
cGNNdDs9DN1QfKgWNHUORpl35mEh5n/K4yE3zkkul+v2h9nYilzEKpwFKtBUZ1b3RgiTwR5nBEbz
kJYBj0IrNf9d8mTxS6pSkNQck2bq7TE3tiKvcJQupeI/wXi1GQqaqq5IIu+lbxzjoSp1jCBqlCbd
g2c3WX00xyLszhQ/otDvxyQPv90efyPdY7rUUal8gxdfy+FquVLUaCs7eKVmxfe5gXwcoG+KY93t
cbbWlq4F3hq0+ngersILSGa9MZxaWkPgM+aXs6a+c+JBC8+dF3cP3lgNw9PtITcimkFMoXrDuNS+
5Tn8rcIxaYNXxa7ivXhR3T2m0K7js0j0zIfyWdlB0abIjFQRKm2H2wNvzvVX7wSBRKKL/Oa/DWz1
g9164+i9YIgBBaEOG8fX9dA8S9Xer4MWtW/XLmOmlN4JZ0DfUMu/HnGAxD53SRm+5HEKvSjRo++z
odGcpmirHuo+mbTT7TluBDFuKp7gsu/FpbH6nm1flXEcCu8lI5ieIM3mj5mefMnaaY+VurVDySSJ
XBxJdANXn9FGEUCQwbkvM7y4Q+/wEg8UHMj1P/hq2CObkspCorGOkkNkU2cvFPfFbDrcc4XZxHDi
DfvZUJIiP5WV8nbpTqIegH9g57Ipu75y7Unrk4rS90tXmY13mAlvNoCw2q4emsFMxNtrGcgdeCwj
9UVZibreJFMcJylGBhR/0iI6QJdf5qBAzNOnoNPuabdsfTVudBt8HVkmCcX1YKmGS72uY6jhshmP
Fk2aIsisfNnjuG2dtd/HWdX3EGGaUKFZvJcydcZnjOCc7FTh3137VIa9MHBxvPnnzVtfdluwMZSy
U+Rs11PTZrzBZsxLXhRd/2mGmfeyGMsLnFH76fZAW8VLRpIIZZiSpNqr3Kgop7lNDF4TsG+ycyFa
9f0yJpHjW0pbnktFDMfc8vIaI5rEfbFGKz3oXZ3/e/tnbCwxgD6yT6nqQpa6rgjwlOuzeGLfIBJ9
NFJb+zqOOC8zXvFBq8txZ9oboYVHMoVSKjWQUdZctiqu0R4JPeWliFIS8MWNnrIw1p6aQvf2bP42
tqnMO4Fg4/YJrX4VOL2sQTNXN8MXZSlt4YdeODcnNZEV0zcvIqofrkahjYSTOsT1ptETR1hjiqK1
6XbdFOhan/V+W1hKd2dRnuq+or266DvPio3kgpAhjzv2KSRYq9k5XhFGrVgwXxtto/wcl5F71PRp
cO6tsVuMgzYPevy+jqMkvyumZm/jbOV3jA9/GlYYD6v1/l20xm6bKUTWv3W04aSzkTx/bIfIC9ws
9J40K9LvKUuABFfLvvEzvGS/T2ObD+fYA54bvP0b8FNoHCOAJDkG198AL4FMLx2AzIkyG5QCJudI
UxVlcTub3CC1Fu3L7QF/KSasMm9p0ULiSPlHeoFejxhHTg3HF3eFylUa5566iHUpeAQ1d9gpxg5m
zzb6KJ8cNzLCAwa6qXkZ8mFYHtylLNSTOlEcuosqEXut7y5a8qFHMUn4I92w9gSNa0zQnjOjsAvg
PIbjy8QN+h7KuqJ9dLtEOD43i5p9hbU2mkjy16ZzrIF0wH9NQ9H+dXu2W7uNUhbKFsgZgwdcLW+U
UbcbTVTkK5sMNoOe33jTx0Kbyy/TUDpPheYU91NuO+8GLA2PtwffCho8b6S+J5nsK5xlgzOJtKnD
JMXTum9hgrSV7pRl52cAXHbGkmF3/VWJyZJtTIWLx8v1V8XGfNIbaw5fytbgiairUdgG4aD3tR8V
43sHXdeKJ4yrdcchGtXR70kT053NvJHd0uElahG9oI+s/TINvevbWchHnRmHA1Cy3Ig+h2WsPhPI
8/HQG7l4PwtrKv57+0pzp8sGDAtAOfF69mjjq4iYCHygtLo62p0bRT6ReTyqiKufb4+1dQNCYQWL
ROFekh1WN2DTWF4DLoAyVRQvhp/URfhOVeaoCuwxnT5pVSKyk+sKALQoIVMSSmA+O6d2aKd6r5Uo
o+X6s0tlO1pOiN+9Eswu09nSYiyWXlLbTd71k2l+0mvPPruzVuBYr5SfEYgDTqfa6UeMqYxvdm7h
4toqC0dPkI0n+GV4O/fK1jbgYyBZTIFXSvlef40e/ZK2H9zwpdYL1z3ZRleqd1U2Jqo/oB2p+aqj
VMFMf/QP9h9MNEsybcD9rsEbkeM1Wo14ykuSu3EcON3Uf1RjF5RBRPkem3vQVke4rJ27c/o20hHE
knkJoBsMcWNNbIhjJBzFbHgvRmYtB3exVGj+uUQ2a/fGbIw7n31zONeQtXP4PUz2eoHVpbIxgI3Z
7l5bfLUnCqB+nSp6MDn60j1w8yXDDjNlK74QQMmcaeIC3FolXFW1jLWX9nzTQW8bPwmxO1GVLM4+
1LTiMr9tTCxhDVwCv7YmMklmLNzPtw/eVjhltqoFxBDXq7U4fGVoc9dOtveSWOVyN5AkiWPRO//0
aTxUh9tjbd0b8rogQaA+gN7j9QonGZV0e2K6Vjkud66Htx2+LsP0T6ECY0EyJ1KebNx/+dg1KM8/
CDGQnvGXkjr8kK9XL4hZqeKh67k5xpbqTpyX3bMd2WZ6NGe3MI92NnJ2xBxeZsM9RXExABGowHbe
316FjRUH1AbmAxVUKZ+8Osgd7o6iLVrlBVV+6xsaoU5ztkbxc1CgZe+s+OZYFBuQ3ybJhnZ+veJY
KcQ9tpwwuoo2uc/cYtR9J8/tE1Y/4x+A2WWXQTJIkSImCb4erB/UqXexCLsMjZs+SQiaP4dF/n4o
6/GgK9VeH33j9PxqpIK2kKTkNeIDzTDsCAeo7L2RGV0gkBBVTmMr2vydHc1LDzVhtv9SiwW6LrbP
8eOk9nH/ByssizGyZuHQu1iVgNwxUjL8SMENKLK1Dvit+jIC+LyYnWrsRKhf/azVxYSB1/8Otto6
YrAMcHtoB8Rm7v2dgElWz+hR9ud2Rt6aVLsPQe6q5mi9s3iDfxbVYIJPntI2TXG5zUqqz8j8/HSV
atEDzeznPYXMrQ1H/0ZeU4A2gPxf7wEjM4H1x/zCWTWn5SFDLtk8F4bAKZ4i+K72xUbMRk3f41RD
qJEVnevhqqSxANp5DIdynX7KdejTp6lwcInPAfrE77Ci2El+tz8C7DeZ6FNsXPcUwjiOIlAo0aXU
PZBVftJa9nOdzbPu5yIZq7tBHRTvHjXe7l1ZeHbqC8/JnNjvcTu6V8ldKGs1GWAkBYD3P25vjtoO
znnrK1CLkRcnRTsKhdfLgl1TX8xg5OCU2X0aZGC5g6oI6zul7WdzJzHZHEz2f0F2SiTS6htEseEU
HYyji+aGcPFhpgtxWvKhEOelicv/bkdPGbHWR0A2EKiC0kSCSH09tWawZieeovRSNGWMT2wHXvG5
cOdl97qQ18GrkdjEQEks5G3XD3lQ6chDFAV6B43iJEFGqftnaY+md9QXKeoM4kmg3gVolmJzOt2H
RlofwbNWwWhZzV0VG8Pp9ty3drsF6Jqbk2oRz+3rueei7nE4UdOL+yNN2uEBvlnzQQvjJPTN1Oz2
4vlWTs5dCYjtf8Z75fJsdpFhl3ZyMc1UG+7ndO6LU48KbRuodvzYUGUJP41GFgW2LTTnjheQl2Df
1VR7pMytPWaDPaX4DdKN7389c3mXkEHl6UUvi2b21TBOD0s5GP/ARt1Tn9laZUq1OCCAjyYXXO3n
RYzeggkR5N3SSlW/m5wCH84eWJ+vDo1jBqRm6k5uspEZUUAlsBsUjWRouZ7fpAlkTFEDuEgL9vK9
F06ZOGswJ9/32CJlp6QZo/nc18VsBPBQyl0i2tZdygGm+khXGEvKVSZaFwlATpPcSOlwm/CnYqiP
EBpNMxAGdunINvKzjxNFx68WJDzfUUrzDyC4CKwye+qgFEHX5nQKwvehyum+GJUyfBvr+Xkoc497
CgL35fZJ2tpPlGDIN7FhI3St9hPS7AlIQkiwcTMt6YPdqeYxMTPjVJRVr97dHmyrOgY4hneMpIRT
UF4t7jjVPfQrSoJeq9iHui20ny0MKuOsFRW3Rmmoy0Ms8lihN+0k3l892Yt76FNP8Ccdk9jJI7Z2
OPsbEStSNQoLq+shMfrSqRAIxsNIcR6ihSypbzA9ONZoOnYH+jDFp9tLIPfvOpZSruE0kfky9GoF
rAnFvdTgzixCMUQHPdQH88FDC7o61oqF2qziDvnBVKIk2snPtkemOfg/I6+lTtUwU1sNpPNlcd3e
ONLZtYbnJus8IOyT4rwvvAKglkdCtKd1vTmyVLIE9oiPxFolzDSzWuFywT4ZItMTiMPwAYnJyvw5
8J/8AdyP+4CEXPPv25f6F8ZTJih4ka4+rgZykUKkiEHnauI0ICPuJ4Txuzj34m9DPU4iMJU02+Mh
b80WiUkK7IxKWr56aTSZa/VTRMm1EovxGcd093OXL81Do465ccqKLA/9CP3rvRfOFuaBYMEtL0M2
MCd51H/rwVYMzO2bYGmpauP86GLIc6+pEJSDSBXO81I3RZC7Ses8ArG1gs5xDkrDZkBwt1/mk6fW
+lcBtPoPRC5kJ4dWOPseGwW5YL/9LmOpSfVaNh7ynjDpytkef+hzLv5xIdt/v/3Ntw405UHsPMBx
Sprr9Vj21AL4ts3oEuWjZgbV4EzYdbawh5xB6w95Wu9VRjc/N5rKsmoA79xefW6KXvCW1BwJvCyq
nqfFpQGX1NN/uDwNpr9QVTio6OIFfzBPk4qs1BImfK/29kQ5TqQiji/pkiwX+jm9+mn0GmN5DoE1
tQez03Y77ltXBdmtlJmR1ck1RduczdaIrAHBtMzrvrcpkqVU6N06cIzC7Xdy6c1ltUjcYXbTiFsP
VulFmbRQB6HQxp3uF7WzPPFq0KOgmow2R20vWygLJZX+dgchrn6af1SCKBVQ+rzeQsaSogO+cPnG
uRr+HLLYfeeO2WCcaBz9aLC9a3e+5da6UuzlRpQ4VT7n9YChkuthlRrobMBw0gM9dDv1IeusWhwH
XtTJDgRpI8OioYmtB49EugfrDlXjGjVlCDZszDO9e9cZY4U5ixPNblAUSzd/6PtM7+6cPEw0P1Gy
+Q+Eg9CtRCgVhCPYrFeGfsuyVAvSKZc+1vRDrddS+ddy/5lBOX5+8zHhbcQWkqhu2DByLX4LPdoM
uzszkZ+ZkPGZDstiavWDQi1oOGjuBPxz9NAWfPtFS2UBO3NJzLZfgQ7svmmoqJkJz6VBO3heG3sH
vNGc/9DBsR7bKM/PoQbOdWcbyUCzyiykEiyaylIDg9rt9VydSOsHxQLMAbAWUcpaTYb6qejxP9l5
U28cTWkfBoTD5j0EUfR6IAxOdDtCKfCFN3CoB3nuxB6PQtcJD26E88BTVxl2F9CvB93/9u/JuZTU
JkoOmrsKtmasN4U650AscHB/Z8NrOA1pLR4h/+kHoSnzThTaWlPgI5J1I50k1gxteFpNni4CoMEQ
auO9ZmWAZJ06H3dwKlulFAQSAFjQYjJ41q7ScMsUpeLlvfsCHnG8TyslDmDGjPezMysBZrfZFx3D
0OQctdWxzUflH0o9OOBFtrC7O/hu7ZdqcURzqnpjT4dvK17Ac8QCTKo3vGo+NMXS91PfuS+ghTz1
ocl5HN3pjhj7L2k22IrfKGb/DJDCaM4m3ano/u3fnKyBahxEK/69+ubOMFiJs4CWdZrCPZdxNx9m
IHunebKtoFnCPyAG4wRA+OdRAAdqjWfnTRIbRcd4Hezyv9Ta0FGRGu0xGw9JjSm2j5FkMT5Oi74k
T7enurXdwCxwrcubB9jg9ckKZ6hLqlYoL6EDIiswlKYfjoVwur//YBzuOIhrEgWyhuOGhlMVTgz2
2liS6S6rW9yaTQp0ewiQjZsNuwms65GnRnx9XSCsYm1BYwM4oujwHcPGp3gEtdudIAQmX29PaXso
CpGkmbwv1z2rshBKBbSEKSEBejcU6l9Z2I5f64679A9GAtcADIp0ljLM9UfS+8JO9SYJX4okFoes
rAa/rQf1HXs43LmqtyZFxY1KhPxUr4QMcIQcsIPg6GmJvfhz0RXzwUnqEjmK2ht37sqtsE4WAlqV
l6kUqb+eV5lP2LbpkfJixxF+s4k6LlQ36mEpg8zMq3uPtuPy4BlLtfPpZGxbX1z4EVFtUUmfMW68
HtjIqcdaAIIv/4+zN9uNW2fCta9IgObhVD3ZbsdJnMn2iWBnraVZoiRS09X/j/LvvZFWN9zwByRH
QcAmRRaLVe/A06R95XyIb4WnvwllBvdGlkQHuoEYWI2paO5lLtv9+9/zwrx9nXwE0Q8qAWf9di2C
DyvjnudJGVTf8CUap83UB+JoOn3x4jZB+g0LGmlcua4vvFR4rHGxLF1srtLVrPOGzCP2c1ziPb96
Xu5poJedE4WultuPZA3ZleBycUC27BLCeRGv962MIFoIB1v6JJ7rn82cRF/GLv5mlCo3uEiK+MoE
z4MZOCiKlAvSnRHXMO+mcIBY9vBYJr/KHiPD5r4iCbNeP/j5oI7w5cCDUJ9dFLlWuyfTy0pzEvHU
uW3xLagMX4b96AkUeSdLHvXa8tOwK50Pa2Wsxl1lQah0YGwfY+AFv5tLIfKcr/4w1IdSq4Zd5qW6
wik++uhduAxK/cZA4xA46/opXYxszMS2xFPP19zy9LO3eStIY93EfAyEqj8a6xiP5+Ui4wbF6wwg
bMCBpFKKPIULh72HJyEsPZTSFdrnFMDRNS/cs6O4DLfUBSmNLZq/qxQ2T3nOeUPePDm0FbY5vn1b
bFSrm7x12kMtbHdjYyZx5VycD8rx5/VOfAbzCVLodAMhYipK2xnrp6V8gv1ZcMyjtEtCd6Dajewx
lcfkqnn6WWS3GJRXtMuzj2jrrHYtbm9tUppe/WQEg+5tEypUj8WU6dO2kVdfQRcHA7TLp4TpQbP9
dIa5cCbUPgrx1JDv/MR9SHz1BB3+WWr6+NGMeZnYX2OtsrU+9dvBnCrxVEyuM+5kHttFCNgwv9Zs
Owtny0ALgIFEbemzLk2rv5525iwy2lIDyilC+F+HXFV7fMTzTeTF5l02+upKin5pm8BCR8PRXRQG
1wnGyG3QAlnEAYjH0a1kc9xaXjUNoSh41Xl1p31tUrl7P7id5d5M8u9BV9sEvciKog7+nGVbz/fs
DE1tvBS3yZ0/tdVP1RTxWxIgV9WXTnQlsF7aNUgOgW0EZIie6mqBLfTaRvQacLKzqg48V+H327HX
PHdLa3v89f5Ezy6LZaKk26j/LUoZa02xyC9wc8nw4MWRtPmaj9rkbZu6qq4VwS8u6GJfB5IRFtb6
sJua5Wn4qeIPM9GeDMpAhnEw/9vq0Rs2Jvq0UbWT0FYTVXEldJ9lOX9m+H9Hpp92ul+buTfjSLX4
nrJff4rFoMKdAbyaKhY3heqD77MlRhFWflVEC1ha+/7+El86MIbHAoMURf53LctpqyEQIrVwnByc
o2kK+8Fs/W5nFqrkwjSrl/eHu3BewNlA9iCm0kBcl5lEQNDm7KN0VNuSasRYzqHyKUoSPPLvnt76
90MWXVNTvzBJeHW8AP54653JSOaomVSB8qsn4PreMdXr6AC5rrqD9GgmgK3d+cOGj8CXuIhBV4O6
QOB4FfAaMbTdkjk+VULmuzFpzeamlV0hP3wVn46zHNe/4h0W33Q78aJ+mlQb9ZuFZ37oVW96YS4p
frz/8S5sVh7bfDc+Bsjida6oypSEIK0xcrNEY8DpDtStodru94Kkxqk+g5ocduR8Ztjmbec/ZsjK
Bof3f8TFb4kMMKkH8R3Y5emMW9UYKcVfvmUVTZSW8vkQy8i/ISFBF1SCm39/vAsBDxyab4DIY8yz
ZEcZGmzn3qqeRG42O00S5cKOtuvNPAdVdSU7vjg5MMUoGuoQ2NaZnOk0MnIifELnKVWbKannR3rq
+m3bJcZDPhXxleN4cXK8sBY8GidkDREzvHjMh5nJ1Xnf3o/K1rpQ4HRQYTo2Btb+/aW8dPjRnqQ8
SOOHpvIy+782qytMry26tH7idIxhlpUIf0ae/tXwlfrCpT7vIqvz/nt/0EtTRPUPNAxaHhRvVtlj
7OpV7iYTJ8Q2/E+BMKB5DZnzUnnlNcWQS18PTgX2TfSYdHj6p/MzaitrhinB4kxm1XhfWlmq3dWj
MqZP5Mhj9KIrjd7ilT1zcVVhrYLvohjJ39NRnbqlXA175ykTuv4dJBnGvVIf8zejMf3vTZR/qvXE
066MeuHKxFTJJo7/qa2sy72etIFMWl35hLVA+iPIpiaUyhT+1h9So9hElRMkYTL5Zn2TaGWeXEko
L04aNhgyAYuw0xqrSq+njgwN0a6iqIsQNw7cF3F080NNtsZOJTN2xUVviSull0tfGJMKFplAQOxZ
hXWEC2QiEgQJ2cEliCZ/3nBHipusQR4iBi/zP0xzIVYA5yLc8Y49/bYw2qwqEfj0weYpnrXcaLYt
/OQvsy77W0eCKN3kOLJfgV1f+rbs4UX9gT4FXZnTUX1NjyyQqkiFmVG6iSZ0gUiD4l+G3o37cVDa
Tlm2/I2BT/7t/cN66bOSRmOwgDkQ0gCrvVzNOIjTGy+eml56n7rKkJs4wxsoFEJMW7MtxTZwxDVt
tAv3GtFlQQMwKk3b9ZXS6wh4pDHzJdm7wbJoeBwwltlWE4zKbdoJdwjzSnGtJUHkPCZt7729P+9l
35wUuxZ1WUABQDXZ0HT8Tld8zntDjxp+QWXOfnaX9njx0j/xP6wZ/mec5Z1C1wJH41W6aWaJ3TYe
UkNN7PntRhWTUrft3Ob1Lm3rKr95f1oXYi/bCC+QxawUBf/V9qUGY1KOd7MnZC/YSTX8LfPejexo
hmtWFwj6fTwqnQy4CvbzMLu8l1HvVkTabRd42hgqLeh+iZZHYNt39U01ptVb3gzzl/fneiE0MDRA
GtqoCx1oNVf8ys0899BVsmLp46aplJ/vq9lUP5tgCP7Js9K5smkuHBZGXEDVKOkBmV+NiEr5KO3O
zp/apk0+61biAdIa6+I1pTLxX6X12JXVbp9cWeNLp+XvYVdrrPqm0gzcSJ6CuH2tRe0dK1vmeejW
ffMqovYIkOizIzt1V+lp3ez+h2WmHA2sAiEzEqXTk9JVE+AoyReeexE/gT08NmU8vUrdng629IaP
59c8F4Dt8ETjz3oHI9mda9mQFzjpyLeurSdSlNh4wu8RL+r3Z3Yh6gLro6CPnj/SXGtsg6FUVAWL
eQDGDHdRI8o7q41GFXZarA44/Eq8UZPIvxPxx/HQS1j4a+jVJw0aH6vCDpVrA3dQjIKawNsFmu38
whJ6vLKil3Yt9yTIcGAcRLzVFQoend5/bmdPdan6bpPNpuzvzKbou32recE218wmCvvGcOab9xf4
UjSi0LUYeoOww1HvdOtUKg5koYH6Bt06HUcHOpoPMeC3rTp1JU+4OBQ5IK/AP5Cv1VARquDKSLTs
CQhye+s3c3fb1zA/C9TEH/+HWdFGZUrQsrjBTmel1ZOT4ySLgqBbZgd/btJwzJX9kHpcJP/DUC7+
puDnKOKvyQvezMY1Fm+Edm76Puzzyd67ia36fVJ49Xglzlw6D4i+/L/RVhsFU4kR+UekEU0sW7tQ
CaBdn4xosDdpgUdA441lFCIh7B2E01VXUqBzbDdHAnAgQiKoG7BfVss6A77U457RsfQzIAUlQ4GK
p2kO6ClAE/PAWI/mPWU451uZdq6+mUH53xW5VlzzFby0lxAmI+TBzOINs8oNzEZNRtZk5VM5dMO+
xwbnSGO+3blOrl3z+bg4FkBm3miL89z6seTmEraVgRl922D5kJYqMzYi7QBVN5LW8/vb6dIag8Ox
Fy1K9D5pYJxu3cLphDZVdfZE31RO4HyNfNhN+qx2fdEq+2C5hho2OFK6050hjfohcBMsG0B9NV/f
/ykXghLvQ2IvBhi4JqwBgnGAd3pXIC6X1oV3X6WDFWw8bQid6HdU5ss3L81r+/tCwkDz2+cu87nH
qB+fzp5OmDtPAoBXA+b0zQGaZ+y9tky95yFrG4QBUr/Kd+/P8+KYPJp4pXJQucVPx5RmjerqjHWk
r6rsLprHWtE8GcYbaKb6Q9zr2oeluEH4LE9TmKpIcaOHezoikg56MroRgr+ThjWyqfm3nZYVX6Cu
+hs3i4drA15IpcHM8CFJEZDOWFMFrEHWutczYGZk7kZJc6x3uTEY+pWlvLRlUKbmAcyjmwtttXk7
I3bH2PBZSkyUvppZJ5rbsraH+DjQ4owPjfCpLUZoTIwfHZkTQ2tqwa9RJgLVcLqkaQpawjSg+FRD
wMMa80I3Qb7JEgVA3jxGjwQcbbtxgsr75/3tczbnZd9wrfFEQ9wRQYfTkREf0pEaDtRTbNAe33hG
hnYHLiMJlO7UHa2NUc1yP/XGtVBxFpcYeKkaAUoBokh15XTgrPL9tB7LAUF82X6q6/4uVugQh1Nd
Dh8tiS1J5aLIS5PDoNm42rBjOrURSlzeU253069S2eNjGkfJJugn70rGdz4rhqIlTMQB4MApOZ1V
0w7O2BuZ96RofQ67WgMPgG+sMx7Lys6373+7s6O/TIsqGFkzuBtwU6eDiQzH8Dmzi2cflvoOZ8/5
P3twp19Jp9c/ln12LZ893yxMzqSoRrUfquNawn0WVtG1Mq+eh8Qpd3bbtUk4Qyc4FoGYXxAhG2+R
2gz+h2nyjgeWtng4n+ELoki61QhB/bkJWndbVbqmh3BPQD4Gbnkjukwa/9OImPouCBmETldvasFJ
zGiGF8+lmIdwhOP7qfRU/CmZsmovan+4Mt5ZXsSHJG/2F8WNRUJ3tUEnyxWDNvrl8wgfaDepVNtJ
3Rl/0G1R+zaJMdws8zHj4RBEH7Qw4sLgFQ/DFjwycf3syVlWWWL6TOybMNpwruaNvGZetCYDkeKQ
c9FjWByUl4xnOTR/FYmRE9GU21nGqzE2075uhXym1Ac1YNYhKFvJsxg7bZ/DEvhB3aG7z1T3FTiU
/P7+cfkjCfRXSYbfAdzvjx7hAnAk3p7+jqqWIEX0uXlxzMLVRGhpxdgfYwvC+FGpAKGpsIZTkO7Q
wtDhSeRZbHWhF3XZ8Hku7Nm+iZVfq99SosmxLWXg//Qit33zcoBd8FtGOAi3WloDZADbGvQP7eDi
RKs5zi+lSb0LDbvsHyzhqvT3laktceV0apipgYyBTLeEunXcka4cRBoZ6cs4AHd+AOkgX7IpdfDB
CiKw9ZOnx7sclWjnJrUa29o17qgX1q5Kq2I+TrowjC9eqiVFOCfekGynKosnmJ7pLA4Yh+bRgwGk
ur7NYooet9aIxs6tKM3S+Jrn/KPn9pZzReBpFd246wFOcOAX7veiWLkULf7aNTOAvsjzmukVqHH9
aKogVWFgYK0gzSDeu9U1l0jIq+tF9MmQeW9R8uEQ6muEkUiHSitg4r04RSqcg9ZNPMRCgPGNezeX
oxfvmh6p640HLMb41CqIYwEaR9POiWqjCpdqTblvs9h/0ZNEM7ZRMJVZCPyr9zdNirnePtOStnos
u1zPw6Ge48+Ogvtx7/jS8oDbBEN1SPzGqH51dhTFxxZVo7n5PI9SNPKTLKfyYFv0WB7nDFHJm7xW
pUMLO9NEGbZ2O/YHujHtnZ5VZRe2xWikX2YjHj5Vbmv6EBhV9uZ2SQoz2m7n73aFBs+203rOZOEV
zT6bprG/kaWWR4c6681uMxZxjX1c0WTZXolgVHejP7dU4AZrityHGivr3zllsT70zKhtdp6lVenr
ZE8Iynd54WWbosydOBzR4rSzvVsMUfoNHkjxHEws2bGiUe5tGqcssk+iQa9bUSywac2H0mkc7Wg1
kffikR4lO6sJis9NOyuJxEKUuQcHCbV41wVTYd+OfmqIrTTBTe7mvh3Ezmdjy1AWY/CIvKopQn1w
uuAAUi+PwsmBqr4Z485qt7mwJrmH06PS21ajToOywaw9dlxm0U2N8kAZAr8ak+9BMwh/Vxlu4m87
Bbr1vtJ1USC57ZZBv0PZQ8epERlV79jbteHRPEBdbtM0UQY9aBr9nxZlUvfoTWbQfOf1ZKsHp3Yq
GwzAnN+ZCh2BbyLhzN63VTs+6E6rVFg4SRqgVTu38W3Tm2PABdg2zs62aqM8aCrwsk96bubug8Do
GnQv0vrzTZf6WRBKPwHFXs4VBH171I6poiG36fVsqF5ilNHUZuSaf/Pdzps2jVuLL4TPZdUyOx53
Nurp09FCW6J48Oph/ieeZYJWtqw9kYcZMiqIP2A4GnlmKPp08DfcWe50iDGPKR/mQdeMIrRygqvY
aiUSAp9sEpPoO1Y3hrptmjgwPtl6q1W3UVm3Y72xVFOV3+Oy1OL9iPZh8mr0Lv63ne4Vst52sojM
3RCZAi0qr0z17GekJSoxw8HovNrclENaOt90oIfusayBWN16TR3XNI14PWw4ekp+133NrOK9OVuW
iDdDqnl9OJSuHd0NgzviVtKmcd7C7u4LP5MhdiLIPLaRmSdb050iKusYKz2JKYn1H0nc6o8zzcE4
bIkL2W1KaDb2SP6b/0Z4huG7ilLAFrb41O/MvtWt73OiTcOrYQkLOEqvq+zHIHrnwdaspLl3FHdT
SIRCONn3Y729a6IhGDexY8p22wcu4JzBrEv9MWvK7F8F1NV50HXeRROVPTcctaycN3WWOYcZmWcj
1FvPfXPnyvrVIIdhsL0To92604xtcSSsoYAE6nVdWKNyFG/MJp7RAfe6ukNxy0dawi7FCOBoTg1k
c2f12zeSqdx0uVZ+6QAu+mHi1v54U9FsmcK+i6MxdLyqLu8aLKm6vZ7I5Ha2CsvYtlJOWhhMcpIo
4WmZ0nckVXW5RaHW/9xjB9yEnY0779aOnDo5WHZm2vkOOx0NXXkYo/ltD3OpA4uAiaPzjDBJ+Tvq
bc51oYou2SJK29uf4eNJdVe06NHeo0if9eU+02fbvUvbKPnlFNnUbYvZchLE+k272nhN7HyHhp4N
W22evN4P0X3s6zhsfN7RGxPd7M+xnUfyqQhALm1oE5kZDoH6Mrta9NqW3r4p9mQBiHQJRYj6Wvdm
f6MPlcmjrYVLsinHpJyP3VBE6jP8awQTChi6Ty3No/+43uz4R1xN0340ULf6LTFeNjdONwP1Qum/
6A6OmKsvepAHzqZ228zZWaOtxH6i5dRvhNvY416juQmCO8cJM5xykI83BV2SZFtFtverAuMxHQe5
sI39wrHVrZLBYoNap3U4zFJW920O5msn3HR0bytjYD/D0jbdkD5i3T7aaZWKA1im3t1FegUmvROe
Ztz3PXpDxrZDssp4m0pkqh50aKZQ6Z0xK8z7eCmkggaIWU9Y4KPaRLxmxC+VDaJOD/DUbc3bFiKZ
y82VbMg+u8hBd/5ppIDugCK7qsN0bew7NBWy1ziR2mMGkUV+4sDX9dYAhO5vnZjq26Fyeif4XJZw
dneNLpt+18YzN2luZcDBIQI1txFI6u82EM6e2pwM+v+iIfFrewu/WqU/By3R9T3kgFK/TYO2+6ep
XLdgs/tlfZxBpvU3XNCVdQWgeJ4Y0btY1ORpay4Y/lWxoM9Gt0MHyHmdSXHaJQQb8ZfcTNrjoPVt
GlJerNsrBYrVu5ZkDBEpLseF7raoha1S51ZV/mRSpXtdQo0KAbUP6Z3SeO+GdRCra9Klq4YUrdvF
0QpAElVL6olruwLgD5EKJhyJs9jp+ps6lsX3Bp1w9TmyIqK0TyJghOQL7rivpbREWFbK/6DQ0fIr
qNGSeVLvQmxnzdfErcJw9cQ1XiOrSFnXoHkyZJBXkISuyYmefVOGovpCD4ONS01k2dF/JbvQT7Ik
lsJ85V6rnrpJxkcvSdsXKeapPwjDy69Z1KzenEzOpcoNqBspTSox68JPjthZztMkeQsKO3FCzRPD
g9GXxr3UELqLBZ4QXi3wwBilIa4c0LPdFCyi5ZSb/rzqnTVEsnIGenutlr1JKcZmk09u+lxSVNy6
Y1FcefU566cR54zSyFL3hwXLwKvjEg/Ijc5Jqr+OGU5oeyGMSn0ZtW6Yjw4PmWHntMYMq4dA4Gwr
s/BfQGf05obmDGypCemPsQgzGJ3Ft6RBhM89wCSd2wdTVMq4KabYDR7nhhQ9DbPFXbkKhWUl4t90
EpFDet7DThjDGqGP9IfgJot3EToc5UPgF2W5MYEu5jtTmcYzGpODEbp204CdFHTReOSIrLury2RO
vtutcNovcWXWqoJtPqp6C8pbjzea22qav0GuM8puSxtQaVinkYnhMaRNbeeZuZP1G+n2hrdHDXie
sd6yOw/tHLYaBfJd2Tv9WG9VLSuaaFEm+u7RnrnCfgVRXFZvXtI63QdrV+z0hSjI8w53dXAE6w2P
CnGWDu0wPdMviHfpXOFYlKT+gzdbb1g8alf6XOuA4sJ+44EMl4tCqklL6/R8yTYZjSGR+rNW81bY
u1Me7yctN7/ohVPEB92f+63pF1YW5gmiHWHn1rl9JYauzzi/AWVeDjglENpta1XTIda1uAgq8zl2
Y2uD4Xr+vRrqJKSCb5NyQGW7Uow8K7z8GZE7ArgG0CYqA6ezzoWhnCbrzGfPJqtIJeT9ImnT/VBH
UagN7nxAncPYVKn8qaVadjSUHW/8prgmqH9h5qw89weCFRSazFU9rXSSkruisJ4jmaa3Osyrnd23
01eAV/pRSTXcvJ8AGGdnHiw9NR7C26KuSqw5nXg7eWpwBtd+nrKg+8eThfsQ8O5xj9BpPD1MVeYH
WynzuThg/6XxxG21dqfMXszbaACftgdrEV0paKyqpzRL+FFoysJjoF5rr4kFMRY8Cqqb/QwMKNmY
aC3t/LpRejj31fBS1mgR7OfWivRfV1ZjWd6/i0PLwHQwodsQc8/lTLt8At9GZHxOEj/6CcakLbeI
a4qbJpFWsEvqZJq3eZQlz3lQt7/onmY7iLe68cHE5c/vYHzASlSmqQmefhU7SOvMGUbnWXW9/yVr
TW8TBYkrSQIbj6TTr3N1eH/uF9Ycxx8q/1R0FkrtKvjTjdS1GdXaZ5Gm/2WDXR91u8Z9qoR2taVc
J3/iRGR+DDe0fGgEQmAU2ygJLyIap/PsDUoSeqnc534c9BtbT/DlGOZ5fKTAbYe+k8fXyDgXwhsi
VsuiIvYArGW1sgE5dtGLynmu2m5ud9XUzkf8Xrw5RJY7egCfJfONlTn9sIEPVG/01pqutNfX+cQy
aaZKAZvGANttdcaV1Ui96Ji0jhrAQQL+uCPDqzcjj6ytnkM9LFOr2k6jc83x6KxutwwNbhSEFvhV
vCaW8PNX8qQsCmzYF/rP6Rjlw6esYkc8JoXtgAbJHVPt0A/L2weo3tZmcpVv7Xpe8MMmQ6f8oUby
Lrkts0G76d1Izf9hPm+qNNTpOqT7rvOM8fdoD1JlOOUkxuMMvcLfCMhc91CDOvHhS4IKJK0q9PTp
HgFQP51L09YIVNUFyyi4wjNHySxMRrsALRHk+YMBouhKMna+dxgRcBt9JJ8exFpI343tyJDUqJ/7
AdLRbGvyadTktJdJWd4F2FfddJY+HQRX26HgIr0SFJateRqc+HoERo8kbTkvqzsKR0Jp8zZ2n4M+
UQfTr+U2ToIRNdpx3r8fDC7chwRfjiQatAAlaXicLm5CNXWKRuE+u0OLoptCv+lWBoZKwrpxbbnt
fVVQxVLGJwzlq+BGctx2Jn0tYHepqOMPByd+DtcUEHbdX7rppz8HUSS7LybDfW4ms/+auFGzS8RU
7L1EGOEMs/TgFfYH5UoJTgzKgkPDQuId8bnTQUdfg30ppPtMiugd3Fof3jLPAxTSwd/5WOP1/4yF
hgcFfITz1u9wSsRW12a5+2zUZvZzQE0xrFD9v+3qurrybc/DzzIvhDWWGx/8+CrmNgGwLI0v/1y4
PfZW3MBhH5vtZsrr29SJtU08o+RoOnF6Zf9eHhgVLoDz8NrWc0wsakJ277jP2tAF2zHtqxu8KXCB
qgLEtFW964f2NXKM8kq8XSuJsLiI6jAozzdySiRPTz+k06vUsZOmeLFHlEq+gy8OjNDyY4PWr9KL
sHbo9uyn0hrsfVPajbdlb+UG5jhiKI92Ykg2/CCoIne9le0sHFeumWVeOHD0FMnwFwwthOZ15y+t
ZZ3X5Wi9JEK+RFGR750+SzZWUZjbPMaCECymvbG7WYRNPBabboyDQ0bpbvv+yT8PMlhVgcLEqAPB
A3edgMpU71SS9P4zYl0JwKN+/NI1vfY6DY52rfp0nnKAgEQtgiKNTXd/DakDYC5KlxfYc04H4hgZ
VnsbJU4G6F7Xfs6GzNHXbK+d6uXUnkZR+kTg3akc0JsnCTjdDNkce8Xs9ulLa1o0L2jCPyt8Kjoe
VbZCf1GN/7y/opcGRH9usUlYihZrfycqXEMS23r20nfO9AsAb7cLWlM/QGiYnpTU394f7k9yvJ4g
+QXUlMXNjZb16QTh3npCeV780qS+cL/VZW6KDdWYTj8WiZ6GmqA0isDWP92YRMfWwloxnDxpHAQ5
7653uxwk5ZCqYu8MONE/CaiuV5bkwodHAjwgjpODQL5cZUBTME5WGnX+c9TaYls7JF7ZKAtqKfnw
2y6VH7ZJxgXz/spc2NoItsIv420B5WtNj9a6opmx12ZUNF6AK+Xm/RyMzpOuZd01udLzWMfe+iMr
SbZJcrL8lr8SLa1wsiJBN+1F99Js03R1fyjbrggr0vejm+jqcTKU2MQ5pJKPzpLRIFIAPMNX7Ix2
IDAp6AaVFC9IinlWCEqp2gwdjiBhXtrXpHcvbDZGA00HNBOKMnrIq3nit6WmoctfsM3UzU0lmxHn
Qhsh3i9ahrHjzpa1M23jArWvXZEPvvcKVXv8LOjBRqFjRvp/OkKI3nESfTPt0KH0s++57NinH1wW
3lJgqz1MkChTnpWCU2wxcSuRyVs6celsauxGt2TJU7RDmPoafuLs6y+ZCrKePGF5wQLmOF2VOS9b
bJ6C5K00o/y+d/Pi4JclfXKWJ+xrzfrRuum91fXtlSv2LNYsZSIKCOSnyFPByDgdOKlGKmUU9l4z
7odXSnTzse/F+FUUzfgKNeSa/cfl8QBxkYdTnTorFlWeVdtjbr5GXVndmAV2Xf1YFbsKwbwmjFFl
vlKdujQgLxi042nOcFWuJuhFxZCm0Wi/AsTwX+d+dL9UBd0xHd/DrdXb1ZXr8Lw+QnjCtokz/OfV
5q0/paEnrXJM7bdftsrd1kMjefGYCS3wKEiro9UmRf9WGJPnaLcJhOf6EUS0lN8qa2rifWrNfdPe
lMY4dVe+Nfk4X/Mk0i8cYLgSXKKecZ7XdHqctRI15t+gAhLEg82gS8ikwPKm3mYYK9+J7n1qN4dY
84v5s93SS6At2PG40zInCR5EbJZbRGgqbzsaTjk8SKGQhqk8W+9u2sobqttRixEaKiBaI8AIKMq5
mbvUTm9arDv7/aD3pfYkIwX8kUKlVex8JZPfFrlCgk2PJDsfeiOtHvMCGfhkAwO0mrKdK6y2acKK
zvEP+rfa9BQk0nu2HB7Gnww7tZ/JzbPi92z3sdplQVUkGwALxVsipZeGovKw3RM4hh6CuEFlf+jH
KfnSmC2lCiks/uvG0XmMoL5HF3S4rWPXSR+9LFOPaFVG441WReU3GzzTFGoLjmk7ZR5tQC0fxXEy
pfl9DjppvEzljOVWnedl9rmnm3R00YRMw5mOYrFYgrjlj84edf3WHzuwbuHcgZvedq6V3QdQXv07
O/YtFXqx1mKcUrQ5DsqpCOQtTbek+bcrqRxtusZoqefPZv2YwUe2adKneXGPn5Cl8/mC6IfjKfxd
OqOe3NBxcxv5oCHRtmkNNeCAVLN2H5XlGGzSwavb724zJfqwU3Yj8mrnRmjyJngBxYm/H4G0P81a
ptu/86TPhn1aUuXdB41m/Wen0VyXEJn8gIK5OwCJGq5cwGdhcSlnLYBv8lt4q+uynhHEeloKffpN
iJCHpBjUPrVlvF9e1WEL/g7xXSy39XTIrzwBzkb2IIkBoqWPSsmFa+A0LtYu0gDl1Nv/uINetghM
wCvagqAzvtKqrH+0oHOwn6D6WQcHiW08jYP3r5+z0gGJB6IsKE2BG1yIcqc/YCrH1CnLKv5PotEX
f7V86T9pgzGTiJXtZzjnWXacm6jdZYkqf3A7TVcC2VnKBc6W2gGNLF5edJtXCQmdW6Pi4ZK/kd4b
hxRPm3grqqmyQvRLHjQM5Xya6YG4BppcB2yqiWjDkHCTci9J9+rtVfiNHEWru28TEu77Zp6aW2H6
4lCgPopCYoMDxvsrba+CIk1QVCeQaaBvB/527eWoihi9YW8M3lBs82YwRH0RassdfUUnfZ1NLqh3
kLbcQuh5uJQUT7+ormli5pYN3qgUpaE9dv13p47LfwHdOB8URkP+CYGCJZ8kezEXL6jTsczJjqbU
HKI3HVeom6yb5V2XNjq6uMizNP1VKeU/CfjfN8ufAYElQf7jsJDGnA6IJHZRpEEd0PJ0kq9eH/Sf
Ix8Scq8P8nbC+C0OI0HNoGyFfWs14tWUQrt5/0OePYn//Ag4XeRR7Fw6y6c/ou0NQVu0CN7KRpnt
NnJnP0zJ8H4ksp/uhsm3d4mb5b+HMY7+NZN5+Fw4lV6GTqn7+/d/yzp+/P8/hVI1/SFqxmuSdFEp
fZxlH7yJwFfubdD3VRv2ClPSMBhQsdlaRjPTfqyzr4aa4q/vj36+pfn86Kj839FXC4EQl+0o5D7f
mqFKt27nT/HGSq679Z6fVcbxSaugoFODWJOtJssch0B2LHhh5t/s/4+089iNG2nX8BURYA5bsqOC
LctWsDeEJcvFnPPVn4eajZstNKHzYwIGmMFUs+IX3uDAyTGnxtjzNPbXZuhMK22ej8YDuwL/GUsg
ILmLOynvbHN0nNF+GXpDQ811wO58HHsPhxz9V1NW4cr789GRhbxBZMyhBR4/z/M/SVk3I3mHVDgv
iaiMO3WoxM8ssIfjpEfJGpnso2+jk06pYSYbET2ejhVXRIQVzscvGNVbwz5vzeQ610J7cqVEcrDt
TQzt4dPbBNiJQnZD2QYxo8V06krW21KU+y+Sr7TCq+leiZ0c85SvXLEfnIbZtoBFo1NJo3aR9BV4
f4w4FPgvtVzkXp75DgCbQtqaGPYe1GpMvDL3qx9RVNX7y5/4wQrOWQb0fagG1KUXK6g2CHDqZeW8
KNi4O/tJniJcq3R92soD8LuVqGH5ZnLqkaMkgUdEEcWvJavdDNVGShQhvSS6pNdzQXZM3Fo1g1e/
kBKiiCZ1heb4z5c/8oOtwyWPAASVMXbpWd0ZNxUqzAbT61cCoYm8O5AqDkcJI4OtEbdrVj4fjQdX
BWIMKRxjzrHLP8eCZmCVKPIovcz4iCsJVs6my2FRbSU7jG50ZmGt3f7RMs46WMRBM0VGXSwjbafI
8ZEweRFobooNrFrfk1QzyrwsiPyV3frB7clYZEoc/ff+1+nnJUYf1EXQ+S+ZXrQqjWQdcJIyTPLK
7fLRbiHuIN+ne892WZx4p6tKLZ4s/8VKRXuc1H7cxkkcXtG39m+sckqO1Tj5K4/kR4POBuQUteHh
gdk4/bgh93MnrlvxKpEpeHpS9Vt8pDH0CJTy0BatfluoYbRyCs8HRS+NYqZKAxU1jSXfoPc7OfRl
U7y2YQA9NjXKjg4RpLSdPYjyJlMrp3BhgeubywfjfCUZd46AqGtBA1oa81CxrgYRWJyJuNEqt2Qh
CEkoGf29PM759uQCRaOJ6QRvQ5/2dFJxRTPTOm+D16G3nBttTEc36i3zXlclZ/v5oWYWBXgPcgN+
8OlQqQjjCOPBkKH69GaU1OgH3pJgm5Gy+PS18m7ACPuFN3eG1ZwOJco6qKF18FWOlt2mUi0dh1Hh
KHTBjR3U+e7yl32wSdDm4HHgDp3FbBa3iu4XVtqG8HdquTY2oTU0z46kJcfUiULgl5qKAm2+Jsy+
TLOYRDoo6ITTuqDMt/xG8C1Vpmd5+CrLfb/X1MjfaLikuuEYa1+oMDfwDAf1EZDHsHVi2Vy5aj7a
OIQWcylsZm8ttfj9sBytUpPCV6pz3ZFnMvJ0K0vurakLj5en9/zSJiugko00OmeB3Xq6mkZud8Zk
lulrPSRauZXTMI/vbCTz1QcqVM03UUC6XhOe+mhQamEcNJJJQpvFmqZFHANhz/NXpYfkK+Nj/I26
kHYzDllwQGRjWLndPhiPOgGJMwaepHLLQCNzzKkC/pS/apVluABhQ7RF+7rZ9GOv/40oE6+8+OcL
OL+CNKTQ2KOouaxnAgyKMtEOyas8qtPOzoX10IUaxkBKN6mf3iyQ7JAsphsBxpNq8ekKEkbkQd8X
8avk0yn4McYV6b/v+Kl0zKEL/Li8X86+bM7jlBkGPRe/z6YSlUlR9FrYvM4yT78atI9chQCVx1fS
uv/HWGRmICTmUgfFsNMvAz1WmPIUtq+anBugBJC12vImQvCopXCtBXF2z5CEU5udcyO+jDzxdLBO
h7Nc+urw6gx1faP5oekhQGl8Hbro2DnRNlSzeOXsnb1DoOXAlYNPUzkGzhKRmRe2nyUiUl/lWCZ8
wROvlLcqtcKVvO98zWZSH2bjdOqp0mnz8fgnMHPiru7I09TXhh4F7Fo8Rq6Cwe8aL5GdtShwnqeT
lJ/1mrF28E/RX6YHfDqYUhtwXlon+ZMYrQb4MTMe4IVG3jQkFgDQMPMgsjlbEavZn8tb86zagEwo
EguzyjX6szIIpdOhtcHU0rbqqr+UTM3fIUJn12RW430ZwTZKKtH/KRAP/BHpynCF26T9qKZjvzLX
S6uwGe9saWiVUkgnruGv0x8RZtLg55PRvGkaNIHtZEZ+5RphK0rqYmOLvEkoo32E2L/+IOlpAChu
1JRD2htVTM04VX83MUSKYyIrubxbmaHljpsB/jxnCNWSJSNgsfhxWoiASJMY6htiRdp9p/vabwmk
1TMV7woHMwU620D1aFuSiV6XUdZZnmNIysxpzOdgQu8eqykensDwt2uKDGctkvnHASCdHdbYqcCH
T2dOqeyk6ZRJfZOrxrkN6Tw9K/hAlq5a29rXHo5g7zoNskpuT7k+delOBMGmq4r+0OgBFNpALwNj
ZT2XT8f8o0iEiQTIama29umPsjrixC42lbdpTIY3o1Tyv0ZCVVVn1e4RK1vzPPtg/3BAqVHPVphk
3/oyEodYlAbKYL1FeSXjRtFnDaqIVtq4ZVCLr3ldZPKNFYyyqydRa29ynup7P9M7F35g+icbiWd2
gdqk0eby5jmfCUq/c7JOAgSme5mX2EmOrkSr+H/i1vgtxaZPuz/r+hvfQrsxjaq3y8Mt72MqvfTW
4eaz1UhIlrVK32lrWDWqeBM8Au4k4xFTS6V0XRV1c+y1rLvSezvYXh50eXm9D4p3FxV+cLtUfk9X
G7pcAMeMQfMJyGqjBfqelpcDITBX7lp0T/cDGjPHWsDovTzyB7PLHU1dm0L3DFZeLHs/BaVhtJJ4
Q6eo/1k0dr4JolC71tsh3gx2cLg83Nnswj9Bc5RbmtcODZLFhxIpyWEYRdEbB6dOXQ1hrddBa8ca
iY60d6lrodBr6N1anrl8ipACYVbnggiggvOCsIJrTYtrRPxWJRwd2Fv5RjiVb+D1y7v32R3LYLQ2
YZYTis3a1aerWVSW2tlZG78BrQhHt4TTKm0TjeoH+Htpi3BHVXwyGOP7qONDXNLABRFLLO4wSJIR
jfIufTOEyA6Vb9vXsIH94xQCYb28hB9MJUMBwOWhQcRmydiaIHUXsVykb0GihtvUUaTdEKhqBi2R
AsHKd51tz/m7cByZM0zMMZY6JFQhI0XCduwN9GLghfGgHVqaUftx7KS7FM+5/894CNXYBJkAc5eO
OXIDqilSwvwtjAyBIkSRl81RVgfjWlRZLrlFoWsr0Mmzsz9/Iqdhvm7Ahy6XLg7oyUuxlb6ZUTR8
86Oy2FZ5ZLpVGwO4kWu1uSl1Y7ZJLvq1oOmDteR5QQeJvTMnfvO//ydCGw0SBgHV8y1ohxw6U1fm
h7rso5BOd2reXd44H6wlg5GWcI8Tyy+pGlmmhWmi1fnblMXaNse9fgukcNh3qDJ6PSzOlbvmw/F4
OWmdzliy5cSmqtoGRTrkb20VmQcKEjFugVV6x8OVHWqe+ZV2wPlkoq6kUNcFHz2bDy0msxxSS/Sp
Er9NVi/fl6ItNxSYxzsK+WvY8fOQkyAKbhOJ87vumby4R5UCfCfBUvIm7LLAhGdSEzQXbPPJqdXo
G47xcMYiuQQ51WlfTeiru7qbypUW4vkE8yNoEPB6oENCZet091CVHOVozDmc1hTtjTiPkJvItD/W
UMSH2sk/i9ZhJDy6gMNSNKDUtKxno2vcFY00ZW/1qP+u27I5CI2Hq5isTUiqtLu8Xc+XE2gYnVjK
krN1+VK2CopQG2u+1L5pse5/CeUJ4ZrICY+61r19fiSQhIQdNPdpby9ivdDBJrORqu7N79XiZlKd
YNt3ItxhNl/tLw+1eH+BdSFpCToWCIOCDNjSjmecaqQ6pFT9K7Jch21aq1uqauKxELV5TG1DbPxA
rtdIKx+OOkPKuOc0Aux5I/1zzfQANfsmaJS/EB50fdvYpfrY6E27B6GjvWqFmjy1iKwon7vM54+l
GEKLh2Se53+Zf9KZBRGtNOrfUR0VXLgyX7sXaHJ/C9LaV9worrqVl39+Zv9JQv8bESsuWs/zHbAs
h5oD/jGqyLS/wUAXSbT59KhGlrRS5Vmcu/9Gmb+KGAN2+BKelzYUJrNM0f424HiOCK4Ak+wlqJ95
nOEyOar4hn4Ot8aQ79V5nihSTOLtxd1mD+3gSKmu/S1zXLa389/TfTmGUDjCFpDURMBxeacujt9/
I3J7w12gSkhue7pnijJDJVBN9L9AEMNt7UTmMQxQK5U6XdpeHup8Pkm26APQJuMP2nKnQ7W9E87O
XIFwZTFWIwixKdwYde4jIi6nUCe09uXTI6KsRkKs6UA3+Ot0REXYeW+AnBGuHtXOVWs73yKyXmcT
VTpE3xoDt5WdeX4EkRxjHnnmefDhMJyOOPoYkMY60h1uq6CrdttCREEIRBr/1slgb/E7E7810HDZ
78tfOj9EpyeC8WbVQXJYqNlLILETG4HpJBXCqqA+5VsxtMERlTDb1cpCPIk0Vu7QusHxxKr1a3OU
rTXX6fN9hG4lXCdeSoQmmILTD29UpzMbOY+EGxs64BMsHb8yy1C49XyNIXJ2/GcdVGAu81iUvZZm
n0WW95JUW52g34J+CohtVHy6IhXFZ1eTgSDZsH+gUXEe59X+50K1+nIYq04e2LF+OsVbB919dZM0
iHh9y7gSTRdEXSOuWhUFjpXb5x2Ee7KkDE4cN1cO6VNwz50O7pdm0BeTxlbyoS+Nu4kqonodJIW4
C1MNIbLEthoZbDhgw80olbJzpfhIk8FCmnKvjISZuWWWj42rxn1KFjgoxCqRi8ZGqN/lKbpqHqod
je6ClDUxx0UjIvxtRG0ufTOrIsiujEjqZIj2mOW5mimPxMXKgFhS4fpwQ8PB0zVhv6BUlD0HaYAa
ozlZldZu/amytXxDEWiCL1Sh9fB8ebefnTIem9kbiWiasjEyy6dTQ0W51JJBU4RrOml9zGo/vdX0
MvWCoMh+kQgOz7VtV2vMgEUKQdcIjQXuME446TVpxOmwnYHQjF6nqnADKET1sS/zsfL6DiW+66To
rOQKrlR/jaJbkW5LmiBrecTZDQoFZlYcnjtzcFOXyBsTmhf0nl4LUKJSndEF+NpQxwbLL3u5k7Uv
pi6MlVv77KMZE2lLVDSInOay7+lHgxRHSKdDT8nVjfxPjpXb1wx9chq3vXOlDoO+N0D378xhMldO
wAdfS9SNWTVP70zHWNylpEex4cRoKbpjFR6sRpTxQajqJO6bUKv1m5woOF2Jtc92Fj1yilGzAChE
K0gnp1+rCL2NWgqFEQhcXXcblAgbT6kMJXXTXhSeVEjObQWAxV+5at7rayfHnYwGDOTM7ANJAuX3
dGTEknIn1TQoJo3cNdnVQDpZV17Rakry1MD1B2Gst0pzsHEEDBvPsoHv3AxmmLW3VtbzhO/IqNG4
qNB9/Nq2kxS4SqUCQ0+ltC02ttPo+4BgFR5fUaMfTZCN4JsLlVdYf4I4MduNTngsHy2NZBWxJXp2
/rXTcJpVV8osJcQvS6qnrZ6mcvjFjCmybNCnropNAsjxk5LeRHfcebjAk/Wgc0kh/3Q+YuJnmbxH
feqddmOoD04SuOn4/XMXyXKQxaTHbd9okxKoT9p35DIkdxjd8KuzsqeW+3g5yCKJbALcvw1JqE+k
bq6meEK6qsKjvab/u9y6i2G0xe1kWlCyC+n9W8TBupe/j8e1L1lGGcshFhlULgyDJII1QWgguFEa
Vxo35qv40Tyo95cXZnnrLEda3DolFHJLrhhJ+RpfocJlbI3b4Ao7lsvDrM3Z4iFRwfrn8O7UJ/82
20Qb+TtO9Xf/2xCLWyzs9caX/FB94qL29I3vBltpd3mIdxeTf++O5Wwtgq8QCyKtKPmM8nf5pdzv
QlgHbvvQgdP/E0pu+OwcxUY6IhVnrFVEl1oBy3O6zP7SUCrjpuf7IrGv9EPte2N6J9eNW0nGlaK6
6MF8Meyt0I6KJrmSUQLIOUry9VTv+M2bHs0O8wfibDUE48vTsgxJl7OyuEFkwPtRMrCHAusl7b/V
2c+2Wrk/PjwQPBdz/ZneyZK0qQZEfmhwsH9i90d6pfxyfomN2OWHy1/y4Tb9Z5jFacjHKHSCmGHy
v/Ehfx2fpeO4/9+GWJwEySwaLaVd+dRuxXbepqP72Wj6fT3++YrFSWg06ORTMg9xVdyIK/VYHuO1
kzDfQGcn4Z8xFiehCvTCqnTGUL5mjtvdgMnCda16KSq31bz4j/zyv03bIl6ohSNLTcruz/9O19Kj
dpXt1xZ/yUv/74T9802LfWzFSlBIiEo/+b+KG3Wf/zLvet7tq67aNY/Bgz65zXOwYs6ytuMWD2MT
50MVhIw5jp70ZJYbqfCcH+bD/zZ7i5cxK0SCwiOz12+Hw3+bTjteHuLDx5eiKfEy4l0c09MwAoed
CZBerD5Z1VUufbf170Y/uVr/838bZrG35Vz4STQxTBFsHWMfxVdF4YX6yiF9b0f/u71J8aEbkfqY
eAuABVo8wI0F77xK5OmnU9tB5irh0H7zgTd20MQhpu/yLEfXDiWs8CBh1pFtYpT+/oZxpRN2YIWw
UnVYTi6ADHBXM4gVqAut48W9NPZDpUWNr/y04wT7N3nIvlZEyIRrpeaShg4rkdQ8i6efP4vh0OFG
DIii6pKdhNIaPyd2gl/CSB3d9aMwwdXZt9bCwuXLQfRP0kMeAG4V4MxSrr4dfGS5ddX/2dWqXQYe
WLdWviIxnmzFo1lVf9KxC0ANMDliXJDyM9f9/ZH9p9CQAFcNRZUUv7QyNTzOXSZ7toSblWVMWABH
TbGmP7k84OTNPFlznRjRCw13mdNz0VCnAnulhb9rVQqvpyAOv5p4Gt4iaGx/nfIpv0kA7K8UG8/W
b/YHU2wmFWEaWiuLw5hqiTxICC+j/6iCQqHqsMcYQPUun8Wz1UMVf+60A+SmBgfa6/TTpMJGcD1V
st+VVDqFhwR3/t2ZLZX3QEzSlRfn/JNgwswem+APSVOXkpZ2QT0Q45v0d2Fm7U2FbeO3rDTWJm5e
jZONDwB+hpEpCApBaVhCjSUfqSI9Ns2HMMi7XSGZxm1nhcohEuljb3fmQcK2onAlSem8qe36lUx8
2QcDGEIj0SYvhYPD4Vs6YBtyEpdSIOyHMuBZgOo62NVva5ABjmd50KJsa1dhCNZ6gsX7A3HTTHVc
U4hYeosT/rOVSX8HWC7mg7o/GnxATPmHJcSb59BHmF0Xj42E9jFSIHFtZXujbTrxLUW6w7qumkxX
NnSgq9oTCCE7rqyz+75XqC0Ub3j4tqPv1ajnxY1rQsg2S9dJarO+StXaKDaku02XeqOguHUY9TrS
P2ltxJTSF4HrCCKK/cOcnu7SMnGwNehj/WHsTOkLKGFEhTu6s0+VnSrdDhGcHBDU5ZNxduhtmnqU
pjiCNIkAPp2OWbGBA9tM7YdCYdIoevouUhjWFRrz2tEHJ3yr51a58gKf713OPLAivpZMHjz+6aC+
2nfJVNT+Q1AHNL6qSK8TnDRrDY5429jWPuk1ZTyGaSdnMAPUzN+oPRzmlVthmVG+Ow7D7QUMwokE
J3n6M7o5DdOhWD+Yk6inLyiqiGqDA7mpHQNQZ+VmqqjnbanQFCSCUeobK8HO2bU0q4rMHRaqaZAw
lqUlOSp0I5TV/HGKx7CnKRANw84o/TFws9YUaxfT2XDMNXg7NhcIIACviwveFpWF24YVPyZTklDz
qTMY8FIErdyNmfcfl3fW2ezOhBZeTCSbeJuBh57Obh9DIjOCVnrAbmr8lrRa6xWJlu2LWPSuPVFb
GpNo2FCws1f29Pnd9F4gxDtn/gMo32JTU6Uy0IdJqkctqKQvVeo4N3oXOV/ysTU8Plq/1uJU/ab4
evBFV4K/qtKkK3HZ2bniRZv5gjNhkH9YMgYdI411SZRE4zw20azLF28LtY//9L2RXeml+BmiW7b9
3JSj7U2bHgwUcRDm3UvMjqH3c0TRGo9VkWd3NV3Qb33a6903pMOnv71qNeYmNaYy+uIHk7/W71ku
OOVn+ttsLPg1PLdLJ06U0cu4s/vh0cwt+8ZPKEO+1IXqJF6oRRVdA9A86X7Um36fj4jifnbV38vf
PIc0Afj7GcrF7wSlTzMcH3uSI8ULItW+ymK7ja+0DhMaNwe7/iWr1eJ7VNbmVdaN4YuW+4Oxcrst
Q+D5dwDNh1wxIxkpVZ9ufMlQemdsS/mxrBt/dAkSimrfq01SIYQnBMiiNi1WEDDnYwI8RiaAYf9r
uJ2O2Q4pLg9I9T86WKNsGr1zvk6lg/RILG1A+axphy93N7gwnH7QNSHpkBGdW9wksdFMal0X1WM0
IRgSdE1/i7jHtJMcR6huyUZH4zet/1ze3svASoOFwAuFvCq7i7d+caxFbGgFiHnjUWuxlZ5lLqMn
Qx+1tTfxo3E4PKgGMhj9pMW7kLa9HVbo/nBPdlJ4NflSYnmpWlX6ypZdXsh8EIhM7mKQITMtZv73
/8T4dTM6yLS1yqOIh9qNFT/f9mjAu4Hsr1kYnh9OhiKqhxAA1BW46elQTgt1EpMl5RGt/PxGmyrr
uu11n9YsWxQ2QrRpgnx6STokji6v2vnWhHE3+9ABgGHNlihipXYsNEtV+RHzNGuXJZUlX5VEHLZb
Er7+0FpslD49ItR/WsFsUQLCJWSijzM5rjtZPFpBXO9802p2jpI5Wxt5E9eCULkC0Tg7DQBOYW6h
wQjqBZuvxdyKjO79mLXTY5Sryb4aKStlwHs9mTNyFKlsbou8fb78jWd7FMzwjF/Q5+d81to8XU+l
iyGgV9n0GOeO9DVONH2n1WO+8qB8OIoNGgsiOgS5JaHYF2jit1gGPjrK0GzGMtGxHAqGlQuTn86v
/Td4R3BqxtThxotHIqyVRRZodNnUIpURPvhSJSHoV40YlppaXsYvg1mGtewGMewIwwWIVjqRq0Vh
kD1PVWeksyI8COo/4Czq8WD2iY3NSpMEuNxGGW4zXgLoynmhFWKNsesgxuA/a07kd6UnBWZfOS6A
61biiR5Mc/K0qffTr7WWt9CJs6FuzD2N75ZCVwQDRfH6sQqMeONj7DoOCO9aRXotCh8LCpfOPJXf
fV2zSQIvaibNpNpuYxl0xNkFLL8LNzuxAX9UaUc/Xkv0ojMOLSbAmHSMuVoqphuAkI4tKpMoT7pd
D0njxolwqPkCh0Or+g2CQkMZb42ytuNrdMmC/DmM1Dz/jj5cEEZHDN502NC9Kfu4Ko3ZMIrALRQV
Gx83QMqmlFxVLRLMaRQt78hzpMakH9gbZXmksqFET1Ok4mnvBj6KFao79UVgtmRK1CsOqWyM09em
RgppT1Znx3/BeTlYF+gCpcevvjG2lD2xLIx2FcZY4SucqizbhrjFkJjiXwjGRAZ03l31vCD+juTb
jP7mQxPLuxJVn94zyqkzHzXEk0pXM2I13Q1hPsl3ttCD5kYViRHiYqMVbSzcRAtmmbiowU7UtfS4
Tb40ip8AeBlavJ0PUKgt6SCE1nT3OjiYFO1i7vutMziJcRdXeLT8lGUKLYOnRCkyHB6sJV2r2CRZ
Lo6KKuVvqGYXs3KtOoRbP9F6Y2cIHF72jpNJ8mZU66H+jq9gne1HQt1gX1CXH4+BWSTdphg0P9p0
WSDqjWVLQvd6v0/661Zolb7HpsXpvarUsF3S/a6orrCaNO3vsS219vPoj041eVEH3GU7SEkuvLBq
A2OPeEsawE4w7W5HPAZnwbBrTHaTya46d+T/HW46BXxK7DkhfhcIzABztkZXNXs7rtjsWGhtEbQo
MefD6bAZ76RAkqYrOlKi+dp3rRr+7NRaN/a9D5rkYeoSDbd4kQy9m6LDN/0WER57W5w02jQjqKtn
AzeKb7X8AzoO8GnL1ALT3upWgQ4n6qS6tjNNLOdvAVrqM7HV7BBucUVt1HIGp2WELu7aLTJSrpb4
dfWDn2D3x4GsNTlEZefI21bXhvQ+B4JavJWk+TEGO0ib3I22UhqyF6KKBRRO7ZH4Utl+mO6Ukz7m
XhFbxph5cqJUNTr1RMXphqXTQpzgJqw3vhR6YOGhnIR+5/8q+UkY80hYq/nGJql1RDj6MvOH33o3
DD7UHE0g2pxmXAS3Ueyn4gi9M7RNLy+aqJldpORM+WGnATqZOogBwqAwE9FkuLBQW15WJROScug6
IO1/MsATYXOI1Yj52KglGdEfuBJ2uM1gIDkvl9+Ls1cYyY3/DD7JxqiWLmIaPibC4i2RfihJnYEB
k4EUeklVDbdmEnLhyFkRrjyLy+gGqjKwWq5tckDoo8tyBigf4EGVlP6MAqtsNr5QnWrXSqE2vCKn
Ylh/L3/hMsLR57gQSBZBNzgNwISnL2IWYYzgVHHFcL3jeK1fVMEbtIXMvo6rjjtHjSOry1j4qan3
gWoMys/Lv+Dsg0E8zebnDkBbmOtLdAqQ/qLg4kmeCmzbnpxAC/4Msl1/U/USO79Pj/Wu7DPrNQLv
Xb7MWo2R4dhY0VOLaushL4xB3VCXbjo3SEu7XInhzuYWVw9yacreOtpYyFadzq2qjxLObW38pPQ5
bmmA3px7/Gmbuz5M0z2GhOpPwtxY3RRWkj9d/tKzDgdIcAoJaDcA7UcRYJlPhbohYZ6cNk/oyfs/
CjOifLGrxVAU+CdLmd5uE4G1vYeHpvqaV6MYoDfBP2gtT530QfnWWb40rNSt3xsL/4YsKCeSGjAd
EGTYbsspqdMQhqSo5Ec05zot3AcoSKEbn9lEJnfcWcOQ7BrAzzoFnWiyqCVGQWU/i8xKgeLVXVLn
yIHLON94TpnZ4kBBMDPFBgs27hit6FcVMM+2JzkxVX2kuWZ1V8Bqp4voSPkoND9TnwcEAc19apWx
eugLh0iICClYyzjOqjCz0jyRI1ExUP6Z43I6XliyE8PRkJ/TaNK1L5Tf1WHj21pd7MKhTMFP9YLr
Ya+qUhMprsUVJO5EYfTarjIs3Ccv76OzPQzkl2AZ8CTC0fNPOv05QymrotGt8LmufWurJPEAZA51
XSNS6o06Bd3On4zSG6Q4W+lRnU/8rAXCn8gBARw1FtEtiy+FBa/CM2kZ8aY2BcgnF76jI+kKfzv9
ZC0A/WbC6Jk/Yc78omVynjZ9PaWEvs/WZMVH+GTh0awd6T4MmuhotmrySTgL4yH8pXDdcw1R9lhM
bCYpVeMnQ/2sNLmP1ZHZpY9NmPrVpilztXLryYB1p6W+vtKDOJ9XUqBZa38+f4DjF1WInjbufNUP
z0aI8cxVGTlSdhuE2RRtrAy57pV5/WBDz08aAviw3FEdX4pYZDTI0r7rq2cJ4pP8I4xq4va6tDMc
T0ahR1dUCJDVy7HfSDeggJthE6ASGXp2HsZrRYrlg07qN4s181MQTwb5PE/OP7WDNE7tIO764HmG
p25Gw/SPtfalsjRPUNM6XD475zNNdgENkMoxcQsjng42+CoK3/XoPNtIJjxAQVDuosJEZ1tG/fL+
8ljvnaOTm3UWWCd2hX2AAiK43tPBfDNrHLOtpOe0yQR5Ffq4Vh16yM86dELzIknHbzmxfXqDpJUs
4f6K+MBjUdLOuyk0SYiG5s9scoENTNX7D3JUDrPtNIax9qFqulq5jcciSK5SoGsIqWMSZjwEg91/
v/whZ5MG5J+AgGoo0iB0qecV/GeFGoGjrJXJyhONHCu4Ym+UP22SwgCNgtiUNp8dDSkLdEeRqn7v
ZSxmTUsrGZ3c1HzSpdh4wtAWWJkpGduyKOyVgzCfq5MFmlUz0DWDZTMrZi574SMabljSmsaMQVXm
bExswnKqDyky6RtaKbobsaxHnt1oKyY9/2xcOQsqz0LseEGAA152PlsD1FAclvaTTz4S0jFysniX
CLxUroWQHWkl9jk7aNDrZplkWEzzuEtqQYv2KSUfGR1no208vZs0L2qFuGIKaiDdWbSCs1mOx64B
4EyvmiY8xdwlgCwOsbR2ell96VTzzrY7cVXFZvujz9MnMqI1R+6z0WhNzBV7uNJI5YA1Pt2kRd03
MT2F4RXiAL33qZLxwbVyJ9yrVhEW2xF14rWK4LLaA1zFnKP0mRDDjbrk9yVdU/VtPMmvjuNnd9As
sus2ssqVA/HBl1GdnuVP5heflOf0y7BbDTPdzuVXqfW7R6Mzhi1WBskmHxFtdFWpfPvcAcSXSQao
TQGemj/wjcV4LX7hhKR+/IqVueyWTpBsu25M3S4qp5WA4vzT6LKwaBx3yseEc6efRiGKua2S5jUb
zGovF1O/Jym5LQggb1FU6j6Za7yj38HzzDyHmfW2GI4gNipHcxpR2+xnZw272QldJJ6Zm2s+U/P/
6t+rxSDIpz49nwGuTuRET79siGZMg4UmT221OT7t6XQMUWe4CbBJfry8XmeTyEJhP4C0GY8oUcsi
PEWF1hy1yWhfx8ZJnm10WmxhhQW+j01wqIS58qzNUdDpl83Hi+om9Wge0uWmN+QJfAIMmVdhFdaz
EckGNbRB7jG2bq0h26KzAeR1hh6JT96XNCGRJaAtxpGb/XMWcb/eF/I42Vn66uS8ci5RnO9OZMHe
0OEKvbJXzmeV+4ReNp1mbi825+kCVmbZYTtqjNwnpnMQedz9tWAePNkJ3fNW5Gv31xnYGPoLfdZZ
XQJECtilxddR4goSSE7SCwI39vBiAnGbjpIVhb7i2UnlZ7VnTWNcqNsJG43+WAwhRhNZGebBcfQN
FAndLmQzukVrN+mm6cIoazAF67OouY54F1RXkUNZanEb0vxUcVuEhCwviZA5lnAerVoaKMjQFGta
WMuZnLEgaBvxAtDChkm3yBrkWknT0UT4e/SV8T6ngnlInLHcIuYU/zSUsV9ZueXRg0FEyeLduYd7
jLztdOXktpB8tay0X4gZRR64kMHF5z7ex3S/1pLn5QswCzbxdM84M24UyGynY+UhZ0AnFX5B6rEz
3wrZiZAVE6NopWTT4rOT78RUUkZWI4PX0OtCQJCDG5YzWdRzmtkqwoOuFmnRpgbTpePHolety/WL
X8HKxJwVIExkS4DGkOjPZFzgVqe/lpcz6BK/SF5b3Wn6N7XEaBaCahf3+HRTy5W2WlDL8VsnJDzn
hwZl+m8Cs+vME3YWQlGK6ICV+UpcsrhQKMbM6jxwkjjcWAQt44SWzGiSJLm5t3ICEVXrnB10D+ps
si22MVJJ+7rI0+3lS3OZA72PConVsWAHY3G2LCKkoop8MzGae0TBwOZEfXBIMqe8ylWKH5XRd9cE
EN1O59b2TGh6X7FBXQOmL07G/BsAKxF4Ah3khCzF/Vp7qnJfd8r7oo+LyEPjTLG9tB3tvVXV9pdG
hMEaz++DyaaqN6sgAMsi61psWHC8fTHkSnkft6N2l/VDsZdwo3kOhNNsbJsrZ/J1dX95sj8cFFQk
nTcADWdqolIIQKhJ++o+xYrnGNCr2MtKGd4iqeZ7kBk7V8qjfmWFF9fA++QiGWawqahwAY063eyl
YRdUX5r6Hkr7/7F3ZrtxI9m6fpVG3bM252FjdwOHZKYyU7NkebohZJXFeWZwevrz0VW920kllMd1
fRroBtyyHGREcMWKtf4BrlnSEOQ0IMxwKX9Vp/3PsUzKiXSPcAxe5zFZIjV0OdTmISols9gLCggy
3h6lHlzOc9uG2wJiGb0d1U6Uh0ZJ9MmPArVJXN2W1A4umxLWv3ZYoutB8CMbWLCEIKTWsMYZottI
V6R8GESiwXuzs13nyDRTgjE98wGvguCfQy3JACNSH1uLeCCr06mDXGD7ksXhteQo/UaU0blke3VZ
+zEK9G+CLec/CcDqGOmUmLtGXRUPYzlF16JsX+ZcGh/BukUIMRnNRkPOAwevpN4Bofz6/g5eb6Zl
Nqkb64sMBATVNRQ2kUIr6UM9fpBmJ7nnlJY8p5z7A+p45ZmP5cRsLmjCJRHg5gQK6Hjf0oAaM8nI
ywepR4UwbMfuFgeA9Pn9FzoxmwsqhNoEiFec0lZJY5anAYZBUvWQKrD1cEVrvCQITF9zImvTC73e
9ZNOm7pefM3zyjonFrcOfYsaCuxzDiSQv8u15vgtszodNEsMBH25iW7loKJLLWuxnPlo8FdfCyMM
zp3Vywf/U+LKBlrgody5kYFblLWWKPVTGQNUR5VGtSoe8C5FjK1VZNVXixmbHnA/Rehn9E5viqAT
L07d5QdQLN2LcKL8RUHQ71vGe/zlyPVfL+N/o7N29+fg7b/+hz+/lBVM3jDqVn/813X80pRt+dr9
z/Jr//vXjn/pX7fV9+Kxa75/766fq/XfPPpF/v2/xvefu+ejP2wKZG+ne/G9mR6+tyLrfgzCky5/
8//1h//4/uNf+TBV3//52wv+8d3yr4VxWfz214/2f/zzN4LgT/tx+ff/+uHNc87vPTIXbNg//6n/
/fvfn9vun7/p6u/cKsjyUaME/MLl6bd/DN+Xn2jG7yBM6VBYwKKpCi8xrSibLuJH1u9kzNRPF2E2
cr/FLhp96h8/4t8jMiy2lyQZKMc4v/37vY9W6D8r9o9C5HdlXHTtP39jt6z2EeEUSCCEeXJL2kj0
Io73USuMZkw60oJYk/LQm5E8dxeauva9yKahdwstVxOviluQ80petLIHxlpscdtMym1mKCGUz6ob
Ui8w05IOZmdjcY6jN0WZNJcLnNkAdVuXQyphJ4e9q/0CLboItmND07pygbHY0sGh/9glXmT0sbHX
5CB4AteQ4inaN/KQ0Rvk9Gvc2Iwsuv5CNkf6xV3NobuZFBK6FzMvQMm4VWNHTr7FG7Erihslt3Tx
GFvdqCeuPXVjt1E70wRiG3YYu7xSmxvw/XRqJ93UQutGKmWWaB9GUCSZmyeRofl104CORO0yHY1X
TRH9DxgLUoDXwhkbABASLh4JGGIFxubEHXp0xcgV5WOd5aLYm8VYqxc0BOcY475AUb0MWXn6gIAJ
5sCG8D0lX8NwnOBVmu1tLXSQANyQVCxQdlahRC+tZH4sA43sqcfVdTSuVJyWJll2k1H7jlz7fZ3R
Xvda9GsBJ9clhoSK7HJ3zj07Ka8lNR+e5qgF8G+3zRXqQNrGKKPUzR3piseCDqkzp3FVX7epfuiT
8DLsuudxuJkqzvkiukxz009rS3iyHYD9rpLIhbZnPZidceWEhUc58gqwwGbu9J1VplswnJo3p9XH
aa6vK2ZYvZbysj4A4L6dp0jv/WnCohXix/0QFsk2zOZEA48gDuPY3syBamxbSy/cwBBio49T+plS
5XhjRoZ+I3rlSu4oLLIx4BLtotR4HHhIF3uMj2YUabsmktL7XO1xQZp61Q2dYBcOTXORA7jZoKjK
1Or6E+T5yusTtANyNQou+kpK3bpDmhaHC36xVa/TMeOeHAc4dllh8UgL1Ace9LFKuxCkQl244FSM
2DPFWNWePVfRU9+o5cE0aSQpU40SQh1Gl7LznSMr9AtQm7mrx3PmpUNzNUg1nryWp8mSuhmCQ2lP
N2Fhgk4owWJ9KENHCjeVHKaNrwyglB02gmvn1S42modYnxvXsoJi2zfjTYzsgeuw+m4ylze9JsOi
6RwUKx2vbKJyZ5jTw6JhR9EQke25Ky5gNT0p2bDNQ6lz8yAf7prGrtwyV3RPiUz2QmyUsH/xbjXS
qketMZ/ENUpqMv/ndIgyMV9iSKBtW8H/WK1lBG5pmndCChJpL9fKjVYEhetMYQKAJ66+KUXHwVTH
3xrkEOAmRskfFj3ryuv0+bltDe2qI4nnqLa0Q+yk8aVlVvq1GQ8Iq6bjrgq0OnMdUbeenc4guKZA
pxpUDc22LUTkzbl2nVD6c81ECq5b7oIeasKGz1s5d2oc6v3GSRSz3Ort+Jwq2R9wGIotCbxyAz4+
K3Z6KU1XZY+kaIIrXuxNEb9dF5XlD4OMOKWEIMDBCtUuvJjNCCHAnEwCMdh9gnsJxoiqEm5VLWlR
wy7qiynvDT42/BKJBKif2P7sTFqPskvYi6tBS5L8FrTXqyKJ2zaqXs3AVFsPKUxTu5vK7kM79rYf
ReOH1IKXqIjZxSLvSa7LzLOJtVdA6A9ho3+ekKGXvuVarUaA2dzGLveJIgNsseVcdpUAGbGWfNmV
h8K+GUnor0GR3cQloTCNnawH9Cbd6Sb9j7i6iQu0hojnrqgy/TbrE/4SeCcimgMsukd4RpJZzRAj
Ba/SlFdabo6Pul6KXmn9vRny4LWJrK+4RW647/auA44fpdjK3k5j8Cnop2sllXEn6PL5SS3UFJEe
p94nvXZTUt9PvYgmkOa1VZ4+l4FU3EKADH38C2O/0Ysdtfw7TepvpjRsVBhN1Dl7S1K2EhcTXxWl
7XVpY7sVXteu6hiJWxmNj/HspZLM163eaxu+J34EuuWTUtexp2OrKN1zSTEuAadkhBpEoKqkfAS4
59uzzB/aXWoYXC8k4Qs7GryhlS80vTJuUg7LfRV0rW+akT3sqpqQgZ7g60iTmphj+HPLgRGWbe7h
TPoYaNEXIxg+W0ZpXU3Ox66od6Vdb8cecR56Z1dzAA8/mfeC5hot+QAorCP2RXNlzPvRKd0+q2/T
euI0Hdra05AFmMv6IwiH7jIMRtvjiuFsIrW6HNt09LBnINIJl/qbcT1S53/QRj38A4W+rMo2XC+Z
Qalt0zvoabspze6pnLiGMl50+JpCgYp8uapvkRFq3Sw35a9GWz9MTnGF9+2DaT9XHZ2OEFTy2Da7
Zg5u67q9lkvR7qQpD6g819kW5kb5zQnFbWUZhyFSrvNOOQC/uU/VvSyN2xH7+To4KPQDQQGRByCw
Kw/cnsVViIeuVyjS0zQZN2Yl3SKYk0OHbfZI+Xwn+A7h3qIR6alGdBvHerZtnOTKll4r5V6UHCpt
tiU5+NQ7s+QmZkJ7G4Vzp0od14rTCz3nSucPdfpSESfL6oOqfbMhaPeR7jbJH6Iq3XAsb8kNtvI4
eHJzjVqDN+okFkX4IdY5+ZDkcwR1SAlNslYBqhrvzO6mkR5zqflUi32sJjvBUe20gR/O321T8pqK
krwl+WKst1ky7PJC3Jgzwecr2HwPqxDPMjnbTQuhmBuYBNd8snfkkx5yaG7c2Lt6rt1BILldEIzj
xE/b6iKM+wP4wl2n1Bem9ZI1xq0da3dRXm7SmqqLilQrni259MWQrnJNnz2lBiZrJ8Kfe+c6F0tU
/JRmlm/mip85G1X/o5FV4pQa34k+Yr7Cw1hSxmlmc9NgMGpI7caW6isnq0Y3CId+YW445f0MYEaP
9AMgIdSuyT9G5xY9fa9N850w7zApSQw+ByV1YX7AQRSGW6Nf5cEkqO4TJyUXIUe2vYGmsGcmdoP+
jaPtkPHaz9oFMEF37DW8JVtfqdgt2fRSlSFIVYF6qRWMF2hA3aKnCDew5orDYlccw+Hc3s+1pO7h
3hSwyY14F6KSi5npdqjb9rpMOr79ovuMcKa2B4AIQtG0kGF1zSBu7pGKeMDF0YqSctcDQfVFPd+q
dnupNP2l2m0azZ581SrlHg9mixBZpg+GllcfR83pd2bICqRWj/ViUud+qb8Ccb4DELEP+RV30B1/
yPPHkEzEmwxD7Ppiir1oUrZ52lw2kErdoZqubDl6RDxL9g3OO76/fZZdlF2i0ewcqg3/9Yy0+KwX
Q3QYMGy+0PUAWGljkvYk8qh7tho9R6q5t0CjlSFafsWgPcJh29CEvtDq2J2sdq8b2Qe0ILdFAydU
MuUL2Dkf9Vjg29ZF7qze6N09l0x2vJb5KBxt48LyOIt9qrwe3L8rJZYn1peJcZE73UcWkG25545t
7+K4RAst7DYByTHuo54zsFnjcZeZsh9lMjVZUrwhL6ge5VBl5c/I4vvpqPjBVD3meomHOOV0ydKe
Wrn5tPyW2WQf5TF9jBPpq2Ok11bfPUiK/NpJ/dPg1InbkBKAn+29rk4RhSKTup2H4rGagm2dJdt8
rK9BnR4kLT/AyuWsl1GMG9VHRW+fRhnH4fJbm/F5WTrTkeSXcmayA8yvSjt+ccTwxW6s61DIG3PG
aDMenS1dsIsirp4wbrrRBbBxrGm3CaBSLiOFARxX1p4GuOFUXaVgA0Rg4ndrYq5MHR/bJc9A0GmP
hNXGikA6SyLCZrkyJz8PDRYSh0RjDrdcCmKvHscLnJu/0gtpLiN1rHdBo/iAGjc11lTZFG9EV286
LbsPgwNo2i92MF5SIN10Y7jJg4gUKZJ5WHVjZo2zTUr7EBa5K+VVjevhuDME16kk+jLj4ucaxdTu
ikp+BgDojyo4jWjybaIjEH1Xp7QSta9Rpx9Kq8Tk1Xm2WumDE1gfwqy/MEvFLXLA7L05fjPSy0CC
Y6yD+3RVJfKLyLk1k370cyf3cW6/TBzZDWfDOEhDmlyaI9m1blQ7fKOIQuBm5l2EE8MCPP8sD/KF
U00bFQS6NVTWARD11sJZIrbivdLqN3NUXAUNtwcyFaLMBqP2r4vAecXJPsjJRrUAffe9ZxvZVRUY
h2i+LeUKmPpnsKMbrXsNUSYXc3EfT70XV8Ity4bkr/NH5kgvbuVcuHkBNtwgMw4GsqpQvsc+eGcY
/U7ndEtD25XSzpfz5GuZNdeSKX1su1urGB9rI7pugf0r4fNAPumPk7MNTfMa514/6YaPZa/VXpRx
esyplH6oJpvzQWtmHIXDm6SNQi+IpVdTGzeqjUlE38zboA2nS2ACRuZnEfcqLi919pKGji6wAzBI
8+S05IYTNC38pVCzk0+WSC0CoT6Si4u5DF6yKJYyN7TFOFPwdbLRK4rK0S8sLeDWM+eT/N1q8UZR
hi58aKJC58WV2HyOqib/6shtrkOZ6PJXenqE9TpJOF5yzZke9SnDrx4F0am+BhCW7LWOqpIvhVOR
ej1WsS2RX0okrjapcttzh5PcyVBa00tMDQtUsqzmWeaOSJYX2ZmGfkSoS24aBK3kllk/LVetENYq
uyH6mtllzqVEb+SDZsDU9mQhTE5rnC9H1wYTJnt5LTAntjRhbWTAWFvLbOTCS43CiDZqpNyY5lh+
0uZJuxZqJKPw4ADXF5iPhl6mzkrmjtI0NZuatnDUkCT72BKg2mbnRmm6scjKlL8hjVBO8ibYFNTO
q8uCySW76sFi+xIttycozRah2xDhDfg4u/CRjSMFHIyp+aznwqzwYM2CyFc10ZrbtI/Dqxn2Jg2k
OolveLDhQyiJ6mpQJS11ATFYj7mFNYYb90X6IUFp+kNaO8bT7ATD60J6rPxZbmB7KlGRxp6syNgK
ZO1ysxhGmePVyIyk2NZ6RgKnloiwIFYYBrNf1xaCGiFcHuFbBAzL03uum1yUG/MhyCrjg53MPZFl
6gFuKABEpasELFjmdSPg021rFgO8bXnO0402F3iBGmZsDAsPQbvVdfBifiCEdWvXCwu0gIt1SWZp
q96sADLw0pHD0tPtCXJTFw5G54axkjwqHUhoUgLHmMn4cYdwW7A4zwD5pI9Kk03hRWalMfJggxEv
UU+XvwzjrOD4pCa4hQzS/FLGRsYGTHOoPKC4C8mbhkn5S7Ds/1dDqYZS5P+vf1cd31RDn/Bs+P7H
P/5P8/ztH5s8bp677+1xcZRf/7M4api/L33SxacIu8NFKfPfxVFD+d2AGQHQkNL2gvOiAvpXcVQ1
f0fe00AbgO4MwLpFhemv4qiq/o7CDXAYjkGkfRFN+ZXi6Kp1wZg0+oFKIABAAe9H5fbnCjuCpXmd
qYnq8yz9NtWdYh9T+XB/mpy/SrI/l2BXrYsfowCBduib0rai6ntcf7Uhp2lVIyjeAz3xpHLQvkpC
lJx5cnxFt1dy695s/LmLIL4OSXkGJbxqBS3Dg+rkP4AhaaCuW0HZHOdlYE66P9A02ki5TNxVIs3X
GlT033/TpQnzU8fir6H0HwL9dLx+QEZ+6lhAqcUVQxp1HymprZ7PHwY61l6eYGg0gyTFt7wQbgfP
6f1hTywj82ugB7uo178BbDR9I6EsLfGGixVpHjjStgqC/kyfa9UB+vFykJOZSxiZC57oeBlT8CLY
lBuGL3MnxD8vK75KjIvwU65fyWkqXt5/qzX6YRmQ7wU+C5wysA/2quXlVHWpiMHSKIT3FNqMLt9L
1MGo4AdqCcY7kwLhmVxPtkJVzVdQ2V9juaTyVSjV05lnWdpbq5XlWWh+4fGwdBVXL99S6LCUKNT9
vO8rCi3QJsf4NqByHELggrw5A78O2muDZ97bGmCduDS/hglVHkkW51gxJ7b00dMsHY+f9pmdt3Ls
6JLmG1S//dlon+UglA9y2WLj9P6bn9hbdOQRS0EmCQWjNZeq05eSxNgsX0/r7GGAPmZVq55p9Z18
H2YFYaEfSlerTl9mURVBpoeV5ks90EqmJmEl0S6dg+rMLj431GpT6UFnj2aia76MoxdmVxGFE1Fd
d2F7joZycuaABaGRxNcCRex4kTQZBHJLRPIrSkkbLAzry0ETv2jNw0cCVpGv44cGG9j15X1/2gpp
Qu2ysrBwMqjk74t8nvZ9muV7Eo9zoq5vpw6YFpsfIr8FUHhtrhKxTJh/WZWfD3n3MU9CaTcjNwW9
PmjOQJHfzh2QRXYcJ9MCiVjHmk6UCZbZcuVPg1VdRCV3b25052zglm11/FGzNBq49R9HA2fD8dxN
pjPKWqmgRwyr77vZaslVO5sOBlHUQgecmb8l6q/aUrFgx4MukeanBROjVedWQM5qAh76SL2ppyYk
W4BKMucc8+jtNC5LBdCZbWjQ4l1+/tNYZV2PutGY1DKGYElagUvVaA/9Gih4eSNE26CeLtt8Ea44
HgWtCRLr3mh96poKvt+VtZM5R1xtyJlGRTLOsG9OLJsB1xFgCcIHQLJWsdjIRivSGoU6X1sv5bi5
HLwAA5rLkfohZBxMhpwgLM8Ewre7n294AQuRsSnIUa0Ch1VG+KbnkfBTDJg9s2jyQ0av2wch1Jx5
wbcnLRhFoGYMQuAFhnU8oVFU92M49rygLPrb0mjEI/p4+O9VFFj1yAEg+X6QP3HUcsouIlzAPuEZ
rRlzbZi2o1rHjY8eh+aqbVeUHHI1ArkIYlkuLsFq4pplYzxX8N1zr+lEd+8oQ30fOzXCAu8/zts0
iuSWOUZWchG3X8tFxV2BN1YGHcDINFrImCArxUbpunRyoyKsH9pkyi13GsEhekkCOuvMdJzYYMRl
NrNJBQbpkFVc6JHqUcBINb5AcXyrFUhCZAMWvtwpn0XiRPsaIMyZd36zvagGLxTeJe6BlnhDKbMH
Ze66VviqUiSbto9pwJY2Fze8lt6f3beLzVBEctTqeDcC+epgQlw3tE38RujmcZ/0c0sNLmz6VfvG
7DSZ7sGgX0wLoW6eEEL21CCy9vagi4OVDXXsv/80J95bk1lmFDTxQYLMd7zXhyKbO6FKrd/ljeFa
klU/GJkSfaiN8hf5LbAIZFTIEKMharDN14qPc2FPAUCtzq/kMto0MWDqSgrHpyCiUhJOiB+8/2pv
oi/jIT8DbAphKPrfq8/YlOi/NwERo4kc5yXljr51ukbavz/KWpL3x2tpZAHwahWi/Ho5kx6jjdkY
eK0qDS5RvUkXUcQy8zspVulL6U2zSUfRLniKaDvVYbKx0jE+DJXd3eVSGtZUqWGwzXYXb95/tlMz
YMBIZ6+pXGXX6ip4+fSUiDQ+ZDjWh17Txu1cZtGZ7HHZr0fHuAmqh7bRjyGgSi1b7KdTDgMECXmO
ufWnNK4iRKHm9Cqe0zDwq1qokMTl5LolpPoqrdedETvOOQrc2kl1WYOFjApHi9aNitTn8SOEtZIq
ZdC3fhil6gaKVeDXQVHSP8DcVmQ1OIQMS1VqkKP1xB517tpB5Bs7bVMYwI2yq2QjOXMsn5wWGE8L
wpMkdB1RQrVUrbQQfFlBCZ9Kr2TuCtMgd7ThwMfstLIdd1Qam60K73EzVYoUnAlqbwIp0wLsajHh
NMkc1/lHk9mGNFrL1kyU+rZiNlwzndDQQCzqdZbskT06K2dyx7UCPYsB6xn+N5cJ2JxE8OPFMAXC
rmGZDX5gaZ/05qYou2s7kPxC0l1TkzxIYnvNDL0xmi6TeUtRca9Zf/St47fg6g26tnk4n2Euvp2J
BRxKjQW6j2VRBzp+pggZIyCbND2MRhNXNLrVm7ZS6rtZJ4WQkplW3GRV397//N7kEQCpWXtlsUSD
gLNOWaa6GIRtlrJftFZyOb2mLXAj7GA42s6Rgk+8H0cmIlucmwjrGqs5R+uvAO+Vzr6R0F3U8kRs
tKIoHlP6tjsU+eyrGZL8Gcj02x3OsYGOJfWd5fxYq3kqehQUNa0cP7aZRYSKkwNt0XaXTRXsXdRS
4l1A0wNrcEdMN51azWdi79vDi3F1EiYOFirb6woFXSwj6dJ49mXIOF7ETfkysMr2y9Bk6pmh3oZS
jYwQrW2WkhleF9GqpFrysXnyx8wI/siLIP6IFN2X9zfM2/fRkfJDOxjyv4a69WoVqwF6aWgzyCCL
5rFWjGojlZH2kjZ0tt4f6u3eZChuAeiPUnYjyzv+IIYpQqgpSiZfEU22N1u9UlxJiYnZLX2QKJ4c
+5cPo+WEBBcOORNuw5pMM/BeACu7CSUIRd5pTS1dq0NvnAl5b9dpGeXHdQsyGkn16r1QchValfGh
S+noKwmYmTnJz3kLnByF/BhLR0pSkDSOR0FWOR7GuJ18GGjjNm8TEyJreE4e7cQaoTdgIVyxqLxD
5z8eJRUyLQTLJlFUR3VflrW5z6WgftB1zNAVWdHOzN2J7afY1KOpMC6K52uLvDEVCR0LxsvtWDpo
iSQ5IDGzwkIibTx3PJ56OSRsYPrLeFghF3T8cm3WUXVuQT9JQRf5CX3jRA5fZTm5Y/cUZ3b7ifXi
XsVNYolUy9l0PBjmf41ZT3YH2rZ2uDN1utdFtdi9/02dmL/lW1KAU/8QaVglnCXg0SiUDOEnevg9
D2KdZEf70hGSLv7OQFzSuJ9SoF1vckk0jaZUmvB7URcP9VBg5ku56yqYxa9HJHYDzIrlHDcpER5P
nGTnyFwFsvDxr6/uNHzhN5IlVY8jGmdn1ugHleo4j1xq2/8ZSz0ea8aqI7Qtrt11ZYVXPaimxtPA
NY9eXCjBvda1vbnNJUVp6e02c0EaVY3dRV1YJH7a1JYO/Vstb93OKPuZlpvadWC9ervH2KoZiw+D
VFTfG6NXVXdK88ny87lMLf/9tVkT5Uh/YIIjyoo/L2kQHp7HryE1URL1Utn7xhTKGyDD7bUYu+7z
BDNgYzi5s7HgwwAM1mfpSm3jYDdZevU3tuIymaiyIJdAg+v4IcQ02Ng7Y7Za6uC3QpU8t5JNcUH5
yDgz1IkPecnzyHTQiiS1Wu36qatKRE6H3q8hqVwX4IuBG4ZSddWADHerSKvPyXefHJGWAlx4OCcw
HI5fzsCmVO/Trvd1yib7WDPFrnFCYJYhyPZrLa2iu/fX9ET40ElU6O+QJNGvW4ePuUX/Rp0GP3JK
vAydCRifaiZnds6J19IXeQ0alksS4Cw//+ke1WV6MPWDPmAjXcl+MmTiUKdJs5vluLnFbE2cGe/U
TkUCAu0Qyqto0K5zmjxBgU4tEasJFxpGONUCMJUK7BsnrA/APKTnXBsSCZqjNtzHjeN8swVJ0N/4
7snhKF5yElB2MpbZ/+m9w7A0My2cRl82O2XT4JW4l6iphx6UX1zt9Cy6Rcutv5zUSPVKtAfcLhll
j0a7TtFWVHeZmstUICfdnYFobKOhBcPdh6WfBXyK8BXoU822Ks6khCfC/dKPkrlVIHOHPtDxc0/c
X8C+SINf2VMMfdGUxp2To5BTFMPw8us7kB3PJ72wBnHiPh7LGUJJlvOcOYoAfkRlhXXWaITbvzEK
HzNtBrin+vqYHCTHntWqGKkkV8EOpe7ygEpYdG7fLUf7KtATHrHk4CqGVO8bGZkiGmBGstGVPDT/
GLK6FV4+R0BE08B09nIeOsJbqJ9PU5AXYHGRibvpWznbO5r5Kg9WvjPISLaTlYZ3ht4jZzpR5diN
itx/fH9GTj4q6T45ymK3s77ijLGhj1nJvFPkmPdTFedXGUxoIGNBcDFkgGCFUunf3h/05MaCZI2S
MYUrqFjHi10jNYwBZAl+rUs/NWD8PVkG0Bc68zlW9/JpvVmJn0ZahZyWCmcil4xU9EUDsz3JrqM5
G85UQk6/D8wv2taoIa1PRNGZYUApbvRL20b1AnRj7sbdzJepOkl6JpycfCVoNpQ+6BQ7668SdU5R
SwNBLR1SZTst2Lumlaszr3RqlKVuuiitLfJnq+y1tkYODKPFxWAYxEZBA9ZNq3H69YSc29l/Rlmd
O6kit7WiQV3Jucc9itLo/Q4270e9CobpzLydKEtTQltKtGw6h7lbhbNB0bHYDLuBbSAGP9RteEFS
0Q6HPsztT0PjKIcRC5XPYyVnT2oK6hvqZ3yp55NtnosQS4603pd0ztj/GC5D9l/tyx4AlyPp7YDQ
rpIR6RHhzeXo06hYzUVkFq/oLvqFAEAed+3smmMcbic7PjP7J9eYYtGiJGSDg1mtcSKCSB7ncfAb
p652Ro/HZVm3+ZlT5Icdxvpd6Wuh5sPJvxC1j792q0KryCqZ8rYJrcs5D9P7lNz1hrO2tX01MLtD
jID6JpnS4puEVAkKzpb9WaWk9wwbRDmXh5/6Wn9+nlX+qiOdO+gI/vh2YM+uaJgA+hnVpkR+5Mye
OzXDusMhQIleBeSwmuE0XcSwTJZZmdDPGAJo/jkuIZv3w+nylawnGKjXUpPktkmz9HiCG4ErkjFE
g5+Qsws3Bi6ou8PSe7rX5RRweA/j4EqeWipVCDeXv0j3Xy4EgIMwoNK563I7XH3F9GxDaw6NwS+h
jh7qPkFdIc2bh/ff8kQfgi8FmBW5FP+B1Xv8mmodpTBdKXogvxs9Z6oRxr41C+nDBJTxUilH+EJj
0rdQtIroxUidEV3jHnDMfu4U6dOgtjqdiECisRvnESDL95/v1EnKnC6IAouiuLaahTqtgdX38kAx
Q9Z2eSjjPjB01t1s2/nOLGEE6npufHh/0CVOrJd+ySvxN0PI5Y3IWRiKWE3RxURkPYs3cdRCIiwT
T5jGF6WTzuQKp3YzmiTAwMigFkGd1QKUAv7XxOdCw1g9oATQuXJiiL9x8izGOmh0EJfISY5H6ZUU
pmfMPGqjCfi/yO/mrj/nZXrqk0Ega+md0W6HCH48SAywmhSb/gD46vZj0DnKTW7P7aGQmu4r3knO
Jgm01nXkQTnzeqdWbPG/c1COpU+6rkvSoOuTEoyQr4UwoKK4iQ41pi4R6qJ4X7q5nKdP7++Rk8tG
A8lcrFsAa6ziHUqloueJRn9AUhSXsFT3JbSgtu+Pciqq8kYg6dAeQ1NhFeXjqFHtIVbQwUVK6kZr
R+dAK6bby/C+z3xppxZvMbcC2EqJCIDp8eJljY78o5JCpgi14SaFovcUWF2xw5ZJ2uQs+z6U4uFz
oQba35hKSq5IPAHVQyVj9QVUstXSIZXIV7Qx/hiXlebleaGf6eWcWjBqGtSjuAmhx7GK5zNE9hht
egJdG5VwPIZccwe1dP5O3F6UYOjgLZjDtY5gxSGMtRH30tkZlY2Dt8+FOWFT/P7GOBUXaVqSSILg
YdJWc1aH7MhGH0dIWMFwLeIgizaDUKi8yk5j+s2USyg7Zb9q4/fjVFpswRgaDBs17ONdUhUdzCGF
3HIQOqxeAxuJu6Cb2ieCo7kL+rHft0BAL+Yy6W8HB23rbK7PqMSczDkdUhTqKlRyKLAcP4Q+K22p
jHwV2RCo20xx+ovelKvnpA3ii2ku9D9kdda+cE9ovTHDos8Nk864C/FX/RupyM9Psop4SWGaqJ3M
JPRmJSDuReo2wYviTKv8xNYFM87ZQM2A0v46FUDGQg8hv5Nez30aIbegzXA+sko5g2A6MQ45K9kz
9XyygnXjt8oVtcrbDtPDqM2vxgS164buzpk5O7F1afIi57nA22iNrY6iQi7qxtAixUeVCdZNb04v
eZ4WFw34HJqAmMC5KniHi/c/GIc9sTrT2a465TikRJFqWq+UilPKIv3nD7ic38M1irb4sI1eCu8b
8f+pOcw4pXhyEE2LSkQln3nrE5EcmAxVR0DtC2Ro9dYNrpdpFIaK7yhCvsu5CG2sopkeLSja77/p
yZEoipEy0gFiwxx/HTjczYiZzkCCWnu6rHVRb2a8Nx9lDcuJ94c6sWFAyiDjvTRzEedbDRUPSTUE
sY2eNPAyd7RMTAmhdZ2JdSdOJrx+HAAWixI99Z/VCzW48zXoOvohzJ/Yd8w2+hQmtqj8oJDSlKp8
F91g0NDq27Ao/i9757Ect7J16XfpceMGvJnCVBWL3omUJgg5JrxJeDx9f9DpP0IsqlVx7rgnZ3IV
NwlUIs3ea30rr8485J+OyO/G36bWb5VGO+8Su/dSPYxlK99w2g23o4nbdgWaPAZ1aVZ7Y5jKyIQ7
jWXAnbW9F9vmJz1VLl2sv3UKWAUCavf9v3j73pZITZdqU3u//7umalyzmiJtmNQlRtZ5KUJnsc9l
4f4jg3n/6XDuRonCPYSWOVeh9+OozjB5CumASDFWZzo4AFReV0yQprZ+NohLyQtX5ntrdOmPwZVJ
nmoCjvOw0xIPFfAQVzdCoaESgHs3FNz5Wm89DalUxC2rUXU9DyteuYGwF9sfW+ES91V6+KYXd3bt
C2HoGQEAUjoiJA42bXY1NrIv8dxgDMbORshTryzWJeHV83JY12HhUt93MGDLBOehz9+wzGAxFpDe
pVSWfF/GKKp4UwJbSypnBCRqxnU61HTRoXHpQHbM0u28SJuKdPW1yizcyFticbVYzfo8gbukqlat
jD+7W7qUO5qTiNxJxv0xn5amD1IsFrjtkhxrLREYUHv0yaFepg45ANdliEs9hO5Tf5ZyHfRDZRlp
tes0ympB0mSWE8kRsY3f6V3j7gttyRM6MvXmQkkmw96PU+bsM0fxiqMrB2KscgSXLcpD2lWXndEV
IkS/I0Qwmo39GM/YW0Jz7ifcia5HcChubeh0dZda+bMh0tl6zt1uvdct0qqojc+r4XPvUtpdMqRU
jDgWOsA0Uz190Sk2YAaCrnFdkwj0almdAcGCZPRmQfbvT4BV6qCYEuOxonSRo29fWuWojJyXYA8M
66ExY0vzM7F4xOhoRAYFljCy8bLQ4XjiFey6h85KzT7U3JxytehpKO+Lwc6zoIxj5yqzweJi9F31
ed+lkDN0UWaL31u5cZOKJYFKk7DWX1D4yXBm9noHWHJOivaqxVKk47Tu5GbvHdpLz4jR1+VJsSah
N2yuPi0eHZBsrtoMt7pTKZ/iZhxf5ZIPeeBMdA0u3aGyvy3M2K+2W023UsNKCXW4pP2sTrrPTUfd
zJHZ9KSaJZSMzJTT0anxzPtobLQ+IAWk7z2+1nLG6e4K90btSVs4TKkn5s+D6/aWnwFswgXZ96PC
f4syC4tRNd7myiSVS1GNbD+Se/YGFnUygWTgV4EeUDFjVdBYDyyWcBNWkGsvVgmMxa8ExZKAgmDy
Jcsa98JI0/Jn3cn0btIIG70lts18gZCe9UhuwOf6U5IkaghRM5bMmBKlbun1eIAnARjkonSWTvqF
taQv1ajKHKXEFNd3s74qeegOdICC1UvlD8tJ6trPC1y7fuw045c+Tabm0ALiyiOSZaHOK8U07jXd
jvWANpJxS1acZ9HonJNdgp5GifrCWzs/MRc+yrEqS8hLudeokSOdgtw2MIG3uSgUrM0xf0iKNYmc
L360wle8RfshuercVJ4xfoNLAkxQx3yZ+pabmy8pan7hu06zbtmTWZqHMxoUGaGV0twLD6u0Gqae
y4Gu8mDgBF23pnekCvciaAWSlGCMsRoEWNkrBYRWUV14ZmqaEKsqg3aUHBpq1rYOrKCYW9AzusiK
7n5QdBrIc5IOZtiqedWEk2uN2bWtKxOp7av0bN9VEtC0Cjwu4bcdkbQg8+zqVZ/UzvOHsayzPWFf
fJ26CvAa2fcY5wc52QN4Hx23LxFiLAp0v+MeYZdnVPfz7FqPSjK1OrCBFYv2MtmT5m+R7VNYDh3G
9hgN7sKCQ4XCR6UPhcaq82kPL3wB0NDG9nosCQDWsrCEkoHmd7A6pyQOeFZirfuGTK6alXtVmVYb
TBuIQaV4rufcJSyuIA6C1tr/rlp8di4qqXDs0uqG2pf3aLEUPVm6VCintV4XEchaHDOICJAbJsK5
HIhUsnX05yXRMv5nr5PPIKYaZlRRK9WZM+IHQaiL1oPOEm4BCvRb8sv7nU4gbhzhhJhhZotHXhcQ
Ag1ccy4BJtYjiV56JdvQiPMf7EpYsDPFAddCxcYzWWyaoXv+tcP/f6/u/9ridP7fVt1IsEv+7s3d
/vk/1lzD/g/ZmdvhFoz3hinkN/qHW6ib/8F+S+EJxyrdSHXTt/wPt1D7DxxDjLfbbZms903I+T/W
XO0/IAs3oPuvZja8w39jzT05quIy4ZpL9cvEBAEv/vRm6pIpxbUclerEd+TOVCzr4ti0CX74hui6
btemT7+9mLt/jmG/23RPjuD/jLhxzBkVOeMp1rkpEzeRK23v3HEvDbXmeHOuo3Ha8d/G2LJVeG/b
JZSL9/vPYik0RDVVDOdBfk+62yI2yAppLhu78YVQQtqspV4H5XLmIvNxXJLn+KUtmsoOUO3TfOp0
GBZyPBm36o0wj+u9IrWbWriXNrBAA25e1tzrpCu69pkKw3Zv+e3Eu9UvwWHDU0cCzyvVT068kB9r
6BA6ZySzjjH1A+4wnCYqxvEJEt4UOlp8ToH4YeYwJBlwiH+Y2Fy/Twor6Wi5pRgYsmuWb908j0cn
Y2EhJfJuVJ1nSQjIQwfY+cy19A/D0heG2kkBDnnqaT1HBffl1GmWBPVKTiPnN/0brdAuAl98MeWU
i72jOTnK9385abcWKxcKCgDI/z/8sC0n3TYHxEfYqtkZAby04mUpAHTu/j7OVgU7+R2ZQFz4kUBg
lj+9n9qisCW7WxbEXeHj8d3NMN5qtbqc2NX+PtTJrZspQ21mQ9NTQKHPeDplbDFyc8JvFVSYAtP1
Ztb54P9luen/DgIOFcE2p5HTzlezFkWtKdwSyJvepb0DzWqax+i/eBK0V1uSAKa405dWzmUmh9GA
sJXU8U4Z58af1+arkannJB1/emcUnDf/0NbMO61UiMzLdL5xpkGiBqyd3BDxO7rKmQf6sETy0+Du
Z7tAjMEucLJ8OXWGGryhgSP05MmxkEgXzZkhTmsEv34ZDix8u4Rs4XTeVpTfagTKpA0NBoYsGDuI
HXls6HdFDN9ylPXjqpYh5EAvDzFMj6GheJzXvEUGejWoD8jtwK/OvdVHc3w2kfkPr3jTuaAtxMdD
G+1kWUH3aIhOuFmwWhyngPx0MHXwFp2Z/b9qDe+/NKztqDT4ll1ak6fbUK82Wt+lfR4Y8/QNJgvW
LE52Ksm5obrVunS1/uk5tf2ZxNTWT2qb27PeEqKSWmp+1Yo2PZjZbF20G/3HGYy3fjCkP5HZu9kp
1R9/n+If13eEqbTNOekZtB1Osdi2g+yPcgdvZXks5h9OfFME+v1yrrFxep7cZgXNMCCfJr11WMon
+4jmwbTLZ0CS1mgfh2bc7mnlfONi01OCSnZEKcoODYG/6PNk+8YsD0OuDxG1EbFflLy2I7VozyyK
H5d8zk2/oORIULDUnU4JQADqMnRsbrTKXM73d7M3fs37w2Bd9OWkHCD1ngvF+sM0pIK3eck2Xj5N
7fefh62UFcu9lget6UT15BY+uXvHuO7PeEv+8Kmzp7CaUC7XiZA9+QzntOlWVE95kK+VI/y+jAHK
1m788Pf5czoM7Wj2aJZIdk6U1KcHokxTdG0omT8NktVbklvjcKATfuZhTnev01G2v+K3NWXNqZeV
VcLD1K0eJoYAvViv9iUU4TYCwjicmRinP9LpeNv//tt4ieqlYhx5Kktem9rl2n7Szr24Pw5BvhBm
Tk7cH+gKuJoG2XsM4RVXdrX6WAYI2jtnazptEOk8CZX+zXBDBRwKzskU18Ga5FlFDINliemqMxR7
T1Vg/jw6yXijqrL72nWduksBWFKHues0Fse1Hig1/H2enK4zv/4OuraonKl2fXhcoJBaRRE+D0SX
7MfKkr6LzsxPVCvqdXWMMu9c2N2vGf77QvzPkL88XTiSP1b/rckgVXrMA9MZwPI1ZXxfQv72Y9so
/DUds0fCeC1MlzEVCGMMsdbpBMEkdzkU30DNblZAsIZzj565ferb+EyL6Q8TgM4SSlGW100ydjLH
rNXcHA5Q2Wlbdt8V18h3NZd67MrxfI5gdG6s7fv6bT63LsYDPWP1XWDrLqrxwwZsRz78mUfa1q4P
b/y3RzpZc1S7RCW0cnKfhOdeiao5kskXTLZ5u3jpwyY/9vt6+OpIzL1/n15/WIZomG+31y33DzX2
+wdc07y3FIPCl2UDRZ6lnV+iFzi3pn78mti9iHLGYMk9ELr/yXtkD1bJyNE51pQJdeCyPEC3U3yL
gqnV2DuZied6EgfC+Y7jkOwLLzmzMH24CHJ055tG2IEplp7AaVK2UEo5r64pg1mIH05v3hRG8ajW
auoPZXKryf5JBVTVpUAQZHzx95f8YRadjH0yY/uacOa8G2Ugje8ThUWdRgLA9jMrxameD/bQ+0c8
eckaNtt24iofbMxMxxkOjpJ+7Slz+LbeHO2SjKZxuWiLAdcrjtgRunyodedoUR8WrO2vQLaI5gmt
kHV6wcidFkZRx0/d59ldm4xHOhmRAt7OKOIornHJ/P3l/mm8bR3AusjChXb8/Qx2nXjJjZlGTIJK
kCVjP88VAOudtC1I1OdgIH98yUhAeDqa6HSgT+Q0iTLSXxD8ltQwDwkJ9ok13ndeeqzM9l4DENnY
svG11blq0lj3IV3i+ZHn1ujTA9j2U9MOUPkvOlE0nO8fmijaCRKFhsUQaOXwRLOKNWpVOudWyVtT
fqroJjaPhWnU4LiLsbH+7emFizDaYxYMyjm81JP7UNXNCtAKzp75Ol3xlgWQ5+RfVlC2y/bmnKbi
vjXbT8sZdQa+TZ+Ju2nm4rNlDYHAXuP23oOt1q99fE7y/GElPBlOf/9KpzwhJVsgkczAdYMpbY+A
WB7/Ple3L/DdOn8yxslrm92N4aKtcttZLd/eGJIVIT7o2rY1Ifj7YNDZtmnwbjwuxvgpWW+pQ3Gg
Ofk2Yktxk6JMFNoIrRrMgFIRZgyaIt+G1V4guNH3UMLOVvI4gnhSP9ZcPemG2oNl+A0MrmWFp5lZ
NtlfWXPrinhIXhIBYfYmzbTKoWW3WXb8frHWR3115psC7A+GM9W5NFZ1zb90XQvw0+7N+naqubTQ
3IjrxF+ybANrdu5wyGUr71xnKZuf+Lb125iAw/x5UyBoLBvDejXN3oOTZW7UOYrzDFWxvJ9AhbpX
qd5N7mGhs/xZ89Ku3ndTV99LFd4+Vj079u11nD/RUxs5kqzucmtiZLmYUQhEaqvHbykb66soRHOt
15pzkzkA6GnaNAczz99oS67mBdx5DyvZqGlLIJJVtOFc20nQk6ycR0shhL1fdG6iuP0Uvd0TTcBF
TJIBVeSu3KVgd44VtdEpGi11g9x2yfiqNh5JYl0MzVe3QeoSf7bK49jDOM/7bFfQ8LmcrDg+wpYY
d0UOr15vpf2iKvkqD9aiqVcqHeV7by6NELz+I+E0/U1LSs7FRByKHubS3XVDsoOqWsUXWgfeFG4e
4q6pSvqDUsf19K2ziqUMwG1Nu3GgVVoaqXMrx16/g5bfDFFpQZwd+EVRSCvr8CjiSn+2+rmbKEml
jRXSD/LKCyCv66WWI3XJaXXw4sqor5UhJcexnX0DKt3dVC7Hycz6YKX53Lpqu0dp7bzaddG9SbU3
omWU11onSNBpVnD5S3tXwirwmZmbQml+c20C2eBW0CpSk0qJSe3YN8R16Crd6LUw7R9NSdMWMpPw
82wtQjSGdkQSfdMFuimMm7bU8zvNUdR7fq/+dk5TVbv22vUbCakreQ0V/edUFLxns7JpN3KiNrzq
zRixVUBtvcOrAuNP6QORJaU/1aZOmKdKv7NbvzlwvT9nhVFdaR046rja/sA0by7G2m4u0toBcWwL
5UJv9LfGMKVF1gEY7DJPo0YQo+F4vlLkz9ksCt9u6gt3VBAcDOZDnPz0ls6tNsiw8jpb9e1S8xuz
MGl+uxhP64YRntalOTpNOQb8I+VAW3U6YtAlzoQEnsuGf2rFzaDfpl63cDup0SUNSR1V9Cl3mTbe
Qm/Rg85etMMEaBfk0yWdxmgt1KfCaEfAMRl8YEtsZS+Y+C3ayi9Vx+GlA5wbkCX03VBlFrVp0Vzj
71yPHJ3y24Iv7Mc0D+oakDxuHmP5BeXkJYU5bSJIsxLeqzMviO7L26Jfn0vrtYk34eH0XDM9qnvd
TeYaLcRQ7aoiHQ5J52HLVvIqf5wUmia+qrX646C+matehCqucTvxQreA7q3rX9GJcI7VVIJklE4N
+en7p5y7/mWXdcVzF5tpqEEKi6iRJ/mxZ2lrxzTxB5qhg2Lr3zviSnZpC/KwhOzvRGIuAU1r17Ix
I1EgKUkIbSLF7qczppddYR2rROxQbBAS1PEB5WaUuGQ4RSOJlfDX9XUMDK0msaivP4mxgP6GrR+4
M9i3KZNRWiKO9wpcDuu07rHXH0y3i6rVu0hKApNU74s16DvsURvUJwBpuhvNinyf4WV2clQnKcPR
29eK/sdQCvIKFvWA/CSCDRjZ83BohkNmzD6tWH9CbEmjN2Qj8Me6nvrD2NjGS0sHP6yq7pV1DGFU
oY5HdRFHLruSW+b6ZrtQ+VPapU3hfOqbebxBP4FzEwKG36753Ow2WME3AlomDgH6rcK8OJrSXK/V
3LDbHYmpqBpgMHi7UQzd9y5rv7vCul/Voji4dElLv49LIDHw6aJRAaoW2ZX7aAh+6c4yk9tsWJXa
d6d13Q0SCMGc9yu/N6wFv1509Q6jThGYyMe+rasTX4xL/AMFDjZnMdqf1EoUh9VIrs0qvuoT5VNl
ma+oEoPGRfIhXPfONqo5cjqDFIW1vbPysX1o4fL7hBqwvFbKlAainVvmkxg87cJqNQBwcpnN+9Kj
DqnNMYiMxGtNQgfYH9YifgGipgexO2RFVFbtNB9jLjZ7bxT7GMy2H6/K8GaWDaz9bEmX5Knqq+XO
UPN5ryilciXsIrb3a1c6lwDREiVc3NUNUmjk1wUoFT45ceW6tRJKKQKoGRAFMvRJiCL8VdO+d8P8
oo6z3RxpKJjRME7xd89Z5taPZ3XdQ6O/Kwh04MZe5iFxpjepUS97jrWhghiY+0Lo5ssRXbJfSAD7
mw0S0CsBMEkwNJCDUkJraVfL2KLKOLh1gL9IfUG+UJtHtaik+dAJw/gpNQy7doNJjTNsBALn2lCT
a0ok+47wWFRgwSr8uL1Jx5u0o3LYeMDRi6QmC8KUHdBwSxASYLcPcpHDsUjkZPmIAkq+Gzd7dUWy
FMcOwZYGUR+AfVLORCQsRDLyQfOJWnGrywtpXWTCkJ+8ObeOgLoMf1ArnVirqiq8y1kQXtBSofCZ
zCqxrkTq+tVCJYdyrO0nCXj+SaxP7jjUPGDT9s+rnEZqTpLRArzZVbRZbA6xGByUxNp3oRrV9468
yS4AL/nKSvWVWndDFbE3u9CbveVeoNM4rHbZ3hQbJyzsYpVkpi5ejBvFKMoahv6Mhkp4+VQgws51
f87cuvHJRIfvNSv19ewsaggQIXtWcllPfjlmBE8gP8KjXBKXPquWTA966yDhkMIDsL+27pdWNogx
YIt7bCnWLEK9c6eOdl2F72aE5mcFhVW/eNUMWs9+7ZyGjMlCcWDQj/NVrysXVtM+zq5Wf0kdq98X
5truGlvRHN7eNEV9Ok03pV0ud0lFIliqei9G1pOT5iiHuaqnBM2KVe6JdkRNVS7iVpvrmoAYVmrF
gEqgjXG5+nq9Njui9Z47iwCVsCVJPFxQyF33ZYoUCkrNK3wrDihoRllDy/bQ9BWKLd1aP5vLclPN
nZsRU2IcErdBZSbSgib6WN/1k9tfxUQcfS8XowrVyptcSkbzfWzGe2esL8EMtw+wHtMQczXsrMTM
D+WQJFeVO130CYJ2So0iWtfys8yGC/h1MolaEtli96lqqu6WiIgXokNgfVXGbrUahJzzbNHwpjip
mPlYvoqVt3JZdGO+R19kBaxp8Q3ZdM7BXMdbGJOPbm5hLFgGzocjniXCeezywdDGMfVzviW/5gis
AP43H7JWR6FkK+rRXGp5SSJK91os84MotHsjnl+UxdhPTtGLQ1Gw5BR9ZBlVnW5xP/ZX4gmNMYql
YZR+rmpkUKVsNn18IVdzvEv7uovJI1dij6ysSn6bkqp96WNXPjQcfG/bruqDqVubp2FtLhdlLGVY
T81DmnpjqPf93sh7J6zrJn9boasMsZxfmwawI5kXFGvbwvyUWBm+A1X/6gzpz7Jc5ytCP0QTeSkZ
YNIZrtNMn/bazEPUla7ukBl9MgwQCDIfynCaCbWLR2IBh6m4FFZt3SLM1/fEWg2+OXIc75b0Rqjq
VS/1yFs1Njanmx7bNWnDLJ1nREdkoGV1+tWWSWCPjfMmSSriItOI23Jwj3aaR41r77icBja9bHOo
lX2fcR4oWqO+mjSjOoy1N+5sN+kOUNuJTSAeOfSIgRf+xDIQKs26fY9Bndh3y+z5Izkf105hI21b
cuJcrLns917O/XZqCjZundbveGlgwE6CWcZ7e0aHW2j9GyJ6Cr7qIgmVqGe13OdGv4jA4VLyHcEj
iklr0gPy4KcvQAcxEqXim62TOzDEQnBw7h48r/5StcTjjLBayqtWSqIKFpXgLRCP+YUctOG6bThk
kcc233qSiFXXInwaI4I9+2DVxjxMc1XQh6NeSAZNMkaNZhOsQLfJTFlPnVnKNpjXuHrTjUS5kHPj
RWPWovtzQC33UWawqpaepDDVpjV+e5Lc5rXPIiJbv1VbREEfpy85amifgG/0t2nLIk58SLMr5GAe
dEfkxKvkKdFM+fypMr3cJ93uRsz5Gz4qeZ/ZfVXsjMkrSM9imzz0LKNJkA6kNARaTxkmtKe2FiEf
TvV1xXHVHrk1x+Jy3MgDV3OlL2vNwd6oSgLSUu/BizeJBldMgQlfc8ciSOO+zA/ehDUVPkyLccX3
2DP7a5x+Dt2weCaae4vkQlCuebn9IKneGDs6LqMWposKRns2Cv3YNDie73CtE6qtJDidD6NZuhZB
Xb0SJo6tRUOxGMtLKqEZBMKa+AMyxet8+jfCb3rX8fO+IodH4KqOX/QaVs5eNVHn7TVEbtI3Bqf5
2tox8r8MqgXHIwvr9NKNThFN87I8U9/PjX3bLN5PoedjH46m01yNmZHcETTWP3q2GD4PuhVXkSDZ
cr5qsnE68i815cskXFHus0S6n5JyHRdIpcVsfEvTxrvj2lGzKjcZORgcSJzpUzLoVUR6k6cDk1UW
99OoiCq+TZqxc0kDmp30Khs6W9zUxqJaIctTw5JUNj5bUn/V1ImGfWx6mKp6vVCq1uJZ5E+5edcS
i1xYvym5aPn0vqVxxALSei91NQ7DJeXoogqUxvD2eW55+5TzWH+YV7IiKfBUvt5YIo/YvGOb2ejd
LGZPUNukfZ207LJSiN8DMQdlQVOg5/isbPn3SQr5nAKIvWrkUnDl0iqWwYHsNDSI5vycjoaFGLWJ
nxTvMU3lMSWasRsyVpU1aOw4YCfZsfE1Y3JTJwi6zJ+paB9ltjPiI9Bj/YqruTiym4644LnFqntN
vSepcg1noRZzVEoDAkWCJNMKRDpxYVM6EqUSnZg+a1DDTge3Fy8rGXwVQJPRJZsk5EXfFGl8aaQW
wZvLpSFfTOfLsnrBKrV0FxtLfSNSaRT35MHa8SErgwlqycq8u+kTq75vKgs77x0D1q+TrjU7cju/
5BnHfbFqXLWu1/hFkgBDvIs5Xy7dEJPRaVGhyyTy78z8RsFDCSZSqlO/ktVV06VXSav21z23OvId
G4W3ZE/9QLSjJINyJraPmJP9OK/qz46uAc5pa43JFAUC8FRwF7ByPjziXeJRXm4SzAesiO2nSW+f
UVIbtrwiZKVgt2y29MiMpDLC4nrzSjf6plCDuoLWWapRrhOL02aiYjm3fyUnkOi3K9Q8vk1tYqIQ
wiYhN/bMHzjsJco3nQRRUm+JY+uJs2KRrVbSCCtiSfPK7zUtmsbKZnUvmiAdiaOZOB3yhhyj0PyG
FuWF5a1tEaXSLhXaaikBlLlIWxlUdnK/qKWh7ExZJ/11aSlHBPdfvHWZvzuCNLhaV5rcF5PhJgET
ksuNU9lfq5wUgENVU5SR1OOrKzdPe7lTZpx8Ot8c/nIw2bVaLN2NyNuYgo5BHk+XIBtGlspiMLSO
+dQvZGkNInF9p2o+z7l6Ab124ghnDvMU1YIZf6MsGgl9w4bnJa01mhzzZ2ca+9LpXvqWW9ihLPvE
oWSV2KFDu/JGq0gRq9ibo5zv5IkzqXjovWZnFbYpIsi71oWuUYJaJ9W4dZcOGmmhiJaU5bYc5yfT
rk2f0lcbpJobgyhwukgV/dNM8JD9bdDU+CrLUf5PK+FrBjtzoK8EtSMz71jvql3iVLFyMVjKdZ53
2q5O5HGqx5tRolCOK+84KE1zM6hmVNUq3iM8GxgN+nVsRDhgVhBovCYDtkapWIRHGsbah71QmFJr
ZV03rRxoN4zNVy2eCA9dOGkfnarUqScQ4bkVE2YFHG0x38IYZVV005V7mFO/kRNSZPcV1qpHL6Yv
FGgdSYm+WigvdZ4lV7PiqNVtXqkLp7x+jjGTtFKPfanDFvGdWA7rcbQ69cpAYuVGcVx3FaeFhFlW
iDXMRw64u5zqRe17a149Jbk3XaxE375Ac8yqq44YQ4Ww2aLVI2Hr+XS7xKPI9iua8uWoNeKJ49Oi
kCo6rb2POdR8U/OlnKIu5344KnoWDhRML7xK77/Hpj0R6rrGPwo0/Mp+dJXyfi0cvCrKGGth3uTA
Y/TOnLelpkS4uiJZSUSx9yCUfc+nXr30tEwc4nV0+iDO+9qwfeLbjQvYYlq04AG03F3WOeSm7ahd
N6X10PQO1GYOTavHfkdidsNt9DNBMyY3L8WcO5IuNainVKnUQSA20nZJvPJ/Qd82V5SBoNuYrnbS
NBQGrCpN7jhDERusyDujW0lkLQ3jclE763YuuRhpg6GE7KEThNG+KJ6ykZlFXUKru6BUR9fkflaS
bqwD+XPsw1yo2Nly5N46GY1fJyBWgaKacVH64zyRzeSzAiyHvxf6T7sKTL9fwikbjRryrFPcNJbF
NSEsTgYd5PKU8tfCGm57T/F8putz2nXaBqKpZwPShA0D3Pl9i0Sf294zR9oXdBX6wMl0Ar00ojYT
+4VL6xTSjOrRKZn1mU7GaWvm17gWmm3a1PCiT+lQCaJsoRSo3cayLPaqFPlNudTNGa3MaSNxGwWU
KxlL+JL5z0lnT/RKnyQFrzEx7cCotECUertbHXdXlfZ40Y/qOTjkaV/414hb79KB9YLm6KSL1yfj
YtQTvcSqvFWWS68zA7LAz/RH/zQ7aIzCkqHvjrhw+1F/kzBwsqwQ7m1SwfSCsjO3rsgbDd9hT/v3
05DsKo++KJhj44NrvdDNErs0zS1qyEKJ91mVy5t8qNqHNM7OtNT/8FQwsYB4wlxFenkqi8tmBdIr
SQGBOXI75OjBOburZcDXe+b9fdAu8CtZ9JUxM/MKN5j5+xeoOtkikJgz+1692yre2fI5LqOGzaGS
1MvTnWtd2Nq5Of+HB2SR4xGROqHMP31AoHdCqDH3oqJLSBHtWvUFE8wUVHlRh3FNHvnff70/fGPo
LjEc2BaXCnSY758yoUhLxBzTxMsFfsRVBTBmatF/M4gNgA1Bow6u4f0glsp5YUr5xByNUgQ5ptaW
M3gOKPWHV4elFakHWkEgeacOioEOazcZvLrKvS3Hh2r6YSYPpKv+/Vl+fTi/N1eZFwzDKogjBBj0
aXNVteMybzbDt17QKsvyT106fWX3Q7dTwLDN7hD17Ay1qP1iiH2HtOM8s690ZyAs1iUrnNesdOYS
eLV350znMnv++BJcdKm0zx2khidrS9KXHQx8AqgIUi0PTUXJflya6oJwHS0w0Bkd/v46tp/u/dsA
O6rZ2NJhSeBBOFk9tckxar3hK3G7bO+JJShc9ybDZ2kMy2Fa+t2SyG99Xrz+fdiPquHNLuPZsD9Y
uT1ude+nlK0DoYk92lRNmF2sA2mWof0WH9ND6t/O/k8sNP5gf5f+sQm8M5/Mx1cMNRPB8ma1YLU5
NTWnnDza3JEsOk25Z9cK5z4JrM5+IGrqzIfzx6FMSFKA0jTvAxFkrtpcH7cqSUlJGp+8itZFk1zx
z+yB21f+/ldkM0KVyiYLk4KZ8/5tYgBlBW9Yw402I4RlCfuhobe9RpNMwqXXttP5ufV1Ez28G5ND
C9bzTS8EDoRF6P2Y7mQbUnE4VQzAD3C1avs+IVKb6xdtevW50/LPXd0dBD2VVuWunFMxNPqHLKOP
+vfJ9OHpN349OnfE96QMfdjBRkXrlnxTnFgpT2vc1xOwz7j0DckVscBjfWbH/PDNbOPB8NxiSUA3
nQLYLHpsqqx1OhZRcddfrn4bojR86fd/f6wPBxuG2Vb2TVtPYJNzshRUNsULmztL8H9IO7PeupUs
Ov+VIO8MOA9AkoczabYty5a77wth3XZzJotTschfn68OedPWUSJ1J4ABwRoOyWINe6+91tpA8fUO
iQl9IOL5q/CMbwTAGd205eH/74r261dKg2bag1FA3PvlP7oSRQMSYtOhAGIMpxzTnPevdsntg7pI
Cw4OSxRmoT5bLmYQNKl2SEJOfxqt3lp+jMtRdRDkx0AzTXJtLzQjFsYpFVu/oP9IXPmtqfj33/Xf
/NnQ5DdL0uHcQPRf/7v61Xz6Wf3qL3/p1d/0//P84+RXo9uOvvrPsR6yYX4cf3Xz11/9WK6fv/3m
v/vD//Lr/CnfZvHrf/zXP5sR2IpPS/Bc+10l6TBH/++iyv3P+uc/fl7+/qqqNDzdoZSzkH4MsPF8
TD3+klUalg5tNyFl6Pw3i31TSyyhnUKxZnJsQkpXayz5DGh8CE4IEP4THeVZL/KvfUWLOJHfwTEm
GKUADWHu9SSseFWidsPkh+Vr6QypOzbe5lGHDQGOE3WbJKAg4xS3L4byFtrKZ6ld1vS5FmLMnmXm
67YlyL3DluS/suK6OoyDTXeXIwXhKaffnkEX9m7XOYtHsT4cxjCC4RrGTmJf+1XR99kVUWUblNTO
q8kR+yTBIkDtymRs2+SYQyXgvhLTg7lKxAyrKbrqk9yBhBK1VWzL20rFooAMQck1eKStGjble/AU
Gfyja2g8893F/oC7qw1Tf6DfNSaXVmkiKbbM/lBqbwTkMoN9bfRFHDzRVznoaRPexlgw3S3gg2Nw
VcRG43onLN89UT3APs7FPzrqXeN0WoapUVRKaNIeBPs2ph+xfd22GSzI+5BGoAxCMQwx/3NzNFL8
iufWPHYr6MVc7rqWPnR4L6jMQoVNIUHfP5rMjMdOcyoeL7/Nxi/ry/1dyfp6Q9WvPCCuJP7A8pWj
Mrh45R1kZr/Mp+4ZdoxKghssn+NlujXzSfreoUUzNICMJQs2lzfNSKlxeTIGcIj82qpizy+u37+d
1+cJt3OOvICd4JewBV82B8q8dLAjpeLvPdxVpoai0YCCc+tPs0EG4Ss9VHJKK5E+GnYpfHmvsrFO
PmQCvj4B9I2wLLFGo2pNO15Iga+XAk22s5zaPew5+kN5FTBYX8v8quuKzIdIxguJfTzMmY8lJdhi
aRuKsq20mFrZHLrTfMLgX3+R0xxRya1G4Q3W5yAngTU+VzBMw5fGGcakeFAoTooH3fbcf3x/NF/H
QDyEj0wGR0WPjjb0t7m0iaWJndsOnpi/K7vNSZN9uTgMoztODQZpuN2jRbiNMI5t1IesXy0J/y1I
4eK03CCboJEw7hXQbnX69FsWXXWWO6aLk3z3K3+c42+YKMB0Pg293/IOY4eyIHJbtBFMcLfpcDjf
m0Yvo/aB7LuvnU/CXhQrIgXxZ6VKaaW4RoyYkOl5keDXMNAtzAry6HMzVqiGrvyx1tvJJNOGz/S7
dg7snQ2x2OFQk6jC/k7+QU/0r6KOclaxm3ZlXe0ib8Ql8UTb+oJF1os8hoMDRxE2xXXb02JF3mLz
E/DJkSNG9h3odyN3VPWhXpUGxTO+xIbyefk0BHX5zU7CucEOIoBcTuu0dtRrG2oyHhJ7eDj6U2SL
lTrMoSHPeC7l9npjUSKt+CZki0Q/nqr1M+dZxLpXTd/yZ25DOpH+GWflOM13vaPoj7lr/NpsX9hE
a0a4BpTj9shHUxu3phLHjIMlMjMF/++iCm0G0DseHNnNnIDjB4+5yApeSY2Pu4wfBfiDb/xs1g2y
hKHDywPHKpX4u0QzzEfjP8R4/zBBbnPrnjpyUxTXOYzJXHU7DEkWvcEucuBXqdTquw7dWPBcUZ5I
48mVxB7Bvlrvs6VsYzzVomeuwtEIEoiJNv0QKhyhy8nsrV020ho62tUmGmnzKMhU2xefwh+vafuo
REcD/mdv3VHVkDTqa1WZ/XRsadcIi8jLSjXY38YGUw0IVoBZefljkFMYgjxiMpPHtwUle33Dwxj5
4x1qvZ49po7thCF9f1me05xX52xwFklxBHHUsjgulkbqx2YPvXZ4bkaX7mv7eFmitt5ve57Rdooh
82WxMGmmOrf40sCK4u62X8FMpm/xxMirwXjEuEEf1iSTHW9xmIJuepJdbFY9yDPV/+AKcx69ykQH
Tnnl0Y1WEy0KB3uvp9xSVL9BfkliGu9pQLwzLF9NlffJ10nlnvLv22CZTWvZebaAIHPnrAeo7fRe
8dCYcLyCq/U/hOt6fjfrbLd09mV9ysNc79meC00T68KsksyDbvba3vgirAb019/VvWyG9Md22lnK
nnliIxH5GO1bA+fSlrLkXPM+OB5znrULsiSGXermUBZOdU7JNLhPxrDr/zQ9Y2LhWoMHAfPesZZR
GAeDDja9f+sVbhJHx6qyllpdVZ5VO/gGWbFejp4wFhp3vv+mL+JsbD199PYBkjCQUvrGuxdvWlRg
7Lh8FU+Bv7iNeaL5K5330CAzOe09plN6iGLcdPNsT8/ZEpZDaOWp5d05szOxKy9Na2buB1nUhV6N
2yKQJOAEeEQW+jbQg45sA3Bm3XdvsCcefpGN/lJCPe+jh0FIT3xl8w3RQgyD2avpz6iMAjFfKZxR
U+PP2RzMvILBqkacsTDokW24r2NaGFbHSlFtU7u2i3M3eDDgK7o3XZJjfPWBQePFEY3FADAGyn/s
KrDkxMz39QGjvMmglAGx1YLokRhUENWSZDlsZB++6qmOaSjl3MAdGyZx1c2m7drf3n+9F9GKNjnA
vgGLWO1bw2K+DBK6zvKmpZ2ekoY2rN6PyYS+NJ+MyKqY8kXgoB7CtKNDbLIHk9VvNwgqZ/6oOfPb
+yCF87QtLpA4GpeLkYBI7lZ+24qndW/ElE9vyKx8jv3TAFuO10IDhEgvCFY94ciQVjrufX84LsIN
shhQCaAdHz8fDYle3EaOp3WX+k7PC+mNpsLGyooMB24xqZUd/tMfckqNd7mrgiD5oJHhmxHgwkQ6
gNtMBUbhIoylXVlXNMUinlIj80X9hc0i4DgB5zL4sm0+Tj12c3PjpFLOz3FseWXzwQgQOr+Oeugt
ElkeqwqFN4gtUfXrSTmVYdMXVSSemnRUrG1nXWApwlg/vC6Hge38KsQ0juW2BTFVNdeTvMf3IZ9Q
BdTe4uQnC3sstuwC47HiIRszjrx08PSB4IJC6GdaP9ghkEz7m6mc4x4DnBRZV7hLsWEe1DdkZM2Y
f4YrjMLgaAYFSMANghq3QM5cSx1o4OPuty+IXnTg0AVzgzkoVQnYDV/RVepZDN4y5vMtGVIJpU4Y
MUHniRZgNreCtZgOfYaoq/hi+NOkT6p1+88ls++l7xYd5PTR1Ob9vfSUk8VX9ErQh4ZlZwnVS2Rq
9Bw72bJfmu+1WuCy4em6uJzx6wnYmN08BGLntZDkxjuK1RU36zYeqdYd5ELSxJNpxVhi/TA8Coaf
aiTulnqIS0ovsKTyhGc8eZS8GeVOVEsHkD7HsQmVI4xjGe0mtxCyxRq1xnR9F2J8B9FryX1DfGdc
aA1+oGbOyz6RTxbcAoTglFto1phl6irbM7Afoc4679nwM3622FACsyukD/q8EnLBIZg8bnG5MVp9
LqSBftilfJgH6YpfsddU1WB18ZvbH1gsayYK5mY6mSRm0wMM/yTho4n+M2LEKrUIqeTgwkeB3S5d
BXbd+ToCrCfCBWJRoSK+2OuM6mtfB1qD8kvO01JwwptHC7NP/oCAQJ/VljIMLudiYdh1pyVjrIDl
tZmAB9m3cotS/k0FNl4yd+PYZAMNYMo8iNtjNjbEI+YAZbY49bIepn+2cXCO3uGTMUZG3jT5tAvp
/GE6+6SWA8kU7CbmuO9kedjvg3VpLINPe6PrYSkcMZi7OK0old9XS9Jl4LhJP7emPGRGHqb/rMgH
bKzeNDzZP7oIJFRw20WwjNtTXru4NF1XYV02PTQ8GqS53rPhmotsb42cY8nalbWZE2TjSemY4ynu
aWh65zcJ/XE/VTE0xPmJFbM0S3uoIL5G6ZVZ+pkOX20Xc0Na4pHKVjfWup7MYBgYzyqh8C4PuXQa
npMwDQHoYc4ctH+w+zqdKGzZzfa+LT/V4REqML0yXC/Qn7KdysaILZ28h5BuMCRrCP3+xv1m9wxt
rVrXxRkTh6DLVI1mYBZNSZv063p+gBgQ2jk8kXqESSc5veAt6EzENYqUPLIJJGv7/Xt4c3iEYLra
E0k7E1Eg0vf4W7rYZjjGyM6Qj6Y9luoxNRu/eEBMUCzPhtZmzlgCpiXH2vuXPTdK/C0W1/A5lAa6
METU5z0Q9dfXRUlmGg2+nU90Gl4WXKDStE61W14tIa/DMRz9ZBeAXhXGrmxGi8MlTxAv0OI8Txiv
k0SPSWY1oJnLYTgsVT+5N25iJIF5xSx28p8klnovWLKJ/mufI+l2vEfHFFbExt1lHpGUk8Twhvfh
Ehil/UiJJsyezNnSK9UrjBnUJa5Htz9BZ7F1UD2RekOHW+PHRKaKoHK7rX7uI459F1kIO0JJY8iu
ewpnw0Ysr9qxRRCPP0JOT4eupn5uQQojos9pWrKEi+WSz9ZmF39wPp+H8dUw806xYNb2UxHqljet
fqDZwxAduq9ppmtPV1YVZVEOsmQLZRwnmpik/YPVolzCENRK8cc6suUVeMxGBZaKy/coNboxuZ7E
wqI6Vm0ZhOhokon84LoHyWek0gWzk2zP4REP+d6wylZ+TWav4wW2+Cjl05Ut3I5OQ0kaiJEsk4za
Kq8yTgjhHEonRnP/Qap3Lmn+/tw0+KCTAJOLU4wuOZfxAH4O04Q6Zfwa1YtP/SlXbkc4nXX9yLJy
GouL7iykW0yQGnmlfo8NXuvQUtjWwm+DSly+B1imAQHL7FkPgtSWX6Cj4hTkB3OOWyyAsgDeTXXM
1w/GszTPu9thtJQ7wU3qmGw7vzDZxu60bUaFCmpA/FTc+HE0M13wmWwZ7KE29KFvOUaRub/awPAV
/UiWjDtJBF6mHXp/kKzpVolpLsojCsvODRGYcNjHe5Fi7o0QsY3NaMweFVRST1wDpETSOAUEOei4
2j4aLVpLYWTQjZDq4NbqtyyGeDk/+5BZ5oktsvI/4o5c5gvk2brwSKCIDN17g27nvcI6eh6jR8fN
pBR/Azgp1OOCxQtbmg4NOSTTXHqMhrJdvaLe32oudzgAZ4ycQRQ9na28idJpCbsk9LIMH1ls5fLs
rVvq7NC3A4/LtJRckTyJrfc/vi6K5nPzACgz5iWm6onJzyZ3cR9N1+C6rug1XE4XBn0M9cphWwlK
2AcfQoAXCCDMGaoJkX7iSBc5LtOjErchiMjL8ihhECH5socW0ex+ywo4B6DW3TbIKAPjOAN6CO9L
W5IaZ1BQ07lCENS6edDdNKlq4VLiZzqVfwPJCSckUu+PkaW3+VfrFA8xagbaqNLkZi/3pwiVwJi5
TvqotAqNCl+R6ongdn4f/kGolSfRwc6ruPueyx5obF/TBTH/kzR7JKXYMr5YTNEi6IQylHl9cBxh
tHSkEoEe6Pfv9wK2h9lMuumZlCap32lrhdenFtyWPFR15X3x5lmxkfhZqmeRcumtalO11OdzNqEC
Onj2aFczFLAs4QAvbCcm/Xv/Zt5MbBvXJzxkIz2rIY9c3IyOxoaGksZj7Y8Za8kcXR3DOl4fcK0+
XIgj+nrKluf3r3vBZCDVRAhO0zUH9hlL6w26gndzsnSdy04TtMZwU9OPRi9l7NDjYm8PnkZp0fCO
MtQhftoUj1tom/SOPjCGCBHZtJtC+JrRzrOyhdvegM9KtP48gsYojTdDJaA/0ScLRTv+voGCQq+h
2AnZwz/ffyjvzUzEZpCDkneL25XGZ16/2sid0wV3Yvm4Ad+RaCL/82hBl0yPWbD4QlxLMGOI6nXh
t0VyndV2P4i9b5Y6LEn6CaONHToei4hbkh6WDfMYVPDrItwgNvaA3xgQ7bHABiHYOa6K7OLU+gpO
7S6oUiRBN9i9+MgdXCS03fBdIpA2jeMak9kTZr7kMm6qCzQd2Nn5C5hD//d0CX0PCDjo6bB9RDAj
SufKNzLXQ1BV+6asj2WR2iFs4lYOxtOCS7s7vGyvY5mlBv6WcdYvru/rxiFLdK0GjyRcJa2yO8kV
/gfIrJjNG2RfqpQj8DBSi2s0OZ7mfvN96TT6/lqIMPN0RTqNYfiwE0Xo1sYNZHbRWCQbiqRD64Ky
9CNzvjenDeVYGvuAn3va7+7y4Pe9NFncoBgeZe3oFbo0ANwvZRpHOnATmR7DwCrj4abPCu/Dzfft
5fWisDAD0YgEkMjrWUSsleVUU8TjhhjTpxsp0r4YQ5/roxWjouBi385dlEnOS9+9P43tNzeAlTRu
4Z6uMGLXdvn86eDmubW08ktCR0myybwkfgOKdpIxH/feFC8qOnA7CylwC7LDC7QX3ATMoxG1Dbnb
lgIb9qTh2ZENmW/GwtDVEvy9dOlly5rmJmIuxb3XmcEOtbxEQGJ456tuM6tyS11Kop3lUHn0cJZ1
JemINYy5fxisOTCwtg5jdg2Ms7M6pY3P+6PxZrv2gVzppkxZmjI9zlGv34Yq/YKuAmL8sm1RZH3Q
9Wnpdg7cHVCB9qWYU/Yw368dZsvsp7V6nKruwzzrNYNWe+ziNMR2DRxtQwO9LGzGliq9ZC7Vt6oe
jMSD1Qpn92UqxpKtOqJzxs37j/4GAqfHGk+D1aguRtIR94LmNhmenzTxmHxL3ThzMBqBHgqb1poB
CQkZabQnf05uUMW7oR9iPDBK9rqSHjEmUBCCekFd7KPF+SbrozzJEOh4kBLM2yOrV+UwN02VfkPs
q3eS2Sngb50KSpWEv2uANlGLU4/CGBmTSpk6QFrO5wzHmls8eOk86ZMXKIhh9Be6kT1ghaDf3rpR
VolTLc9B3tu5uFq0JxHt32Oq/Pu+rHRVew1AW2JnVmHvQ6R63MqHmdPrae5XqHBuaLVE5LFLe0kv
66jyqYfuRGDSlqGN6sHEZsUIsBfpYf+ytNsgG0kv6bhZkSzLqT3DSR1ybjIjt7K4vXA0dE6vVoz0
/dd9GQuw6Kndw3ugrR7W1Zddk8bBQrBLOeZpS+CrLhjkqclMGZ9AAHCx2XmC5f1RQPT61PSoZAcu
VTuT2c1m+yYGscWchXHQqC+zYUYKY5yYIlf5TA2qKqDn/G8Cz/+BMgGszXL9V7BI92hMKLVBEOsI
Aucb3N9Vix02HKlf6LUAW2VXADA75i71hOhq+ji5UjXXlT1oWLDwTOZPkggrR9nsjfqLKOOGX4zZ
w3hjOIIo42nFdaTlzPr3znVSL4Yz4+3pUEcOz1vGPvsP3x4dvpezy5Dtgfrq/HEcXBSmd9jWjblz
O0yOMu3DKCP9URyNC7cRUoUwnjCNifkoKx9H+UzbkHxRaE4XgddMZYAgYsSy3qiRjvrBAvpL8Mdx
YgblpxRNHAByNXUA4AexLJTa0Jsuk0KYqhyIkIetvlpTP+rik4eUPiq/I3zRAzGRFan5R6UAYty9
bQ0jMiYK5DKbb6u89/3xNETKc9s7n/aXdEZJQJV5AFzC2t6FqVOkjBmeDpoJkkYkTPXOauWSqWua
4eqDTBK/+/SbRtHiphT0fIqYe5qZmfSTdDwluevUjtuxuE8opvLCFo2hmjcpYcASf8EXJ7PyUyPd
Ml5wRF40QI68Aez1Mabo7P8Rl6G+lcypPcpkBWgUR9L2DoqlAEDcEWK1dfx1W8eY2Plgz3VBm3Nx
bBFFOQ4aqiEUah9VdgIA5BTWAhnD6BJ9fwtgKHQnKyqnKiagHfQrN5R+ZNDRCV1eb4IlO9DbC4M3
z1avAwlaclJDX6eQQaTEcNu1FY3GkTZx7lwdGmqQiO/R1LUMomuJnhkKb86pjOsinhO+udWJVGci
FbvNoAgG6hq+BIWzQzLSZSl5MKUNMWHXxQnQ+lUxZ3IMPgmzVSr9lsZ21XfPNJ71uLoADWc0BKZd
03xDsZaZeZOJVs/3MnT1z6QzR+5+yMRg3W9BCsQKQqYHNeStd23kkUqOie32fvY5p2Mq9zhmnuBP
P1jP5yPo1XoO2LJY1XBqOauogrw+nrk6bCB6h3+RRAJud9C6OMPZdZWX0KWjrRt01ztnQA2NNPJM
xthYG+HKz6KltOVVQMKNrXklti+SNng2YKeEyd+mmKmDwsrxjUj3Jz4D05BDKMW35lxW8Z52zVBw
DmQ4Ro1C1U3hdtwo0ZuMrqTup8tIPVIwmCBrwSUyce57UF7MMZSxIbPfLytjz+Mj+L1U4rThog7N
lNUeU7fDJWUnKIgnV8lkFBRLKeREpD7kDQ6liDCeS/6sMqRGzcuh1+WDrYCPJVZJsX3XdOB6QOpZ
LeLgSJF6EsNdaVlOFf31h7Ndtka4jwdmbLVvWxnM7SEcFpcv+ISvdivBVP/YwrjEEVLbqjgeAsZd
Q2slgrrtZ6ld6IR1rQRtxBs7jDW5xlu6uPu8iAKyGt6uhYCgUudRm3KXzlrlaPo0a6q7Tu/EKdHU
rIPHLYbslyQ2smFvVKPG1Ng7qyb57PsDYuF0JyI5UKPZ4seNFJLT5mxpv+Tu4lntdTH3ukhlt7Mu
xJHkOF188CSIVnYFRDDz5xu3BfmJDl7bWjm8xK2AtzGMbEG4xLlvUiIReyeNIefRxKX187/jxZOI
+mj33lI2N3VBAAMBea0bREy5WVvN0SRl/IDLDhZ2ebKB1LAh4lRNPdskoX+9Etx08Im9huRznTRU
EY+cTGHdnDiVGAHs5PCvhEs15nrTWbCtKj9tqzlqUlGFu7lnM6tu7BChSr4T5jiO9wOmevUpxjCG
v2XkFEizI1O6O9Ceb3nuYWMQegHIgnyNZaZ5h7TE0lfQ1UP1GLgQgODDRJX+XuTGuhJhxbmu2ohm
0E47vUEUOR/lCOIIwWrs9If4oyBJ3RV9apHr2APBWOVWhX4f7CMgE3UY6MwsJ+8F1YdUqNl7MKPg
y+/bKdfghTGZAEFk0WfyGYkW95ibrPbPrBTq7LuaPHlGooKrgXcXGgYW81elLM8UN5U487jvExVj
j1goSYh9Gm2hcT7T60nAzCkl2X90KMYWT2KCHHuzhoGqKnTpPtMElYaSG1wdbeWUVE2FFO1cPygG
KGY47I5GT9VY8RpQcp+BReGa+vE9ZWgaRFh1ftbcyomtDzMQWZFXNEYRppPamQt4xniHw4UObvsc
GQUE9MJnW3FNMfM9H3MrnmhDwzassmtlQWzZW2XiBzcYDulgdlC2ySmlhacpPiFYvV/X+EFE821u
dWfoab3hgD4U3NbQhZqG28OV5Jom/jF64Ow+DhAk12XZEcKmzRy7e49e2Ya9a3KHFtGfsWGAq3sV
TmZe2icaabuAx1Phauw7C1TCfc3r4I11JDm58d9QybgP4CBmxsnOUHaDtDfBDGw3jPzMvs6TcYqS
x0xOIulu7By/wpsUZjJnvFholeDdMSkVQ2oabs5fs/m3hAYzLaraFyko0prNPjMTo+ueO7rQMqe2
Ay10JDqUu5nuSdyY1bC/2tfbYEJMcZfuGFJSWoYTqztkrXcL3bXmq+3PbXPsu2bn8EM321cUXJvP
cdBR2o9KW5c6nMAX3JcKK10vHJTGmOlq4Afi65xVyvcPaxKDtFtzQNgvmWLbf5py6flb0l391nFj
yBR0tzOFZyukFJYRJua1ZYfLgPHebAmRnrBICM0nAZhWEE55dqdrU76tGQyN0bS1c+cltGQd9sVa
JdsWo5nVgQx2ok0sQxya2dTrJVlfmPJdPcnWTDRC5Z/TqmEsNW6569e5NkqsJac576vwDvGuL5P5
0NCETB9M24FRyklXEKwB9uhJliYb0gmgN/Na5Pu5Ez9RwLAm+hyCMM/+0RDQFZrD9sTe1NFld6dG
BfvxU9PUeksiGSwGG0uacaxfEBWyjeCYoCFGjgGh1BfO5CAYceXME+0eWAoOMHUVYPeJGD0zK+zy
hG24rTiU0Mxl9GkgH2FODtLT7ysP/ZYa/LQCRMbcavpU5DEXSctDSo5QiSZe07M5LFaBieZWq5HS
1KDzVv2zl5nGrjugRA0zW2wolJnqCCNuTEOpK/GONw5y0Y1676HDgd7aOFk1t2AbvWUweh45Ea05
3iyiD7/AxPBoZjjV+nas3NXILiab7A1VDDYKThNoC8Id6u7WNo+NVcLxhJ8bS8whK6PL6mLXIwLL
xROdHxb+oLBsmKPHYkQ/Pt7+hVyDDnLfMY6RPFMRd0Iv6LU4gRGq3picurTmU1b5KvrpohNnd8J/
BLuxwadlLfY3fR8wqpZKpS/z/bbMJmOKDcfbIZ5cgJvwBOsyq/wi+DVSUlxKzmtZhplP/TVrCj2D
HdB+L7jJaDHJ/UKfNSG9djZRvPkX9RKXTJNS6s7DX43vCklvR6Z+bnISnYKMdDeJMJDI0vGmxWGk
fQnRR7HAirmt2AoSnpYtZM3su0zifXPnE5K19ZeYxhU8RmuJmDtS5E78bIvMtqKN4Zu4Yu0baedl
+Dzj2j3cpIRyvKHtfqr1TLPPhUKFTa5wvm7vayzh2EBEG3OXFImM0NAbNkZ4rpZN5NDVh9NUpeBC
DxtZrEycVm+TK4NMilRP0KnuiHi+NlHbGh6+j5BXfyWTCYgUZ7p4lUoHIEOdoau0SzRfYFpRiB5u
NHOa7fk8yGz9/C/Mk0ZO93QZXLr8WihSHrjRgQ8YhDIQacJ05aeVXnRCZjazARMZDaSSGrYvc7Q0
YQxX9LxMtgccQupNzBqzOlMty1pvCz20h/Zl22IAsFkATpRrAGw7LuNy0leGMuQy+tuOXY2TzyOv
lIRiBW1bEepVRJ9Zk9uXPgTT+gsWkzmHoGwqveystdhSlo6+jlD0Qa2O43pAdnWj3wJkJx2/bJXr
rIt1PSLB/IufbcljWwid43u11EWKBPkA/2t8AgeWeV7p0x8TDn0MbKXEYt0BlzN22J3xpHmtbi7u
eJ51AaaGNCwcHYD6k22EA5uDhy02F90KoDntapifhXLBvuyV/FEppa+St4NeohhyCI79wC8lK7Vy
Pf3XPtX95TlTcY9LSc+uaapbmvXF8Fa2594m0TYY28r23EZXvPu1RBYq3FScv3LnbROOApahsxsI
xPz8kEzg+IQx9I5Ign1qQyS7sWXJ+J2mNfirR2/h4J5pQlA1d2oQRlDee11VTCNM/zaefoHGslke
yjgeiGntvg38P1y+SSy7wimtjB2nPxaIY+JgVw+eBjoSd9SZsMfhASiB2YZOZaGqhPxZPOpXYyeA
rn/0urxDQ+Kq8/giQ3TK7pFZ3ZG30tesHqKHia6fGsqoHYdP7LxSf6GRJSQ2MFA3Vj8dCYn1D00t
5cGcUOmF2nkht0ilitsdkAjj5ApdBluSnZ/bhfhejpmGbJwu1JBNvyg9c1cEgQCi5z8bZpCsiJDo
hD74R1rM8vuDS6+K9IPM+jKboKRKFQC82bSRh0LRfJ1NpGXX1TUWJZ+mjGMGVXeJh8JwcAqG5gUV
ip45vT0tmBouOVZa+d06797P719XIqh8a3FqSPYEFzvgiNGQ5W/Mok7j3UUSLZ+SstG82LU6apYE
f5TiOZmIsNfqf5CaH5f9X2P/XN6GakASHliwHVCtXoALUhqKbtWh+mRjwcbSHenGw0hvJQBAKuKu
JKtMbiOq6Wei4/3gvDf8GyVTW1/td6gDmAHOMoxlF9Gu7VzisxBMAgIzLycZZUJXD+VA6j21hwyM
wzT2Y9U7Od7bomlAAKJp4EWlmdB5OeUbTT3acnD4g3GQf6HqTPiL/XLVE9lGcaGJjfmZtJoEZzro
aJBs/xwbHNDkV5zVdIK28UYzYEW/OibAUfNHZYc3ow7Ng0ZT1FuoPlGIuqh/BWZq+K7R2w+hQ4e/
m22/LFK2AHLNc308V1KHnfW6S1drZRzyl14V78/A16A4U4AiPbUGemnQkYro4GId5PBR296L5UPq
0XEK4q8ktOZYOSeBy5Sd99960iKc9y/8ZgHSxRE/DFI7YHEcDS7mnj2ESNQid3zw1igr6IDTirut
hDu6LXyGLQCU2Ril7q9kTdbev43L59fcCo70ADkd6PwbtsI4WbJPqql8QH20opYpNmInIOyMkIgF
gqjgsM369698YUVC6VUTOqD2U4qlKhBcAho4VSdwemPjPq16jRuUQUyyewzzVnQDfhqcuy9wPXVZ
BA9ZDTDgH6UPYRatPsrdOEjib5bIc/js79/b5RRFeMFYeCxpellhOnHxcvx+gQYQxOb9Bqt4K7ly
GNF836xTdKoTNqmtGlT5vo4cvH9nk7po0qHHKTIhq9iWRbEWrt7lJonFfwinv7vHEMtd4OauYwLl
Uppf52Ro3RFLxyEw8enH7qo6Wk5XWz/bEeVDso9ahDDA0EkQ+fm1J8vUsT9g6FxOZVrtYHaA0QJl
Sw/jjEtkKgokhP0oePhLFLdOVGEQOgFJhTl5Uph5JAeIVKE0WQuecNUHN3HuWvj79unbDgMVBixl
GFFvKE2EAlKjufNDTmMhzmbZ9k3YPUQyKuPnRCkDw7vBmJHxPS6rEnATN2c+3HHc66gAup+GwJsF
jrZLazb/FPGQFD9Tw0LN5Oz83pJQLcKREB0t9GzoijjdV+F4T5adsA8DbVLJcaFsMeJb9E5/O60O
QwaqiaYbWtokSg7w5msw3vYFHgSmSn/xNbY9vUWUxEeOE0rNif4B0qNJFEbZaJgPbdjSM4IyLIJs
rA2LMCQK3TYLvwR3ekpQNmXpHmFf0Ena51H7xH2fkoGWZsqCBu7BlSlbQyQ8QTqO2oe10VSHJOz1
TC5t3fL8GHjEsuJgek4/DLddm8JWO4KCpObz+wvuwn+G4jtSIdYchFyQLG1A8joSoHdK6k5UCh82
lFisj0/oR0J8y2FkxiE60KmMqOJ1FIUQrK1U7O3galdJapGP+hijW4dm7i/uoKmDqwZue+yKslTz
3VR2Yk6Htg39+KMi5GUNEtk/9A52DxRIuqXixXpwkJwDAJvdPcmg8Oo/0eanTn1CCER2tGkwN7Xc
UhtahICUk3R03fJSrPWYWB+M72Wk5eOVASdL20zB48a97fX4mrEJfMScup+qMFzSH47XDaK4gVfh
Gk8hcTaBZgAxuvqbzSbGhFUyj0g+MZ6djOiTCtwKW+yaSCEYd9vNT2WjEx7ovmH4Bzm0098sbKjM
IpSVMe4Y7z/Da3oE8RlMFR9Zl+6mGRAqXcQNcoa/RA/g/j5YjKGDGNDHlZPg8w7uhWn9/0t0EJiQ
UbH/olSn5drWxahRM2nJyb3qfisobhF8u8bn+AhkJAutD9HZ/oCbcfm+2MZoRU//HBpm4s10GZ9j
3K+JG5O4z9I8YLOsSL79P/66fhlAFP0SRL2uvMWWRCR+/f5gv7k+lHC67ZzDUdfFSu71fKnLOcVm
2ErvNmkE7tuUC0+vVVuV5UF8uGnxMwYE+A9vgNcM4Yl9ASWXyRHz+gZ84GMfS4P+FibdeQd0z0n2
dvglxqCRNeZf1aJg7bI++PH+9fUD/n6cYMcIJxzmAuda9PZQK9TkIkVN5rucDRLX/HDsw1NKIx5A
Hm66M/qTbyMW/mChnptdvb4uoX8QwUTS/mw0mnv93IXnSGepMEFHWZS246fAFc38HFVdvtxsxfQa
swznx2B1uqrNutHpLnx5nbrQpSvX+HebjySufQBRb9kjlQHyO3V2pdGurVpPJqBPKWqTFXMIIZZJ
wC0djscOL18t+KKqqhkR7w/rZWQFMZSJDckU7h3R/2WSE9PCRTU2rsQDvn3nU9fOioAGuGFXtMex
LqSX/6X98mbKJC8jIjpp6hwbQuMHL/lyS6HnGXG/S5txuryRf11sKVM5RAn+4/ldcKbzZLTBhdp1
juxWGPD9h397OXYuqncIIf8XZee1IzeSpeEnIkBvbtOWL9nqbt0QKklNz6ANmqffLzJCg5leYBZ7
NWiNVJVJhjnnP7+BFEtJ95/vtiyCgBnmHjxgSxIBlJWuQnv9Gs95uvz+/25wcbn6xzKmcKC54RDD
kspGUPOPXzmO6don1IgPhgBc3vSKa9Z0+9s8LmrWpnT0sn7Mtwkl3XFow9HvXtx52rv6gkg6tYdH
v4MnIZ8MWmkEVUEGax1sJRkAVNc6BWUyzCKRLglyO4Gy60Owz1NNJgU/VV0MG7wMlHHppkZY3TKq
noNKRa3dOmzUcCxPmd0gwoLWASp4G5vVmuIVzFKNs6ICE8jlMOVMXYNTrBlTol1Uh1DCGASaFXiU
UpzrOrStesEsUzZKxtVIl2o0cgpVmrKg1I7IB1ns9pF8akZ8R2RUsIIKPXiTraUEenvUqg+KskXB
kgPaOH6JaQpE1gbAkrKb1VdSLhG/JVJjGSqA3iBpabCrDSfSeKfAGtJaQYe6o6hVC/i+ZU04XuLB
8rPpsAzWsIXXsUGRk9yX/Y7gXIMztr0sfO+SGcnuXYIMif0H/bBMs2KO41JrjA1wZoYFYvXa/c2g
LeCaqrtzb5iPxoYB1xROfOOg2m1gb+U1RR24OUdNmTOdYOwm6mFGPR787p2ZhQp/UR4fxQ1k/nee
nWkL/NYv/I91zEpC4wDCSX6lgjG7v6mQY/JOdhxAvk/+UqIrC7K6mA5ItQKERU3OtwQbLW7LtXVc
HqCFFTsFNfyAob10bKskfGjcbkkeizka5y8lHhFIAZkvBATs6NIKOVBLIWan5BQxD8UeIPOO5eD7
AIU9Sv/vEJ+K6DgxcAn7s7Q7hZBnBbrUt3kjQyNH7ehYGWR6iJnyEDoBwOZZ1BWSnAN/BIJJTqQd
XIesVXPVFkgBX2z4JGvw566nGnVoTd5rVoXogk8GhDdQl6sH5waGTmdoie9N7UtVmgFB+C+D3ZPs
d+z3udq/LsPG5/J6y1l+NbA4scvIyz0P3lZ+zv7GbH2efwBmOP4bQ3E5v2KP03TuxbI6a3uL/H21
plfUe8pvhhhaNTaukMyP0BnL3Rnr06jnwGZCgLuA4l8iKbpNm+JCdZoReDWLlV45dCgLu1IwzYmY
O+4XQwbgNOQsuO5NEg7yYxRXE2kXBmHn5FVYy6BPAVPAJVvoF380se+UH/WynsOVLVvdNq7Ey7jP
TruM3VGc5WSrZajJCqnFvOOus1yLsF+pmT26Va8QhbIwNaezdN0ysOFi4muxn7o+DZgRoKpT8wuj
6ArLasmGs903wQyEW+dZjlB0SOVLVHkZPs2j4XO2a85la76pXmLxFiIDIw1KjZr91dvxftFoqt7q
FZaB1h8yGKR3TvTRZWZ/+La26vi7qSunG4/VvuktzWMyngFDWSuZSMVVxe/WUxOgXnAJA9zXsc1J
bKirJAvPoPjY2WT22zpRXTA7M64HWdZPn7vGjfKz8ALZAOHrIYeeUIXxqqDOedlrXiBojXpC+4rO
AnYCTybJTnqKtru2YNzga9FU08+Kr5QwwODvK5pg/26MfqaFyW5wGuA5ccBvt2UaAbXDtsgdNWTB
cD3In4NChDiUm4OyaNOYQ7RZRcBmrAR27+WxTSysN8ir8GGp9HqzLfrn3aYdg7dt8Vc8wni7h7Tc
UhEckEwr31vTJutX83tt3069kafAIR/BjeeR6ZMSoQYfz4kJSwAcDxx1C5QkVPFR9PjekAo0RcZv
B9X9ZKuaDMs5vF1uGjoys3bv1gOa40GDjHPpqC3oYxXBew01NWQA+2Vdtv2Y1jV2oF3BO02I8iKQ
BRbHgLC7tQaliXEgfPC89SGOFtqnSsfpQLWQue7lf2svb9P3fy22mwBo2faRfY+vu/r7ngYusI1T
D6DVFWVW26wt84Jse1Wgh7vX+V58KsethCtkrjk/mqhplnhX95rBfiox3eByjatvu6eWhvQzBkDP
HmUGw6pKWxRN+lzpnBom32VWE2jrDCcxsAUsh0nNOqnTGeiRrzcrrL52YbBRJuj/cjSAv+rfrms3
+ESqcTAAfoUxBOuo4kDly6VzyxmJJlURiiKtzqHjbJzn0oo3+6kPb6O2buribwPqqvyPjOFye5iB
SaxfdUkWg1Za17VUt7oZSnbMLLgQDaS9+BnlpLJzgL5RzsoZQLqSFWvkVwkTOgsZGEI8gLo0S4gx
uVghHEBx9DWFffSxAANs6kjuolqI2fUx4WVNmhELDABIms9s25jxnCdNXNfLNtE+BKYSMNc9hkmc
APdF784wAfGJ29uENDiBupyRKYENO+k0Qr1f3hAf3BzIpnA0Cx0wQGH21aZIUGY+2w5c3B9Nh1gH
zaZmx1qkl1iYGiDH6tBBuTBZbjXurIsqw/FCoqPoRsmSqSMTzaFaMUzM2HdB6wYUWnj4qXPWK6eZ
BQM1Jl8/T8yfJ3EqtGhn0JZ0qUs3R7CWw+ATewwva/KT4Z5AAlNVpW9+IvUhP5EbXWGjTT4pup/h
hnW9pOuINYvH5irgU43MqNn5+j7CVRailgUnmAGMPp108TTo8hB2iDotzOQ303N2rJvgvujJr1me
e3HjOPaLsljQBakGqkZd2cI7DnHPk7nTuLDqYCTxJDnkwb3uy4bvBfHCipUrkF7NcwYtFO6J3nOl
Ijj3JMdJjyi9YYQ7Ft3HU9uL4lLYaei/N/plE/jKVphKXBFwMsjhGH70QlsN3D2ZZaP8kmayDQSa
BCX4x4RR0cFoARThQDN6rPIG0gd6JA1C0xDvUvJMXUxGfKrpo5nBbwS1SrhzKfov8vdGX018jNil
1Bw0h/KC99+PddCLDzZRCOjem4JRAoy3CkYtk93baW32GLT5fZhPMaEUdXhvwAorW6YKy3uMKfLw
0JfyhmRxS1btcZIcRstxsxnkMqXXpEavDhSXkN+DEcQh2rKacEzzoU31Wq2WWosOVzIrxzxkI0Hk
hkYPe1R0s3x9GTWFCEFqi3UyTcgqupNf1NlY/vXf+8l/YhSYH+Llx4QAS0T8bP4JNO5BuIoia+uH
pu4gZ0PE1vX8rubFm55kGZnJ/+sXoxSihQeeAfYPGF79E4qrCe3qY7HnD2Qc9vH7RqcQQfInCnfG
iaK31qYll7VV9J3//ov/OQwB4qehjX3mZkw9/P/FgrWsGDPMps3vWmJKY/8eYHUKs4cEjxko3FAc
5igmAMQfHHg05MOO5Cb5xebhZhNypw7uU3U7WiYb55HqFUbgvHQf/vuH/Ockl/FtHANiexHMFft/
Wx5tsF2iqJPe1ZAFNR1xNXZxQ6kgXzteu9oixMbv8qgkzZK8g8/rJLuuuxJBBZnx4DYDUP4gCktk
R0hzcI0PDcvAwydS+/T1eVPX+A4VtdXWhzkY6hWLISpVLz832LmA4+rdgvs1P+q/f03nBn/+G1bF
7NwJUc47Nv6kyBn/CZ/YUHtYm9K9TEG+WyTukD/k45mXJE6Pjd2EpUGP01RB7U80TrKm2Rmz3Vy8
utpHLvSouOkfo8Gx3p2ZQwVjqttAxdjiGT42+CYUXGKC4IHnJxsfEPKLCbQUw/PALHuzj02U536J
btZWuo92qWeSBUF3yPaul3nKsSikc9k4CPubSx30KTU492UnERgmKBgIjJvVHfFufIHIXGp7kp5a
Uo+IwcJSZyyY6YxB9ywoA6vmCug7ut8xGIW7cN6ImI7eqj0NENlGvjWP1TmVO4zgR9K5qauv+4zH
wQtsrK2hgYGpQ+RrG1SFKK/1lrTps6O6bni3AXk1wwmCTpdsL9swxl6HHLpQqEFgxXsGjVZieLrd
2yPat/XkLWSRVWdTawXjGK/WH9uGfZA4jt6AMyu5ebWwvviLbQfYFgqS6+pLhf+NG10L8s8565cN
MQBC630iCPxcyHFkLHDjGDR6opKidIp+YLeTl9eMFoS4uLxqEeedhn5aWHa7NuI007QFjnOJ0tva
2MMnuY5Rnx0nb6OTP3Iywvq8b7Atmocv8IZ2pFF2T0p68RHuVVn0uCWJyB6x+5276vucr4v9TvXr
xvdzNzhOdqzWtJ6Zb0F5YHJm3Dt101TE+cwLGap03qonGXfKPklrFYylqakFLF4pZYLu2+QulMB5
IuaH60ciBJqJY7OWYG4OLhWe/Kk3Ula2zPuItVuQGYQbrmfE3ntCYmNXxlb59n9sMRIY/hPAAwMG
BOZox4bahzLwz8EYkr0WHkEXkMGdF548wGTNRPnFgVaJLyYnYXqHHTvTKAA0QQ7sQH4crVV0txA1
SMK7sxbgYRPqxlOHPdLTskwd2NzsZF/qesYWJ/GbbHl2o2Ycj/nqhw82z2BmM3NfZtUDZFdwvOpY
JxMJ1PPA/5dfCaK2xGtZYavzYHW4Xl1nZBHFKReF/J6O1YazfVAsqOBcZ/iEDQIpiX032fVx2ONg
QxsQust9CIezvggvTbpTn2aETRTTCiH15JCI5zwmSdu9WNEWyQN5W6y3ucmXEwmGwX5oCUQ9gc6I
5CELUNTgqdNGT5gGtMl5gU0c82Wr6HPdzs7zPPhyQZniud+cMCke6jUYwwMoUfkyNMl8GqbCeVub
lcD1afge5nn/Zjlu9VL71uoc9smHBHJgWpg2EruvHGPSJ+AqZuGnNSA+PjmW3tCQYoUGx/pJLrJ3
xd+wOW2IIc7wmgm3DMb4ju/qnG0r5wwS4B9fQkxVDiMEEIy6kv1p2lM/Iws12r7ahNFemOqTPCSd
enyVRd99SL1ueM7Q3VyqbQo+TbHlXdPEFmdRdsrJEPDgkWFeeyU5cTs5YLfKWiZ6xnkou+swNP1i
d0Hw10Ye+dd0nIaPG9P5pwz7sft6JIHwAAvRP4lCEMheLvs5XEtfxW6V673tTfOjgAv1KtzROe8L
KelVSW48CYpddoDYtf3s4qX63M/+8qHx7ekBk7L8ZYlsUu6toSQQoBn2RxRVyWdct+oHJ0uDDzHs
aP9Q4uZKcFwdP9qQX7/WwTx8TbC1u8K4sY7gJOldMMwdtwmg2xG4yPIBTWP/jmiv9nM3EaV4VBz8
i7dJ63vmFuIpER2IB03jZ5jZLjT7QYXHCvfZJXjptOxy/1UNqXjPyEU94qBmnYSsBkCplOBvHNTu
IrFVdyQMbq+7a03PYTZ2RFFKeZ8vJTKmdN/gkxdxeSwG4X/AqThez/gct/wWJz1b9K6PHaGYh5IQ
1egS11X6N0zjtyQU87vD9XaFp0gYLUYPiLwCzsOisr/4HMBna63i1yCLojtvLwT2ZCNfAFg4+BJT
zCOdX9DZnkQs2u8zQV0FCRaleGJp0iYk3cI+cVvEXZiSUV9UzlOGwcz3tfAtqPUD6i/anfuA4+Qj
YcVISPHTesNjZj+Q6Vl+z9uqqI+L28KeD5YWpCR1EDVjBQdLWHroUJe6fedAJfPA5X9KUu95ghgA
uyRduFb/52ZF8yVAs3pfzd3MmZHv1UcsCqePC5cN0/ixvc7YXB1iYOjPIWRLcjQb4VTV0SpkTocM
fr7KS501419ONLUvOcXa2VqYOp9SGdnFIQOaO6P/fFtK/ABXoqzz3Z3ucbT/IUfvLQT3x/u7Wi/W
HFXHPSH0isans+4dAnqSJ7C65o4vVntHyqPuhYoiTy6MNlMJF8DlSs4t8B2kax3HawsH9sCwyv4O
g2I9Lkmw/AK1sP6yssmlHRwKnwgKu6h/hiTp3ZW55T+Kfeu/IVuzHipaGjaXvz5nvrc8zMVYwvgI
g+aEs0X/18Ld8ehsQfgVm7qe5OXe9lUo7HQJtyV8c52RJOI0tYaHaAoi3PopiH9ZeZNvcCI7wqIg
jJXOOQ/G4rlfvRlTm3TsTl0VkOmWRKiO4z8Z2pMLPRK8fWh5wg+zbNyTLRao6Xs4fhKYuJ1nt8yL
CyiG/SljEiAPbdykfCHBWQKZ9xNyfOujgwfcL+FtHD9J4T2hRSmLAw/efljwQzvH3tx8QZ4Jyrbu
8ffUE9nXCkoDGb+KonLgKXSfnaQMLuXq4MpepEN9zURcfPPDebyLrC1/90f4A346RTiiLHSH4U4m
9Jq2KVsTye0Fg7/+oXALQkCbBhTMr1Lij7viZ9zl/ZHCN/44gKRhD+cTEx3vKw39OCGscbPHhizE
x77YXvjgP8oxbH70O3mnIRnWaFU8zu7em87Qcwv+FTO6h8qfkhdES/55K4Lh4vVL1hyCpSCXJ7CC
J79bw0PU2d/w1vEf12pFA1h703VJHEV5Z++eiqGr/9x9N8f7OxAj3Jspuet8OXwJ8SDCSa2qihcr
s9wjl7D41A6rvCO4c7+3Oc2uy7aldz6/uzxF0rc+5bGUmPuBe9aXtayK9lplcV7+0ux6UELFKN6L
GKeIaneUZ0ix9wqI05KxbqdQK44FDuNUkW6SFei1TLuonSU06mFsRwyrbVwUP+mTYbJXHCj0cxr2
jKcqBzhEl4dB6nnC/a9OjmudkWD5FiGcpY4tyYDgrwTa04riSjWlep634xcztwe7mxFOHQARmM+t
xZT1f6RB0hD2bICWvYXaQdmPKo2QxqD1fxjsldEFVqDHscHVlrxLKfdn2DXZcDekjDdwp8q6rTuw
68L2pWzmSc6HLAkIaJ4x88vP1jh4w8myWgANK223+JeN5Wr6gGW90yBiqijxLPINlkvP+L396C99
Wv45BZmYOuxLRlF8wswzdRyA2ap27UeGvmsQXrE/yPriMGMpi9nxgoH+dibQyYqxvOkrccD4IUOn
RcwmF9cB8w0lhxpXJm5mwlkS85tD5qPSOWnEKLk5ofX73m0JjJeimX5hOFyRqU6K+xj8/G1C53Zx
9bwwX84eNjtki8WR6K5plTJkB3er9vA7BVlUnOdyma0rvJaq/WBc+Zud0bjgdWTMBvWUJIEAF9OD
5DzGKJfO+Dc9q6LZ2Nui2oU1aBQUg+4C7fGLLo0L21IwmhkvwOpHDnpApdaPH42FnFF0Jalfh+E5
9bj8hhdqKdDyxYiZ9ODEm929KY97bI1bdsXhq+N36sGitWMheK/xQTUEwb/qNisxXGFoSIq/yjpX
FDG440paqkcSuf4zM44xwiuxuMqTPLcXNRDWzHPdRxg5hBa6Si0E64tWQWx0QQq6thfUKlgFaQ2M
mSHpT1N5Me+21cRlgx6ayY501OQMwWja1urwiVfnPo9kIK17Zn0emeBJxKMRV7rvbXBfUykG8feU
hNFQPtIXI0U7SCbAdvewZ0RwyKOLELRDxYIPPZtcZ1a0WLWPMAxzrZeKBWNxZI62r0YXaQQDBdA6
dSzswAdXwsjA8bxCEno1qhHRE2NL9Em+APeaEajG60I75qEbCeHkNjkj+cylO5jOcYGF4y8M3DOh
8l3jNohYPaGCF2/MWcVEyON7mnWsRol/bwnKfduXHeOVqyOGecNoXyOtve+uK6SPyJIutng39Fhq
pa903R02tCUq4NtD61ETodfTAhgDInt6DtOKTs2gfnN49Wv6DcsyrAZAbVKxM5KSeaJeaErBUgdk
8fod+J9BHaMbS91IaeksFGwYrrmzltdmQW9N7ZNWw0Y1iC0kH8V30Xshy2sZBTLnHi0GYGhL1XLs
FfvhfdMOhvPOwESgKCIhvlGGM73/FStA5Rs5wZ+xiXsv6RxQmwVrPGPceBPcmTm0Ef2FvZT0KKuf
5HZH2OwUrG8rvmDju5FxiqRAFWiYFSOoVMGnWMZ+GzE8ufERkmJLthPOj9v6reRYsL/YOPh2nM5J
XjYXpKVSfqNrK763ymV4YV6eONUnO69nLIdXbwCnH4e+9N/yPSvrpyLE3P0y0I+FH/VZMoVM9hmo
3XD1KWvQHFgBotH8wPz2X0i63nRmzGiEGFLL4giEV0/UrScOCiN0NhpreWOJk9DEkmy7Wc3rsXFA
0wZZogkx5dG844FdG3xbotVJfoicUvq9CibV6A+aumY27U0coVGgMbUVqwPJvRoETR0i9U/EtKbN
987Fomw+AKitm33YfAyVi6M+j4wVkebYYGGsPg4CdrlftyaGEZNGrd/RD958nbpkgfShH9FQVV2j
wPp4S1kLtI/rn3oy6owi40n52ht+v9lE6vmBvrEriFYcXO3qq9vejW8KeQ9AhT9cUltNjTSfSZ/R
5prfIgY2XVJt3q8xgLfRIPMmGeCj0S6jDFI8Fz0GIkxZBQrUOLO66ymDXB180UcZxsRKWWem4Xru
PGoAxcYeEXrBonn7zTSqvzjfRh0poT2wurTYHtxLfURn3dRO7STucvOrMd8ZGgQzAmT0xu8E+FGa
Qb1MgM3U9SP6Tn15bUVM4oG6foxmQ7TuKhiGSLdZSTzRB3EIXYDdjkRY0X7g2ytlTCGx4shPCaxm
XpdeL5Meu5XFosgLHuFb+1soN7zs79eNcRduoBUAcEM9T9J1GJ3N1KtfS8QW9zKs1UkANKhqHj1B
3bpE6YhayACiPzi1KDjpjW5A+zD+9lndUjXXlahoucgWTbTQ782IoMzL1sI+gdk9P7cfMnXchEuq
rudCKyoiEd0GArcJJO4JMydei8mfhR09gtaE4vdm7TDczBz8vZLzcJcW7ejNZ0xjRF0/AH/G/XB1
RtKumEcn4briWBk2LP4r7l2VjWo1As2RD1VDAnDwKLEWhWI/w0jATuhQeTUq3jszEzP0YM8f1DwH
XrSqSpHoe3l3rNu6m36MtSNm97M3+I2v4n3lFi0Xx9mUBZiNNSRPRs/QhUyUFuQ3h44CXk3Pa8rH
j+HtyrHqUV202rUhowFVksgbz9poGimJ1U/FjVA9QMwRVAXQ3aZhKTREnpWt3TL15cWULEQ+7Sk9
LYNEbdonxd5GKMYw7hDdHXwOzOQeBM6+fLT9RonzJ3tXWmfCnv36JC1ayhO0AzKYXsjEoDU9ZV6+
RtXJ5CIYLVcS41vhfi3xOqoTaLe3nWyWsd7QbS4nL33OCmvd4QRhySn6b6MDl+osCIOR24nxuc+3
MJUOgYPq/ReNFXnTO4knt+V1o6tlmRAs7SqBatScw2gseFa2P6hT12iYjRGA1sQVmgGBPYoiZJkH
WA2losoFS60IQmIe1A4t01wN1oo1UtdsN9xcQEemJzzCwSqxysGJcizhB+KBxHLJbya7s58syK0N
TcLMoQ1NiMGnGrgbxZ5xfzCGb9aI7yhyJe11ang5HcoBXrPn27QuH6sKyyrvRVD0EY7XligjEAVz
BfPvMtHs2G1VZT0D0a9kEqjSwE4zBn4ThEkeURtiyESAyUR1hFvbitTYOu4VpC4QZ1iJDTFTtzLa
UAsReZImdC8tr4jG029HO8KweBOOjpfqKVr4YFomo29EmSC8Ch4tZBd8AiOaDsZGDas3soCYQ5ab
X7nD96oKbn4DurQFhBl4gZqRKYZtZJGZNTN0rhrEQ+ZRdjdTOuCef42TlBnDtUCedROHt5RjVGVq
22gSWVzbapOZ54r1t9opkAvUNlzTSe1ee+E4CQ7JiI2HfVqHbmmao77bgNIV12IDjFzOkWfvrYC2
6JX4opo1YzoPzP5vDciIC+S9OfYLbYdpSJbkSiihrWmTNmx8R+fUIi5m/qE70kyMip82lfnEM9OX
vNnT5MHp705PXF56bbi3ORHxM9xxKa4vF+0KYA5sS+vN+fLKP8CkhzWahGDYOpGmN8Sbp05dM2P1
N2J9BmSz/EQMQG7WkWhs1ZVjjmyYSOpsn2083KBwalF4XWJrEpy0rySEBr+7QrryFue+u1Xfhh1o
dR7JSY954XDynWccy/gy+kHrJZfAUOQZ6T9yNS1Ie764Wm//+21q5mQ2jOrl2/4K3nSAAE4JtY84
RyC/n5UQFRN6rmqyj/PZCg/bnsDcPNj4uLXdIWOyBYwP5GRjOqZptPo9eFOsXrrmNg1xpjS8ml2d
6ZLbXOQJvRO/KtEWDOa/gA/UKzIcLciz6oJ2xiCPiVyI/Yy4d7Mp+hHlVHn5bRGuGRwY+ajl2mpR
fK7pvwNu6lRQ8DYtft9vFp3+yFO3AgEYwqWmEeYY4/CKDNdLU3hIOVBLXd8DoQY0wChvmV77rghL
o9erZ29vq7KLUA9TEVa0OhweoTpqE2QOPO/MFaoTMyF20okUjoLfl/LW2ImXXbBXBd7AQljOq3oZ
G0c0P0yAYPNTjBm58ZIwTe8ewJbgQ2iv/Vmr7WeCRviZql1Tn+VWw5hqUSYLZL2TMvWFGDelSzZC
udEka/oveC0EyqjDf7pVbBq0ybwYBPMYgA5GxC5w3fBuaEaV/4CxN2gsli2uCjdfzmV1FZNHF7vm
6iabkyrT1/qtPic/ijJME0vhklPd96AaLJjwBo1oHqIxUdFV1HhjBze60s/8TlEhS31SVOUsO7BR
ypvUenB0jBfGd/Q/hhlj7gVGbTe0TK918+ys3FvV2XaDW8yO07XmCiWE72HsGgwbBMaHoq7q8ilF
W92/QzOn5Y84yNTr1XCXXXQ3mEz7gJgcALurZEuBV43WPmI4ms/VC1Y19r4QCb0mDlWPamdEOSjC
mi61mSko2o1Rvnl73G3KlovA5QPUX3WbIulWZawDvV3dTBqfC7xS1cRV6rDMNUeRi3xTvs4ZmUxv
xmfDuFrAC1Xnu24FYn3Km0eNjkJd5zkoFm89Cm9k/mhNc3d9joETQ/8Y6gRLx6WWD07GJMcwIg1F
1BxARB2oukTjX7oBslaIA89k3DgBGPHsLSI2l0gzukqJ/NuV4t/DFiCt3TadJiXCM1KPaPQqBJgt
8z1oq+0ZG3El4f6t09VEInoxVeubBl+povkrv3k+mo/INqVL1MvBQJjEOW7YSBETgIa1uXHeDOTS
ZeUUuUQTrPYlDy11Hxr+nl7I2kyaILeJh4cBk3onWg1InRhAmfescTQmSwOK6/G54fgWHxFENNtr
3ePsHh80Y3UfBkWeNXIfczvqPBgTkGBM24qeNsU5w2PcB/ngdA21ygW12yBJxLEyRfs05160CMUx
NE5VvbYo+81rvdVoGXpLdrnBUwRNnSorB6m2qmmVvHBRZYPQQTDmsDJ2Vkbr0OrKTRDvzd/MIbdQ
ULn2pPwvyOXy4pGLlFSw7gplQX0ijNaUvMAJ4nxacVJJKzAm82nHpECL/WroskyW1RfKwm21hyve
/rGzncDolK92DZWIfalZvaFq/nl82mCL2C1WHdgYr9rDtY9vxSZWmRuaXK9hAcPW1JsoKoH+aUp7
X5UZgx0qgx809uqnRk3LeOdkaM59z1HGRT3eRDZGtwZeuvN1g31QS8EUJlJbxey6koKEq0jEyh5E
/Uw7nvkHoy5rjPzCIjk0YiI2lXgWH7UsJN1x3nLvlmCKKB1NL2k45bo+cG4t/jxDJ8zOee/4U/WZ
404V5nguqwce2756pc7GYAQwlBDROIXlEaGSNed4XiPO4S9OSPdAJbR1gdF2+74qoruKFDpxgO6m
DndDQzebIsrw8XtPwHTZfYbwnGpjjVFTQ4c23yJ2ZuWN4OUGgNAuWoZfnqxjNp+beELzx9zpVooa
yNmw7pU4l1eY66ov1s41iwYPW026NA4CC+oF3z6KpR03+WblgLx0lHHrOOvD7hDrQthE2NTz/txB
+1+DF+RiWM8prHRPuzr/tQ42NdQlqlq3/DRVsGvCa+6GMoiRODnZTMxQhKXyIQBFnudjGU5b/ytz
OyHXEwrGvXqh1XbqU9gRMTz/MWJX4scnF8ELdrLBvnvRuUsBh667jLrwpNAo53kssfV6lD2kqPya
1HTiH7Zczt59u7WifmtZRn8HFmPdtzqcE3nBa3dnrlk2WwgcD3XqQSz9/Kfd9YN4QRWXNtdU8vlg
UXkwugX7Dsev4IwJgn8F88vnD+vA2ro0brrZ107Yy/7o4gpzqkTpwqgXbkRdkHH8QjfxE7EdJlTe
88leVvhf3pgvD0MgQwFSQ3/nPLV72y4IvLoyvGBuk+D+4+6LeIyLereHiz8m08SwJCb/rLj49WKR
xVQIa362SAWotyPcXBj9h4IR4GodgjZdKo+cM7v1Iqa1Fh6Bx3kflg2qU1yOklAyiGX+ehQFST/l
oSBXCv52zvkQnmy2gYeg3reDpxSasSsOVl7JKHnAKaqYwoMnHXvdT5KZ1fJai7AZvoughdWSyDxY
HlGRzuKCka/bkkRX23cFdhQ4O6N2ee2I0u3uexBP/zmpR2E9BgIfzB8xh3L3o7PDsAQDtdCof2t2
+E7VOZ9X6cvDCM28AxnG7eA9rBdmThiQ/4EMhfHVITCWWzd2M0tEUeoDLu58AmsM9+KwzJEnvgU7
5ZWSuK2gbSY0RwOHkZNl1hPMGDf8AEmGJ3MY/GQTHvkUFbMorP4ZQhVbE/h3mXI73Q4NalLcG/Sx
bEFi4Vw15G9TKOsSX6sQCqQb8o8YpJ3mQJdIIlOSwKu2n3F1tJL2Zdds6hX1evWs6cT6h5R6fsnp
J7mc9U9xnD3iO5GpxFTHzDLKxltidhj7IN1OmqRsLhwNeeoRaYrz0+1sxl+LxRrBpLePswDKhv+P
9QlBMe6+B19T2Q92/Lr6e2vF52pyGF4URaRapN2B6fdrJCVKQCO+FaL/6tlUcbQ6PafbiPZCfJm6
OG3fi6kK058LCfEIJG1pNx+nevLxlRiVtlF/283gTrc/0uz6YlsKEOagtieXYdBYv0XcZNtZgC7O
MTaPVrZ6J2xpFT5RaY+c4laVZHxJFw4H2dRF+xTMZRdft3WCmpnaLol7r70zZzU6X6bRpOHMAe3E
SDyxs4yUFKhvX0OvTfc/ZwoPMslCiJTyiDIMvODsTRXKkO9u7ZaOdRVjXeAO9yka+fFRfwfVx0nk
Yz7MHH8WWsotFwlm2EWREVp57DuJO/Xa2EF3nod+6A+QplwLKRtxpC/dmvSQn7YlKykBgri6YHw1
XIJpyetrMm3Qk/ADiBKI67n7ubKt3n4ZUVidZNCvjIzq+q8K8eob5t3VnXDj+QeXz9Sdot3ezmkS
pGh3tpxfWkf59AiIiOP9ILvllyzA4O7o68SnHBTzpSml9xCXUp7nJWEjTuDL/s+O9OL2NBJMOVxz
Wa8/Bh9K2SHe3aU4LuPcvfdZhz/LBgfohKo7+jwgVn7EB9V/wsTDaw/7UubbxQ2a/iUM1vIdunj/
yulW85ZLPweUa7yveTdYd1HKOY9idJN3bu0saLFpsu1v0KI51epOTH9Qy2cPIy+/Hg6pmL3olMH1
vHdBv3+ivFgfMGPNYX0MCXoVRhA8vKob3XdGEFXw7NLmtZh/L6VzzBlo94dhKEDInVCG1yyi0jsU
jLXC+yDYiwqRS5yVkMHc8X1vGxhIGU4euKUxv4NHUWNCsrkIsdzS7p+JTmBa3Ea1W51KGiTmdr24
j5rCO5WOtzyVaeb8Gdsi+obrUPGjyKv5Aeaj97qsDqssCdNL0rk2/KXaf3CXsYqPE7j9enDtdHjA
akP8xd3GzSARLf1lOX57yTP2Ha3e1xnm/Z8p/RBp1Ev5obWT5jK5U3INAnu9eLjuf3MbN39LiyA8
BklVXBZrTz/lJdydaHFrJrGzux6xdOlfWt/jSC2sXJ5g2DX91Wui4ucqLOfzGI/5eq6kPfyA+7pG
J5iNAIB+bsnu0FUZJ0uKi+WxH9BBkr2Ed1ZtVd1LPK3DeLZnt2lOMmk9iKZ2Ia/IxJfvZUIvdmqz
0T66fiohhqz+Y4kx83PAHf+4ZzO8wXwLPjttX1/mMiU4Hqf+e+zuMjiR07Kk93A35+zMuSQ+x/OW
PWH2Osbnjgru45IVy0+3mzK6NxkzkffKbhxOfBHvs6dSTz/YK7FETKLL2D52OCI/82sRrWbpfunl
1PyoLSymv5SxJPGbf3GJ1Xzg74I783tr2W16Z1synL8mG2Sm4Dle1ghFIe33noRfgpg3tFZH9VeK
7IqBOoReCOsMUBE5WXPuzuA1InW8874BBaOznJr1FT1UNT27CxKSe+g5nXMPjlY579tGDkF5jJMl
Dt4ydBblfIgcdhtniwtkPJ1W4rObV9t2G9yS/oe6M1tuG9uy7a9k5Duy0G+gos55ANiKFKmO6l4Q
siyj73t8/R2QfaospiNVeSui4t5IP6SthiC4sZu15hwTxSjI/nQRj5JpTxoWQCL0omNIIABKooYT
DfvBC+A/rO9JNfaLNPNacTnIkUwnOpdled+PPq3drMPHulbHcLrKQY8IR46N+iqMbDzuxBiogV0h
UESS5kQyDfbNiJ0uJ0uCXtGCrJMGw0zrl/KWYZBoV1GbGNOncYYfdcIQVaB0aJQXBCIVWZyHZQIh
GRUDJddGe7cs/jggNqxwP+JA/+11+Hf/Lf+RslH/8z/4+2teUBfyg+bsr/+8y1P+/Mf8M//5PR9/
4p+X4WuV1ygT/vK71m/54SV9q8+/6cNv5tV/XN3ipXn58Jdl1oTNeN2+VePNG6kIzftV8D7m7/zv
fvG3t/ffcjcWb//4/ZXI62b+bX6YZ7//+NL26z9+p3r2k3p7/v0/vji/gX/8fv/ShK8v2W+IlMc/
/djbS93843dF/QPHDJMjOzfYIqqJoQfF4I+v6AZpMuSsgg+aI5uyvGqCf/yuK3+Q/UrwqoB5oyjg
En//rc6xLPz4kkxPF1U4h1iLL/3r3X/4FP/rU/0ta9OrPMyamp/+iC0SWFltHayZBe0GODVIpY90
igbrtN8PGppPed43XmPW95oXz0MoiishI8qDEsWtbDqRvTmu0uLGDo9IapcUgYgQQOlLXoDmmw4h
UY5V3WXlvVbcG+Mp6E/ydAjKq7YpF9HaJrchGtam547WtZm/WuLgD3vh3RjKd4PK/9pA/X9wDIKA
+6sxyMf+kn39efS9/8D30afqfyi6IWukgOvME+8j6cfo4yuqLuvE2gEmMQ2dgf5j+Bn6HxbfCQ+P
8TdPLgBd/jX87D+YRzVrTuidESqW8neG31kYFS4ijGxk9uDtsmTNtGyu4WcWqCyAY0Pill0J7M+0
RMMgN6tI8TPPyYhRwvok6iphlTXtq6kMzKUWx9qwZgGprMVPN+3Ho/Hzo/CR0/J+KZrMnQJmZ4DM
OocfdXrZ0ySUOSCwKix9wIRsWqub0fJV53/2SjO+5ScAKuIO8g18Nj2ZrdSEjmCAikCv3VD77dy/
fqmP5J3vbwocGSESOrMJFJ6PL5Ug04+pDcqub5s2BYW6dzmtFwsg2cmSZnK7IE66XQhyoHcSncFP
vIq/uqc/v/zZ7DLpLT5xrGRuIILwSPPKXkD/5ACBB+yTmzr/qv+ypf14p7ppzHhNME7K2UjKh7ry
OGnLrk2Ywj7nNKy4phVL6gKXuIIyrQ4qafXXd/cjZ+f7awoMfzwIChxR6+ztGdIU60bA24tiOtmO
VEr9UuWkzDailg4SOgnYIeH0CaXrLGbz+8uSXydkHYQuj9D8of80fka/HDMMjeBZ1C5/sJS23VMl
mKJljUTQw1szeJpbiUylq2BV9oIwqkTeVmNldc/jJKfmxvB1Q1mmslmxB2Q/pBP/m1nZIu0AAF4W
FJ9Cyg9B3l2JCJfpJ4PyV6PCVnCxQjiDljfPbj9ffxKD3CYNjrxH2tmjk8devLEUmwAMTWvzT4Yg
Eok/jwyd7RhtWO6WrJ+jNMdJt4cM9YGbIyOlzmKqKgk5Igxpv2MpcrQ2KLwFKVMSh2hfFXthlCji
OQZidCGIyhQgaaAbucVQB7GjBE2xh1ZvikWPmK/EgZlpzaZjmwYWrmr0wI3IZ7jj7KkoDvc8P3UD
DbHTFMLsd3HSp7C7jSajvOrrXbfxwPd/U4vMDEHozXqbII2HhYExMqOlEkbjYtQsDIuEylnqRuq8
Kl/AS+1ANLZhFl5VudD7TVGi+nGzigRtTjTx9ExK0sxywrNjXFaQKAIXFD7OUqPTv7SpQRqDBxaI
nLrYC00XsXu/kL0CCbONq/NV8eUsw9WrVPhVrNK6UQY8LMTsGKXTKHUADyUom3ZhSkHTLlUVZP5i
aJX4kcQc+6rVUoIg7EovTgaIP3HZd11+bVBnT9dj3lIcZfstThzXfWr8YaIeRVWXT9wmw3esXm2/
WqDSxlWr+2G1SCe4SSg6feOt1wPYOr3SESjbJUn9SmNLPIRpaz6yw0EVmVNfvCiMZnol5m8aHZRF
2qMRZ9Ohinr/TRnV/hptLdE+lJriZ5S4ubVAxDFZHH7wrGBCU4NFmhfGPc03Co5dbo634MHz1i2m
XL6d6PRgRvHy7taKC+tmEh03KulUikWUahrdqenGbQojpx+lJmnbOr1s4bIcrbqxqPCLEnYzWApk
ol0nXs1s8KL1FEvhtybSlXAR6VK8170yhQeVoM6hYyuLDoNQrV6UiNMKJ2VivGGlFMnSVEMVNmOO
xRA1Pblw3dqUZj9fkOW6fhHi0/WwRKd9F61NzYpOOCtU4VIIq1sni/q4c/JcVKcaVJrmCFIcio2u
Y0rc6pyu85XoAC84JEMD5/XCyGg1J8vLwEbko9eheuizdMINNufYOThBTG1ZpSX8bFnOACiwwBCN
yERGyqSnmcMCoEvyqgVxOCxJF8jBPwVwLCgCdc1z0YdtuZIkCSpX00Fk3RBeZPCo6ALjFL225qSx
gI0uUpRQc6emoyqAdCAWSzY49UuCm1DZl7qhQ2nBxUPFIOoTJHWqdIAJ4RkbNSj7zCF+3uwv46mo
TCSChdqv9a6dBoJ5isZclDi9LAeljywr7HmFne2ASRnRCXkVu+BG6loMO+ZU2mvKs9Z46Ymxly5V
+lrjw0BvG7tgURr087NmGN48ok6GLW5X/nOE6M2W2okYki8qD5nu2n1SH3I9S9t7IINBdySaLw6O
coWT1mFHlu90fwzqRejRVrguSkl7MOTGw3eLzLVaS2TcuEMaUrp1cwYrFKuIqG604XbVHBgC9gOx
QYW5hVvrkeQlFVVE0h/BFlvs1FXsYkIMbybTG5KFJgL9NuNUS2EHAENATcWWLzu1lny6QTL79yYc
6wj5pS21G+J/DfKdFJkZhEkzN5QHA1HVlaBn8kUx2ql79FLyGRonzjhMPOcmeuCGpgsR8/JloHal
ir2SQ3y68zSvFBuAFGYn3A7KWoYmtMKWpThyhkv2mMYSmT8LlH+Jn6ChDzVV2XpSKneLkCb0HZrk
Fv38MAlWwMzQC9hQOE0v1TZO03WvFwzCFqZ+viDGsQWCogzNXQkaO9ikkTIgoZatrgG8z2/G2DjE
D6MhTx4dscKiXAF/xFx1Wuuvc2+I00u9ptu1qcemzm9bY0zp2iF7vo9bs7szu8zeS2SrX1K6m1pn
iImXIZ1G93c5RfkVjUj0iggg3UGuua84lE4QiLxbPRg6GEJlR9bWpJgojeEdvHhB4q3Q9inO2Gfj
DZmF9SmggbqHk94szN7q7j2JSCvL972FJ8xlpdIs7aXhEkLDcIii5CXXYQmhIzerZdYXEwXNaiLU
gATGmoiula5S1yCvhOggKrpwc6o0uatDEm0cojHl3ejXyxIT0JLG0VzQfPIj01/oGrpfHC+NscnT
NlyRsmU/xqj9SXD0ryHlGeEmLIx9atveZTgN3pKIxpXRBb5DOKW5k5AIOQP+wxUTUHxhtp7vTiO5
RaNYWJkYajejHI4uUzaXkZ3GS03vlp2o16MNB9ABjsbYsHxKSgTrrcKYHK9GLjaeKB/KKciZiorB
eiG00lqJPEk3nP3bLfbP5MmmXb/B7I8ds2HiGgbDWts+olFXKNO4LPThNbPzhzj2kk2VB0skqCwB
ahG7cKO7YiUo5F5GA2KokAbzLkaQJFPo9J51yKFw6bDZ08MS3he2M1tsCt6GLuGr1RcGbsdUeS7j
SXKbMWQ1r6N43aYVx25MiUQzevkD+aLmg1dPxZ3GrIfxf7KuJQBKy7TDTKaJ9lsUFCaBzMGursvX
QXjVoiuT6zwztrNBfC2p0QOloqve5rCdpKzSaFoVJ4ZssvRjnTzLamxtF7pjhRo567ZeUMmr0Agu
6lC5UxNNpy6nFK6dleWqj2qxiXTPuBhjjI9ZWGpuSGKW07I3SB1Z1+VHEoQbDIvokKHDqNohsrBP
YnmYokWlgiFzKghuTheXz3pWBreZ2rWhY8lNSRsd+oW6FH5xlZgjPUFSPrbsYu80YrQJqDBYcdQy
O1qmclGF9gaKXeFadf4l6NVDZHsXajURkxEp9daCOXEB6/wYUnh37bbeE1ECWwkxrQtejWkFqecY
Ldj67mlJBN/YKVpfxDRJi9SePMxL9kCxUp92qH1rk9+gjq7cQSekrE9iaUZY44iOg85ip+6DsfOc
kXClpV4FW4I1p1uj145k8L3JLT/TZKO6MRBNdbn8rc/MFZu05lhIMkSczAIGpdWkPaavnhVVCx2h
tVNp+hHRX/c4GLW0BbZwjbSInSY8V99RUZsiL5Xy64nwLAewDBCoKVlptajA6IgFvmj8qDUcVYCD
SM0JHINeRCm7WbIb9Lah0atoH6xuGWbjdU5Y3SoQ6TOQH+tWy5SL2Cp6V5LbdRqI2LE969KDF0EL
+0W3Ow4wUn0rddG2wcpQ+8Ej8uO7sc1Hl57ZjrYwybOB/0Ig0CwTtBTUY94hTaSlGRblEpxYsCsU
jkYeu562UV7rki14OSt9BLaTdRCzXdbIcV2AEZQ5luqSa9cq39z5urf2o0ib731oPuYjBSl5HL+R
HgtzIMO+0qYTbuwvWJPxiXj0YkkmdfMZsRGK8VlHbwn2rl1Okt3sNWtkvh3zS50NMR6x0LecZPL7
kzWEobnE7lqts0qjRS+bfe/2JLd1bFcqCUKIb89KFBvvyKJh7/gInhJNOEak8YvalhPshWZk2sMu
aLlWXIWbtJWmazwx/u0YDtlD0AMNdoQRlty11CefU9UCyI1dr8pvogmUyYlQL5dg3djXu2jnwSV6
U9oQqEs7b9tkSQ/zNC3MbKsEtWo52FGn9tEuxRSu5dAo7W2BsegQdQT0rRRPz69iuSo8tyTdfpPC
TrlA2UQAKYeZJKT5o2Lwx7y5kQaUiO40YQggwz2LBU2eQPviK2aSuAb6mnCJqaT6xm1MBEtEJi/q
YLS/VlCiO3Jn8f6D0Bc+tmBf74NV3Tfi2W5JsHLqbDS6bYGf7YCNoJtBK7J3F8lp5y8SXCU31hgm
uatJSnSQm7EGKUK180XpM4WFgAqUyqDG5kyl3YzRpeCK9ZZFpeJQ1Gy56RcTFJAWTAc+UsfTVYXG
oF3I9xx74RvShXdtSjehI/dlEpO+i1DKkf2C/6fZbivYTqQA1j/MBwcmlT8gTZCKZk1zTC4ds5XC
raJ1+bOvaeOSmDX1Hq5MoyJTk+qH3hZVtcAUwl0SakWxqrdjMbmF5Zv7EE+wvJjUruKfgwwHvmDp
olmNwfPeFGN4H2LuJxhPzcSdYg0sYwj3rNAJTL9LFpPnVc91UUfcK3yMuKaltnSLUWRXwVja+tJv
vYC1gSAKXlw0ybOI4Nk7XaYUQPNwKG0bVS/fPFWEz2mfdde2KffP5GOXGCiLUWNsZ6W2FIltPDSV
R0MkycoJ9IKSN2y2JzG4RU+hjP6ebULnmFrlC/4O+2EWbfgO6T0R824s+RP91co81YVkspFnYMIp
AbBzo4sy/xp3kF444JZe4rZDOe7bnEOBC88MW26OxaJcxqHWdytZa42cY/KoP8upZ9xp8EpxkKsz
CSPsjMJzoGcC+xKt1DNzDWNS8Cxm/Vd8rBrOn6wOaqcxO+VGT0RzDWQiDS9qXuUm6dkdOCmpc92a
VKyY9bI38cUG0J+cULOmL15q5DAx/IJwXNiz94hayleiCqdjDOYfcDH0L6Lk6eLcpRE8Ql4H+cei
bGwbgp/UJ3MSc426ZEAlUbuo/n1tYXuG/myCiBt542r4KtVU3VlyvVR3eEM1bMqgCb9l4aBdt1rB
IUhvRF2jaDemR2vK8c+jbcg4YDfdmK0RlienofYUMfc8s69S28I8qv2qvKErzQF1VtgXDv05iDdJ
kslfS6/QZ/633Au3Vn1TXyKkyaflMI5sSZEujw2E3HHcQ5aRkOQA7XlKOqtSHGWSitytSOKanM4a
6ng1xBIM4jRO0Ok1zcipyvAquENB3w6EVCaWtuLoy3oBJcOfmTyJcaNhqLAciS3+KRmFzq+trZaj
WlMEc5tBS5tNYMpZuZTUqth2mFb81dj4RBdGjalsU2P0lRWxwc2wmswmatZQYO3xErFHEzgIqqN7
KSd7Flu5HlzT25cU7Nl9lSOw62EhoFur6GFrKdoDm8ArTjJVPL1ZWg3Dxibxi01+10k3ViADMJJr
kUCX8yoRr4yi6k+mVJnQRWzeJjvsrLwGUOTHpBZSSN2QZiHStQxH6rpqBuKyp6GWPbBDQYdSPFAp
HHdx00QOKWPM5x5rOOe1bgUJd8B+VZjWA83ovHNFzhK1Aqmktqta8eJP0ih+UWHjkM5OiRP3jLM/
qxBmcprPEmzZHXme4VqAUxiB+62lWYP11zXQX9RdDRmSOmnYoMEwun0s5nVwc6d2fqmhAhRBHkS8
0NDyLpTG7DclUdXLv369X7y1+U2pMv0qmmNi/vpPxU/R1gl6Euq8qqiY3b1g2DEEeCiBdaz/5kvN
4UhEAREUptKlk89eStN6UQUB2AaS5EyAoSxwmcFWUUMmuPvrl3ovT38oX9u8lk09geTz92L9x7dl
gswAqTSjK7NBvpkMcCqYjSabc5GnryXy5YTTcJ3sLy05qhdUPGYJjeSvFLOQ7tQ6RouBgFP5pMT9
p4+X64I4CO2KOi2E47ORRLg6GluMIQtVG5+6MGo5UeUhM7gfLtlBy59Q9H7xcoQvUMIntkShNnx2
y2O/rMwWjczCNtJ4gfRQwaYdhxvT0r5Z4Dg/+YTngJmzu07LABOkrUIsks/75/j58GjLRrhopsCr
X8rcq6x74Df5Ug8CaXwWPU6Hl5LQ8uVEROz30vTfalX+9xrmx+Itu22qt7fm8qX4/6BrrmgQzf7t
X33pP3XNb+dW9m+UPN6Y17634ede+/tP/Wiaa/IfYBQFzW+Zotk7bPJfTXP9D8Ke6BzIKCEt/LP/
2bbUrD8gPDFGZ0kEHbwZXfijbalpf6jEqNM0QbtFx4Rx/K+r+9Ea/C52+HXX/Cy4iMYFl0aDHvmZ
xoJjnKeYAU1ALE0h+CqCVXFFihx1RoM8B6PtpYPXTvlm8LuGXU2jOaHfQ01ib5lsCCNo9iYKqgUw
DB19Xlz1lwV0h4UeNwkFOsI1OcPLFDZ/ur0/3sDPvc3zPut8wTSokB+wcaPbex6sUhUBuXxN5V+F
FB6v4YI37qDG7Ypcb9812/SxHHTtTs9sEK2Sb+br0jelT+a4s24Z14BgjVwbmz98fOfg0qbMgwaX
RnKFvUA/epNQX9JOKbd6GNsAG4gcX+hYgR4+eetnCwYvywfEMYN3Pv/PObY0CAd2RoDjr4I6C81j
04vsyUhN9YAbK1zr5Afvp6Lw78I4DTlndHirHUgoFmJh4aEZS2keXauw9Og7xH62ZN1RDn99jWfT
0HyJ9PEsOiGmbkPVPMvrSD0k2G2RJVccsrN9r1OwDGwwGQ4W6xGZZSmUbd8gRde6YEg+Gxvzb/9p
Enx/dUsgTNF51oR+3oOv5SrSSBXifBFWh4j8gztyAaJDKyvKpRSV4YVpJhkZ2+VAqURXqm1davbC
TsLoIh4D5ZP9hMJM8fFySMLBcWAIlnccRvrZEjBFwqZ/k4dX8Dh4pLpC619pJCsHGRdAugow2rzM
jJhTbpeqG+e2BgLBKMY9TbrMv6TexirKprI5yZ9/Un9+kEAPmxqLompaaHCs+ep/2n6A7jbCoW2s
Y1nI0MkpYh7oVwEuUzpi7Om2OlZrq5Dc9GaHx1PCF57Hn9yis0XS0hB/glhF02XjuECS8PEaUjVl
1jG8+uhjIn4abRqXTjFfTogL8EnP6k93J3NH9sMQIbGV98t0pzJ/Mut+fMUGQlKbsMk+MpnxkBDb
WV0kGVXRdwZ0joJyYQCrd0M6VU6rWzOCkrD0KBg+aR3/YnRwKTzElkFKksyE8vFKvHKwUE9YwzGQ
A3/fWLWNJa6UyX4gbs2pDDm8TKLaW/ZxGu8bElsHB0SLuehyeA2R1HH+ibpHK/SPf/MRJq5LMWcx
FcsMH8/8iP80LlIkgwUznHwUEO7WytBVF6hcA3AQufmk5AXYWbSSjp9P4WdygD9NcLy0acAW4lUt
RT0fkpSIfE73jX60YByciq5LnLzJcjpdkd2/dmqpHPS6E1cabWrX9xLKQJKBq1eqOSDGMGSgEPT9
ZqA6trF88akyYx4cZ4PnXXoET8qUVbwRH29NKdd20JeqfpS1vjm1jSbcrGzb50YJqn1ghM1RENwH
go4Bvxghen/564/mDB/Nak2aJ/eGxF8dBRT7ho8XABkrNkclZM3JbemhHtPSDS1O3OQ3DisEeeGa
WmR46VdSEFJ0Hf37zvciOp0U8U92XsmfPL9/nuE+Xs+Z/qG1Spx+fUBnKzUf/SC8AJL37ZP3/ItB
gWOUkTHLRcCSns1TlOcimizW3FgfQ9m1pqZded4AzKDywj1+AB/ikZBWGQiLJ+IejY0/deWWZna8
ZesLZ43tefM1zzBcKXZrfzJof3V5DFWMNibTvGyePS51pOElNyPtyEPSnKq+KtfjHInlpNUgtOUn
N+MXIxCFI/InVCAss+dLimQ0g5pZnX6kJMlcGRZ1d9/i3thZaT28ppR2XbO2UL5rEqBl1o5uqYu6
2zPHn0DTA2IyfFq6xGRmi8Csa0QgfpWQzObXhNykyUbGi5V9ti7/Yppn+6tz+iTZ9M9LDaAmOs/A
V49lW/S+Q+UR/KPpl/t8mNlQM5YlcuCcNjsRhe0dwXZf7YLNC2Y/7VvTmz1FX+gM9M8yYkyl5A6i
W3P65NbOsqqzh5sNMLhzmURZ6DdnY3myJqDE1A6PNTq2yO3xHh8yrHErXUlamNGFvR3pAt6Rs6Ac
JqXt7wCOoq9I4Dx34Zsh69ToPrmmX9042vwsjFh6uIXz13+ai3nNSZdKRT2iHzDolCnNaVBgrnhh
Lm4jZuAdTrJhi6dlcoWU5M9d07GqSZ2FGTLSbmn5antg/83JgBf2ylHw/+q2vZ9iqGQIrvRs/BsD
xRSKIwrb0V45lMWUXFHffsB6POzauh7cNCpg0tZpvsMRdlNA2HjtJtPaKsXUHCU/+ASx/6e9OSx8
5KHskfV5fT3fgaKIsLzY7pUjQFlSfbKweOq8gu1XQvSOM1LkvoVo+em+4kx9PM/MpkADhubSJA3+
fG9utwpiSylTj35m+zRTYpMjVJe4LCM15cGpvyavxNhVdiGuNXUCwve+Sf9kvPzqKoi9JC3V5CGx
z0WSdtwPPuRH5RhbMwy2xpTsQr8IlpGpUPBu8y9yOXkvGjwPN5r/PWubev23L4JzKbLFWX1KjsC5
/FS0FQ6+QZ2OKqafHfXa/FKBfvEah7pyEF6f74shOUyAdhboUdgC17r1yTW8b1I+PsxcAwFjJlEL
BHSfF3tErxQNtDL5OLCl0JaDKRdP6fzg4qVk3vTSkPU7iWNzlY1TcNDxE98OhIu85S0BHgtTN4on
DxNH6dZ91Zxira23Uqer1wJm186YN6Z+2OVbApPqU5r1+Ra3BC0kKr5JuBIWFRq2LiFIIAqt+fb9
uCWmnjntk5utaH9egBBPctYxFYaeBoXjbI7IujL22/7HHJHkI5skUYTrYDLE9SiEsqsyCaSMX75E
rUhuCLawrnXKC7tWwr2S+4a+DsH67yv6TahQ9OUgSaVDYXqAC2ZM2Cr1/q2qe+2QN8YjnUUoLsPU
b9s6FVch1v97FsbONWNUO99POsOgacdy6q2RTlYfMWmHZbcGe6jzKAzjzciUsaDITOYDferJUeZD
0RAbM3yWFKudPYbxoVO7ZWlO0q5rovKiRbrn2HFjLGO5zx5LzENXhRVky1GBk0YkQHxt6IPPwFcY
W7GZfm0oA96w7mGN5KPamiJULuxiLO9Gu2i/TU2pLmcZnJN2qk9kYNhiRlanVT1I+b3oJIlubIOk
IVDwb9JeYNTkasU8AsCoQ8yYaesoEOUlHd9hzW6MocJ+y7omqTCnj6+L69Kug10K6QJ+oHeh++JB
DqXrsQr0NeDLHMdB0YavuRlZe6KM0mU3NcohUgrrAqlGdFHBsVqj30QWFQWrGIHmxahi36omtVyr
XjfscNwn24x9yXXUdohM7HJ8A+cVH8KIIxxmoGFBXlS/K7Wy3s4Y7Qcr699Ix7IP/ahCc5aAvG8r
z1LdQEtfUnQvF+y2SPVoUNNZkRIcLULeyM2caOBmbThu9Ny4UhK802Yx7cNYsmnxtEq+NeaVJS21
7iaNGlYgikr3YCPKHe0WDGVVIPjH92/S5STbk9Jq3FZKfOHh+FhWIjJRaPahv4PrlHxfq8wCM7tU
gwyCQaUcpIwnGFu5sU0jk6awH8przYh55EpDEPYEUzal5c+2MAzUfJvSl9uVLV7/9P1D00pupEeh
7QsCZ/2Sc5ZYZ/UwOi1+NtXhkys3Y6+49F12SDnzZ83rLhPwNuiGrIYgh8xzWeBM3N1GSiRbUi8S
yFprQx+bu2IaBjcoDWMfGrV1UcXJ4DYFbBMIEDUmRj2Nd++rkV+aiH4KcLjwrDPtLtH14hJde7ud
dEu6KJI8ARCh6wc40Tkdj6EjzoMcIbjJ+dY3JGRiQxYuaJBOqxH9JHBlv1mrcPIoqQPdWmopcUpl
Zt90nTXtM7scNlWvxwsga/LKYyQ7sup3WLv0QHmy6ZTRdxjLetGCByOlo20jFy1McEIqzqlhxESI
s7L1XLWo9Ie6DIdv1JG3UqF7dN1taxdQ6l/pJfiUoE/vlVqoTKXeS+on8Q1ZCOKF+PdHr/aVJWqa
dE3Wj7hKysR0iyrrN++zYsBjdmIZWlEN4cLCrF30Q5K6PIwvE5PzAXwIPfi6Iz0aNgE+tbx7raw6
3jL3Q0gkCafC895VGpIG7QVaRX1i29uc9ErmwehTHtyhTBiEyHymLRDM4CWumP3I9xhd3ic1l05Y
awWdijt5ZbYax8rfI/XT12bnTacyIQ3Ixke3GtLOc+tWrq+iHj/sqDf+UUobf9sJoh46HI07SHrM
8VYmzexOfWLRJalyXCpaGq38yiofrEj2DphkA45jgukFJeqwFM1446nwwXvZLJ7ggTMRQkZmSkFt
heyjN6mjaQarTE0cwVNQarzn9zPQ+91LoE9eTW11QfIlapwSqLGDLBrAa4KkQ7aC+FJSuuRVR0D9
qBl1/zUl4+8S0qp1NEG936L9GC/qXgV8OtTaVhZ1vyWwi6439Bm43Dij8laYjj8i50i9qHC7pipd
M0qak7CQC2cJBH4XwVrx9D6VjYPanIrCzsI53Ac+MQK2axzcghPAQH6woav3Zsqsbmv5HX2Ly2lg
lZ2Q9GLuhSzhqGGiOG0e71FVTBfpWIJ1AD+7r62Y0eyPvNo4KsU9STVUaLKpRrNjgSas26bam4P9
mDZ68QZGhJKaKNTUybJOfkKaeYMHd1yD5F+BS+h2+Dv9jRkn+qpKJuuy0SxtiwLf2FgwoVy1M2Eq
Wz3ohaK5HdU+WtiVZSxVJbUu0yC9Ms0+2nVtY1wjPWLdagWf3Hvtqo581GfsCMVaZbrt0+6WkBRo
R5O9ZFM6vYW2mC67Mcm/FxOieXMUhRIdMhLT3ZCPap10Gkd3Uh96XCf4GJD3EQMlBfKew22yaGO7
XndyLrmQtciQKqTg0bKKvSmRQd37fr+ToR8jG8jlO+wQA9iTcnyFGWgudFjnYhFNlW87k9XUJyma
K8iQmEIiCZWvOqbaBz0vUMxWiDd2GuoS7Cj4obM6Gi9IHG/doKKB3IF4BiBcxpdVKC3h1ANjsPX4
oAzoqz2YUtt28HviN2WiK9L+DXXBcKng8rmITc1YaqWhHBKhh7dqLJsX+dgysanY2+njeTeJNDQ7
VTT5MclGDu9IySGczk99yvR/MkM9OQ7V5FNjBvNLOkpS370XQd63e6WZh9clHN23CaA/Kh6gVVkd
+04tAc7IDd1zrJgzntJzOUhEhsrRx1IcBWVkJ9MTxW3sfrxPRkm6mIqsXmaGWh1ypuY1xxqc4XKm
u5qMjxgMQOVv25KtJs3FOt/CJUT92NI0t+jfXHbvK2RJAno9oF0pNADP1BZVuwCVEfGUT63NapZP
M+ip6I8RHNMLOGDGgnhD7aa1hbjObJk6nDEHpgDKAZvAnWqtGWkHlC9HCEBG7O0IMX7XFoW0Zhuk
nGTJ3BJ8Td5MTkYDhcMQZTxUd+s6I7yAXfHcBOh903yWk0Hi7ceBdT3Q0yT/NJHVp4JtBYcIHPZA
K3KE9+BrSXWgszDxL1BAOVHO+8gM8e8TyT18afCmiCfAtFriNfnXyZPZKYuxfvRrnxFoWyg8bHPS
L+geBBdhpJivNrmOh8om6dWxQMluE/KLd2Gdqy1RBHX5RddLXi7Bf4S+eervkCu3d35hSUcLOd2q
1CYg4hZp99ucLqvqqMR4FItOU7kepTNH/Qoiviktx3KQ2kPk9UiBwni46bPwCGC+nNyu4+Wc0BA4
IaBjfZVbqXtsVCPcw1xJrYWJFn9nwVER2/cqD/gi9WtWe9KjzK4X4Uqp1dcaMS9veaUizEeSnmwj
veA8TkR6i3O9Rpxk0qHFCK6uwsyY9hWX88TMgzgUDgalKvwbl+VkVZhPSWYIoaRqbkZk0G6Y1FNt
FfrNlBRXY2ScRGLap1EbrC3zKHpxQpCdUJEldl0ZT1lOuKcXoHpio7EczUhaMNbrzGW/gsjeTJXK
LXIVxajXJkhxixvD+z/kncly28rWpV/lfwHcQN9MAfYUSUmWZMkThC1bQKJP9MCz/bN6sfpA37ph
yy47zqAGVTVx+BxZIkUAmbn3XutbarqnIzutZUMGBhgW6yV2quFGS11zQ3blsDGc0D7OZXwwEwu2
ti7Es+vEnxnDcHKLQ7rYk0Pgi76I2qKRmVwKKmiLqBnfiph6Z52YRv06ulUx+mZkz9OqJQD2C+Iw
SRRa1obnAulpsWpHgBXce6G3H3l/yQkSplsHdjmNOyc3oufCrqwzWIjqrYB5PmyUScQfZe6Zycds
UpcdwB1NoAqQvZ/dPm6Um3SY+2g9Jnoub5CSKJ9iQRxLpQFbRTU9bbOGTFLIfpEPP+KSu8ZhGvLu
QGD0eB5sDWZhkslTEqrfpGgohwj4yu6ywmXzZh9IP7MiGmQAidHLA5AYjrm2AZPcTG6uef6AZ+Rz
03OWDzIbfRehLIX5lEWtIVYCeeGlb2CX34Z9FKMUpYcgUxReuvqkTVnBz3PH9pHZMScgi0idLTlA
xTqTFBf9lCKK7ENAHvSZHSS1RmEhJ+u18/fzQ2bLxvUjzBiXShjdJa/5Eg2cci+VENp+3/E3mzpW
n0ZO0TnaMhwVec+jo+clj871nyWqJqZVKduSYI+Eo5QRa8wTr2ePauk3JzlVyvWfghx37hDt8bxj
3nNXnpmjyieYjkaj0d4iBMaepObamU2TuYJNUyrPhXwRST28sp7DKFxKObZhXhHEPyfevOJQ4C7e
D4JK1NVgm3RzwU9UL106wQ/xRmG/gaexWI2WtSwrloKgiLrkCMcQeKTdpatMjkyti1yUT+1S8Eb5
QF+WjJHhNRQua505adTpniBPyO/AyLE2L72/NsXkRqCPDYllyCuvXXNGSZ2V44KADAm2UszFyGOh
U7W9iMcQ5PT3t1FWhJL4iPGuqyRgSNSTSbGeYWTijPBS9zBDjt0QVCbOckaqgUa5oC+qKfHSQeM3
j6PB9GMX6XrjzSM4xvit68kS6eQ47dkObiEwEy+l1cWeAKBwx+rgPEZDzUFBdGxS/IqLqj3aKcj/
D0rvJTdZzNlKcbPoQ1Pm+olnlhhRz+tHlJKtdl+2XfvIZefz47SZrusxjtbohHFDRXp+l5vhPCMX
MtRDFSubobPkCSx6dpaFwl+i7PO1E6INFsV4o/ZAT8i3IX/L8F2AL189kv9OkyuRInqRGn8phMqH
04QCB1C/fDgO0ve9WjT9Lb1g4zgqRrbJJiEYfy0XdrCaR23UaB0Cvdtho1uqk6xf0YOy7tMq310v
LU4ylQomVUMswSCi/aFp8y/ka7kfSMAo10S6fVSymHKVaNg8ACJDFKWW2A+5mmp76j/dr2fwPH46
RmsQQfE5iWFAzZwQPijQkMhqd0LujygU4BJTqoZ8iAXlNncw4jHu2JR2NsLYhFVuGQd831ENElMC
yUxtL5eOBbjscU+nfDqMQ/kYK+KLY5jWJZFzS+BIY04rzOp6MPR6dzM0uG40uo933VTXrzChXcwz
EmCYvXxgJhambw1QvyzIYO6aZHdrzt1gwmyJppBALnsmb2lOhPFqCV3doYRssewR+eQD7B+/aE6X
0tdSOSZOXZhtCDMhXDrq552JWmzvKhjzBndML3jc6shXFfHp2qCJMoWHJcSQJdezdKYnNmeuJyq3
PIDsYzzSxvpoZlMuEFVb6ScFGg6GHWPJdoMFc8ygsX9F8xneXm93GXnhXcnZIuK4y9Od4hbEFqcZ
d+2YPZAMyQTcLsNopWvSXoT8NATsiG6JHBRWI0PQhJO2IrjBDU85fV+OcHP7ljNXtLiqpnX8oRVz
iVK+fYQtoHtbdYG/ITtVN62WVnRAihpmxMQB3lIGJKRtljGmmCm785XRglKra9xhfIfksIPmXGza
WFnu9FDPP41hA/qGQczlurohua12sDI+iFq45x5vjYHDgfrtWiLR6SBmRziZtuTiWY/1cpy8lnfs
RzQL24GnkFyX6s4lYAUyD4TxmxKc4R3p8KyI14UYdmODBzI+kiOtEu05EgDYMec7EPvXQz9vqzPY
NIgyY8r/muVBkmDxxartcG0Iqd6qah1vSvA+L5aY6r0gK6q2LetMc0y5L7qG4mXp9FXGPLy2WpE4
Pvca+UlIS18ys7YDraqjgCCk8f7a2UYs3B7tfKCoGfMNERbmHgNccymWfadbWlvXhiRyh/IjHJ3x
YDdRSSE2KQH6/mitlEuLqMEedJ82SXHOmJjfQRKPturY9eeOOfDWJbzZhf5kfSYyMzuSB+ncLVi5
c+wBHJzVZHhjdKPSFuk1X61Hc2MZKsdGPLbhKhs4QY+5mt+qMit3eTvFzCAM79WZJ3o2SET6wung
TKnd3prKs4Y4Eq12S7iEp4acijR3owDdvXMSi5vOkpzKe3dC4m1inT9bYkaxMDbcIm1UYhk1Uxb+
tsWfZrFITcQ9tngtUi/rvmomiOVDR4yey46TDK8dYSbH9NqruO7zTtSzRzkYezPfkfhENraTcR2W
ARCZKCEeSctZQ4WJ7iqW8C3dI4fmhTrdX+8lREDapvRMmgZlXxyMzsMSQg923xWVu3OlBdYvzAml
ksO6KkLyw9Q+fujT6vMkuviGAw2HMitJb9R23qVmTxB2ZbaP2TJhdSvH3Kuhp2+8Oo9PGtUBBqxx
eiChfnwITTU9ex4HA7sw3K2VtOYh74nYLU337FBUE2+o6F+5n8QLJgfreL3j/9IT/01HHOWN6yJA
NayFS/1zR1y2iUseQMu4EVPBA83zrySjlQfywLBMaFZxqEvV3Q55nd+LuP/Y96CWNJ1o5gDCYvjt
uxBHosDYZgRS3P753S3zsHeTCTQfKrI+E8CD835Eg9i84xyfzheV+zUg5eU5FeD1uYliPQ96OFbH
riviYoVPMfRu/vziv84TEfu59HkcD/PcL5ASUXtD3xHodakczj/Yr5kTqEuJhhicKYfJYvnnF/yN
YsHxXM1GFWaADQLr+vO14HjbJ1UeKRcYVgRp0sMjdYdU2K+aPqkX0gDMe6Uc+y07gncCDj9SXPDm
/EG29QEnrff05zd0vfg/f/68IaZ0yzgVieV7oSy4N/bgdlYus0lPyglj77UGjbhR63DYtE3zlvW9
t41wWe2deZw5ekR3E2S+N88cykWfpWJ8tiu5Ah6WrBdWx1EtYk6YQriPJg/YroOY+Jd51m8+Rqgy
qslBFH2waxn6zx9jmOH+GxxpXvpIQN2cvbF6ue6kdBfVtSbQTKux+jQUGYYFYt6MW/wY8bdUzcpT
BsNu8+dP8T24gwMHMF04XRqxG9xMVxjTD4NpFS961rrA79qiS9dzU7U7Rcb0jTBFr+QQfkJ12t5G
RRJO0NJIng2LQrlxksVDUzLzJZfFmP207MiXEZp2W6ttvRsiJz1e9ws3z9y7v7zlX7UqvGXUVirC
dBhW75VfpZkWMfGT1sVJneyGeGZj08dmuhUoEzc0lK1jO3C6dqPJehnh3W3SaHhB4U5VvBQ69JRc
wmun+C+P5FU09PMNyftix9AcBK28u3eXFq0pbjilNi9D3CRPMAzCbWKK7rFx0mwFh1i/y8dkldTj
SFlveweHMQ8oyKRVTlo32wd3OQiBGwL3Z9jNa4cEc9WHWfE36cmvyjlXpfK0eY+GZTnvtQiLbG6I
FKFfCAZddurl0CKmtHoRHPN93hncTJ0CzqiBPIkkXQ2g77fX4+Kfr+Svi5jLB7U8u9yChvNeBMWZ
i01HZeB5HeiqcT9/9SzMzbRy83O4TIz+/Hq/am54PdfCN+CwbOL8/PnZG3SJ0pgsr4tRgmikkfjK
OKbYwucwb2tIfseB2Or9UFeQVpZW3Z9f/WoUeH9/MEbn7gB2QGrSu90Mq2U/ZziSLyQ2tucBMwoV
hu2eOy+jid32ByYM6Y1L3lAwjm0VpJaUd1bsEdRc5MrrWFYP7pBHd6iR/vbJ/OZKaEhTuAiLbg8u
18+fDLby0lKHxr4IIkcerwpKMSYIVcyhemnIc/2LRuc3V4I1BwPLdf9C3vHz600cfM2cOfHFY+/c
WYQxs5+L8kOeYTz3c0NhrtSZ6wxEzsGCV/e3YfuvEqGFx4QabVlFliXw59dXak317Mq1LqlidXu7
HKNd4WbFK1Glja8l1kqbFnEgI96nfnaLkz65D40nIWeng72L6r7/i9z6dzcHb4gmq63Znq7Z766A
gemgMirbvtCzsx8BkYD48owk2lQIimhk2M6baTJPgB4L9X1Sdp1MW9KgY2zvo25Xa62NxZdBjYbX
cV7kDn++eX9zwfiU+KiRS7JovN9sK9PIlchw3ItJXidvpzYZYXU51fIypE1hhb5eD8vX9YrsXUYT
f34Dv1E5s9mj87U0ZLa0Q5d3+MNG1Y6l6Ym4sy4uaab3gHEW2msalNNErLzVtkdczPNGAzS1E+OY
bUHqV3/zLPzmzIEqXWMFMXWTmNH3Gim0zKU9s6jfelZ3QCxaMI8b220/h4xDQTk9u+Pg+rKm7cMw
0hw3urhL7bQ7GmUcJausTuW60ZvPBIEUsIkK8TVBb3SxFdopMpzxgKYOLcI/f3TLyezdusMJcdGW
8LigoXl3axEqTSVZtclts6xxdKycuw6DwtGs7KUqWcZ+nfXXbfr6Y9+9LEMRkJAcLGxe/d1qi1ly
MOdGj29H6sutbXXVoyYZfw+Est81hcbWg8rRvYvSmNuV/TyNgqan3c2Bo4QkH2u5rySZ0yyx7E+T
aX4IeVD9yoobCQicRv5VVFCUDf2/gW4JI5kqMFl4N2BwHuTY0cA3AFEFODG6XZjI46CiVVsRPECA
9xAV+VNxnTNMi3RfVWkoSJAfR7oSrc/MtruPZ698+d4R+T5/rhLcX0RQ6JA4xHTxomJ4/fPF+s2D
5nGksuFfAjCGhfjzbZ73BJCZIxfLFIN9YxUq4cbIB55j7ORBnqX9OS5x1M1TBXSkgYb5z1+eMwGC
LiRXPOjLRvHDUxZ5Gc0nElxuGyVWDirpvN/7PPgW6l01lGS+RnEmN+jyX6vU0P9SU/3ut7+yF+1F
lP1LWYMV2SiG2kpvFWxJOOmpDm8rzYj2jHC0nRbO05dCxZeeg9FeK1Nk/uXXN399A/DYWICvWErg
EO9EkHA0POJRouyWtZ+78trRlB5nGN/DyvuquWb1cu10kbmpnWsnLt602o2RgciMHgCWSeeuQhAL
mMfFlt1mCGT8qmu0c2/PNBwnfaKZQCAxTR6zKeVeESMdaqmKbdQJvkTqYN+Bn8DF4bMO1R+I/Zo+
zrRxOmwcmaut8BzSfRPWyJtS8oJhc7kk1mErYNEp5haG0nVE0NWhOgYFoJnH6zRBQTr+mi5t/Zgo
gOdY7eVjC2vkYNO7OX5XMdqL1KLUGzR2YtHt/vnm+rVipmZdPEWujV2CovndzQXkBqFMVt4Cd9Zv
zJTWlh+LHBYHdCM6mRm2z8lH7eceOBwYfzn9/XrGoRWrcvzDGMwVtt6dOew2k3OGeYijnk3PM4tt
JjJAg85OwzDBaQ08cH/+ffVfjhk0jJCTuuxXxAfY7yXlcapDW3O75A6eHGlrcWQafpOUxgY2f7G+
HrOwl1VB2Gkt1V1bB5m02tu66JS1AzHiuwZDrx11kxJG4TPt5xNz0GFez6csnONxWDjcEbmgVxMY
hZj68Offwn3fhUG37AD+/e5KZVl4t5A7euhUpPt1l6gR1Y1X6/JomXLJxzA/TDRXfZpU6U2Z9+3s
j/mcvnapfKw1umiIsaIKr31r7ZnxJysg5TRIYFbFKyZLt8Pk5acyKZ6TtOYO7gmH+kSPsNyOizyP
yl0+uLExfCPidLq93r7MzBnK22K+H1nEv3pZKDcgIyX6uNEaSa/Q9Y8kq/X7lEH5sRBi3KnuAmt1
pbHTJ6nsiLsPN5JExVVO1PcmJ2HjEmpDGVjlYK/ayXLXjJgBfYGXyLcElBQbUprEZ4ZFJtLjidyE
AB2O2F7Px0WiDreuk6R4eKonBR/JDeVcve6trvuQgxzxZuuim3NCcubskY5bKJ9ziw24QUu2tnOa
hW7bat02BbpkryCSniu9Td9iTykerzO+qK0IpIhAcT3qRaUCZM/xGKG2fHVjXXsRhKDtkcLLjQc3
iVXI0sVf7uL3zw0lLUZkpvgG1F3tlw6B5cH5SrRavcgCjYcyduy0BI+cE9PK116fjN93wH9kQX74
/xDrzan2hwfzF4PyWUTfavH5J3Py8h3/NifjQF5OprgAEblgQ+MQ+N2crPMFTqoYIRYh+bJV/cec
rBn/ogCyMXNgWaYe/hHp/S+cnzoqDuz/eNHRuv0TczKHh5/PoAuIAY8LADvO7xR+7rvuoZM1upl0
NN/7RFTjdlJH1CWE3Kjefs7UyT1XToTGbOxFGp+61mlJymizutkn0eimDBbswg6oc+oHh1NzQ7rT
EA0Xr7TiCNKGkGCoIrSg7qFaRhw423SW3pLvSMn+0JqKGCmZM/XapCyTyc6ZkD8ElZqU9glz4gCV
IioVmC9C7Uh9ahV8caWNYzzox8QBpsIBHfEzRkwYiFmZtgB6UuPEuED5NCvCtnzZDSoDJ8uZoPF5
0aeUUV1CRLA+9UEBP4afx+iVGfWQstOlmNqgWiptzCmOccEcJKHOxM4YEq8mgXME7IJ6DL4XHRpp
bAxSi+y1TYwf9D+JdWxnImx69px00WmapbZmchtd4Bl6n5nrW89l1LpfK6SIxIBOFoCzuF4CiCaM
OPZzqPOSHyNNos9LzGHMT5NOYPFh6NMMz1vJgr/qsGW4exO9VvmBnpTdEmM2D/oappDXBE7luPOa
WQM5DhA4XbpdjaF9sEpoaScrqbsbUjTckWuoZES4i6abD8AwZXNpUBdkez3p3NavbD09cgwdW59D
/PhcRKHbbaTnxgMRbGMRPpUgkszN4ClxvmtY4Aw/smVirBFwyC81MVMaHmDXeSULNIyxaEzm05Bb
7YsqWsVaaxklMta2SgZxVbivTViW9SoZxNBskXKTIa9qeWn6hWvlqu+6UX1MLGaGPlLZCQklgdpT
gHigyRDX2r2DcjrHKThqvK2t1dgjvCnZNbu2VJSvca8IcKuDEEcNxOa90ormDQT2I7OdKvXjBidB
QKu1Au6YuOIDWh8UwITZyE2GqNUAN14DtrVn3fiol1Aa/dRUc45DhFncd2af6H6fdGoUiHgRg/ZI
hxQ/JJ5ER2FKTPtIfhnEE9kVr3qriDpwjZYKarat+Q6hLkOCUdNEvtENEMM+oL05DaBW1d+YVoQU
UHlxoTmkfREqwq8NI72RstCRBQrxPrRS/hQgm3jypa92ql5vwQd1MAcnlJ/Mvor5swma6NIbeD99
KeuRrnBfugDSgGBjQY4lJ9pYF0l50NvaaHysCiX55Rz5kXwSaYjOSdC/f87SKHzNB810tlVe6sBO
3Y5TxIS0ufkAHMOMVw6R4QwDAZPe0qzR75lfp/CP5zZcgRAFNyR7DABYIMacQWTiPidWZN+1dus9
o7AGgttXmiP2JVgsJBpDll8YJGIqyjM9NHnkmMMHlKbRN73BUOdbtXSxFzCYZxoo3SlHw0OREIT0
GR7h+MUeS1k8d49JmUUvXbJcHy9DCArhBkj3itAmlr4R/azmZ/izQRNxtmGR0iJ58twkf1R1Xm0d
Osn0NE8Dw+c+b2qb+xDdyz3jzzpcGYgA01XokhNkLtTYrQ1aHYRibY/Z2kqGGraTLM1oZSgZnF5g
cbUKINEEruZxZqCK7kCOoBkA8LQi35IEmIoUbFCLBYNXXMDp8tt5AiYp2eDIlAm4FqdG0REjlPSs
mKyR9hmu3NoIqbAdpX9RVKd8yU2Jvm8YFLqmiiS5AemXYCSQde6U8GeEeRcyjH3JmmL40pCXd6zG
iCC4yLMKWKxTNVZQ8kzjnht21NZTmIOdiJiiDWsxSZvWOUmw6qrigaOeN+Z2CEKzMwqGN25CnrNT
VfEFmRwGCJSHsz/rTnQv8LO2i4ix2xS6ZE2WJpfAnTK4iXkkm/xETmFRHts8S3LgkFBY1yZ7UOen
s5XkGzfMW29th3nxSbiSmwI630jalvSce+SCwKgspN/2KmvZ77itR/EiUMJ0Qd1QoK48HrUHSqAW
0DGa1UOYL+6xNHKtJIhIi219VlMVWYuadRSFEjsjHF/kNzykmSJXWVQKiGNI3Z4EEUukObV0b33J
H2AgR7V6wlcASrLu8L37vWBwBTItR+3XxrRRsjIUq9pO5ngttSrmCM4B/+voCZUMDVVLXlwrBHe1
N4fGGoan0M55oH0bOvjXoc0LpvxL5pJOytke1k7eb5HJpG/JqGdna7StR10R80vW6fUr6TkxCu6y
tL9qTadAoSSt5mksE2/yjaYu38hKjrfoLctjps3zJ3JPu5MXajQxY9SuHh6KBHY4UUsC574stfsJ
k8hH20rICcqdMkV5x3c/h5IoVvzq+nzPlHV+SxX65UBVhAhqYbbbIUtmlMzLad7UczGRf6Nqlt9T
rADQkGDj/Tbutb3V4RMgVAtfEWqagZF32A094mzR2w9ppKhQVesQYkAWmq3cMN6vOkTW9ZD7vZWC
Cc5k/IqzKHXxIlSwSa0sIz4kQmKQBY0AjXBuWnwnEEuIVmdCmhS5p7HH98L4nAIJjPlGNBTdcdCj
fLyd59wC96vbQ+feRJ7Wpzd2hICPnWWcw+IBNmLLAMZNTO6B1KG52aUKMxPEV7mK0kmxMvUOBaq7
kOvrLF+pju0VKzTZFXmi0s2ORRvbte/MifZKhtYwfNUmyrKbMgszZcUKnLMyZV4nVtOAhnb5zmkO
MlKGv6ANSgaE0VPeQB62TdLLZCfCcDWPrRrS/p26+KM9t4q5bpSmSB7aqSdZPWO2kuxCgR5Z4BdT
l76VNfHBeK2OmSKemz781JlmY6wxgHnmDqa064C09bIeAE1JI4Wiq7asHqFmyjKG2I0J0nYRwA4E
JFGptPjzmJO4N55ow+mNLCbECg0LRL1pjdytTyKNyvqEGjbx9rGXarO1zjlbjCAa1ULNNvFQdc4x
ShMDluocldEN3dos+lLWCuEElNUqlymxcgTGKG6NtR534bAbgUsao5+PEdrWbmy77BCl6DdvyapQ
56DmOK1gRpKtegirqZeBOnHv7jKpSNTN6pwi7kpm1LXGbAvtqVFnJOiRJM8A0SINnUda2yD4C8tC
V0T+hpTOizdo2vNIE0jf0kkI3+C5Gva2SBN7YpVIJx3BJ1o5H2NqDTOqzzHguLJ32l1Bt3kCvIgr
KZhUhNGBjeekvSQsPNkxTvTum8Ix+uSOofPJKSbV2WgugYobrW4afWuQszWtkVZDTZ8dWm9BuQQl
r+bZES4fWg/ry20UYz11jC4CkuOj6EbhFwMBqRjahCZfdzARVI78wppAXpfVI35mVVGFGURwFt1L
63Q85hrB4NCtOHZITmsdvEIn1GW3pp+ivklDTTnBewDFfRvpqbG2O+Z4jMRipEC2BricM0jfZlsO
CFTo0iK5GmoRYQJ+xb75yNQAeT6PqnyASCHiDdiy1grqYTCbgHDU0V5XJBrgZ57it0KHHRdkPfgh
NKnmhIUszMEecqQmrLdwTHIk6wZyYCPtwcMhkdvuQYsjPmKaNPFHRasc4gztKAUYb9QkcBZWh+ED
Z6ca3xpdHXX7wiohgPQjxNqjOWRk2U1xOJU41pSk2HlDSbhFWiQEYPQdaPKTHGt499BypX6ESjRl
fHhgIdY9fQ5Q9GQmKitF5Sr4Tmyn1tosZzcOUn5YtlI7GeN3M+u0IcBvKrogGhqI1sQADhOgwQXG
ocw4dOYmLr+hc828tQwLmXypssqc6pWEYMOeTONnXs221pRzIEund2lRRq29QA37FpYmPHGn0voN
ZYdnZSvHinSLuJwR2vR6mowWKE5aOM6FjAIjPMxFm9Rnp2Yc/tGxhhFfGpxbDJNBzeHffODomRBN
F2FEaOfgWjT/o+7C/5uAM92h6P7fA854Ij6L+tuP/YPrd3zvHyi2+y96PEy3VMfiL9Du/lcDYfmS
ycQaJp0JcgdHOE3zf6cyESTGv9QY3ZM049rW0gH9N96ML0G2YtBuoO+jMgb38Q/wZsbPvWMGEWyd
Nu0I0uVQH6H5+bl3XGJzpU2QayvuCe1jbC/FfYtKj128JkiV3AO5pkUfeHUmnxg7qx9qE3MjW7J7
tDxZ+aY6P4cDdqcaeHxH5deErwicaT538Tzk6yGjWhosA2IwCNKgBzK7ngu1fTX11H7sKEFQf+Nq
RdNauKcoN+1viohYukPpyv046kkJW9+1TwMmvs3kYphgRYpZU01KJhRH4YvTwBH+4Rrefh+n/UhR
+93HQgvn2qVhvnedZ/wwr6mzaNYgAWurppcg7R2D/bfoqzVVFXY6qIH7ZiYzNVdIOfk/9iD13+q2
q7/9F6DA5r82XfGVhLqy+L+AGcio+4fL8UtL7uF//DfZ9dPPz9TyLd+fKZPIMs2xLQfgjaPynPCV
f/fkLJpyCF4QgdGtM1FT/+eJMvV/ERiMpGEZVOiIRHjY/v1EGRY/z3IshyfUXC72P3qi3rV1eY7s
5Zni1ZmG8JLvJBAOTHqbsb4ZpFXy0sXDTZ95x5wHJR8HupD/WWh+c5PaV2nLD7Pg64uxepgmVTsf
hPdurJZ2jd7Sm+4DWiX5/AGSiFYdvs+Au5aQUCxO2NVOsQV1qJ5rmPQ5jf9+TU3h7tQmp2qLc9sy
8SB0YXWnuLKz9mkUJc2tLi232BWibOMNQeaFsqe6s8ejLsNW7mxncE6GyGR5YVqi30DvbqMz5G2s
KYNXj/IYQ3qQm9nUGf/0OaKxld7OVrPRFJUhhMbqsk7RDTGurzFArcDfjGg8Q4IGt23XtreipW2+
6Y20MA4dWnyOD4XM85054C0JKr2/TBGZCjRpCnw5BKwjOmeZkGRMzehcZIMY0K+hWdNJ6xrjFuWH
mwQczPDCEFDC2UXyAwIIAX208cpZBT9KLij1DMYl5TSMo7oHm1F2q7plcJsHs0qiPSrhUstv+kpY
hbnKOlS2PoSGsN3rHlq+IGcOuJiaRJeSYKAhK47nUrQ+hwmGhk3ERSQTgbAZ3yLR9WnAz1ns57I3
PyZKYkIrjpQvUZKvNU25q3oL1tpigixmBf+8jn99EKHm682Mvs1UyIkYlp+UUshWCq/Yu85WDFTc
SqEFGfOhVbcMRO12Ua0795EdVystbJ88hThHOjAlIRHYHWL9Oe6cB3tK7pWixdqi6Kj0Df3UVADo
s7m465yISQuJ2gDmvYBbfy8nlyCKnNOIiHLLb2Yv4myEQzER8iDs7uBNiO77Ud+gf6HHYbTbMpd5
QFM5SBzl0o/Dru/nYSUGc0cLo16l6XAHRu0o9BjoP5AFt80GXCH5sGLfcVeSi52L8Cv2RPKH8JJp
2uIHZz/AW4DjBc+OPlr3ZgHmfdKjz9DzD5MTnSo3q1ZpA+MfsktOdkWDId+6dQGwJyNmLtKuz73W
bXAW3k9adE5nYpoxRBx6DdUe52Yfuzf9i6Q+KeGwGsnYasgcx2c/bZ1h2s1TcdFm3gEalpvS7m8J
3f5GsG0QxXX9UHf9B6NT11YxnSdGoSgswkejXQwI4U4xk3ndeZRd7Cb70Z7D1aS0z262WOccsZop
MnzVnpf3RtxBSxy13k64GMdiHzkjJU0714HmKjaVcF7Qzs/pcRTxR5IflKUldUF/D+Ga0Rk0bvhQ
zGcLBWmxAoUz8sazI2Syja2G1HNYI9HU9Ss3TNYMHVbYvTfhjNy4SptTpeUPGDlRlkiPChtywixu
Sz2iGaGR5DOr5zGEwZ1PtEOxfph4OZIiCKtyJHmszH20CU965dFzcmlbeXOzdZdobLt95o3e6C6/
iteqyAbTtVTj8hb77FudNfdh7gI/8Ugjk/axyLpnmto7rIHSJ6kDNoDVfIlrrw/QdHabzqQAmspQ
WU21cVI8/egQ7bRiVAxuVTZfDAXZdBPOGE9Fc9Ni/mQikCw6YHPrVdWtR5AZ0WE9GeVy3nUKNlEj
dr7ButtgGS2PUxrdVxr5EPFoE/4H+cU3JSSBrgb8XxbzjUkBQVAfZ3nDSN8iwTij6b2nGYxCi/v2
iOv2BR1EiNaXQimrvmGehROIHdf3FGtjmd3aGiHu9zmFDFXvKhN4M2BGXPqZ+hiR7bGB4bcVir0x
IJgGk+MycO/ozTTaIZ6MfRSmRzWBxp/ixlP78K5JOxiAkidUd/K7JExqZjE06Hsrw4JqELKM+4yv
9TFBJQuuP9TjjSPtT5rVH3UrdW9DRC3rtir0dVI6D6O0nX0iwX3jyG3kAMcDMEgS12t3kHug86Zv
1PYU6LT3A9x6tJXYptFv5CfoQeE2BaBRl6mz08Zkb+fO16GOCcce0MEy6/J7J0rXTtxRyocx5Zcl
XqmiVgwZdJpUYxUQhkhvVuobk/+8URtpweMgsgRo0YGILt5pjEQ9iKgLn+I8jHedAwwvqtamseRL
JOFd5kRnO69fpcX9XS4ARRFba49jbt5YAtlWqNJfEDjevJXeYBO0B8ZVtVUTYtVEZ/rUVF61w5AZ
1AybRHHmXi/Xmool6jRmYLy1oVFgFuTNykOa4BsZ1huDQC8fG8UGkysCZQVKTRgyJfL6I42ZAy2v
Jqg9580YUlYDhunsi5GerYWrtS7NFbkHmUEmXKHStocZTPsEel05xju9EHdRVr9gpzuVufZAo4be
Relsa0O1BwI/nI9gToxvTZIrZ3Ii4RkM2clB9l7EzBlKg1QvAr42LpMfDyCsjprk25Rn6sqyJYjL
broDLJFtR0Ns2Py+0HJ8aSty5b1cTvtEUXehnpFhGFa7uFtIMTho1jVOrsJWVD8kH2lCBYrd6a0v
YwzQPQYbaP7VbZ8nwxGiubFO8e+xRRb5QxSyY3YMXElmzQw+KC4SCd+PhZNAu+jjtcc8i15/da/T
+lr9T8LOazlWJd26T0QE3txiypdU8tK6IbQcLnEJJObp/1H935y9T0Sfm442u6UqBMln5hzTLozr
1oq/NXyLXYCvP1xW6wHqjhfW9jARN9j07H8Y2xfEJm3kcj1OwYACNFtlE2d184Fb2o66bvB58Cvq
hWB6T4O0gdXkibDJHQ1fbLqePNmdyYaRR53CNQrq4lxyb2CkZdace+VXg8r/2OnOJ3anINHb7UfW
1U8ax1OKQpv+JpBXs3bM2Coq+6Jb1RaZC9tDZffYzO3ysOXVCbP+k8N4jUSIF8cvrMRYM/f+7psT
JzdxtwdrGlq1zqBi08WL725fzjJBl1D2PiX7ir+lXhy0jDm3wbzqqR+68myb2rUbuiD2Xf0r44m4
G+GnixuUK6e56yUBpqrfsyV+TcuCp2spnrHQkUlD+lbE3M14p7ndNfjq9ug+tajdXNQz8E6Q7HsY
/Mw2NGr+7L22Wo+WHPcDU0wKlmpOFMPMarQSv86Ptjk9GkHwPdvLlTvcvriqZgOGo3ISGXpEJ3iY
gJiE1koOWzXycqjZ1NWLB7enyuKMwCajChqacfW71UVCd3wWhSNDK6i+3crCfxk8Irt/7ZQdG7q4
3tMGQ3rLX1XQ31PPeLuR2R4Xm37YCucGjvhp3EioNO3PhaVJ6lFdUMjl0UgCJpNb/Xv0ixb4vfPO
t4VVgxmUEB9Aw6PEmTifa2m8onV+Jg8B7sQE38sXTIwYRRXAPmtuxUCqiJh2KBHaEk5baj4wdu+X
I0ZRijK7W6Em+nLp8qeCXRWvFTxqS6TcuflTzKZ3h3Oyb4swctfPmW5Wy7XmxWNEReWAPZZ34GFX
oNLZa0baaGw1LM87IJTTG/g9W/Uxl9N937QiVFCRnQXWdZhsnZLQ0o2olAM/xPYaHIg6q6cg/O+9
yb0J+5/qWFoTnFQBRi5uBPMerfDPwQLedwZpFiGIWD21gkZEsxGHliNaUuTnlcVSK/BKkGCQPKPS
rbn+DbWbzvcNBrZyXvXiWIS3ab2wPqv7a2m2jQYVK9scpKKjL2J/1RC4VyVqn1znlUkgBZoCbW0s
ME64014n2WZdxNx/+T/0lP+S/vLl6DDvwxfdYWzi/1vz1gMR84TypmispXgfnEC8K10ctNrkbait
mvfpMg3Rk/9+TY37MOaf7V4AhJ6xhGMy3mAg/c9rWrGJheeOqsItFXBAu+msN6s37GGH+YWFg8Sp
Q2wjTksR1vVCtb+gwXXuz7mIuPfYbP/3T/S/rwO6JSwvNOIYhrx/y9ezxuQhgRsZtbVHZ1Mqs41b
jpZLg4Qhi9ZiXSQBuPCr//vv/ed4ht8DVt68N+zm3fBh/Ntqo9hxKiJlCPDmbj7XXuOfl2rQriUN
6E2D73JlmpqqSGP2+3985f/V3/9n6MAkAevkXTT/L8WNkWs+UKZujIQ3Zz9V5nccFw18m8gy2Wox
r4bd+X9Ixf79LDn8pgAeNxOFAGPFvz2Cs7lIz0vZQU8C1pN3aNIpmdrP/35N//PJ/+fdhWIJejDq
YMfFmIaH7p93lzNbG8DCto6Nl2BHOtXxsXbj/RD+/KFOza79tEPjiZeG0ccoLiL/wKG/++8fgd92
H4/880OgIkVPj0CKM9j594eoSlo8AnMZruf9Oaja1zyl/OoqOhPLa9OXJZ9lDJ/8tOTVY1c7R5Jc
VVT7xXAgLmpjOYpahM17E7IuMiLScocTyWd/XW06kqwqEPGSM8TBblVPxAqCbxtESc2af4wdmXh+
b3d7m+W4RzrCNri7gaEBZueXVjgnr3BvXTmzHZGEIbcPozQPKJEHkFPy2PboNbpyjNIGdcmoiAvG
IVOEJSXixXcrk3C6BdtmPd8mK/2UZAkRfPLSDu2vzarPvvLzmOblAUfth3SWEwtIk9+swCTNX+aw
fOmq+0gt81RazVnjuYvLsUTNSku5kKygaqgMixa8ZkQAsomPca3uqsLdt/Zy1I3+MVC2dx58/1dp
arttlPcAbKZSG+AdRC/li5HXD91d41/M+8FDKWyB9WGxh2n1x5z2L/nofhd9egE3AQjQemZPHk2q
IAjDHb5qg+LQkh9cldeW9Qp0C3+HX2xfrsWJIeknFRpdc/aQ10Rcm/zDWkZmRjd9QIbjBDeInO2g
LtvaHunXr4r3q4mohpek+tPa7SvvhyCsxm2PxuiUEt8T8XTGJHW/NQDKQr8bky0foqrwnnPLJAQ6
j2Yi2LAZnNheidDVK2I3l2Hn+XfNkhuWaXUERRSrLvhqFueYbRwjZf9gruXHnBX32vgA4GxXpOq7
ngNI91b7bBXziyhTFG+sWAfjh+Z6B6j01K/8YZXYEGGJ1zwzTmg3BDvDIdpsdbddIUveZVtDL1M2
Xy6swSgrmTy4lGlkDeUvFJRv8zj0MRM5QgF17iJMhsYTZNpLO4+Po9W8ZtM67/qeyXyRSvGraS1v
J3XjkpbtfkPN49ZT0rL45dfpdZxqxYU8qNMSbAqYK39jUua3pGdOseX+XpNsjBtUXJ3YLqtDxvIE
oEmbrPGhWVDLs0h6AI17phF+1PqBW36tMffn9ql0uzOt6Yk0YXRMq1fuuoBcM0Nt3n6Swko0IE7g
7Kr1sWq7iyL5NCUlhQFFiXBEn8uDUHSYoFFBUWzr0Zbam810DFLHpD0xnPlbCgVwatQ+RjH+YLWI
b59g1Eiv6/E48bQlRVt8jcH46tZpHS2I+uKBa6F7G7omZwR71zoheg3YUO2FuIJoTKtHrmvcIKYj
ec8IIndDYsbSnHjKdnEJlqTuQ+SmMxKUCcqeqzekBwFu7J1F8x2kN70CRi35n9O4dlT74Xe8hHvG
bBc5B8AGKBNDh9gXdCszFBpjnM7D0v9NTefUECnH0IWA2d7YqtCT9jXIg+d5mD6g8j/PuYyyIYdO
naJr9CxGZB1PO424/QmgsT/hGj5glYOskjvgh4IrXpkE1/GrrlsJyid4Oy1Bs2TAha5yHnVXoSXJ
vobKDCej30tzORi1s+/ApIyDQyIds8atXR+KyXhknbtDc3LBdPPdduMJQHNiahP8TAc55LLrkD80
a/U4rcVPHBFJ3uqHQtg3rL5s5bfzsGYObAOx0wNiZHzja9q+jdz4mLauPAUl+9G9TUBo/jFIXe3H
Gc8R4GPCVZGmDHcxfosptOMLZ3y4glhTL9gbtfsH5wTR7zYZjzthrB4MyGI7pk5jDWypO+2b4EdG
czKb76v35kV4BVK+uZSMhLnoAWdjZnZnQ1PNUz8W3QMCVbSxAcq8fqjebXpDbv61eieDZwYeApy0
Mc3y1Qiq/sYQ+Tc5c8dNobpBIR87s/ZXm5Cipr5anNi1inE+AqwleEKON68j3xSZof532RiSnPJx
YsCZCuZvi69f24pOwUdt0xYOgrdMwcXIt+3agedzTGU8ozFABVIX3hs2lSkpB7bnQszmrSkNEUQm
X/LsSxLpqbfHnwT79qeSjTOjSN0D95YBuWq8lXBCf3ycQWLtezEc3aA4g3O0I21EEtX6kIm2lO5q
nd1roVTPUk67+LN/G2fTBu0FOIZV4xCxL8duPpWnJjPsu0zIYPpBSZ1X8n0cLJKDUAVghKngxgD9
lW6vnVDcPQzL/IRW4GKvjQbeByDhL3MdfxP/N++N1DUi1aMACmtiU7XQKNIRPgyQ1cVrhPZT5LZP
8OsdJaw2rA5r23/pc9edVAEfFMgT7flzTTQfo45aFI/Mquw/BlsH0vTInE3K3iagFBGbw0Sxyvvt
DHe0tOJhQwkQ+74lEHWlj5JmRTtytBI/YXWBUcdgzUgzVFCAkUum9vKjyO1fBB479SGAj/0wBvW0
W4AhxJ5Wp7tMY2ARlwpI2a7QlwHlX9XlV+YnLmGYG6k5hfW0drPctWlK3yXnrh0SnuUiaRVkuFD4
Zvu4bsP0mfWif6gngyjvHo9cXJo+sSZL6//E++kllRLd89LV6RGWwcVJKWYsfXnwc1VoR+VYKGCo
92HYUl+8jlomT9IUyLSgitRP1bRyI5dGvDC3ilEWVhduRkTBcsFZkt9WtXh7H4QzqRFXUuy10N/M
NDb1hgDYZXUitXZ7P9ewgBba/JE78plQiBZ+LQdggb3kqe9rNFlIwj7RWUNssYrU/ttYlv2KE8te
k9XaInspH2szjYLSQ//X6wmiX35i77/3LZptjdsx8mTTRQhay0NAPqrGfLMVL5Qid6LL5qMfdcRz
UDf5GyKMdX0NEGECXVbZ0fH05YqUx/5opryPaFHSnVnbWRIw6dojU69ixwL15ZvpcitBbu2rLZgP
djBV4wEgsbWnfejhYJWE6MaGjebV4nk+wFvpkxQNRUik16Xxl/mTvZgbL9sEE2zaAC2TEdzqKdxK
EPr+K+f+o/Tm/oQdukNLQoEXYUWdweqgodwDJ9oJSz9XTvfNpfla8uChnAiWldtRbt2+3Ja9kQ1e
3HtzueunKtOZp0vvULDd/KOcvLmk2bYrgecyVXf05Sgxn+0z7sv721Nt9s4ylTgvJodoo0HuJJ5R
ntkRoXIfUv5cpWpje1bbEf/AU1q5A1ceuHDvOd2t9da9nxbDU+PIZN5q4+CpIGkL0R1ZiaChxFF2
nu64ItycEVZPmWj9zEhbVt+8/Yla1+dkzXt/V7TV95jxxxkD4cS9Od+GuotzH7hvzemdzdOfzHWe
XVMbaF3kyWzKy2wSvczE+0bk66++DLZYK2FsMZuJlYNeky3MymrJOJQ9+eIWo1+t4gbUsvmqNziP
yjk4lVqHSyEfr73v37JKI8B2qA62Cvpogfmz2IVKloyVHrsM3oaFPOCFAOqNDPPNN5AwZS7Q1obf
C2z5VaDPSSyn5b3biIYo04AaAt+OD8lhMn/MFGHYkagoMRNsh5YljH4sCwNAUI/GKiQ+sbhN+JrY
5SCycboZO4Lj34hYta4k2sKtVY7+ybhyPKWDIGq89sLODEQy9tSvIftJWvdeNBPLgKWPvE063pGr
0IRwigjkbrzDvPhoCKdN/yVJq7zHswfj76IcxF5jTAJqxHoSwl4eqsa3XvQZFjEZSrdugIPg1Hbz
w52HO3xKhWuQ72eL5Ooef2WcOdVbH5TvI6ArQl/LiZmp/egRHR81Rk/ss7WeMsn8N5slUnWIx7U+
BrhKwE09ttOq/sKxJVpILV9lqbwTyfAcyLr6bKqUZgFf76XOeI5SvV8PDnOIXS9X3HkDJStIkyIe
kK/Hdtr6u9qatpDc6NuaBlvEQOyh1Vvxe+jq5ck0gQsaXpdY/5lypMDCnH5fceZRZbOGrscd7N73
rcFqqSSXu9tlwQRVFNNJ0Qx+VBJ68FwMW9SMIhn0ZQRUTkDvHuqp//MurWCKmQZUc/eiJFvdY363
1cQObz2Sk107e7EsJV5W25nfXTU23T5jDj/dMJEAq+8AdsbLKFLkLZTz08qsEO63YJLOQc+elJel
OafgdEvgkgFCwKE7bFbxxPoyzNvh0d16aL1lUmkdxgR21YyT9nrLZkt6rFTkEPyVlY9fdWzGD3vW
VDQvxP7WuX6WKBl35B516NY6LZoIWdjBCINL3mITyTdI/tkMXhwDwwH5csTR8q2MoQwr3by2pn02
pvbERAv4cWsnHIhJkcHp9JGGhohka5TmHTL0ucdqsMibZVrnCU07KrXyRTTtxWLTWfvmFgbtXBHN
1UQmIvgQsOBDP5ryttjBmSDtiuBmTB8m0kfEwOKo+vkmXDT099YLki9r7alapqju9I8CwfJRZtZx
UboJSq8xYmma370w3xwtdZ7ZvFNQIVn98oBKhF4hFy4MIm0c5R/owp1wXsevVkMYzILCPpJZ9qqt
QfsUZHjheyZ8yez4bTiuTbrj8Tk6Q0AMtZl1O6tkJOCmec/uddFj5puAQTncozLPP3UieaJAYary
nPJiIatPJocae56uvPhMFHsoo7HNuDhwlAWowOWBLsynbAieU43L3nt/Jar1yCuDJ29xs6To4bov
xKxGtkaL7jQPQbOae+Gzihf6HK3NeMMxf3bctj4iyqYeC2iI0Nhi/umKNSlVVp54dlFyyjH4YxXa
raYSnzZHRo7RfFuDe+7rUt4q8K84M99HXsG0FNZRsoU+isE6GdCHThjCfR5e+d6vZheO7G6ebb+8
VeyZriqrUadmGDqteboobXL2WSVlCADWNKMp2LxzP0vm3Xl3Wl1ekPbabbyV1yEaZCMO2WSuByiu
L2w3tNAemcNThOzgQI/ZTi+1p0I6R6jC9WfgUCmrkuTkVbP4vk0ay5xNZjcX4airl7HHie1nw4MQ
g/+qHOxdJhjOGF1GkXRCN3g3wDHs7eF9GablgPTVPQVVTk81rM1BOsqJ8iY9oNH+CcJ9+d3OdhvO
xP2elmr7qUvTPyEHjURefvW9zRjIw7Ztydumdw1+MFc7evUsEmK9hriuOvLCuz8p/rpw44xNmtr6
doqqiTp/NKKF1fiQz17ilwsrvQGUdVecIC2YoblkN1E0ZeRX/JlGTdu5tvvgrbCa75MH04a1vEyP
XCECDdz6sKjpMEzse3LHPeOLWSMHrPi+5zhm4A0Tm4BwdEbBIwPiH/q6yXCz/Tf0q3/ZN0KKhjyE
sPCWG8o+mFXxSSi8u6f/1RKIqD3bMLeJFsd09/MsbpBk2LqAmj0Edc57qmARauk9PGKm9eNYaSGl
/sNg2zcm5H1EPiCpUKATSpvrT5b6T4egqk9Yv/mR/JIs6rvuuVKWHyEZErEx6ecG+0MlcMjkVICn
fDbgXULx2Y/8X4gL+5xMHs5s9i4tj+pVdMtLlTPj7326dlz7D+Zi80m2Yolzs3vre/1tDbwb2n8M
QeC+S9tc4tQBUGnZ5qvhFI8T2N9Q08UTa+8fzkgtFDgl+MZlJcqqX0M54TBb4CujhxaSB8bMI2AA
j05X/c5snpzC0eIc3CR3DyVi3UNBHwuLIbMKlnCV9zbHd7RonZVNfY5Ad+ONsspgjG3+O5wP62VY
u7e8Fy+bhzyiL7XXQYmP1s4PXEUn1B3+zSpuS9d8UvxCH6TDpfdgnCiXKl6RcXCPBEvcW1MdMUZj
tzJqidN3L2qWJLAz5tGG/gn+MmVqh+uuz66WPh+mUslDKlBS5vp0S1PjHJj+1Q+G56bE+S4H590e
EOVL/IBRqdcfje4waRVo2om6gHLCDQCquF2PSyq+bX95K0t97waIsgqr/nSlKN9123XDWem7nAtz
YUtBijw+sxAvIiXgWF7AsqyhwZiRv7hdHoHi/LqDh6N8LHfW2NyKyeP3qk+HAnUo0fQPdamHWdVG
JqT6SDNtZmhMlBZnz9r80c3QP0wD8pmM4CZ7+VayPayaovIou3Y3i0DxHxnOtp3+orr8vc+3Pzzc
9tluRUnUNAjcLO2TagAvjM7kCY/mi8edGxjsmmcP1bWvxoMxlY/EJbBGdmQaOotGH8hOgfqLfT6N
/S6XxY3GsKAj2iwqFv+22qQOuptod2xMk3p0q8+gNMlhsUQbzxxBUPSRVY2lm1hkPCSr5nM7NeW3
yIYL4j1FLEWx60w9j0Gi5nGzqFvv9nUoBueBEcIzuJlPBN38Y3aFsTEDFR6gIq93YmG+1xb8H8uA
ER05iZTObnBoBYqL2Zbyh7PIXyIPnD0d1sapuGh3nwYjGWGBaY3zxhlPM0dxbFpLRamv39AGM1VP
cUlpaUqqnrhgeriwartmPeMpS05AafXFf/ac9W1eZplYYvqqK71iP2ftdTc9oekrQ33jRdgaFPTp
5IV67efwTlWAOM/99ifsV+3Ar63TLk38aX4CFoQBEx9D6AgI6OgVToSWvett9oolViPKp74QVA8k
XK9e7dVOuSGag6hdGU9lCoUWIcFmztdM7x+6GR90ap31VrPiXBQCUZ6CFcoRkE/iJW/gWNrsHzfl
UzD16ghg59RXAzVUzg5YpYMdipZAQNKQ3kebt3rum1TsZjFG89ozKjdFrObCCzW/0uKMWAAUz4gd
bPa8CxMaPRgOC4Q0XFnaE9lm5EaxQbpCJH9Z+9nhZZn5h8ygIbCKZuNSmU6CzZdnSkTE+H4Dwhg/
9Z7Bmd3WHGjWLQtyXJB44p4HLHiMIsxCO61L+ltJxA9mv9U/l9rQrt4I+XjSg8SY0zNKPIsBaLM+
YzthjB1M5HYHLnKntouWQQ/OOdbNfdNpXYTr5XEoMUR1qcPcseCcWb3pFY8e94qYNHSEnbHTpBax
+eseU+5WIhbIjVgHsjeY2qDoG3Kte0cpO7y6aTvcVgKBbqSstwnhNtNySV0kFIZRTRZ11oSPdvSq
/JzpvCw5OfdEk7CYqdSuCArOHsq4tv/puBOZEuz7LlYeBDvZ4qJk1bvVIG2lvAAWey4WPEN9bX9j
B14PavPTAyUfbb7+2Szpr0Fr3WPvOG9bj+AUNVYfYpT5XZGYAQSMgVPlzl+YmLVwy91btegQmc3p
HVnDB+GyKiwpIML//8gAB4XsWBMW0xmJMfWPnUsxotuleWAhn+0NbfHiEVdbuKzmD5EZdxsyXx+y
+2HOl2epFRZZMo6ZuJb5BztVGSnToMPOxVlTG+e3j+xKRykSekb/cc/fYcffJnrmn0kI207Ej7zZ
9PA7JIdJX20kVoNgx/9KxT6ZS7nv/yNxYS42pAiQU8+ii9CuzSbm3eYSvmcrtDEiMICk85eqPA5H
qywS3Gg2Kj3qOQn5JZ50AgMaz/k55emDbePQZSDrxWimnIfRGLurDsyCC7PKcHByrplx6vw+f9AY
g8VWJplwW+vdJV81FUQYR/JuQIwXNU02oNbo+sd+bt7c1pk5eIFKl5iihaiIBSN5ybXI+Ihct2C/
Y4yGWe8JkyRwSJJUkoWGvC+SXNpyfIdQ1k4DYMYoM3pUX/cJNuFkdKxVd+jN7qHZ6pL+1m2TrZeI
9wR7j9G1bn3HxooD5wjfeNflFOAWWJFd0NzNxKpw6p3VUQMZTFSUQWvr0RDGk7YmZj2fWD9+KM39
WXcTt6vXEknUBm9mD++OwBGN6bnI3pg/PAZTLR5WRLbxtAb9gTOegDNsekuD0xWTEmUsxIH7l6ly
ie+MMrA0UoZPmokGtz+OQcc0o/5y0mDPKJxxkyOuDYwZAiQ8J/S08VhvqNTI+ELwPe9lG7xKiz4F
A/KXNqt3gCNX5dJUuLRJDCwAmkcr1wso15p9pLn6VPNGG8fofal9fWdswZtnDS8z963XTWvM6J3p
bZAsDU9nfg88GH7UudJZczV2ks4e8RQ2bbbtr1Gftu+IVZJRNce1TK+T0n8tlonp2rh0Vkpy2TbA
v19HXLWWItyi2JP3E8+2lUz3ZDCnrZ4FZu2kGlFX8on/IpZ90Mt82ItUPVXzbMJ/qPR4qxfBrxRJ
H1gE2/rnVCJOc0qqs6pS31ZNShMO1dhCM4vblYXbwuCpUzcr/1FbfR4xmzlpTZD4moj5ZB/sm1/T
4c+80vDSM+VaHdnyV1aOvLUCc420Ij9AP/uc2/y59XqWbjjreD2f4aJGgzmcaCgP0yJ/4MuFkb8R
ojcxQhpZuvrPUw+c1hvHa+UCyvRymJVoujzobVu7d7rihwcqNjTRsBzF4h1wQaPSXI65YR9r4hf2
Qe69bAu6p8HEZJ2uza5HfkX3uCEHKco/Is3+dk79V+u3W+rYj9TjH4AxzkZH8gn+wfdMF+hKPZJN
7oZpuPUaYhmvMuYLubSIdx2KPduc38p6faL+GkMTKhrNxjmoRQwIDtevhyt5V5JgwYVh6htVOkmW
AFmvxrgyXquV+upNl4ZgmvpnJ+vSF84ottPVjBd5tY1T1Uk28yPy6sLq6tguNcb8iy8hBnuTSIQ2
un8HYWZvQSazHeZEBnTmOMLc0uv5mOpNtDkt5tG1eQNtsKGXNZDJse6VE7qIWSf/lTgxFTe+gYaz
ypu9cjs9vnfvhY9vL029X2k29y9tw4AUn5KbRhY4PwZOhjcRM+gk+Ab4umVHjEC+HUepEHwDISka
8A/uEnkZAxkxd2pv2foPBqWSpzE/kPWyPm6exRHR6QYBg+WvQWCd9q3uc7PZ5uhp8TDmRN7xGh2Q
pvnlTh+nJMtt/bnA2xdbq3vZkBmggkhWtj6j7aGx7mT3UvQuHve85smz51CvkD9bnfbb7Ao/blyE
6cGATG1xuvYh7wyXUiTYI40GDr+pxDO3HEmt80vSLD2ozH6F6/yUehRxcvvFEBOoR9tryWbnHt84
Y/B3b38sL/uNk1TG2uBlxzXHFlBm70BejiLoXobOOeH3hafa3o9Jvf4mjSfaquFsLrrYC86nEC19
cfeLbnEg4EhrHgaQoWBYpPu/8UGnP8vtHh4HS2DX9ZbPwLLXCqR0bj2Eq9Uw6/OHJ3IS+AjZ2Jzn
Kj8IXYPXAGYY80MfZuihtRaFbZm6IP1GHCYtzWA0QafQNO1tc7tHfSXJYzHZ8tXTwvLRJQemXQwu
lgdCngWsXQZD2M2VjB2TDmMLnqgSYjYrU1jkFvTUAMX0ouJMaz6yZvjVVzXlWstq0LvUmx2mGfwB
AJ5HYY+3qZ3MxBMEbg9iSsTGW53BOySIEsu177DqpA49lx0uDytbvcj0a17ptjxt2pzkW7MzxnRJ
RpOVb7cF5G3203H1rTrh734q174/ypYBeZlqD1KVJ822PuoGoehAbMWuGLLbZk3qqq3llyQLoZ09
zMqDnzKPKLMI0Ocads74fM9tDkj6iMSQL9HUVDwpOiFvXeUlDtMSdn42r9QUvcGk+rNuTJ9buXGr
8WMApfL1YoJEZTTbNZC+tPSIWdB23dRA11iz9MXwvenus/lETDNF1Ny3Uhg7+AApqh57+a1P2sc6
THziicwXgzULKWmWR29Y5HuuhiwBx5Sfi63/AU8zvthY4COP+JNQq8yNlTzqkHWhtm+4vnpXn50S
abNVa0G0VtutyDPr2cQDAAljcHjbsL6OJJr9aJFFEI5Z947y/AIyjCpkoO5u/XeSuybWZLSrVQAP
kvyCMeyZYLBzWqeYcedRtLmJ2KsH7be5R9IfeZdP1as3m09w6msCi4S5n0YdNctcMShBW3TXu0+N
oLmHNyEZ/HY68j3NsM09akzCqXK+U3bmb78FuwLHtHH1DTl4j1beY2SZ14yAmbkHLnBWtpcxXQU9
Tj5Ifp926VM1xRaKd3A6VS3NR1PoTnVdiQKRSbMtuGa0zFZR10968bqYDCjJNMN9cmLbH3gJqH+c
+Ar0FQ+NxY68wg6Vx5RD67dnemubjK3RuYnh0jUlDgFn3A2ri4HTh2vyqCqt/qMmahut7zi++5Ef
SsQnaWaJ51DcYbSpeCCHgDKDNqos/7jg3Zr3ZuEpDwnmCfR4NIpp+lMLoBZkDFjOYSVYUX5Ixq2C
heA7w1GufjaN93/NiPIgAWWtVubPd0JI0xuadVhqgNMRs7/fAExMtjgllXmLnzxOVVvXlyX3lTyx
GOIPY2Rr8JXJhs+1uGrjh6J1/9kbY7n+mk2l/F8L4pP3fE71IrF5EvhY5AofSNGbm2c1G60dm1td
XS1DgTEySgFXD6vFetUBTtuxT7ne7N05s/oERbCFICfrkWz49EtVZEhR6S+OoUglTb1J7tSU++WB
tyfsPtAlc7qrpLt6N/zaQXCuNt2fvqj6SDsd0JW2USo4OsM58Gfts8Q+rofYhuhd82p0dYYNOUM4
bQCGQPXMTjguUNgnNroxYF8sg6nOpLXtsxXi3j4dZuPVvkN/EgwexrZXoiGmN1TDVFw719PyI9Fp
A9ohbID1b2YyZCTCYK9QGZXuRImbz1NnMY2tGpWeWK1XZbSIuZePDr6p+uUeJEhxxb54eWpJzyVD
00Z1T+IUHOBTZoM/uc4ePjlmIyw80q5kMFJJS9MjbdUXJyHQSP1iikUWauv5HZwQ5VHV6wAomFvr
lak/G+7qfI6ZnNfE6icUC9bAAvjJlJogI8Ut552fuZKFKKQo5BS9YcbTXTt60qchl+hhxJrS4kEg
BgRKkoeHz4New3w0ULSrZ1dsrn0YsoK/DOtiRLZT57fexaOdI6zG4wjkUpq0/ku3qlhDAeez4xKl
9lg01O4XaA0uP0t667nVm808Oprbeg+bK3iJcKwjmw2MVv0/8s5kuW4ky7b/UnOEAXCHAxjU5OK2
7HRJkVeUJjCREtH3Pb7+LVBZVWzikRY5rEqztAxLMeRE5805e6897JO5QT6q9w3FVeJaR0weBQFv
HjLC8KtMQDix6qvyLq+D0KJlloKrrPTSOY/R9/zSprJj3bSCYk9jYbhAsX8ZmzQgV6yCqE56rW+v
szJrQq8Y85J+ojWRlKMVku1CgqCNUp+GoD9ogPQa1K7P+jLrMcb5QbzNmjylDbq0LZ0xYlGEDwmD
JWzpzaKPyNkQWUEc9byLRvaAYgTcFQnA7FD6ZzkmeyttLUVryVNp9TqISzTO5aUJzI3U2aknqSwo
uTtHErOmpQxZPom8mfNdHqEv9wZ9RKoWI+gVB6dR5jfNwsmwimYbj0c4jAh1ggYc6AFVKQd46D4p
yr647a196UQ4GzqljTeWCm8JoUOcO5qDNgGS9gezPAMiNzwFjJtc5ZRNKLeFKecWQNy9z7GYdhXu
THnbUO+oUGolsKHMctJwxDsR3DTKmOGjPVaOWhHZ4i4JQw5B0QQRjr3bHC2pUdUJzZiuHDUsakxj
MN3ZMRnantskrfllBP8zeDS60gO0KUcRnyfbx8I00brXY5ealz1Sv71MM4w6s1I2Bjgra4nfyxI6
Mo3O5KmPQXLWgegCK2MLBFxsnrXGQ59P/1VGJvcXAQlTp4GuCp/Ds9peRci0p8xAp9DkPr2PehHT
T/7YrSlKVVd4m5kiaa3ctW2D60WYjdqA1k2qfTQZPBa3HCO0tk6r3VqYhoJ1LITY+yILL1qKvsdC
xwIlOSbYnoEIodq2dmbcmpPb9fyyeoRNRUsPDYiyr11YGEdKGhTMy4pqpVfrebZ20qgMDoUh+DR7
qoCQOyrKbDvV5cxsJJz3XxBmFfeIbZlCqCw1CVUL2Ux7oc8hZD0SovQV5yi/9LJsEr9xn4hwLSAb
eW2UGP2a9A3NpUSBnLuLaOdR98nrbUmW1kUdzU67cl3ypjJD9feqd5DPA1FnHQJX0O+LomDBBfrG
FFyo4UetCrgkSmZOwWnEsmASNkZzGU5Kf0DnxO6/1ApqGDIMvqCv4V+TzBK4XUadhMyc/TEsRb/X
nzJ0xx5MKey28Ldx6pI55pBcNlPTJAXKGWvYYtjHVhO2ygUF5vawVnJ2I2e6k2lISPgaVknYaD9T
Ui++N/GIlNcZxiNWZ8dZs9NPT7QMUzA0RoPaU9eQi9LnDeRV0inmcEMfpb8um8J50kkuuSKjPkU4
0JdoosABbcHQkHc+xJnzvS/G8hYJVHcZ2XiXoejLwMMZwbuUkYCyaDga9bXJFYJPBIDY+OTk/PTn
SN6jsONnc5MdxNHhvBWudSZ2Oi++Ft64dVkgRmjs9NYPmwvZpk274SzObr1px9uccKp7t6modpHM
A/CN603zn41u5tejpusPVorqIO277CFSRkXZzsK2rSUGx6l2Lqn+pF12Q/cEtZ2ulWKNskknj7yU
PQCmWj1FZclGatLZleBANrdU4dIT0tQQHxJwTJ7MjDQn03s4mIMxWl+7tGq0vaTVckUVpt+YQ1lx
RSIcbjjv3rapZTJZyQEhc2tN8e1U+/lv4mN/djbVXkUlbt7M/Q3b/uBoshpdO/QNk/MYnMs5ky5Z
nCp0MeLWqvYqOqMoTBanrl2FRzBc3YUoCpfUW5scMmRK7dUcpWTHDKERPkakx6EbgYt9F6URB8wZ
bY9Hqy/BAEwO+ko35voamYTzi8sOrqXwERiRO6BdWGWj39WdHT0WKE40bHWd62zhSdEjAanQSjJV
iu4QOZTN2Q0AAg0DarvICXVe7TiVLGkmsSAajP6J7LsGp8RVzLGiJjVbG8ddSnmDD+rZNDE7Xd/t
hJgWhF9mHE0FAxRLWMJ7b4xTrhCIZsA/nZSWw9S4gXmmtbn1RINe+2IEaUxRX+8pfz//e33k0rzF
EFKtUVPM56i73B9d1BqP+owlbU15rrwJQ6K/MMiLmiIKmqNDounMGRG8ZWZRIhGxMKIS3QlfILdp
bAT9JLKy+BSs0GiOLH5MX76nFCYIekxzsg4mDBRvaHqKh+gd0V1VHGYCf2TDHTZBx99OrQDVe2HA
VcnjOHmoEdWsLZCL53qlmHVhZrnTKqQwdpZXGljJFsXW4zj1otm2ZArkXoZn4DfHC/8S4vW8tqNx
2uqkA61jEA5wr2NagRBFeYwgvBzcQBph5khdLQOmkMxJPnfNvlk1mHPzDb7M9GHIOb2v6SvgZ5r8
BmhVgRd941L0fkKobKqVCAx1GviQmcqMFFJiDhq39DgohOPXBigOLTxBhjS1Hjwi7qD35q/2+Wa1
7RzOJ6op6YkP2EKMyFGE5Pe0HSm++pjB8tnoWDvZP6vayTEpptyR1qC4xT86/iVacW2tD07k5a47
koYUTXG8QheNC4HfDcxAkpF/6GVxkLt3ygmCHS5z+XUhfq7HbrROoRJsLiH9Z/oq5kR3L40xx9go
HZRLqg2vw2acr1BYmdfDrIJ6rbf5oljHPRpdK3Sy/kpaeiU3rhawRYJqFV7bnWuIM9ESkNFVdQli
s0lPoWtjK4jqu7pApUykffLLmKuA1RgVNRVedUkPgB17pC/gRW2qQWp2CqsukMcp3UIbpCWRECBF
ft2U8v3MPme7VVHQEVwVc9HdGNlUn5W1jK7ocj4akD/g7gSG62yCHurGqTCTSW0wbfBA0yxhHUnq
1pR73Q1haP9Z/YeoQ2uNJZNPK0Lgvi7lBDavIzjYc/yaN7ynztKfy4C3FGaXxYnSfvbbuctSc5mD
piOykTcFejdpbEuVh7+ASjhfRIE7F8lBXDTjUVUBWy7hLic31VksUoNZ8P/IceTDTxKX9xLjvAFj
VRWh1nrosvSHZHlXUNljcbR0fdq2xIOYl4qgreSynUCrbWeDpAqra12FVabnBiV+xV+C7ZMFamin
MdkTtFS5GwgiFrKMueNkbLZDn+zLcOTn/8wCNGV8IqIgCQQckJJq9NCwJvg9nycwbAZwYqlE9bDZ
/HZAMdeF0qdEkkYmgyGRRRBTFAxJ8kRC0Ig908LpPCfvCqnv0XCip0evoLWI0AYqa8nZbCWcJXrk
dTpOSJVN0sP9S3Xfc543hA2Tj34HoSspzykRiOyIPs0lWrxDkejhjzWTbWDZ0t27oWrrnaEWPeTA
h7qDbMjkNc18Fyid0+SkkR/ceNR+Fc1c1D281eg0f7s16+lqRMsBIaRvle11LRspgJn+rHsQ4Li2
CBo8O0G9TPOLchqNeE9KQkH+q0ZM2FrTivob75CisFmMVrAZ07GjMuXXqFAEiYOkg0g3+NoS/8Zm
pm2DszLKI6wRqtHxWUcJbo7KNCfi0y100XDec0vbhUaEF32FMNAkXYETiLNhW4R5sasUSilbW7bv
sd2npz/PsKYQ32zTBlDcvs8THV40P114nFfdR7qUvdhRCaInrIsGpE1kpR2zitM6HmFw5IFP3Ygx
KA19y9nGwrXWg45//Zrzgm/vFDF8mBOGLHsUAODwjIXTlHmEdlFytYZWvw3yWlZfR9Q5/hkne14/
WY/0YRBFJadGuLzyEZWXfJ3ZiY9qKCaTC52Fn3JODAFzUFxMGzqECT5+sq5zd9+MhvjBLt+5T+BO
xY6GhirCXrOoebUguNFK3j0iVk5BZI4sIelVPwBRNQTHHkoRK3fKgpsgpouN06xFrdQ+mbX7Hfsg
M6JlsVhvW3389mzb+0fst/+LZHlTYND9b2DTe4xVkQcQnX6TMtpOh1//+R/PP/8vLpxhi78WVJVt
4SFWigrSf0GsNMN2/8LfymFVhy1iG0tYyr+4cJph/bX8NLw2g9wLNBDYT5Get+F//gcCmL8MJSzh
Oo6StlwQV/+ADGfIV05MQFkgpSxDLlmKFr+feGN0tZMotlBcWXcjAeNswIvm4MKQWOexCm6sdOxR
ken5rYxEA70RgiLsdHM8TKA+vUrv0WG0M/vy0ID09OI2Hv+4QV/C2V5bcPnNFMuBKQTmX901MMS+
NqpmY8ksFmntna/TmyDhrVuhjzGOlQKwUWsy/cSW+u5OLOMtjDxc7ILh3yC9wn6R0E9BfxdgWiLv
EilsFnPi/PiqjNfW1z+XtTC82Ea4jg4y8PVlhX6ZYOQP+zuMqMkGTg8ythoowI4IzuHG6WaH3azT
XmSg3detTZ6yVtXdJ87210E9/BILWs0xaevjOMZlv1iRX4DvoiSWDQ6q4qRZ2rRvTFO7n8B/rB0o
qd+mWm83hZN1R7Mq9OuauuInTuf3NwHrsUtmAuw2hxKn/mZ8TVoN2yNjPOUtTRef6q2HksE5Cp0Q
x8Ky+3Vnxea5qJrxKh7lfZewuf74Qbx73I6JudKwJBJiEh/E8ucvbgEELHrTadCeanNxsGQmU3QN
xObjUV57upcbzSh8vzYwR74w882FjqQaV0Y4tqdKifpgRglNPbozuzqms/fxUMbi3P4fU/UyFjEV
AsYjF2MKaAyvr2gun8vW03SajMZaB2MXb21lGV85GrhnvWmBhSrK0Lh3W+1e0R/bLXXgfaTl0Tc/
IL0blV+qzj7+pZa3+e3vhHJzYVwqNMJvjd7Szqo462qU9EL70UE8gIiT7+PRuh5TjZQYWq8fD/j+
hi+ZphbP1WJ+lM8xoy8eq+nMkjZwOp2KMW6RDSoXlyCy1hDz3Sdv8buhgGkZEBpQ2JGxbLpv3qC2
smh4pEV/oshAQzyS9np2odeMEtfcx1f1moTAo2UoIQHkMJ5lkq74+tHmZRWXoT90p07Ls+2I1PfM
7ygR+DXxBgW1p41h11SnC0q8H4/8dxcpHCBCuPgN3uPlN3txP+O2C0uZ1OMJBrvcY3nV1qopUmq7
ZIh9PNS7CZ+LBH5gW5D0XUHq0+uhRuz8ZKia48mX/oXdJPdGD9BltNlPho14+Hiwdy8mg7F+IrkC
AEqsqfl6MLskOb3v/e6UjCUWB8u2c5Q4drMvp6ykOa9l511Oje8fj0rtULDqM3tbtvnmOdYzlDCo
Ijq0sMx/oMPyKKI62onI1PYa/MI1hy/x9PGYy2179QmywSDfXdngWdCCyjcLDr+F7DFL6RQDg95z
Bz9BnV6k+388imkyyREtLG24tW9Wz7ynWWW1/nxSTehugM21tDA5wH08yjPy483FcN8snWlVQbKw
3sxxkJ5FT3NBUWZwLjO0WGUAyKst0djjV+CUK763yKTceE+FY9SDTaxP+/GZpsf2YTx9/Ov8zcex
7BRg+7Ifk+zhXr9ElQhLLS0ydSLWYdWg9OKURNsw/+Sq/24Yh70CrFthG2yKXg9TGDb5MnWjTrl7
KbsL274Kwk/i3d4PYQInZqImKR7gznMC0YvPvBc5YHctbr+JZ1HHXGfbLLEpqKZW8o/fFF4TPj12
dlSO+KfXV6MNmZRh0rmnagCwR+OMhItFmvrxo1k26W9ee2pRoHuWZ8MeWi6r5YsrMuy4jgCTuCfH
IU2eMlvR/g6GFLcUMoaYnjFBfdQEixm8ZJpmu7Jtw6cqTxFDBWDrbGysUn7XuwyhHO7mMFkXmsx/
ZVZeRpATjBlbmSQL0CNhKWp3oYXcajVXCTRLOGfTOX7Y/lh3aIWoMrTraKLXtB7gDer7ICIpk6pc
6+ME7UP3ySFI4LOp5v1nz/XDZVRgdEwWqje32TKSCtzFYJ9yIpc22IxRhZbN8Mmc/W4jCZiM2XPZ
OXOUgPXx+i7nQjdx0jTuiRIR8Qf+Ipz028I2z0w3Gg5hJaf2ArHWfITFQXwrxczsk/Bf9e5B4zkA
IWOyuzCkeHtOmDXHxn2tBSdrMF1Q0l2DxiVJ9tA7800SJv/4nEC8KIlfjknsu0njb/l9XrxYhZyr
zKjb5KTXQbK2ZwpvKkuS9cfv7/sbyyj89biBdBv61Jtv3hwNf4Q+l5xC1sqAOL/S2iIL8vfJ0FvH
POjr8yDP/YOoRthwQVB+MiH87Uz7ctJ582Qn6CxzP7XqFIZrMzrgcxXn0aXzdZAbcc3Eax6qR97i
4BdyC+yU/8bVL8dShwnPJdT59T2uJ0ums53DbpBWdFW2/Xetys3zqGCTo1D/rAH3gvkUhXZfhUbw
yejG+7mDm2+h8YM77UJmf3PzETc4Whiq+AS1YDXo2o7ltT63cRlsRjGVt3EYEM4x+fFFh0rdU0Rj
7isULZ+82e8/YTIaTKHYQLO0wsJ6fRdMv5RWqfEOGOSF7caoRbTQFc3u43v9t6MInS2zTXoNZ4jX
o9DhcqvK5n0uoPBumnQcz0o9Ni/+jVGY7bGbCZd1+83+IB3Ad1lOkpxUiw50GKCWxZndfPLkzL+7
GIya1G11c9nhvVmRO79v/R7C82kiZIZqcdFcYukxVk3QWDR/s+MclgNajEm634inDC/BxmZ3iAP0
R+wb0Hd9VHki959se+yfbPRr8JYG28VPPufTk5Fo5o72MogXq62nDepu60fjJ4bn9wacpY/v2d/M
AWxMoZ8tV7Mc118/GayDpGjT5Tllc5UuwEyq5z7FlkYz4GQCNfQ0vwDZYl6Xi3bt48GXyII3CygT
uyTymo0jT+3t0a3IGhrznLtPRKFYmAVQ1bdaaRzAEbXbpERRMAnEywOqs21lDdYVUorpZkRQtYVX
Ev4b3wJyEXB8hGJbBGK/vheKyg8Myzw+ualuHxo9wvwVyvyTb2H5W15vL7lmdibP41Bie7NXphuD
s6Kfo9PsDInnU7HFlxLgx82yGbKoNX4y3t/cZHtZtag2CX1JRX/zWcC5r3ld6wbZfv+9tJF8Iz7E
1Ize6TCPQt0bbX/fyyZYE6wcH7BUokNAPXQu4Ot+spa/q8osdAn2f+wzHYqWcqk6vlzZCBO20xgf
8ikgLrsiVq6FYlua2SZwG2KoAMd948blWxVIWrNlGJzCqNI/eenfVSSX34KdxIKT5KzEp/z6t6g0
nnMCBmcpGTgQYqv2G+tUcKBzD0iATBZcdIG2k3WWbyc0WA9tJ6ZbXzN/5252LKb2ZrJq95OCmb1s
F1+8GawFS31F8iFQYGG3s/z5i1XfKAYnzxy/v7fZa1wEXRnfK+T+wwqWPR622nYALjR1A+NsGibr
MnDSCjwkkJqVEUMcXU2pSK+qvPN/hEarN5w4U4tWVygIaxz6BhCPgniL56g3bjM5ThDbp7D4Qkss
Leihuvq9CedgXM3tkN9WboEsUhNWemyGxrim3EbLPBKRvCV+WowrYVU6AWdFUP0I0Fw8Fqyot2kG
PXRVzaRN0RbCXr7SyzlG/E8vEs2jlv/I4Z2eJodG4MrqCrDUiARIKDNUHP409RZKFum97jk4rfyy
Lurgsc+QcPEXmMWDmCewcEYofrVYEPDmJpn5IHr0Ux6tW/lguEF1LWcdsmqZW0BQylJnKz3zLl1E
rQgfS9fOslU+cDQQVgfRrKJveas1xQT0My4hRQBV0lC2hWQuoBzy/xxM/lGD439nuI2xnOf+/y2M
s5/lz/xlC+P55/+0MCgd/EWxmnLMf3Uu+MO/WBVo7hkUFpiM/7tvIWlbmGBl+VIoKlNXZV/1r7aF
qZOCYz5vZMmlpxb4j9I3qJy++hyJ5F0m56VMxKfo6OptmS+fmh4iSZIfKX6Y5zAGfN437Gwq0sct
qn9IayPipa4d7hx3uIpJqpt24LMjEl4sdYiG4qLTf6q0QljU/S5HjIloIuBLnSVZtN0iqr0aRf5j
wSb60bVr+vsBe8FysEi9edRIf2yycQ1Fykf1zk7Uz1DLgor4KWOFjwpFC8yTGrTh4pQvswzP0Axe
xHHxi6YeiePp/TyFM20W81ew9Bt9p1YrJ/jSBO05KZ+P7VzrNN7Rbc34MzZB+dXUafLSlyYGpHYF
ygvzm1NMjwT2yb2b2Bjx0hDgCbDzb0BBskvRGN0+htWcHOOjctx96wYXc3YRyHrtJPrBRSwD617D
/r+DbkT+RG2QeYVZeDMHwX2FXAhvN8z+7NGFa2UPZyLd2eaBrZOHlDyGyUQotzNB00rycpuFFiZN
wN3LFjn3LBLHgKcFzNu5BuPdjlnVsNmOg1rjQfGU+Ri7Xtx7ysAgi2ASG2g00pKvmsLY50YqsEO2
4qnU6vpLMHcOsEMh77Gi/syEJILDTkCYNMA/s2COd65AuUw6Lhs939y0NZTOCcvzztRHw5N+j9Wl
LzWiDorHvkMoR2qdSw5u3Jw1E6iCUVWgvKQ1rEuHuZqUu+gyGzgto3jMyaOsTTZ4TYW+q46/dE5j
7+ZREpuu9eFF1Neo7doE3tfQrG0tfehTPQN3iTW87QnWNUme3c5+n95j6zc21A6yq4Ku/HlXVj9S
4FSrfMrjtVG1E26X0SZsr3gwpGFAeLG/5/jFuY0As63KBc8vFh0uVdmtmVpfeXhoZZogOMOwDFiw
UuPedu3ryWpyLy2h1FSyADq2sE39xA52Y+LeUSxMtjJrkZnHJskEHRknzjA0ZzNMqaPe+g6O6Eme
53hAv4sB+0yLy2Bd5YaBatcC4qRnXfSTnDZ7M/XLS94l8pywW7XSUxTEItdh3wRTcRaDMzo0GUku
yJAUjSyoiQ2KTq8bJgnTMsPuO0J0CU29XEUlGaPNkECr1zCEa4Hdb6KY2PRVXVc9wL+ov8yUWPgg
s02U8uDD42/0YQW5PDK2234Av2AkpGuY5hh+0XiQmyipoaNpGsJBPGFeMhfx2nRRQDcaRFLbwFOd
oo3yGp+sKbTAYp/6NOBaSSKHAePrHgcGDHw8ktir22ZH0bg+Nxp0bSpesHK4K8nQaMNhwQklW+4D
ZgVWbJxlYwsSGbUj0uTuEJpm4y18whVxbQEN+wLijYsaDXyR4U0iw6NJLOIq6QFy2PQg8xE4UdSL
E5DEEDuDO52hxovQCqtv6ImN3UhV0Ivs6MmWAZ2rfiDkxuJytG76ktfokKUWRBu3zlB+23zJMidb
NqAA5lWzG2/QBIFLIt5rNxWas4aqUF2m2MIPNVzntdWNfI3GmG3M3jc29EwBePhpdJYXOd+JTZ5n
HQTzZspwqnQV3y9oKHhTOEw5nkc/B0jv+DLt4izgcldkbpI8oNf53vTT/gC15jtb0Bw/pxus9R48
rzbWCU+0DtYObK4NhSp735spuY8xVKAXa9vxz57tZV95OQL+z07uz9LhGpwiFKsX1cE3510Nikk1
oAQ82i40WLdbW3wJKOzXrpbd+SpovcLwDx+P+Wafz6AWjVbGdBVJAPhb3gyaDGWiV+NoHCUY1Rkq
nY80J4l/tQN3xoAe23wF9OnY14LvSRCN+/H475ZLpdMOW9qt1ALZ3b8t5mi2y0thi2OdxD+0KL7H
idGtxlZ8cp55ffzmMukoU67B12RDfdfVm8uk/Id9367cI6kA4Mce9fATJPjfXMjLAZ7B0i+24VPm
FmZlMkAjLuPmKpbXcfbz43u1nHJevR9IKhBvKv6HY45jvikhDBTKSR+XzrEbbDJxzyV6r1Fe6/Kp
DB8/Hur91XCydi1Jf5TuCKcefpUXVxPzvOYu6ONrx223vdZ8daPpez04Dx8P8/pUuzyVRUai0+xl
cybfneQJK4uiTITRtdneiPmEv2pldI8hELuPx3l7OdK2aLu6S5+Q05J620SYLK0xJieIjnaKgCr9
qUVfE/nZl7SciF8+HgZxUZYpilX0Qzgivr5nPaFHKBdkADq1X+lY+if9CGMrSi/AyoBNR5WHTTP2
Tx9f23OSwetxWZ0d3WZwQgHM5y/8xbMivGGa5jCOj1g7YJD1fXFZC9Ir6tFG/Eya+yabcrlq+kLf
DCUavp7q4g+z4ztrteLe1AeBxwQGmFnF1nUGGOkw6er3GAAURMeGYx0V4o6COoa93kImqDERgwxG
8sV8Faw4R7FtUYSGlokjNo1r+V+cHo4E1YF5izbN2iPIHD4pu7x9dajYoV5wEae7y55fvPmgy8rN
lmY7MVDxZSgg5D610Oim1vzk1eGFNN89WPqhaCX4Dx1S521GZaxErJNqYn+xEzT0aY6Vk3iMaN+a
8bjHf9CsU5blezPG3NTy7e6GJuYQbIagmW2XFn9uBMklO+MA/8hmhJS1gjwDYicKH61GqKPru91Z
CNrb36L0/Q6TN/K6kab7uooiid+2p+3MdpPTwWBe6VFMlBtxJQhGB8BZCBjPsfjhFu26psDgpafD
Jk+N4aov2uw2dKNyNw1jivtWBE9jNWa7OYcjf2aLMtzUVs8uPXbGbT10lPEGkeAzru/mkfA6lJBN
kGOuphTtEVI3nCUz8iYBX5MFGIuLcsrv5QjPp6ca45W6y99gju4VDKBsnQRLatiI1HCl8wViwG/9
byLMoGe6U7Wj0BNeNnjxVkr0xRdn1CpswXqxwRHr/FBJh63ULv3wQjlzdSersboMZabObNTRm66B
OZTkQ7olr00+RDxVKKh5t1YobHdW6ti/GgSzYGVsHSLOoMOuqIFWOUawERS3IZKyp9DIK97WzvSY
ITxaNXn/3Q7xV8ol5QkvrcJbF8KwjjpnZQbhjW6W92gBEjx+IwiCEngadMLxPGgCbd1WffLMLSIu
t0q5U76ETNJoMNsUxNzRgcfO9krh58BIUaRyvqqiPt+2FlHBcFP5NQn83ldBWe66yG7ZYspyxVmt
2xd9Em6MUgygv1pM4ZVWcCpsdfuykkl6gEnIUcBJnWvULgyAo4tEH6pllHPQwmlxsm1EVIF10DGs
V057MLLYPTfSTl4Y9aBf1GqwVklqzWesLtA9/DDagkBB+j2CX6lyV4u3WlM68nfcWZfsDidYc+Tb
4IAsbtDuSV6ZTv622XPKTejU3e8mm+9zJyVUzqmHs4nG7sXsU8VOe3e+IR++Ou9gSz0FgC97elYe
vhuyDlwmGzrXGCzNUvvSttMMaMNaaHsq3Bu5m2ycYhRfHDUaPFNbfOGEpA5oIyAiFdCUYrtimxdU
Yk3WdoJ0Kji5oHS3E+l7AB+omdKWzJ6oXZuY0IfYyzrCjUJ/VOfsgJzDjIj2jERncqyzqTzkBRUm
YKsmBg1pAbTEnJPz+t4g6M+g9chGXFMkVZ7ewUU1yGL1lN/7HueIEuO91W5pTWorVPn2qpmszjMC
82dNigzAvDZiL182+06fSNALNJNNXpztOKwHv9EXY5grQKyQhj6t7KQjmz2qfjpT62xyS78uFLmV
FqHMhzDoiitt7KtDIsN+Q8yltQfr4B7YSE4X4ITYqJaGOCDSDvhhEoiMoiXyuV4y3KduiFdyRl2X
C3tJW5LDuVvZ9WqCOrY1ghq9/yLtRpu1BSUGmk1l5NFD2TirGqnWHclUOGsgh2XqjkPPFbsTnEl+
VFwoVtsLWHWcNmVO+ABPEBtZ48X5rTNYa/K1N8EYL1v0IdoQsvmLtfNrK2jBMGMW8ocZjPUaieHd
oJakgNw3DhI41DYkD+ML6Xz+Plrc8kYzNWdWYmsbRfT1oab0sseHUe7SqWovOxCQUDLIzh2I/KEq
aQYcQ9q0vyb54RHrYbQe/BZEbkVokyNrCX+ltddRo8TlpBEQJxbTgBTdoj3XXKjlQUHt2Q6R19f9
OlUWlrkxGonlJXnwZixwzhLAeTkFujrULTMZBi/9p6as5nx2xmZTMs3uamyrAIl8G5znxHfau+Gh
gN+yoddfbs0sKLY6h+SVUybFEcOkucmQv+1zlavLvieQLKyqXzNVxws31uCfRzqHhMglstso3LOu
8O87y/0B7Or7kM+Qi6LSgZEfAWnq6dDkY/5o9nrnzaacvaF1mCyTNHkYpwxGGJEF1xB3+9+zHpJh
ISAEeLrq+tsendc50yIYIJpKV3YJcysoqKsMeGhB20c3RgcZt5zTkSgA7SsopX6fB4G9LTorOnDk
071mqb50YeyCP+vGjYZhaUuBPMavFoF5JR0Rmb3mfgckWm+KmObG5E7lXiriBAAjEnkHzR6Yahcf
B6U5m6j0K09gDVjNVtBdwTgkjqGUMIQrM9Q8MGhL8EFp3w6lgvJT+A160mUZ9JnvPMsZqJBpWXtv
TAl18sghHTpd1gdY8COKe+5Yqtdqr3ci+UrGBC4mK50iTvS+fga8S79q0yPkkSSmIGMPj2TX6LeA
vnGTgYTfUbe5qUhi2wpz6rdGKAmSDIff5GYMwD5z94wUebCrFJlQzvRgANjRwB2xKaLF4e/SjXnF
1Qyu38/1vRbmkFO1rPdYSKPjaIuHAtTGL5Pa+FpgjP7ioBx5iJvZgs6qtGitmWN5ZcfCZPq20l0m
+mYBqBieBv/3fHR0bl3HPqIr4sdulKjz6BCQaZKpJrkOHQWtPx/iYJf0U2SuWMlJdCFaYJcRMnSc
CHPpV3mjz9uCPcZVwVZhY+cCZmLrVFTHa3uXNgVwmSx85Dg+reRYkRyjyW9ELxh4xoIHnYtYZ11D
QWqiIIWjH9cPqNq8YYXEJ/CVmO/QqyJUK/jFwVoBzmqvcxtTYd1a+pURtek53Zdwg5R4wh0+42zU
ZVcaKztr5ZkW2sG6GW3tWPgqW/HONyg7O5zeflVeNTnrOjFgzRr0TbAFBNJ4QsDStYs+uqfJHh9g
OvD2IoDGIWL+0CFFnePLdbyKquEm8gtja7DxXvV9OKyrHjp538RPsfTrn6Fl/B6W/w5WvebFaQGu
tpCga5g4l1Yw/AReAHkuhFCSOma6H+sq/Y3QYmEHOHysQn+UtDWKQWg/e/Bs20463UaDlXwL2pbO
E2GuzH3aYmVEK7zO/X5Yp4gx9r2kF2q3zuBFLqlYQ1Q2XkRMmQfwtdg0OpmzTk2PpWv66dgRMhcU
RTysAO48GGL+LS1ilssODclKanBJcfRF52MKmV9lFCoH1T+IFAdrr0MoJCEJNJXZdiyZWj9cqTSw
VmJi8Z3MHtisRjLFDmvwlyGYrgSl4FaX2NpPdXDvBO4mMpyF6GwHQDvl+EVOlBb8rnzCTfa71rSW
Ag26/sWhgDEtHM7ZeRTbDE0ERyuFsKQYYKJgU/NKBTLBUYTdSbetNoBfyeHixLCupirfsy9OLgtm
nisq4jkgPEoqAJZSbPW6D9VzUtV3yoJgjnlqZD+Sd7HrXT9acyAI1hkG7W3nmsEBYb7hWYn+IzeS
dD/FpB13kYI/mYhup5WZe1a1ILUI8OW2mY4JSXFyAGJa805ioCPRL4QkmKpHgXDVE6QdsB526rzw
B2tnwGy+01wUSqX4f6SdyW7cyhZlv4gAI9hPM5m9ulRn2RPCkmz2ZLBvvr4W/VB4Vtqw8Komxh1c
m0kyGHGafdYmgE/btDukdUxhjlo2QDbPuwKOcFN72bwYvWrPYTaZm45K7HOM/QmfKi0JhvaY7sX/
MomOHSMMVBwnvPkUqokwF9W6qkz3fnKpxElDG6+zbAzX2Nu8FX2Dq1I3m9dxZn63BeFXnOO76+Yz
QUJcQ3SIF7dcQiX8mpWp/LZzUiBsnbUH2tvir1kEN6N0q6toUgMeMUrcM5fE1BB7P4dudEjG8syK
M3298dxbph/TO2am4POM5dPIQCbrvpbMc2NjVdTGF+gP4NyifFwk2e/Y6bUbHEVYppQLdsidBSay
TcSYX25Ot9nCpWIKizFyILEbuCnTQWBMymA1BJvnxjQg6ZmCXIYyLcPbNGROEVCuke+sa7apwaTI
0NfBnZ31w3UfWuE1Gx3gxirT9oGVAIuoIGcSGZZbga826xdFJ7t+0F7HVR3i3aXsQzpV0lsJvSic
ldl61X3TGNZbXqTJJldmRKaiusd80k1OzQrAqqNwb2CtbFzRcyKhpul4idI6lM1im0LKdGxpR++a
hs+wEmZ7FBCrChnam4oJzXUZyogjBgXU2BvhlijB2uAjpaH8c+F+mrHnTzMYyBmfrTiGqU4pUV0j
sOSLhZ/TT+CrJdN8UPeo3lfxdqym15Qywmpxd9mHZfjDwvv42mtY+20ZeYcotqKbaQQWStKSr5ya
WNIwe20b4a0FZVSGAAYa6VOlxnSW+v38MMZxdYsXCYXqefIGv+8YSewqL3wzMOncGkar4MBGtGQY
Jd9nk+hf48KYr20oqxuGe7o9dgTTnWtE03NSxPJYofvyTQ23Ay+cKjxoNOtQT2Z1An3ivWR2lTxp
mugZPW5xDos0Ld1Jkq8dnTNng6nFvcXUW0hPZRxAS1npvSHUviZEZ/JlxTw6zIBaL3eEbtEREVb+
nOgVIR54ipeeavaW/bPYWQZ+VEWDahG4IQUWWB5QH2j+t9EUwG6YH0jHoHEgFVvx5KaYBo0X7aeA
ZsMci+F7AY1g0xlhczsX8BYNMSWHGC6xr4vwLay8Bxo0i3sPCLIAYNU+MxLrGu5Mcm+zlg52UIU7
nFSqHYFqcmNa5nhTzZa5Fcb4NUb3j/2cEWyiTk47z67VZga3uelFFK3zgWYNiTXD9VCOAe2iSIxt
AlMIZcZ13YqfdqLyw8BnvAMx5fpDLPJtzZ7pk6yfYxEinASVAIF1qE82WJRt38AhY2+TV8haWwAl
YXRTFnZ9LiQGumDdrQ3AJnj8pS184PsA0Onsr6pkBKcRxT3wLhvLhblyfomUva8qin8gRV24yZa1
zzUXFyTN+9bmVY+lvPnFpvOIpA2DDD31QL0ZMVPjNOZJt2jR9URSfYvOWzb9ghCtBAgmyF1zYJgb
ORO1QzqwDokEMYsnLJsEWnCgkjyXAjdfn3lOSbNT6D4qO7qLMPtjSVxmcVaDqhuuQT8vg7LA2vvc
sp/MeOh3VmhYu2VAYI0f97Bn/gEfhLTxdqPHBHYwawqksMYgW5tLv4jBkQ+DeKdrmK4V/pJXeZK9
ToFVH/p06tcGdILbtgrHnZ4OPzqn824mhX1YYnnLHlmOBxBGDB7UbPaRlhQn8CzePpf1sAn5ntfN
5GCgEyTkU5HpHnFBhRU5GY4/xtL6Kr3OPUxpkN/z4EJ04WP6Vi00GDvNv5m9MbJfGTd8J/ZVmTHp
q2uMXMnWsiA0G2rVlcx+1SX5aYRtOdw2mfsI/9pt55LIVfT1yEvjdtO3YIfDvsto+7DFyIEkemw1
mj8AJtGKdT1uYe2PoKwpEym8ORqd9WC6obtpOrjAwdCFe08UzAeHdnIsAY9t3cWkg9KwVormoKO6
3PNhrOPBPNDms24NEGSPmjvba9WqZ5gNwQaDUtRAAe5vXhTjcCMxsulERnXWKgemeRvzoBLxAhGF
igEh3BbveHyUFNDfLI9siAz6cK1M0+akki9pjT2ZnuQNHSNj2FEClluKp4xLOaUcd5TD4EaUTC+j
HFEQNfV02WC1YmeIFGZ8S/u3l+x2YjGEp8iAGVtOwIJ4ie7goFs3cdOygZeM2c99QeQPROfglN1P
o7GgEdZd6teZ02waMQPKcTHHTHszvS8TYiinaopdBAz6oA1Ts2vKodjnXRnu7apfeBmM2ede315z
C8WmGs3s2gR5fzUGY/s9ScRXmn0tbCUcHS2zmPxwyPVtYnZEDZFj7hJMvShchwwsuD3ZexzRhJvD
/Ar1lXrEOKa8ZR7pJ3RtiLhViudJj2ShHWhJe2ZS4GRIZz5PJYEKJdQNMMv6RsLqQ2oEoygGpXsa
zO6V6Q2H7Y0KSsY82i15zERz3A1vYjxcCIg0wI9Vmpa4Nw7ePlVNeQpxA1sNLWKIKOBxZ02VHB2Z
Oy8ejsXf29mYNlhVddhMTpAzKkBGKuHDTCLlsGE7lYbDEdgGNVpU1diYV6bq8eZJgLtWSe83cAv2
YTPlB4enhLMBlPzMTeqdnlTirFqXZvfc6ASYQbwbbHzYNaHb2zDovG3fus2KYQPuZjH1TOau29th
1m+r2P0KgKzdFdTF7qopHqFcVAasI9buSAP9NrHiflcGo9gh+OeoIrfbOnEtNnRE8U9Hmr0i7HmB
OF3uJS10PBe5TF5M0Tk0RXlAnmZf0yRvoKMMFXI9adPt7bOt244oD6LFz0TF6SGAy75OEjf1F80m
TdjY3odgFFZl3qkNa5Jdsc3FVk2LD7qr6negDtGDhnMW3tkM49NV4yCNlyIy6eKw1mpjO0eUOIYd
7G2fwwwufcPx0eW4kDeduS+NTF5hMIZngyMoAqgwIJpDMH7KLV1uw0684KGmY1AZuPAAWmBfi5sG
pZUAhBoeJajO8RmhZXslYeIckanlu4BUaKOcUl1Jt4VAnCG/LBsQYWjky+sZExO/dfD/quxU3EUo
FvYDoJHVrBU/5jDND2y03baEPb+dcyBxiZlS020D4oiwzXa8SLy5wiVXxKMFSp6lvRhZ7zJVrxGU
wmM9olEoj3GjyccqYm+etRAdgxvp2yFvAABRexLZrK1CZyBFyNWMU5ZMrK1LbWzdQQXadSbYI/hE
9NFlpigM1896hvRiIp/aTCOmn5puOofQ8MT9sHCuIVqtsBcYVikR1Erg5r3OXQ+fLB2mAuiUagXI
wP2SM7UG71h7RM/XbxqgD9AYBp3zAXlAqDvwWdyGwtRcvZkZtQNafQ5SxkpAE5vru6XGDyfM5ZiW
zvRjiNp88Vegv2WUE7I+LMP2ad5lfoWRPK43s32FqW3hxylWA4TXTJGMC9WTWt19kt7pxYn5Xu3V
zYH7aybWpYAYeLZC2TcUMpkCFbxc09Cm60ik6RZwXLJrvM45jLnTPVoR876AqboTZARzB1Ci3QZj
Aai6rmruPFuaD0xUGW6sfM+Q1bpvHFaHjbPGUEIMRRMIuNS065c4RUYCMaF+6KoC+7+ucUcAjml3
XQLz8WWaGmsYE/KZNky/ih0CwVVRViHthcKiXAr8MsgREXgwm9oMywyt+VL3SxdgmKs10EYY7XKo
rxyPwknhDvV7qjCNCERSwewinXVyOexc9LzAiNoTYhz0tVmBzJJqNPAEjPcw1qSIuykkoY7ZheWT
yXz7TzPQ3ZaVAo8JzyWkFS5lt9YqdYxTve+TmPFUSQZBYSojLES/61t4cJ/EMM++ZMPbJTLpt4vr
1ZqyKwxoCOFbwy3SK4Y63iIbLSj1DmNaTX2UI3OZs5ApKC9Ut2BEw69dWmo3nUWU1Y6zsdYDSFZ8
OMEdIMGRTDkT5yaxFTZ0DvUyigi4uERYLbrmaJ3a2B5uUD5gFw6X+kvD0r1tYadGJImui8JIfan6
AqWFqNWjif+aSTMYbKVNv4LDxrDi7Lub6PIggmi4tQm4MIZI+32A+NK3mlh8c71c/0ma+NVKg+GG
/pv+zcNB9Tmxy07jyOq9ox26uMHDDLqvqMXttEF/NEUcruCPOuwh7lZ4jXHDwns24I8NPsZK+aPe
KbUyI5XtGszbcmLTOd9lFS1Kv5wy5W5mpSZCHdZKnjDT1dWOdUuW+c6GiIWOEeNjOrb39BDhB3MS
UNwlbOglbdm+pDxmG62xmqzE9r22xokwMWG5N2Clq9nGP7GR7/oARZv0ku4OkDbcJGNy0kpR7Wso
IwZAYSDXDa/g2G1mHPNo1xmiVyuVCe1qovnguyjm/IaVcpcMlBH6xurJpakB4D9ITAWW8yoHhfhd
zJzLqRlar44d6HQf8n68jWtb2ygjkng0AR1lIA91G1xNmr1lUq+BKhlbMXn6zzkfxDryZHYvYVA+
xFVUPdmm1V4baY57MrwyXzRe+7WlUSydeJN908Q475nv6w+RXhn5ivkZLIaTIOJ0irvXVuCdRY0Z
oy7dZVm6g4GzSOPiJ+/U0RcvTtXRmLsW18FaYGkzl34Cs+AaaOsdgJl2D4wrhh6QeBuSsZrilAa4
ySoLDD+UNE6qV80OpnC7VoaeEf+nzi4v6mTdhXIaoUYP01Mn3ETSOKNAWzuROqD+RICIvdKujInT
ys6A9VfW7g8NE9It8NvljCbnkssfoGC0nRcvvHCDvplK1bfAaMVeyOR9NNL5SIfwBZvkZ7jG746m
U6oGyWp067HK4A5SHSmf3M57KMtRb3cs1cVsD3HhMOLssNYpFzxX4Hzfk0pOsd+G0r0K0sggfKB+
Vca4suDjFV4xaoc7aDbn9Lcq5wguchpg5rlS7ZBaa9f8ppkx1AQlpczx1dEcF+oYjLB9M8OpXJHy
9DT8k9BoV3M6TruWV7Szg7D/GiVGcjVVqrrBywaAlECJFaMZ9w16hDdUOWa1Se0+LDYuXUgfUkdO
z87TvpQ2JgwUnM019bhqLcMSsiAt5G0v4PlHkT5jytdGkPGj6BQgFDrqURjuo4AKSte5FRmNg6nn
4g9ApYUVST8EHXfU71U1kciYeXpPQoZurTL77ejZw94SRNFmIL1NYprOFhZOuC3zfqY1zx7QZbPy
TR3KVzuV8z7vjQD9oSTqDwHW9aGbrp0UAXmXBrbf41e/HeGDr533ID8n2te+UhMneUTtzYCzv869
+mesebNaJaEpqXBLnZ79Eq8ZBfPjvI3vZlXr7xS59ZZ/b6of+rpwN10XjmvYOu0WLhMu1y3IsBHU
yDXkHhpQEw7rmjsUW6dxrJMzOuPatFtJ/EeVfGzid3Jt6Q9zgnBtCdIaRnT9OKR0YdCjQVBG10lv
p++uiEizczDN9AK9MIbZuGDo2m56HYRsEDfqNsWe8IFzz3wOFi0w9df0C09dvOF/01ItqVAspEZM
vpakNDQpQLG1v2W2k94ZdJk2mCPYa1yMs/up86yXtM3HZ62x2srvR2qwXggptekbIAUKHFzVUkJ2
UvvFamCP/HJZ9vBZ8ivZy9OMwyhWE1pC68ahGUlCBOe+hciB4VLMrDUNne/aVFbRNik1R/qtnmJ5
lo7Yx/OBr+akbA9eY/eLkh/k20gQctMtWL2UwEGBlKPabNdb6Q7tXgtgrDlF1+/zcAiPqGNNTCAc
+TJlAGFWSQSWu/Sc4barFNR8e4pOdmjo37TMJGKymqDcWsWIu6c9GP5oyO7gkL88OqRP6wgru9ME
DgzEuCi/eCDaSO4njOltExlroOMJq9PN7qIhOea6kjQeUc9iJzysWw2r8dY0xIYh0nbHrxl3oM7c
ra0H+pe6ADGn6wE26ZOpHjJXmI9hDl0DT02MPcIQ55ShfQWqjiOEXeTrlEEHH6Vhf4pUU2wT0eYI
ZOPoiAEn7yORBE0OnWtYwB3cPN9RU/aoTVnyTmfQfY0CqMl6wDyaUow9kcgPu3wU6UOCfeZe6FX8
OqbYwuo1+QwFt4EkEirUDGnm0aFTek+TkZZqr6EFxrpRABxPe/22kwHngA5qdWXM8XSmHk6rVm86
TFSDGNIb1QEWZo1+vXNyosTJhS2lqq3XGfrGpfbRbcByTxgxVzNOWw5Nu86cthZzLkZS9Lejpiy0
6sY7o386kSL168Eo2pMx58lhprJLG6pcxDea9cacNeVN5eiUBa3XCT7jxomGmVGRHDQ8cT+MdC1c
w451tg5+YzP09aiH1x9bOBvlMiJbXSZCW9w0/TIMkoeIhXPPNHbyTmWu67aWmuM7mooobflcdn0H
eFSvstDHdqCLcL6V06o06ugmo6lHGX7WD1lGmVyUmbfnaTfnouplvnI7CIi6QYNS2bc9Yc/ZInGr
UOBk/S7o+FRniVCEIFjfSN2oDiU+cxtR76VmnQBMc+wPEx9KlKsJ2xu92cxZC89VOQJLScbEiqu4
kOzYVZQfjS4o303Ii7RUNONkl9L+CpISs/oww8sA2ubKJEjZ0gigYceA6oYGsXdsBcjOnlZTZNfa
os+e8Kup2U4Ug4xVgqcac0g/4pBP3SwNeUtvQn7NSbssv54J3puRAgp9DqQDmRWb9Rqu7PSsVNvs
oYBQdLD1ONjlET6pq1poNyn8M1KXCHBty5wl9MgK12SLZxEYU7uz6jb72QszeAkaOZ+TJLafvTSg
apWEGnVHRechc+4HI8EWndCz+Uxc9qdmEC2vYFbbECaNi1/DXb9p9yrdDPXWCqu72JHXDl3hDrtu
q8NOoJpuTaN4asPgm44KoVT95t+6wUtFrMmUiqRrwPCYRDloXahJs7HQB/DOwa0+Ztep1/ut1m//
fQn5cVwZ/oRuI6YCPyEc/uAGP0oiIa5PVmjX1Y0UoaAwo9lLPa4dTlndoj238wbluzlvQtOBh03b
/AYqYeqrgoRTS5oMQK07k/P1kX7sw87aeOMY70cT51yph91didbjGycqZXSnJAT45PUsGsLflZW/
fr7noHmygVHBoPj48zOp12oEFLT4/mDUftsMu9gByOs+66z0UrIe8eD85Jn9eigfr7oIScnkEWXr
MNCWF/fbmtDh7C12nO1NaDc1Gn+HimMqCEjQKMzDqy4oXWQm5FPME2m6JNHyhFBvrTi1qVvNhMCz
8hZGcW7tY2rbywE0PAcMtK87hdy/k0shNsvZiqhAbDXQtRhAWhZtgaTN8XyO7a2I5Xw1kTGtrZYA
iAZjh9WRoEHjNYeMNNMvsLdY07p97mVX+ExCKZ8FoCFfwEG8xEGIygB1BC2kVl7UxVMwOnhrD0wd
lWHEhLApEPAQSbGDMB+zC4oZ0Zkqgg3c4PbkxG25jZ08vWlBDz1MXVffOAOrtJirx3QM2ttY6M2p
MFAruQehArRBY1gx8J9oe6VGrJAH9cZxDBJdVs2zg1/xocBp0K/RPvgJ6KmDdOsjUSaBLzZ7A04m
2Q/WqnuOesjbJuYM18xOVgeH+d6XmII+RdzedrbTJBSrkXRqAmmcrTCyT7eAkn5OmZWtkTtr/iAN
zPsKSjGV1TQPWCKO27HtkxsQ7P0ZxnFqbcc8naHVkaQVjDdsjNHOj+C+Q0VHUcSPDAlZG7PTRhwN
7DdpVzZOpmRcE9NsxzwQdosTiMOkU4BjaMr/cx1lExsUaQCnKNw8nm2WHTSMWO6bUnX+gKXkxigV
Ur+8CX64dhZthvpWgJR1MTMxILdMsaRzEeO0NOpDeQcQSPyQeF+RjNCbUqvUpooazCg2m8bGHNzr
pqtQ4p2T4Vi+UppHFQZLMbzglxqGS5R78uzuHYm3cfYSRx0aZyY2FlpyIzAiP8yGdPy89fIdaS/H
+ZQ2jOEEzIcOssnOSVNOG72p6Cm7MOBwuLQCczvhZBEDQs87DKhQP2BXw2wL80V2turciUK8Pb+B
9mbehfUHX2VIaS04Upnbbl6QuJGKFcX1qHsxBpvjx5nTXZtO5Qk3km90H+KnsOwplKSohExHhlhI
6yNY/Dq+BoNM+Vzrsf0aWuM4RCWeR1Zi6Cs308uz0r5OzRcsTaScd+gxGYaBWv2E/dKdVpdXMflD
nwf5dTx3aOuizEcKVz4XMKS+1UmYPoRVU+1m3AIPSmDt1okuuvEG5V5x+FId4xfgPBNk1kiU7dgn
LKrx1qCh/KVE1PdUGAQQGHDWYsCGrUwKgYv2xPoJnPGsO/TDwiL4Wk/jG0QU9arVmPIkYunGUetz
bzRUGegwLYO2WUjlgWbrGtF3dqDYOhx1J5ro/OChCkO7m3cAs9xdXXWBWMGnS+Qmq3076eUXt0ec
mZscrCvOeVTltbd4SnoaGN/ZC4wtfRGJj8YUHkNbe1cMNe+YxvoRotDxwd55G35C8BMlitqOWtgj
DKu7tZyYUZyc6ufUk7vZkUOFOFxEnczc7zOlPL+35HAEF2jzqmMbdZmQj64kkx3s8btN+PMuaoDd
YYrfO40l81qLvPqk2VOxmQ2zugrKod+AofGuyiYjO/awFxkspogmid+TGzPUlJuKgiuzxuH/hKBY
jkmGLWxXWMufYCgujmIY0DaRbCmvzbl3bwH/T3D20+Dbv0+WiwPfgydG09owBMJ5WGaXoIIxNqpM
1VHzAIaWuaZqLWr3EzbLxZwFNVVoEMzEQsWEDcp/fzy64BHbBuOt9dnpJ5pAmx49OLvOv+/jQvnP
RbiM4HQkZjF4XBcXGcGfx7oc1Fm3hk1L17HX0bc9Y4D0yfH/a3Lit5OYKy1NPMZgHEZUUHNenMSF
KuDczKlxtvEo56sWx9pCZm+1qCDKLr9dGtskrqemQW0+jzczDrHocD8hFS738+FXLKwkblQHOwA2
0F3GE36LB0YMRmw6ueRzqvK1Nj1RjfDRZ64ZRjw0abkJNWoX/37Gl9dcXh4xG1NZvEiC04vIJ/YC
iL9A/+6sOTi1EexesztmvbN0c4pVTZu34OD+369pugseBV4SE1rLe//tPud6COrQbsWdjCJn3CDR
m2/1oIgfQlM5r61rN0+1i861YOwh/uTaH7+NX1NOzFOZkKIMTJ6kfnG/6MXmycR0j6M67rbhiP9I
MvXhJ0NoH1euCwFdSBNyhskwGsHdJWG1SUWD/VY139HjDf1untJdGtfFVkedcNRkln5yVx/j1+V6
xoIQXeb7ljG/y6E3MYQL2zrKz2X0BRH4PGBZQenvTjYvwUKFRkv571d4Aer444qXU3Aod5JokEXO
YHodrBszuVoMfqspek+HBgmAompE4/iIE8kJx9LzJ5dfXtN/P5X/e/mFXsvWIJ1LeutkxC1ChJBq
XFUfg7F66UDTG/S7+jjGxb4PbEI4BOWTso92lzxqFHg++Ql/e+aE7cxTGo7BUOXFXFKMfZRoKSad
pWbcAOO+7rOEXo2cYanNL+zza9uLvo9jfQ233Ldq6NqUQelKJd8Tzd7XySIWEesxd9dC1ieEOZ9s
n3/9gYLEQi4AHZgIHz+zrsd8DIJ4ds5yNjb8gNDr4gli0tksEBPb5eTXdvuGbvKTw+Gvi4NCmViO
CEjR7nJ6/PaBN6oRqZlk+TlFRt2AXq8Lb0VCt8mtJ2W9GP03t7nSxk+2z4td/D+L4vfLXuwrEzUW
jLZYFIGJBaO2r/rXcfg2hWcr8vx4fAlgm2fNLR0z5kGiT7hP3sed9M+rXzxuvcRtw4XhftZSapqM
qZwyp7IosqBotvPX3mZ4psXUEasUNIz0CN4osv7IevsBbh/APhBGs3OlEFNbyjrADI5Xo1DoFqu3
IcL+GiejO4sgfyu6YqMGrlHP+Z27tFJIinZwHdZs9u526rufZY5gGWM8xuSYiSCjEwUSXc3eAJ2P
NoueOBphF8zzC+LTk5vS+nMHxWxF4+dltMV0xzcMFkzI4TPIcd8FioTTyJ6wfX20C/0uSHE6avhr
CIBpI+JrpoqjW4kNlvMPg+1tvZLuzljg+TLkdrpRPXYPDHBt8Wlx1oGVkwOIxK9Kuatt+aOvzO9o
rhlBGdpNncMJJEqP0YfQgEL8FIaPVYwFV9LIL6IJT477I6XYTs73bJuLqKbrdwr2Cz0lRrnCAf/H
sL+aSvNx1HAoS/DOXVBVPbNWqgnvP9kI/tzs0V0x3Uq85RmOvPzO2AdIcUhKzrDA7ijlQgfwRkU/
UTuOodxFE1rlHJ2xPe8M7GHEGDxF8bAWi/9AIL8XnXZGafrZDin/2CGRnCwYMpORPUZGL7Yno6Qw
HJulOqfVu8VJwHsy6SNp4qlKth5tDW363vaPRkfgW39y/P2ijn7cnmk/UuSyOGbt5b8+bgA6Xe3e
nlIit14rTjNN2a2hyXoTt+aMYGTUf9a0JF9nr0WE6dTqts3mV5oc0XEWur7RMsM+doPX3tbV4o4c
h+3RpISx1Ye0e//36zM+VuaW75bfujBjmRZ2TLrSH3+riy4SpYRVnmvvEPfvcfnFnRni9BLq/ncm
HaOkuw71b2hIVmV1Yzj6aw1IxJqLq3q8DRiLRfjqG+73Auuyvvg5jixMrebbZZxpMbNkxDM0rkY9
JrdO77zkk/HYj5H4f34+lWEobbxrxlcv9to4CRWVuUmdZ7M9BVN6l8YVHlsUVj/Z4P6yq5su4ThM
HY9CJmysjw8KdAoQEnr35yJDLEXNJ3qng5btW815H4sxv8UHabxObOrxSMOQ+8Wjuf33y/pzj+Un
yGX8Hr4vQ94XP8F24nwIukad4+p5Gqz7Ip/phlUr5F5e9mbqnyGF/zxCuR7nJxGcRX3OvfiIND0s
dSvl4YaFZ7+Zw5zR+4KtETpttMfaVz7laV2gfREoD1taDP8PtwtO3fbAIjKUfPFuNb2je1/hE0KL
jYmqxUErLIv7uAVS1U/6wcRru/PsT77eyxCZD8KFAweLcfkiMD/4+J4bPQootywPOYIT1JBCOuP/
HiF8uMavj/K3CCHGKU+b+1adsafFUXvVYk6jrGfkRAjbR7/3NoWID1P3v3GMf30tLvdETG7isoKw
/uO9KQPLWxG4PFHhPfauoOvbP830wv/94sSfXyVZHNRMi1orSc5lAlDFqJxk4dTnRli3TVA8aWWP
Zinbh6Tl6G19pvwfmXs9tGa9LTEEb8x6Q4+5X3m5usfT95OVtGy4Hzfkj79n+bB+e95YSeTT7Lo1
EdmtBXR4ZOUge8LBtcYr+fHfd//ngbhcDFA7RQ6C40umxIiR0ow+HWl4HB/0Ep1Z1x6wQtuje/sk
D/nLpQSD9gvRk7RH/4VM+O2+4on9b6KjfO7i5MG2Su+cCuVtw0T+DIPpf8PtL6sHaqjHYQ+JwFi4
WR+fIvitTiR9u1yNYEs1W90pNrn8JLP4c5ODOQh3ECAHzE1Qfx+vggdHjA/L2JyVVW9wKPruMMhn
GS67QLpJ2uYKqegn++qfn/xySYAHy0dP0nrxyeMN5mSj4JI4S0kmWoV20itt+PLvdfHXq0A0IWnS
sR25/PgMD2oZozvN2VDFuejNB8OIPnl2F9zc/7wiijkG/S4D/wVr+RB+WxCIu0zk2HNzdvOftSzX
1QAguHofXVJARbtk9M3ijA0WZILok2/sb7f3+6UvvjEDyWzoust7a9S+Ei1df6w8P1nwf9lYUB0t
PIyFkU6l6OP9FQo9M1Iz687p+woQgoHLG9P0J1wY508iiz+/LSI3SJjCYS3af7wuLcFXdrKT+NxZ
zszCQ14VGdALJqrhvqrS+ZNN82KPohMNfNRdwKe6lH9uG2kobNGV/XTuBWQmXCbUbu50MFvZpDYe
XUCSisb4pCL7x0VR+Uh2KgtjAsnav1j5QSahe3adc3aDptsGwiPhiab01FuDsx15vsd00D7jz4vl
X/1tOwaABL5zqQPbjOhT0784hoyK0kk26tpZork66LVIt23LSCa20gz4N6G41Zx4+EJCCb+AUPno
hk2ar+s+TV9mJ2U8QkaQMDHNzs6xYmAVW3N5N4cxkcpYRseSjsS/v92LxcAvhjQOfZRjm52dyODj
ujMra069sdDOg+c+6EqVD3aEpnkII+1K13EB//fl/ngtBFuS67BVkFe5v2LR3z5jPe37zCnD+kzf
cZMsepAOD2L3iyaXLtpn9d8/bm65Gux4GuXsG3/w1BUhGCiHpj6PebNjbgLGzrovX5pgOv/7ti6+
Xkn/nwtRi7EwbbGxyvn4FFGhTIlokvqs53DbeypC1W3uXP//XWTZp357dqhiRhsKRH2243CLiP0h
7R2fQapPyi1/uxf8YFiCwtMJjZdX+NtlggyrjT4khLO7Ky17GeubVnwSJl6chL8elykBOkEscykk
XXwmrpe5YZ+TRjLx+Ci96krT3Rva1wBnwmMWRzDllrz234/vrxe1bfozRMGs+4sdYc4pwUhz5Ety
rdU41ztXQPZ0x5XFkGG6t4yHf1/v4tj4z03+93rWkp/+9hwbVdvZhAXMOetmP58fpkp8krn9bXmb
Hk64AOVdgt+LM8OyaoqLYNHOGuMJo2Sk5L2ynJVz+PeN/PXB/XaZiy2ir0JrdgBHnvEWQ628C+td
JSF0Jz4D86uQC//7en/bIziddNNaELAUYj8+uCq3S6vIInVuirs0eM+DTepcMZWefVbq/dsbAo0G
I43jlJ374kIjdut1aOWsCDAndrTr5SdL4G8v6L8XoMLx8U5MBiDd3ibPC221kjmSqBipt1lDCzI/
eWiUYP/63BDp8GHRcLIuk1pHH/ENyI3yrIu8RCjpuTcZDln+WA3eqmEa4DBwPt2kTLSeGlN+z5h3
wdwJoYGFwbCvgOVQxeYvwL1yD3Ul0AbmzSLly7Qs3ptGGzJdZWorxsxMIBth4f6MRWHvy8H5yth2
5cdq/pFqmnNOEA35eEpUlt9FDr212LBaOAHS2xd51t2BY0wx46aqWQ8wRYg5FjVtJFjGwlmF1oA/
LnMdzAo9ZTSPJ3hcPqNyaofC8M1t64iBL1Guwyr+hiDgfUAUvEnGqt3kcQO7pgFuEc+D/QPpDdUd
mTIyTI9wl6cQqRZTNZAbSXSex+lYzPl+aFod+jS4SrTDDP3ajXRBQRfmeqg69djpiFyvmSOOgc/U
yBLQlTM/HZvtKpaM8cvU9laeqArfsRinJsDz4DiAl0jlGOxtK1F3sszejDw0N2h3na8Ok2Q7AzrM
rqii7jbUdCR8/4ej81iS1YiC6BcRganCbIH20+P9hpg3Bu8L+/U6aCnpSZppmqprMk+aSEFEZOBx
0dUU9m5p7vqUMoW8EdAGqZ3tNFvJx96C0K43OK+qgZYBxEVzygHQ+mbaEqJlRPWHo+L+IKeh3Tkm
dievRu/qJpZzrozBC9ei0HYdDrIQWL0TRt342YvYDio5GH+RwC1udnJ6WVrbxMG4zAPkG9gvi+go
s9dNDNo1Eep318p36TikIdHEBhTDZWp9xC7yELcQSTyvUi+1skWYl1UEBQvKzk0xJeaNGZd/raFj
u19r9zQOY+0jk7T33YYLHypMqIjOoZ4vvDJT6s6f6UjAdoyDcae7kb1bCIE9NgITD4rR7prmrnsu
p04dpbcg3Ez0gkdpG5ckbv/xvXD2RGpbH/Fqo2E3exSdQ+ycWlR1fqyWYpd1y485XSZYomO1PLdO
BP6FmFYY9Ml4G0VNdJBZBJzcW+VxHpYftJ8a1jeX5+FWbWhjsC7CpACP1CCjOhCylO3cvlKn3kbc
MTXRnZHejPk5bX2IrKi/h5KgkdwwD+gf42PVT+IY1QMgHtzoSGMLC+PEJPLAyoe/btI+20UyI+qc
6BA5nXnbi5I1Qd8kHCaL8w4EYrF9om8w9KWAkfO5Ww990TnoPXsDw1uMnzpNtPtqqt2L2dRqr2Q2
+5WJ8HgY0vkyQaZAtwXdSpE5dO0d8at5OjpVV8nAaDFWjAWuSZE7n4T4stSiOQ4qZJv7QiNlKFLG
fDLScqa+ttJrlyfjqY+M6DGK1/TUNzXQ3bmt77wFD5y3grXDbwRJrQLmqpn4YoUAnZBjNNqVRUqc
BiXDbaoSqL3I4Q9uIr9tkHeYaxDf5K37D+jZBm8VInBzE/F5GTGQqJvugk+UKlmPrxPe9FMVuSxo
sHAxM03uXX2cw6R2yb0tbce3+Mu9JQYZztCm9mO2Ojg+6pV9hobJJoswQGiTuW82k5xsqiZsBx0m
r4eXMjU3n9GMrr8sNgBVySQbdV98Y/OXQdoDM0mGOoWR1DXfsYaFDmIPXDThaEwzh3YJlHSQz5Ld
Hfcb+Nd1E8jNcRFYaktqz/IZ3a4NH851YRWPcR0mSrcRzav+Ykcpab0d1JQpboenmIn6Xm2WuaFZ
63PiUtaMJIAGW/gUdtmVVSA5wD5/Iro3VhAcetJ8ZENqBfkS4/zuU8GP3DEwsqDgYDJX0J8MrvkE
BkTmgdkG3+vt6hTt0AoaaF9qectephL/ymjWgxbjQ5C2zmeHeysQaf4zVf1vgzKfZWT2M0rtzWoG
wGmz9V1FZQQvil90RIXh83y+pWTI65BGExjDAGvRyrJwBSmKpqxJnhhD5X7kgIOolPbc5TM/ZmsX
aJ4S5E2lviKTg7kTq5L3puwwYLmVdbCxf/tTy207ChGzpAVWUo0LugP8x/0Lf5A3sUhnTHlpxyCB
E+MldXpE/7ItXskJeLFRib0NAzl9E16b87LW8SWmiWrxs8GEIa+koMhHq4yfRPsWseuFJRlnIR4h
BGdejK7M0/AhMB8MjYR88Sp2foXbgW3DfnfTOx7IoKnXfLpmnaVZP2MOZSYUdyMiFbvJDuYkxG7M
yH0gjCDdY3G2H7PBmA5IE/or1CJ12zQiO3clZ+/WAd/QWuchoSITfjT5xyHUhCMUbY47iPKjrRBW
5m62b0ZvOcBkmPcJ3Qxf7Wlg2ozFA8cHPixhLQF37Xo2x2EK1743n5ossUckksMADxXe3IE8LJSq
upe9iqjnVjep1r61BhqBD6EHN4bo+DD1KX7ISIIIlDlitfHYinu1++VllfIB2mHe91bEwkWdwyMB
lO2bmKBg+on8BgLwu9PLDzkMr4sE59BZRfoIlC6HREHhJEdKBttePB84RnchpTu+lylmYQ9nXqB6
ixnenCNan6J5Y2l0JR6C1BDWMSoyHsISy+5cNYJlLYIrnBtxfGfy1FhOesneySs489SFe1XgGag2
7AbRbYXPYCbyC9bQgeMMoAuSqvAL8OXn2RHz3uys7NRjqrkdc4E2IRagJCPxW7asx3vcRGddKbWb
jMJ9j0DGAMYq62MhWZ+iT7b2LlbpEDmP+d5DQQJZggoFsfwqn9fFxbA4iAzhe2yMjyVgEb7zenU1
BILpSSv+cP9COs8Q1fSkSQFK1NK7tUbqWUrS6lmlrncNcif+MVHLN8KeEIni3bos254FcEwccuNF
T70qxCGWvTgoHXZPgbMUG8HQvFYtE+6hbF2sA5ax15DIHFSF9SmoNdVBVR29O0ykfI+X1vt2OyTW
bqcZIYAl7x4AprsT+oRQc1a8rQXFE7TVBIda82qSE/tlYxvCVJEvJbC0taQ701cOezMfsB6LSX8w
2jZ6joYYSMDQzoe8MqIw9qplZ8ds4b1q5VSOXEDqUiuHw6qW+FkHQPDYzbgdJqthxOCxdE7KyDk1
8RjtmD81z2LzVgG8dXdK4wSCqIKMYLayPTJI95C6ehZm7YhRz2Mhlg3uk1314GIiashkcieiU9b2
10L+Dz6vmB74evOFMOxfXbAzbytK2r5DFqBzB8d+Meb1P/CKcs/qW/d1DSFsmq2kPSxrd6erEd1j
5vELb3GC5SVLDUUUy/Jl93pPCTT8QO6Jr8tsddexM/Uw142fWW5PbmYgbzcmvpfJhS+PNx0n/pIc
55kWmg02Cm6Xs70hzew2YYPraxUnqqvSdd90kpUiBre9WIz5KZqXJtAS3sikKF4mtLd45TMVVq1h
78zqkJb770ZPnnVEXTBKGeahg18OUwuAf8JA7uvzNBxQgKLwz5acna9t7CEszTsYTgXi5KjYOZi3
A7uPQUm4FL+XRRr0DVmhzmlatI+yLbNjO9tWAEFmugKdVV982MvBHHN8KBOg5F3m/D9Wa3t+7bm4
EF2QYU/Mo2c8oVhU8RYdKlfiJ4tdiJLUHgZK5qS7mJkxvKnahceI6zT0msq9oqGN93KlZrIaW92D
tqEJ0IEif/YZDcc+75bpocF13lGlju0HkP6beZafVjZN1k8mrMl4lq1KLYRAFsmnKWylaC/1rv7E
Hrd9GZl4Ide2LEypcty1ttpg9pX0gmKYoQwKdx7n1x6eydWeuJZHWzg+YTrdSSrcXqXjJfd5Jeyd
5zb1MV9T25eG9lH0KvfLNvX2RAZaX3lr0Le4ZZLiY8L+FsRptRl7Mp0qytNTH1uA8qNiS8wplJWf
GC4uu7HMknujIRgAUXLnPCWpB5WuE0/jhH4+TliVc9a793aK8D9ygPu1XYvjA+Svoz4MaQ6Lz3LU
PTdUfidr1NJ9iyX8lBXodDRK6rCw+iZMx+kHioAMlqRHR9znkHgE1EDmkiWcVmoe3c49rGmNdcoa
542QRN4St+O3nzqMcZxmfpVEH0WkqkDkwoTyaGZhPm3nIEYwvyFDiI6JsQ4dXXItFTG4AJ6j8rYE
LpOFHqQoqnpX4yc1CmoYSAMclzJbrrAb4C0ZmVyvrtHc523xMQBfOk42Jip/sLBHaYXXYXwGm+HM
ehcmGIjJghXlHv4cVwOITJxMfDvxvyWvlAFMmiEK/thJPH87ejTeL4h7jvwHZjAXKrkFqoa2Nl6l
AbHVGSMOBKN+VyUWM7NyLUAlRJ+Za2L5WgSmh5JjJN17cO7yqOMlrzZS2gisGyZPW4Zdv0DOcCPv
jkE30CPZf8SO86sVbChMOpDzTEjKG9Ji7dAtWv3lkabpp6y9QyGsJkgUvnWtTBTepUhDJ2Hh+OJA
CKTWakeMOQzLUQf4OhTpsI3i7saekGTrFnEbLtMnv6GpN/2spsaDO0Z21jQRiWHDYrrX+9n1mVOa
OyMCCCLjbPXLHFQZISfMxS1nZfJLJecl1a8XQwBoapi/RhULv6JyC1OBTj5L0iVMsBiErdREWHvD
em/KxTytKaQ2OFvLNbZymx7Da5i1d91ByCa+6XqJW7aULsSudLjLSzkQ5GIOnxCO3Ys9Z9rthH+K
J5WO+xI+93vCMXPBV5yH2ZxDd+TrZN5T1GKbrxOAVV49PIFo+h2nrjslavR8VujrjZk8DcWeiJ0s
oPXhUZi58UHxOnK+UPM0mlTBNPSISlTj7BL+f6EZm9I3VEPLh8MtD9OEBFidaKx3Udt4SiWm6H9r
5Hzh5pheYrOqT0pqULz1cqnTEztQACOyNcBMu4my/5JczidytK2QXM9iV+hIUpomQmBlYE3blUtf
3/bK/LEtSzvDx5r9Yh1NhMA4iXivUkzGI+/92mCCz2f7s7IddbSKmgGJIwxKvw5naG0hSagytvlY
Cl89fXlzMEFQVy1QuvqG6k4rtIMzkJ+Tl4wEp4pqFeEmLJO8xkMAYpz3DioCjr0eb/P6wOhiRAmN
tgxtin1njTh9UgdlQNYC+05LPTmmIoqPblt1j4npOk/8UpZvO3wtUxeZYT99whLCJyTwV+oUUD5L
Hxz+aiTMLS/F25A26W5RhfWpEtO89bLcTP22j92/VRUkm3CaXkaBSK9QPcwPPXrDtIKcKtFIuOEY
DUm+gRVSdOax98Y4xDj8b+3ycQezAhuma3FuohjfZ54T4cRp/s0AfV4YLcGgIK9kz0YPzJLgES/L
Ih5J535Zs4lsJ00HrmIRAV7HSxmWCPtxKw2/ExkwQWPkzTEZOsHBw9PTwcCdiFjrH+VYaRdgAs4F
AGpy6xBjSpCym+9WsKUMORt+DWPr+LUPr7bqu9yZqVJV1THUE4wt4ojXUn5zq/wC+Adbg2oqEAtu
V6XNGF0m6YX2pi2M09Th8gQH3dpTfeekGhaqCjt1hfGfn89OAN+b7S7WvS+UJu1eG6qZxlD2X+vI
9BHRPWVVP+1NUZe3VITj21yBvLG6KPFpGGsgZLI7ROWQb1wBGoK1sfMPokvifVWNRmgustzRykAb
1xe8qI0qsqOqgSPHjvmHRx85brOuQdNKCFTC/WsavQWYWuRnzlp5RWxYhUJNKCjj2Ooe25JwO/6x
wjnUCWCVUwxJCTtioEHe3Te4qXwrK/+xtUp4bbufZAYTgTfZsM52xbd/WI3vzY/rJ3rDbA4CLKU0
4PbfPMIfU/fSuCvx4+5g3zKIE6MVDmqjAGbujbNC87QQ+589l0OBidZAhkXuYizHkY5cBhKPlmiv
xdLrD6NlJA9db1VXL3edd+xZTKboSH0+XHDNKw5lWA/yKJx+CfHqWTtgzuVO2CDZdJNKTYsHE6BN
3ZcfStnRBYxYd0wIGjpGRp/cQ1nrw4rIocPMYwmGbDIv1sijie2YQ1xv5a6eIOKUUbYe6swzLya+
ZQBcBp42C3az5xn14f8QgC7u92u1fmnJ4DBwbWb7pCaR7BGrg42hYtsbPdbqvtGmI2t7gDhuwuMo
JiIHUmGfplkc3SZ9bsliR1TbD7tCKJoxPclO6GjaWw+O8dlkNHtZIRZypXSG+GN52HzYrnqPmiK5
GGB8DjmRpcGcZj9xP0/8+Ax8xbrlBkVqwKOX9hHwB3sOUUkwomobKLNOrt9BjOb9ltiUl9jTd2Vt
qSMvp7UnpUBgPjKbs9bN1ZNJpPf7vLr/nGrm+6Jz3uBeU/vagd8ya5V7ErKtOUva6rnXXAKiBQWF
XpHSQaJr+jGajrohDKwIZKpBN6XoC7SVzKusKfBBlVrzsqYKVjoTCajPtoqiJx6GQcdXNB4BXNiq
HaOBpGqjFTZ6W34sqxzPLDsHYGOzCci106cXrjqxTXTNEwow/S5pGEpQAo3HZXQ2/hpXJFBY5BEC
dEPZUPdLZu0/GVI402ceR3GdxHATqqEo/xi5oiB1O07kZZjtq0sGyCMVeBdaMrdfZyHHxwz+AAlL
EfECRMTtNc5EHjzf7Ltu1oowduaauYXqAjdaZlj7apTXwWYKt5qwyAgpe8cNh4xobn8xeU1HAjrA
I8yTQk+lY4bYs5iA2zE11d4yrORqdvUE6NEBaerBSO5aU7zZi3hn265TqDWfMk96rNAtPT/wCXUS
LcpwjdA4M4qGH6v0CHMGsEUPkqlGnV0Poky1kdiUrrp3szRBWnRlH454QM3qfWNxTf2TWQuuBlXJ
P5dD/8Yppw8k3s2ZEA742cyYGF1+pCUuhTkml4ORgQoI3qCTJONhB8yU85e69yNzQNyYJa7KQTnZ
02jUHauBlrFCVzn7KKuS49QYJmsHxGMkK5Tn3kaRwSsnE9TSg13DPBq8S+MZzYdcmy4Cmdyb+0Wk
L4OX0J5Y00fSbPhewecXcAOIJ5cpAfDToUhDXE0r2NqyFHBbSyvy9Sx6bJJpuibkhmU75tBt/5Ji
vRj2merUC9aqIdD71AOF0oMtbxNLPwMfdE8zDMe3qNP7kNcWyYLdR6d4YVhseskrGwQ9qNyYFAMD
g2GEU/lIYxOdsFoZocxiUhNrYj0IJ1KBFvfFIRsmJnfeWG+8Shm2bvOv1Kt/eV0aAexAjMDSYbJ2
GWkku10RDfeFC0ZucAHWEsCQ0S0l5q6F18JYN/83GByLY1MWW0IiSxR9cKK3Vl9qiujZa49w6Xde
9sncrI5uqmpwrCvw2S3fbVRpeujQjNyuuApRSIr0gAaXaEV4GcSQdQy4SgPkt63ZP2sOvbOaLIXr
uP6OinibRr52b2V2sdu98bT9Algkwrre2/ZFwD0C2g0eR8z4s7lF/IwFfttina8j8hsMqzUOtgHU
UrFEgh0DbbesGrzUgmNiaQZ1dvC+EOGq+UuWv2A02wZtnbHPClc+kjfzbzGNy5Lnzysv/EFH/Uw8
AbP4Ai40GUBXMS0GmSI9GH89/YWwivPNuTjjfYlrSUKmY8hpljYle1lE7yvV2NUs2e8EzqIlf42Y
hufMdvtPA5JU6C2YunGdGiv3u5uJXVaq8cHRrfXsmumna/WvcaMDeC6wuitjZPrlaGCb57rjAVdp
4IFpfLZqXO++ADR1NzT6dBE1uCVGwpNfpxocUo1BdJUyjhiqOmbqqzqiIWlKYaiwHrGA8FkjIGvM
6JNfVASBFAYTfeZEJFoPnMILn1YgJuAwY2OO8MyHdA9ZB1NDT8gwyYgJ3EUmNEQGcKsJZ3juZ/Yo
bZo4F9KKPzjPzYPDqiPg2NPv4ClnYYSaLqgwLdi8+JhS6a/ZMSX05F8CeyYLQnOb+3D3+EU59r+l
Q5Nk5W69q3tqNWzfhMhM8e/szMmOKJ212rHeeG85fwIWK6BoovkLsjr4MCZDLGF0ShKIrntTE7SE
aTPrP4bW95dGYcTPiM7wY2Y3fjeSusfgCUgzg4IHa6nVY5Ym2ENG3bAeHbOsKI3Xpg2Wavq0OKbC
AlRwANTki4xT9q2m3S7MaAcBMTcTX2bsGlf2NfVVcpTwg8h/Na3wJYvtBUSkFCxMPDwcvZFgJTTY
yJZRTmdefOhx3ELfzrwzI+d/KhkY9rrutqGMsJShk4mWsFCjemqhtYK2yTsARWDo0oL4RunEyfPY
xMMdgcFfEKzNnWg9tMoZVzV1HNF24ChHgJtOt7B8Gd5ECeUcil551YaubC6lmZdXnQ2SgxVFzfA5
x2yfj0TxaLikudqT6maM5uihYYYPhauiVtQH9TIZPVV5ps2AppsN/26+1oKR3mLiKx6kzM6r4+Vn
W9/K7Y5nwSKV3tmM230b50nYeUrtu9HpjixqiMFpq2RPzYGDv/ZMTr5K9z3G6mGUyXejKl7Rg7q8
1H2yW9PIPBLPI4/ebFK/RWp296wol8fRQhKqnMk6Ydyfd1Pflzf13MHt6901RHW3gBcEw5RbsUfK
kY1iXtjzVVs99+LE/BtkFH7WPcC0OTfYA+gmea99R64DqakBfS9nJujLh8Toki7UI7vz/E7P42sH
G5mdjGP6rNGB6fbRPYeJIN4mMs62UeTHUYn0uME7aW5IEjMyjwaBCIFdPoOexTzTBNPCBAsKDLpv
icAAa0/HBpBEG5m0H8IgzzrdwmFmprh7FTMTHzMgzx51ij/mTXk2KYzYbsR5MBttf5mxxF10mZpf
OTE2/BH8LVMHjgiiYn10xVg8GNRnhzgbHnKi7w6Z3YKtF4VxVdnm8hDWGAJIXC/4LcTZtmVzEhrW
qNqNSCLq0u4zSdNmx3SuCASVKCG0pcn1wj0Awz4n1UIfn6yRhQwgi/4CnhwRUaT6nazWTRpj4AMx
JPlNzar4TRdCX7x8XY+eF9u7cRTJYSomVszr29qO3ZGAgXqHq3945LBeWBdhtM7aoThaRpTeNGbX
XABVAIKzxvahkZnLVmsZKPJWtrFtnN313fQkKDyP2mwxFFOaIBds204L/Ut6XX9dBF6sylH2qV/M
5akZB6ZNFBiBQ1FTgTOykqy86xKb18KbflKACe/xVG2R4put3s45F5op/inHxd7nbhrRPU85S22d
f2HcKGbVJB5oKOIvJa3qQDIVcSkqZ6kbE0SZZ854i9kAKrfe6txnUYvoM/bOZNF4Z65k8xTnWYNB
oIQP0uRQzLmW1z5fDuRHdSE1fkusZDNdK6PMjxwiw1YmagERH5TKg7YcDa2pkDTY1MdLDQp3WhLf
zuRL0QzegRVPd27sfouEanW63xHXlq0A/kUeJIs6CrR0mm+bOa4h9m7IYMuryRjx/rTC+O7oSdhP
f0uL5BXb1Yq3yRL5w7gsU6B38bDDdC3uiAoUu3xktWvKuDpnXi7PkKLSQ1bmL5lwChpRQ7/00pz5
ABQMjCoHZsHGhnUTIlh7QoPL9mo5EZUev+Xx8lOp9gMPXhIYVABBWfdMzEZKAXaCtH5aJ/2NNY6i
xdHv4giPg+fk/b6Wq+mTY2GGKSfRtSr6xM+XhQW5Pb+MdYEAcouhrtmd3k52VILRNbRXQmhOSLdv
l9pI92wCbonFc/frKD9HUyWhXLhpXYOvOKyq5IaY9exAn2bceiDIHhC754GYodeQA+nto6FwfyjY
DICETs2+KAfdorndaemhfFiL/ITN0hwRpCMn8SLosMNs+RW98T4hCZBXwfp0MxZ8jexaGJRbb9bq
76uY0huvigjYa1wsUCzDUx//2YRsi+lAikknMETF16XJrAdynvKr0UAAXBMchWuStDsjbQh7qzvj
ztxWB15FdyiQ0/rSJiKtGEX5YMe2i4t7emsp2UN4ch2igC1FxejlcY081u+2Jv4iMAPbi4DQxMle
QSmOwepoP9LWHXh4zYc3Q9ZIpmG45pzcx0zjt4ktBkBNL17RESSbiXE9rkQ8BvZaPrjTqt5sfrKQ
4RQPXDeji0Z6W5ir5AMFDxRXgUJyTJ3QiJPp2a0dh18C9KjMmS0BwVGnRjnrvgeZ4qrxtY7YJWYT
uS5GN6QAPDwvZO0RBW43ljsvMdTJHAp1P+iROvR5Wj2DZrJCYjHMwIglcWnwvqogaif7U5p6fxzd
xXqPjUW9aI0bw+iryUJja+LiHy0ktS1SqZ7WaucmzAqXdquIOhuodGMPD51VrY/jOGJIZBYFMX3D
YRr51bLb/otYo+qGsZRgxe9Ez7BqeHXbCd5dXAUTLQO7TbZgNJ+d/p33Lh0PVst/q4rITjbc9Tgn
mbO3EovpIpvHWhNB7SHOaiuoetmvqqe3RIufyQ4Crr/pc+aCcSDMFBcNmj29ujH/B8hq9a7tWSDS
Hg2hIIT+TmZT909X7fgKoGgMMrpdv6hn6G46YBtDccv2rqbf0izG8L0HJxjyCaplXk6h5wzGLvYQ
H8xRFQNKss1nY7B+dell+IGI4ZxNKwsMo40ePGySfi9rg6BZfNTKZoEBAJ4EDpOqB7E6XFbWFUfD
aljma2N2Z0UTX7iM6qQvu2zwR1DN78igzH06Oi9ub5uPlmjMI50X6hw7bzngG24WV0ZEYrfrfpnK
jLCH6CkFN3hhVVi+KImsolrc4sawz6iiCETJtewNsL8TNLVDLmFN9yNcxGQsKPRHK/9EWs845wGE
E+VAQIR2oDN8TqHC5Cz9p9es3BvIidgfXtvqezSy22gli1jdk6QKWkQ3L4xpSCylbol/oEhzVTL6
LSB0bTt9l9i3F4SMe2l3R2E/E01BzBAvpXxqjIuUN051FydnNz1Cf01ZIenQMT33KFuqvBvY9xFp
BF5JBnQi/DJ9FyS4WBof73Etjnb54zkPtF1+qtM59DcMIo2VVki/KEaf1bBLOy4V2DI8ra/Keaj1
F4ueqrpL0kPvUMTK01KT61H8ltOxYAjVa4HZs6CqbxamSunJmO8VQ6aBDWMxEtSN5CvnauvUH/Ai
aoTfXgvh/HbDzVz+DJimzeh2jb+NsiPPhiQMD7VK0u3j+jkmk769MZrsJFlU2+LBab09t95NHW3q
mnrX8MmDdg1JE7zow37ufxbmFzJHxkhfpU+vC5OpPt5NI/ICGiNQWxWT7WI6GtlZLBc3YdcqilCK
o148VM1zxavT0WhfXcWgH7LfqIqwsYi/dQNXuWE9/mxPzU7+aDKJDQSFsILO30n3ru7edM7LuMnP
uXmYjAtxHqeygHFIE83JMOjfWUJIHCJUA+DqAnlseopivI4DZM/5hxPILyHMDcziRHPuJu4duNk5
YBS9eq3tk80kgsg7P40mv7XOCUojvjHcIyE/dZ7sW+NeIwhTfMT1fWGcVPKzQaFxIwaT5AO8aiaJ
MFev3LZfH8xYJufBI+KolwT7fgvjeZlf8Uz6rDl6cY3cQ8MaCz+MhhhHHTL0M6XcKeOnQKVYcqtC
KE5XjUiiax3dpoLwG7Ra+dXlHrcJnxG93u5r2l3A2Wi/ylrr2OCO4iUZZXViuvtl5mZ+C9tv56x0
V/l1IujVJVWL4kt1M1Ioce9KLSgtYlcLsjc5dMAg2zeR2V4S6HpGcSwImp9IVIKHBYKdQA4wJIhz
WS5tLoT5apETIzjyvJex5eT12KsVDFIjX4wvIIZDWCZBSzWY5Qfy2umh+K9STS5xiu/5aSa4p7za
ZGLMNPiyf88A/ibnjv2ua11z2CpeDktK3cn5Rfce2+iQIcBcmz/mkwete9XXR9N7QSy+Fn8T6HgW
WHVrbJyKoz5mqNEOWyiBKcFNLx9p+5ISzzbqxyieT/akBznSjbbGYu9B12ZoT7HABuG0oLoRyN88
oONd9dQbr71FeakdqW1PtbmR8KH+p79i8NjYl9C9sfES8teMlV/a/2aoa2V2s/K0hhQtCCOdJQqQ
mzNP0u4RFYWA9macCJ73Q8oW1++9Y/8g/gviBGy2A7eMgftqHgbB58Zxu7CTP20qSHaTZXL1FoOK
hAOR7wBNU6gV1S7ttdcR+Rn8Td+NHnJ5Pyf5Mbc+TZTgSwU/lOFr3HzWI7aO8Rmk23YVztsIQKB6
11ACNL5HgkRWUJGWBtKUZ0IldTpF8PPVchUEwll4qeboTXooM5LoHEFFdSJfpRCpSUKwdlp2acn9
cTdG4HhvQEYbOzbhLIwoWTn323Cq10tHBM5Cplkiw9h6rWqSjPlEZhoeBAG1DTN6z9KTB/Zsxz32
6FvoogKvf+x+KnOToc63+aLCUov+9WMT5glLhupqLyetfBumb6kfl/JgZPDuQAp6X7W8hxwQpMBA
cwsso33u6BMreaiIeJmI2ckNcAEP3KsphDcZFJMWzM73ypk7td9d/uzIG9oLXzYf8fCBlGwnUQ2g
YEByebtmaNiPk3Z15yMoCuXyPtwPhOqU71r9wdQqbAQ9rvOl9U8xb4pK92V5MLPXfvx2quawILFF
bIC+7UmQktGiL6y0gbDSjCMbhFL5RVK400NxrE/sZ8B/PPXN2+JeSpjs/+MNiOWg/eM/jIpx/NfI
+y3+zNOO0n4s5j+WH3X/g772CGyY/rn0dfOnXMh68w5Le5O1XJ6c4gqWrYNM0coOa/k8MEdJ1ztb
3nO77amnA2Ao0V/LyOQPEilhob9KO1TxazY+6Mt7iUrEUBeNIit2PHXchMXIM1JOJBuEaoZwaUdU
jToXRK4cePoKqmNNgLNlJ5fWKu4n7JQ8+GRP/RLY08M4oRwcmBGWt4bHBDLDvPqaTiT5yW9n/u0R
oGQAgeUMw3WNt7CXHV+GYMl+NfYOLoksCm31lIgQBekitQPDRQIG3pCU7exovSU05LDO9l1EvC57
7Z2RA7VA5VTYw8diWPs+PpXuO/sCWuliX8q3JPq1b5VHgmp57L/cU6vu7Ia/caFX9sfyoNjIYWc6
TcnJHhEYQmJN1ptNzzMuLxanal5yZmwHhPgpuaeimRTD5N4pMZOSE1U/uvD2m5yH/MEh5hEVRshU
lRehTe4qZ4tr/EfSeS05qmth+ImoAgECbo1x7pznhupIFFmkpz+f97md6prxtEFa64/Y9daPxH3q
9SUPfslHL8dTMl/oHNvI4eb6psFI8xIdAyZucZs1j7GAkHe9iO4k/rbfuowWpjywkqn/CkDEIFG4
erqwS4iwzT7z4qZBe0BOyiojjVfOvRXibrGOXc8qax6c2duNXBu2f7IM+Ih+5+S3Eo5kWh8Qp6JL
v126x2X69CyemI8y+2ektEX7COpp+miMG91uYf8jEgxDc/yYvPNa35PsV0MMNullymjM+wT7MSrK
0sujap9NG9Xlp+mdpfMYTy90j9TJcXV3XXpW6pGeAKIIQkfdBgCz9XRX5vcOStts+FdmAw/B2fVf
Rnc/c4tlCUaVF1c8J/m9Hi9mQtU0KqnhPZcnMmT06jOvRBmOdp5Q4isfA0FT4UMDqj66vI/vq3UX
6IhFbusO39xHcN1bm8tMxr+zpBijuvhUm7olCelmGXUEVbLnO8NDWhCuKMhdzZ2NZe5ki0UGXVTM
5Wxem4RuFC06SX3U3mNuTpdR/Et0vC9FAFRN3VB3y0YTSq9j76FeHQZjNve4kKlYayLGdAZmsGs2
AEOalKiylqS3lBJsPC5gv3okIgHx6QvduZx2+Wkm5brsvzNU04pK8qU6Kus3Hb1NK95yDgBh5hjG
8xBMWjHAz7CJyfSrl3RrZAue/+Uu7xWxQaC4gGqK/77Vv1IF1TfTUQf316ZvCjh2KwVLCxPH7EUe
CZyNfBKS+vWpf9QJad+rwymTbLv4Y3YR7U8vcXNTxm5otNT3AFWt7t/Yq+2aPk3NJ63uDWn1Tc55
UANhdsY2M+/6wL1fg+IyNFQaOtxYidrEBkJpfukTDaKBQJcoOfG0eKH5O9J1SRB18u3YMFb5bztS
ze4i2UdOw41IgbQ+jbhgobY5c8noBnCu+CsrtC0xBZ4e4FHePY3jO/1Mcrgj0RrxBSd2vOuqHxuC
nexKKM+/2o+kdvZWHJNim7OJt8fU07vR+mnbjshZasWuwV5adccGCNTEl0OaMXpe493I52Nd6SNS
E9DVOfnr4r3vHyzUbQZFJMvMRZY+L4Ic07qLAP4uA3kFe291kdP/NT4dfN3rIO1XUbSfqynpXO9D
x/5p1V/qemeXiPuErB5Vvk9dxoaO3g0WEK55Hen+um8MLt70NQteUmFFukPTu37N6ELi52r5C1r6
g3DbWB+aiE7NJ04Pznqs8LksbIml/JfQxtht89U8jN540fJ5ancyY1Yhryo3NhaUMBuP2f3QQ6fb
T9d+aKnyhW5L53Nb70rrTnsEsh5dzyKTfosLI0I9EQ7MiLLK9poyvQlVnzAfhu6snXMHLS7TH2W7
4QyEPBhHAVPaAOTm1ovn3YyGtUf4uTHZpYikIayWbx63CsqAMLtuZAA3+nW2SbvXVCuWD7P/Q1fQ
10owvqMcIjxva/sZoeomq2dwn1/OeCe+7Yyz5R1VvtcFZX98Nmhzd30M3D9NWyssQNntVPo2eXG4
TpxG2JBOBk8RjAF9BRf4Z9v9rZIGpegzdEmGzg3jCslOeflnzjdm++yiVa0uVs7DmfNAm7eyQfZ1
6K6tB/656dl93Muo/mwptwntBB14VfYsNWwTwfBNex/Ll2Jyw3G5HdoYup+x7M1C+bUQJOQBtLP0
8QD08Y1Hum1dPanx1Wif/O5xWvYjhunKD0F/wdBPbskPNPdd/yHYYJzg3GfmsQbNKBYmIFp9VPlK
s+bdnN02xhlHIN3Kj6V3VvI9J/Z6XYbQk/Q20sGTEgxLEdZqwctjv7MBVxUrdcpcZ+Z/I7n4jT4k
zU1O411Ws+Zye1fVT0A+Ps3H+8za04dmC3qeSQROlm2b08qWNAedvY6k4ONsg7z+zqbPYOB/iOrA
sN8r8dV24z61l61tHol6R9PFc7z6+kEbVIaS3yhrBBvEGw8dpm1SzVc6QGSL/8Kh6aaYvhyEfYtZ
EMmmL7i6TsAN8QYr3ytdAeHKSY2WujjFAdi+4d9iGAzXorqU9QJfjssRvIcWh2yJxNiferL++H14
iBv84tqc093bpENpy8AO10YqJgqkdcIiMf/8DkmSmCOyiT+CBPMQWGxFL/Soqj3CipM3LIeBYgnz
qmuiGQht/EAydiFMRNLrtxWLuw4dOnnMrGDB3u4HWpSvFQDjtq2cQ7vwsnvLdPTr5F3P9bvjGIdg
HSNfmpe6pkCxWUPgsI1cynvwzMge5xMY/4fLgCiD8TTZ+QPVZ9tpWnZZQ/Ow8GqS4GTkx+Zx8I2L
KpJzahu7CvZ/A5vx2xlyp9X8mCwmRD6E1STC1e2PPW9NFqCbV/YHyhdmCSoquI27TVYYIfFeT46H
AiyVx8pu/82Fj0C8JmIkKIOTxYWL3jukd33TGna0EikdEsSLve9vUQ9D/ySdkRF5rTYiuG5z5Tv0
0P2UFTtrxirgLad1TQ6o4e7LwAgzO9hXHb3n6I97q7+pFPReBUmvu8Mcx/ciGwlpIqJRr/2tXtW5
MkbqeqttbFKiArhM3+nZ54DeJGt8j6LwZib5q0rcN9EMm5FLcygETj90OSI5Y0/a6iV/scjRm8X6
0q99FPAzJupIvSRhMOeRw8HRUsS2LisCHQo2kgB9xbo3XOvS1+pg97ynSConGig734ugLj9awz8U
9XTTWXNY46/sKbaC1aR7lWLdV9T8B9nNj8CRb9OoT04Rb+2VdE+Lhk8ClVh7rnvtVDPb9cDy9Hn4
S42E17kz9Y+O3X0gjEPGfZKaLg3a9rXFCqzI3KFofzBcrmDJ2zss6zktmd4LPHCDtO5tc4zkfwUs
ZHw6/RZ1WZim3aHtBwpnhr02ZwpHaKGC4aOc8uiJeiux/9nF9f3hs3Mxo2f+DWivmizv1Fvrlmi3
W1kzsY1iehoBkQav2SUGmJwJ8jO787YEhAea+jWX4JFy8yZ0R3qQmeF+u5rv21dR43JFIbFtBaIz
mxGSClbKeJ14idwZEWmJ9mMa8mMxldugK4+mWeHuzPftXH3AKpeUGKcJ/xtj13VQMVfNoaiIOqds
Y+tNM9Gh8Q7amApuYjrSPCFqvKbuKOY2kOylQmbnwp9oEkn28ThTWRwYiIraqJybc51wlvvri4Py
dRwYiFti0ymogv4ar0WlAWigaXZn9EXHYiF5HytfHKQsJPRU1+sR5ZBmraNAU9pPVGBt6Zm5o+Ol
JB583asueWt5eMmoJypLP1S2R66noxpS/vMne3gtRra8Hh+5JXEG8uvkyGibJ3coPvJFogWkbtqt
DrNKyOpnstINYx2GUASQFaIztZ0hlWKrvHSwYc3Akcz0w+ORc3+0urlbUE32KS+FVYU+KggErJi2
kYCvnPJxRksRb0LTMmCw4LhdeqriYZPHzbaq4bZxN1AphSSyCbuai4gsRGTXgPNNlHb+QQCwku8a
5eMcFYO3EYW9J6J/K9zqljHzhMuXTYuheDDChKA9X2Bd7yReIZyWHibIrAIPc2gHhCBAbJDXNE9h
yBraU0CnYX3d2VI6TJXVHxym3k6rP/L7qZey13drgm4bl5uRzXAFlm08VM8+Mdcojf2BON+KE1Pi
Hap0AbIncPkRZHwjAh+dbQu6Up97FsK+LkPLmHacDMer8nzpu61AmxdM5Wuj85OeczNEL3u3pjFl
TI56rF1kiqgo2AxxruVO9d5bDqoQDDSxjSY2t8ybdgQs9/mgdFbwIwP0LCPZtR033WPLiqYc5nfl
WwQYxZq0jeM5JKtwZ8feRksfNQGFaqXEQkZr54Q03AOSLxobzAQ/Kt/ngsQpm/Jpg9CLL+fawbzG
UUOeX7lOKpSGC66Rq63Emdx0JtcupqHU36LYCpP5uq+3oV1VF9PHZWxxstR9hVhJ0Mwrf2ysJeFS
OGHqIAAwfZTTXKUmlV6lxKzf9781g3jD5zXWiS+0Oc+yi+LVjGzgvcaybyyg/5b2400yEjOcdOJc
OeuzndsH1N17Si+eCAB+gBWmzhdH8iz32ojmoAYTzadDSrFsMsg9RqktPrIoDvIHc2BUhYf0cQaS
2vPgKeOjmdCI+jB/lrmycGDDkCnMcbClQzN0mOFSbTwGNuvbVB0HJnaK7CiRc2eys6me7juszsLb
B/OXw+01UpPYY47s0ehS+zuq7SAxO/CnFl082cAo7CQr2nfneyHVD8H9J88eByzeYQf18eAN7yVK
R7vM7yYAumGmdnGp8HYl56xr9/j4oXiGUM7FnePUR0tjh6vHvZD5I95v8FDYWYj7oynF0XKCv1Zm
FHYWmG/S6qkmjPhKsdtmACbDSzEHw1FDl6vYua+tYYt9nk/ZK5oGURvaHEiu974YAPFD790ye3xM
SAnpBhwBeRBlFde/sBIQS8Fb0cSXVeNMmwZUlWnyHFTzzVBqnIOI/92GjHG98Cuyx3oPxAytkWET
pHkyy6EYuBwcjIkIr6+EihHRIk6P6VRTBLl8iJxOW39E1ON65G3i3BZhVmpG6ME8UbUAFRA3JDG4
6Lk7GNYoHWbKgBCuxSypIlgPV+nm4vU3NM3uSTs7e3rRByi2H3+2d26WX2ZQRuWIqEnkm5mMOx13
zu001cCHPiEWdcBO4289OOVY0rkyEqHrtf42ua6OamGXx5Nqsk7Irr9ty5gN3LrYTfZX2/5v4K83
HZHADXVWjtMzF1anqSPtwrcJCqSWnq6WqxqGmXe7+AjSriAQmJIEiLFEB2YyrxvbTWgbBICvDW5s
GtQHAMrkehkauG0y1lWnWxAf0ZXbFimjHH1auSQpQ7VJhKhhNwuKexsa46Dtd2MJ8dpjJq/mrj46
qRMK0hTa2WXodoBXiEtYbTDxYdx7ZYXGUiM5zytHRZrYlEdjwZuf46a7rRtJ/HBecDDb5kPAC9qU
qqO80r/SRKN4sPy68XeUFA57laXYOcfS/857/8vszODWdFs4CIvMwtfVhsYS7qXvc697qdF9vBHZ
U+6nhdtgcjXSaIlayCYG+RB79IBs2rqg6Nou72qJDIz8AuKp93GaVBdHkx2Kk8Fg23Hf9ei0Z1o7
vtei13sshhmG8UrihusKSsnS+M63LKydyZrOvEGpQJAHkCdIqjD916bpxLu1JP69cBZVhHruxN4B
0w7psU/3VgXiUIxxfhqFe2oC0jCcDjP1Kibrv2q7Az4XddOSA7LvVwePG7bLA0zsELWFh2apR7Q3
SyzFA5ZIxEN4mDCn9TdK/NJSg8o2p5/D9j3xSV8gqq0RTXzSDHB9eRKf+oylXhV6xoYaCKgnTNSP
KNPSY97hMQAjyVrQ2DZ/1oXuHlTvIuZHXjvfZQH4sRXYRLgI7DoPOTEcPvElyXQ/NZn3LZVLSsmi
gT19eiZJlnLvLNeJqYLpDbTY0/IE9b9LEsryvMUj4qGnK2YQNmR2Pk7q27fWdadzvj2zJL4Dd9Kn
no0pQRvVA+6MhA1go9zmdJ9AK84LTd3jkj5461D/FevAjpvVFVuoI2SAENsjaAS/sFieC8QS0aTN
JzVPP43Z5afKtW6UWxLMkXrMg3lVPI7T9b4dfEzGLuEq90HWeHvXGrBHdpP1Dv0cPKNQnl9JeaH+
gWoOXoplPHd9N+4SmmXOZiD1y9ALqOBArUf2SHw9yLIeeFac+4oUgqg2RftjIpjct+s8HiqoU3JU
Zca7ksfQO11iM6JPtvHjyao8WgUmXJ2xV2Ar+O+xr8ij4Fgr8hbTcmvy7zXTd2GShXJNYDvYi/2U
+a0guwUFCbNLUxgnxCom4HQPYO0mikPKAhQGDyxf8dBexZ9r5e6QzGUXZDFiS3+KPjUV4SnQosN8
HIVC9iG1fhnnEWdG4IMBmkH9QiUZ4+locEYXWFvMTZk7eOdyTO8oGXsHSYg77OsrzdNMgfcVZF0Z
XQ1gZAGMLY7EgrBk2TOWlY07A2QkTNRZ6ocWjYkAthw/FTF3T/wTHE8CBrw2lb4VhOlwgM5XLlom
uOwAFvb9mP2SVp8hb56AhaoiwKzQwn+lZEFBdzS0wJU1n8aye5/AaCoPS7Vw5fYkPSwpqlsfODTP
9XJnUDKVAaCfdDZRMEW3vJMR0J97TBZe0Byauvi24/VZFTM+lpsxk/d+SmoklkziOIJ5QemHtOaQ
dDVHuWiecuYoKmNSjlLlO9OdG7vVQzHbPhcS9SJspE58pO/wmilhuS/GrEE1aSHcudc6+yIO8Ib0
crkfPEV7Uj36iHaBGLazoG40YIXVzL/vxWLVGC3FeJxeSA9Ixx0fvTtm/dry+oO/MhHqequoYKJb
skx+7CD5x3yy3lhzVb+XAEPO8pKUDYA3NeuEasTkGeAsT0IspxxwKo7/OjoJH03tx7/DIq0EUjzO
jl7s38XcgU/T5HRnx0BWqAyanEiEDDhPrudFuVrR7NIDHxP6xUjr+DhQy64fj+S7wewndA1vmXpy
NzTTKbAIaNdSR31XkmOA2bU52BiKQsKzgViXZIEhyVuzw4EL1JrPAq0jwBW9Z0m642tNjgatwxT2
cDHbucUDuBqWe56Ic0D2xKZwKbt31b3v8I9sJzLJbloHLbFgPlt9Kt9RmwMzydmk2NtgaJbt+m6s
0N3OZNg8E+6/ZeZpGUQWjUQooYxlaSHdPQbKN8DQpplBj/h+6OK6D9vOife90TkAP3m700tPcEjr
x4wbk6UYu9FcDZmFc0WVjHX4JxjQ8fZRRWCSV5XGEh8uah/eerPYoY/l/dEKJxE896YTGRcRlZio
oml81YnJDqOYkBPD+1xxPWxLU1MCXFBXwwTHmFoEDmjhEPdhky3kE5nYK+IA8y06uzbs0y5BuCAf
ElwjSZg26CV0N2AVKaq8jswyjrvtuDY3zTT8muR4j4+SiQwJQpzfd5NdHvvOgSTCqeSAoqe3CNwc
9glDTH+Ka5ykL1t8USX3A4QVRM2kWK2Y9IswiGH9gmQ8jd6X60u0Baol0tE0hIGylsxybnP1VrWu
eMDfoN9xHJnhRFICqgPxbxjq3I6ycrIY+gYCxxKyzI4QBsPRX1HbOKQ537dX0WMuAKg89prIGwq1
KxNuYIxZGJSdPrhvS4GAsbfOZTH3d7gEGqSVWQtgIw08Nk357q8lmTx+88nWqtEkJUXDa89U4pEb
4oRB2XMa+3la3JBTwPxhlkgcXGe5a1b5F+vsOte68zfa3p9mQfw0t95dII35Jk5jDL1WwJbkme04
RIS/OQlxDLLn2bg2wwQ5oP48yytbHhjmwa5z6xMdOlV0MiFpfgnUPR5K96I0eQ2bKZhS+E8xu68K
DWzkWlcAjPZS40ak6B79icpckoSgh3FLhLlJXMGlljIPHrIkgKt2aJ5bEgnATzf4kySPJZmDj3ZA
rkk2BSJsN7tLQLVbbYWJeI8H1ghAlrhOoQbmQPzSSPhIFNhj62jAwWa8tyfjUnVF+xrHbo7koQUQ
0KP9bKO4hgHpxx8lehPO2HmZBkprK0+9UkeS3jhpol9c9g92+Bmg1sacTsHsw9LUj1irnksf/5SD
Z5Lrm1N0s7bt20Da5a3KmfwcaRBjlJGoUzj19NHaqFK/seM8r1gE1Z3ZlK9tcrWJLR50VjUZlofu
nfpmIpJU2OoVYsDnpvBBJjZqHP7KShHSkVeAUciDpAsF3RJAxbuSJ3oMG9sgg8HkMY33VhbriIJM
B0G/zaA9DdinR+bRsG2Nai8z/c8lrWRPfkZwXobk2r0SIF5wcgLbuhTgcGE7CknpIjKtt8VB2zXy
/WwMams758q24Fgdi46NvP+jGlhFZTGS0bAiuC5X7zsDidtVdfbRNBWOkoXFpymNdZOTzRLqxWsB
D1a4Dp/Ei6haUvXdKFN9ko92FXEXoJKR08GYeYmHDF86Dee1oOR8Y2uveaTC3GKrN9N2JVwtfwbO
YOPk9kKO0NP0mdXp2B6MKXCXne4Kh9pFf7aONNNNvP2xhcqwW2KCdBIE4q/sHvLYNQ3BEpS+M7zW
cxVZckz36GlNgg8pCr23kkl/l7zaRWT4xtu0yC9VwPQSGlftiN8nKsob3d/RLnUdVmK6m8Z+fHWt
ANWz7NFHXdNBVUEkM+th/wx9+2zikdyWseFhSBLDri2h8Rm5U0wO5qud0l10QDjiULzo/44+lwOL
jheNis151xLGdLTdFQdw6S/qrl/A3lov6Pkhl83JhhenQSu/SYv+Ye2w9zHDCQayonUeFBGB0K2L
CU/KzLQpKk0AAIYM6Ce+Eyry1DbrBw/8pH1Z5OQ/GPQV7cZ0VOdYahEx0LTgnHRN+C6tGhvPSYNd
Gwfdb3ENZUN2wqA4esa9Jk/qh2Cs+TI4zni2Rd8dZ+2BBsd+9SWd1dkayhxYQUx94e2qw9LhMSMO
azpI9Eg3YyDbY+Zn/rHsKLv0nRzj6jTUoGWWA78xV3fdxKmiRnA1EEr7ihVjN+pIIgHFM9B1Xs8M
4p3Gd/JrqAT3tHtbV6L9KMy+P7VdUDz0cx7fCHvM30yPzlAxGTqcimzZjUsB3USU1cmDxmAepGMd
90m3nBzX/F4Rpxmkvm3MmqYFlQfGccRqfnASoSMXUCzMPbs5gIygUxAmJ7nPR4tTW5ymKpOf2iRZ
dXGzaSuIOdiaRv5S/F/RhTIQ0wK+PdpxdDRnBtBaYMU7a7R+Vz28ywXDvZmbyz8fxOZszzi3IeDr
E20YxdNqIqUzy3m+oOCWQ4gTBbq5V8+rmw2cJkCTjoF6zJD5V+NQvO4wa236YHD+vMHldWR6Diky
Xh4xcIlwhp/aYDKzNnD4QKvqlAXLNTHIaMK5oLE1R1vJub9OadRrjlyqfDoaMvEN9Ulj7fw5sLam
CaOq+6UhGwHoykXOotwh4sUn5CNuvHPnWeJvEpib+1mzDg2Zse4yxu6fggym+4XI322dtkz9pPZc
9Gzdl6bzS0gZdfHpADHFaBswLxSSiLVrls3sJQ7sQ2s8NV7hbgs5446J7YqyvklI/1PqJn1lxgje
MRf+yyjQQF892dNbp5x8X2OgweWHjRj8p63f0nboIeiKIuzJId3p0ZJ/mXx06uIQS3d6aEuCIncq
gRRsgoRbQizdqbWNnFAA08BwyYxNklr57kwtIRE1XglgxSV7o85rYe3ACEmrrqaKegW9Ia1ZnKVR
gaGkqJqYslmxwUlOlVF9EKxXbKkpfS57480KKF9CRD1eyKfqXtA897cQ0DbWwwTEyiric4CVD8Ng
m3wD2dBETdQzDva4+24XMkQERbgbzbL4UderCWA1gausnXvh8WqItLB/y7ZzQ2Y1dUiVs4qzK5J6
+Jk9Q2ZRnfv9RXuJBbousnOHYOtECsi0V6Oc0DDl1bMaMJF6JXWgXb6AL5mLGJlxsS3FYcBqbR8q
wmYxeKsC9QaoyljuOsX5GrnO7N8mfT4BRFv2uXWwPC4qXg4rCvgnB4YUoX1f7ihEo9UJm8HFKlZI
zFzWWxEYFoUoASmn5DJH5doY29XzJg88yUTk3i2NvfF8SSpTYbrIaxf/bchA3gthJ8W2stdXe7Uh
jMiMsoFH4wSd54L8qKFC/jBY1meRcjEtzQLT0LfLCtGZN937Su838nlRIxVQcypC0WgimzzLvvet
bgRkF85tSm/rQ2wSvjSPSGJmDfdGgNcaqbTv9vmUXP+F4MUbyuFLWOBrfY8NQKAx20IQqHDQThCp
tSh/6DXtLkWTUxxexeUkw96G9+s8ad2tTuNj5u7cXTPkflSyrp1Ukw4wfRBQvayYDFLLvaVSK3ho
TVdvAzlQi2GAz02I85aM0NN5LdcXUnbrw1pP1r1lGzIM/Hy4x5td7RqxqnDprfkA4l+EjXTir3Jk
2gCXZFZYbXOP9xWxRs8Rn1FxHk4V+riY5MJ96dcWZQgg6XjG0Wf5vkWrl8vA1k+fU943d3ml3G+C
Awhrc4HuFaGOKx8ZZm+dW2Of9l4aSsaFLb79cStnS92szYJQwS54nMgvpDZ4JFKmoNdiVy1Whnk9
ibeDJ5MXO4d949Iw7FezMxTG9cG4+D6T/8TVsAeiq/dzb6pdNlfWPW/BlW0CxVQpCChBZxSWjCog
KUj/o97e3xg4zfbAt2VkmVn6NnuLeVKm7p6V5glBYaGQU0rqjA0DTrR0TAO1ZtoQeEq6sU+sCamy
EGBF1f2z0qz9mRY1P4G9a2q06d1sE9XcVuP8bUqZ3DJFKJ4rFMxB17aYotbqEMhmul+bSp5xAhOQ
B+W4lYNLtIydVLgFMcSNPsd608Fv1GNL124CFxdkYFzZQOtuWfe4cVoCf5HwrRP6Y7KRyR2mdbZa
NgtRDruk52WzgOi3VmcyUhbJ9QHmIFsWsIsBU836XiTaeelTBjU64rywGgdJuqMf7ErXUQcToGqT
Z8sbYyf4N4swWRzSBKegRGnrOaJ5meeCm4kxBfKH5BcM9PPeISTxL0U2hp1lig+mwjnqKjR3I7ke
gP7sM1ZGr4YjiwmwO8h2MGH2Xk8pAyZf5d313Np4eCw3FddtVNGngvG4JppKd/8WEyVu5sa3scTG
Hi9Vvu0IlkKpkv5ljKobac3vy4iYuOti+5BO5QtT0hD6pvFU2gxsGzU57ZuWJRIfa7Iuuuh+Hap4
yEjAXn/jCQyy/mKoW2Fj+hyy2b3zqLJ4b5sSVNqxEcU1FtRWmv2q1YcQpkvyteEG2Qp6co7m4hjH
JHZYnWFbo850CMrzPHUinw/RSLom4nqvcWG5s29+sbqCHtkGypR5sEVk8HyEqWRgax1L7v2aBXiy
rfE1yav41u91d6mzaoxYiFDxTSp7gsjAOd6hBs4IKU43Ky6ozdplX4HK6vNYd+UZGQYfnegkVv4E
WXStB+tSFg2wij+QHGUnxBUyEjjlE4lj9kGvlfUA84Oeu69Qn40YE1DoXL+HxMqZPtbB7YFXW/uf
O5nVLc8cUQtp+kt2BkK1zCbOJ7aRQmQ1fZZZNtjb3gYqBeQgXG/ASOM2hthQKs9kTnZ07Cs7mjFg
78eWkrmk7eBVvRowXVQtzNC1T1D3NjmMQpxXE0WNnaI1Rq+J9GuosVggR9rMhGftxTo8lsAnoCHq
adbOfamTJjLrZNoT6ml+elcBOfFewfXtYW503A5BrmveyNH4ssqp22W9M7eEujZdlOfWeCJ2ZKIq
I//EYB2HSpkod4WPazdpzV0QtMs5XR1ghZGsIrLlxl2rhcm2RRSup9NPUm3ULkFOQbhZMV/qqmax
GAIETAaj/zZ1GuZ4E+VEIIXaZ2vvRclSdsMOGRpk9BrMoS0NlkaBXsvvZqjLeTgHOGKXi79UBHnF
TpBej/7iPgXj/yJG/wWACrtXz+R0bupa0KRZDsSWQ5ci5icRsD8IQsx+rX5IHzLp+/dxinK4o3Ht
jtrEayQVHnruoyIHFc+XukamjkYXtxEumvQqJB/QdvzAEru3cTWnd5aPA7ACPybEhAgu0ZS/Zgqj
CliNhQ8eG0o8wVSpVue1pf3xkJJYsscIi6tfJiZ5IzRATw3RpzJZ2aGYzPeGwP3TW0C1aGXl1rGT
z4kd/eCMzfSQEo+0zTt8EIZus3DiVA6LOZDnsaI2zpurt4Qu5l0SYOuls33CGZT60WAt9nNXr9jg
JoYryxjKnVimq/SSr1U59Uee+IiAfYPneeSVsq3+h20WEnUVeGjyFTspCSVPYhwC3m3zakJAd8/7
QU7R1I94Nhh7XAewuIwJN1WDPRDl4fbB0QVDRyWqPLKcEniQZxtP/Bj1a7a84+Pow6DH1kyO4riJ
5TWl3FqY9TofDYXdMORMZcHsOEz5KbDnJXQq/VS1AE66ZGL1JgPml5yog/BG/zI5eAA2Tt3CvbV1
z0OTJ2KG0O5MuZxVJoiIHef8OW7UDwcw6eWVvNJAdf6ol3h+cpWuOZVoTgl9D0W4TMX7QuDaxZmX
gsEebU/AtE7GZJq9VG1O/v6KdiP25nSXmoD3joxNNB2rXe/RHjDZ+8Fv4qnPge2SX4qV7dfWqs/N
3NJqOnnMeU1HkGxK6h1XX4YYAIzRfEkIokCqhqTXJCgbqHRNtvYsLX+Twylsk3bNwJANewBAbZUV
mja/smH1xBNGTuvRVjlCD5u/J8/+gRUEbNFq3JYUSNMni9sHZCg+rFgI0PiimJsbEDsjht/IRyhc
M+bALjPjoHSX/isNCUsAOnYQxtydAgpmtugr0E1XhDieSmUNXKvGMPPVMNISWFhc6PVFkTL27o5f
EsWobvBLRzfC7zYJzqXdsWPzzpAY3qys3JkBaBuUHdd+TBZ4EmNMBbkel3M5tkTnZ3Wyt1i8dssy
AlfOyTUDZKYNLpZ5SxZ30keO3df73M/dp8mW5dOSJYQpeE1+zaiwN26PsTKZYHY0E4on2OzTTnyM
/yPtTHojx7W0/Vcad90CNFCitOhNzLbDTocjbadzI6Rz0DzP+vX9qBZdtiK+CFR9hcJFofKiGKTI
w8Nz3gHrzC8D8rHIZmswjF3BvWWITSduXP13R5V6pbaNhdqe5WlHr/erF82OQGBC4KFWXtWUjCpm
VSlAHtS6KW9LoYRfhU2OrNeGRYWkadZlCpxMMcL4t6uE0SGrPaQ6ub9/2AEE1ajlaYg6eL+kMg4t
S1Q68rkDWtY2sL60tYwttX8S4xLVSER9enp9YX9AKlq7VSyz/uEWpjlJivXlY6uhBaLYUbXU4vwX
pQXjd9tohHO6bWtLD3kz2wg1jEoEXAOuAMwXYS3cgsex1vjJDyuOjHXT9fW3tOFRgQAJOXZn/9RQ
dsRH1zU2pBAgWmyzpCxf9c3BL2RwlzVUSTWgab3RThQWo/OJOlr0ZtPA58EONqEeCuWx8O3kS2xb
xUGngEUFdaoAawJGjzWCuuwHCzB8FGC2gFI+tI9Ophvb4PFHq63BqKKTK1/VxwfHJJWAHUh9x0Pe
JBNEq6ZAmwGBq0anuhf2v0GTpztbqeUG8vCwRXiw3LUF3gEqaKwfsd51I0BrUe0yIsZKjBXxVPTR
fujAfAyqhjd3iA69W2DDF8fULg3QHPe8llGp72DcoEhF9Mu036Q+JGlmPF3DZXlbKSQUI26Ta2Qi
MdTVUKF4ClOPt53M/UcNWjka/Mi03TRGaG8b2SXQ1a1i6xZjjdyGHH6UuEBs4MQTL9ABJPxDXaU7
UL/E/oB0lkgsqv8Tl4T0YKfRVvra10DF1U4d7/uixi8Yg+QtIq9IAKtcv52mKw/YOLUbnl76ritr
/z13x2pnak2yHLP+vTXx4ayzJPiTorMHvrGvNlrY5ZsOP+qNSYUL/SrP2Ggj4NxEkOAmCP9vBN4b
oFDBoPmZVoltPFBeDAN926PAvRgM2NitZyKxELr1ejQqCZ4Uc4ysbq1vZd5RmpuC7QCH76Y1FPfW
7ql5L4K+/B4pwv4uhpLOYWbl2Q1av+XK0k2+B0oBnveWNJN4cmGla9oO7k6GcGxc7FDWqZqFqEFI
ZRf5XrgOvEYhuHrp2hiAIRe6/acWCgJQk/QX1R3kevwI1RIt5GYfC2qEqGvwj5QW6GxWypOnZuJu
sgN/0ovEX6O4Hi0gmoBLaEztxo3o13WWbh/o5GA7Y1tvZBb6Ht1/5c5CSpAkBU2ppYGQ8gpi8G+6
cRNcCquwZaBKtJaqDJeOKGrQfIyc8CY2QWvHaKZZzh1AS4htcRh/k6mC9GLm5rj/wbTxEXm5U6I8
fzUbZGYsCGbrhu30xSAFug3h/C9LCwRKHIbevaQDte/Y+lxSdQfOAfR/GuGY1GZIBfrmO/0g4xGS
+U/AfdTj8Dvftp1VrwrPsLYOz79b3Ca0O1sfqg33b76NR4JfWKYO/M6kA6Qsgk0QVc4b3bd+wTtS
XeAKBnDUwqAC465qGZSUTNiAS9TKqJckYCdz9EEWtFzCd4qtaCAB+r8nRYyWvMZhmSm0BvssA2Op
tBTy7VRMmZz8ihAATAh0gpCaQ/EQEos/kdAHf+tbHeauId5qoaX85JIPBHJiBKYuHMUmdKW3B9UK
7m+kNko0BkirZWKjq8krBS9vXVBIXA6trpBwKsEdlTt/PSiShCnJ1T+j7zyXUFyerVjhSLkITB9k
06v3cInLjRMH5FRQ2yDOG9h0I1K8GCX4PdwI7VU5AqLxk97ceTpQEg/hhBIlD0m/9cFALuFV89CJ
5lXS3ukqu2PMxnzlhyMqXj7swFT1ntAd2Y3YaMLQKujPYRpMDjbEFL/gK+pKGm+jBCY1qQGcgEpR
11WM+q8v1W6Zqal6Q4EXEYo4yO9USRxaOpOvjtEN8ouiggCqqQgh/AVhJ8rktusr7QFhS3vhJf7v
JI/R/aFvt0dve1wGGnUCxwqynUMLYwe+FkEDjbxmk+goBPRB+lKl9MeJvP6NgX6iBNk/kD3nKFou
eruWqw5PmrWRFsGrSAecP6gaAtSkhn9rK6bxCq7J3FRTetG2bb6tdarPlMTE3Qh/fBcixLVJesCz
QdCis9GBGO5Fkr1EgUyfFBOiLW/nAaAW1e8ozr86Q69vCBdowNF52dWRKg+xr2Qb4BvyBSQnAh6x
TScKRAKtzkyDr0qDpo8bVOSRXd7gqUe1tKdPurKnrpA1OsaIiGsEZjnVCqAdlUPR2a65JECQTgan
qvIsogSRitgvn5WkRxqLHuEDAtGsdZ0nB+TbEeMQyEdWY16tXLPLEQBXqb9HZbx343z8mpGJ7TGo
f+wQqViFafOb6MJb2fEaEkNk4V2cTBASId01gfcsLDJGHDIoM6O9RnECp4w6bm9yFAL3bkL5piwo
TrKYII17QwM+XKtbJLW/+Tb3wyJtfISOAX65cZurK2lGfxD8zPZBbjfkQ1G5rSpQu8hxaIfe637A
JvleIWtx043+8FJTLF/Rj203g4dwXZDWDqmBb93TUcu2ldvyRoEejZIC/jgerkd/IbGgRSPI5lC8
WKIl4yyiiKZiklvZ0qisAo1h7qKyT+yfEdKP+8IO6B22JLaqOvr3PO4KnimA3Z5yO0q2duuIlTtQ
J+o0ND7y1giPwPu6ZUd8I2sG5dNmdo8sJ/XMKg2AgGeu3Pd6DkE22o/FoVKROUGxX30z88Z8D/RJ
O0vCBbLQWVmGSJ3ea24nl1YTDZt0dK2NrTrla9hV1BQkT2Sc29GDN/1+D8Jc+0kUgGRaqT09wrR/
QzRd3CPcyIWqexXUHNrPceoke/CiCdlVRgZS5MpPQjFZF9IjsDJUZ+sjgH5Hgy9a672BWlLpoRfl
UlEJIzfYaEXQ4tM6CV1GLQhowG6oWRuUtNq8eQmAc72qJG7gbiGXypaq1cJxMR8K88Z/phfskprH
0VOHi8jBQYIeZP1QfwPWrW+QW+NhYglgNvxP+NJJQ+xMEBE3RUPRchlRsQH6HsfgX4O4LPZFlBbU
TYrkhpA1PutGrtzq9O23cdEQZ8hYtIb0CSAMT8RQQrRz1R9o07yCCTg0aLcj4U+RKXae8+45kxT3
NCo5X4pe2nceAPNlUwOeo+vqs1Wy7Geo9fE68qIM73Q5McZxAn1yxky90ZMG7wQKtltDj4Kv+kQB
U6Xm7ymaRb8Tgya0CmjsQc0Al5Za06+duo/veHBkj2OfiI2Cu9kGQRb8CKzoJVCMIltWuzDDyAWd
OIdarU2JHReUlemhnLxL7LUBwFHc+Mk9fFWESBqX1khe63A6QooRNgo/kyRK/RK0k6yGjbRp2SWg
ScB20goAutcbwYiqfpmtiSTBuk6BT8LTMDfsBcxjseHdpKVRgq3P3PGnm8WCLTABOtKguPUqLwTa
qqDMrvLvUEYWB3McDZqyfbZyRO1sbYPPZZUoEKguUl7o+rxQY1Z/4GJk7qwwe3L7sdwoQjP+wstB
zh4RRdV6B1OjqH+zOzu/h9fk/+SK6++BggDUQQw0oVYJharBGWCFi03ySGF4eG0zYgHd12zXxfK5
KPpyUUr+I63m/jRGTS9wuOGNh9404AExvA68xRem0QcHhb7MdjR0ZAvimt3CQbsLG5YBOXgcViCe
NBwPgYjhZKlCKSq/88DPLwKLPMup/XWDInEKV5ak3Z/+BQo7jt8ta/nYRn7xnAnkd9Di9b07p4/E
LeC9fGUNA21P1RjuizCxucBr+0FLqZXh1xdvvcZhw7TSAQVE351eID4bg1PuCyrPjzQ1AuRg03d4
Kt4arWjv0fILbde36MWFdA+BEunJre158G0TPdu2BmpyblN6X/rC+okifXqrZS1kXqOzEdZ3x8XA
0+0BOynCMvhx4gUvdq3P3CfLAhLpyZzKSoqYY0Qbk1pISfeId89jL+ETBBr1B6NDdKgOc/uhbCuu
T0dMeRo8j7BXIyqHfLVBhbAURVgnsNmVNTaKwS6wQVPxfNMnied013AckbclWHW1g4lxAPMErYzq
yRxsnKa4LO8VD68lsIsK1BtUMnm4Btykdv7uTRl0WhTtb1tvm5+J1XibGHsvxORQX/EVt91SwEyP
ajt4uL+ImgYXWrNhCDRHGupAyRqpQRdwyV0t4VjjMIyPhI6YgBiYpF7Wd5WEG2A6YnipZKFTYHTF
LTAcuOCW9majHxGGlJwQOKxN5NpqH41u39maQCUekOwKIGGB4cDLrlth2tWAusgpp8VghxXY05oL
ocyOc4wUUrdH5wnVntqJVWwQNXGbg8DfWEbr3BTJmG8VDfBMMyrljoNHVl1RbK9DGaw8PbHvYgCw
K9I7olHdfMtBEe4qADNPhT1i9tngjYhqQrihHt3doPHJcZUVefug2s+upj7J2OxWYTaI/SjNb3pr
oiAfc6vWKU0KAJb2UwOBbh/VCdjtmv1RmKCxY6Xxd3RXQkQacMYYHAH9tcjRd0sKDglVU3IuxUCy
lr7TPe5W/qqLDNg2aGzztoGBXQ3VQLyvsjvNgRlgNPBDEdJskHtI0x0aWipI7yakLWoWP0hcyXIA
n6L/EsUNIVCo9Q2aWmxc9IAUoEq8YZN3IUp6qm3SbnKnzB/YV8YNhmwjwlGjhDjoV3jxZekvUiAY
sbLO32TUwhRulUYuNF6oIBR1qCUl0A/qerzSpaERK4EY9VEJ/yiCKKOAN38yOFyEQE2srBGWSitK
aFWBW72WZVkd1AoPR6+wo6039NoKcTVzBSD3B51/2oLobO4z7p21VXsIrecVagswspfgeeQuDhEO
MBqHYD/o35teFvuK1j2kIlpAlQZSOQbBvWgxJ1p1WvcDfzR1C7ve3tiJaH5jTGTdak5I98hRf8rW
SDYlUqtPTuf88KUNmK2kgkAD7Rd4Xm1N94aHahBX1JLQdLPzDiyIaLDMai1qf2q2NQXKURq8b4Rp
THcjBxiAAqeulfAUePIO7ltZr2ec+NxIdo1ieI+6WSdPgncjIPG6p3BPifqWTfWzqOlT5EnGA8L2
uYjcVl13ugqCtNLUhZRKuuoh7S7EkKJHSPq27EdImCABs3XjcfPVLh0n3Ph86HBBv+0VX4f0Q0GG
as5QY42F6KFjyvo2xOZixafgKe6rw9qO0z86dokrNJ3i93qg0G3KRvlRYOhFscGoYRyKp4LE8oEG
G5pTqtt/J9t7A11mUXSFAoOzab8qGwpHXQtWIQyzX0yOI5310Domj5EspBtl535128dCLKqyKA8+
YWfn54higvOjQ0FfVU+hrAPBwUWFRoYO/S0ywwcTp/iVlkCYFQEvKNnjlLLQ3cG90TE0IcGSAyhi
7jR1RGqmwekDkBRIpkqW463jtOgb+3b0WrtUrm2dpkMVcTWYaocLK4KJyzgIQTZTBkZBt6zA5XRv
eEtSWo5iiZiIinQ/rJG+z3a0aZRlFEF3bDVjWAOdtqGPQJxQO/yFxhSmpIPD06pua2OrRxVs9HLA
EIFe4x1cky9hFNnPwIDCZZEWcgu2BSknVDyWlPt9aAINVz+4eggyKvhiqVR7s7YKmg4AbGgTCN4X
zZB7a7uVfzynaT06pH0/PfcVZKtgR8GYMVdZNwiKvy7IZGRw0ZgLraG5tcCleySAZlOX+Fl5RLml
ZZNP0h7VXoEbvRZ7bCKpSxmY9lTIgQNbcMyWVquJ5qIyVfwCp4reuqZGEtRS0DdHsBCsmmfeVrlH
RQXAxi+r65s/noVKoUDbV4nz3zaF2S3Ym3yL39sw/brkT6UlYtUaNPN9ndONKATKgZNOqUoAXgY2
ot2Jj8aP+rVAKHORlXQo7Vh0q8JSo20JDPdGkFThhkjWtqi4buG4yWhXYu2EhCmCZoENR6VxdASB
I6vc08QaXyy8EI78fzErqH1lnTSBshaNP0DbA4AEAlH9pTQgLynIFb8iywh4JUR4CPQFS2NMWgei
hbVvGTb3vKAbCHc+eq3wpQ251r0JLVxBXrnhZdrCLQirm6ih3oOUvL3W6d8hFmJIlEFC81bXogAv
0H5jFHCQc1ql6NW3raK/0M+GEyl0KpSWtG6FS2bJdQGhifRwnSdDeY96uLkux6RAGQJ7AFkG8NmI
eUlvIAlk8h9xy6rA4nMS/qBaDQYtCJaibNCssUxwnJ6pbG2tDbZAaegowHGn82O0b5UQzVcdfS7U
VCkzHQoDhFmG2dByzF0klw32YhkMwAWC8sWmK76R7hcHEgM53mRJoo5AXAsFOA06yPTuMHxZe9DC
QH1ObdO0Ed89coVvRUp3bGxjdd/5qfnoJ1RmFbD2T2qew07rHQdqPZBWwJAlxXmTBi9NcDhXAL6l
qWl3VgdVEpHyt7GZ4JI6OrRqAI2ch2SzruvgTXAtLuKWYgU1drFl81OZE51AgQbAWoAO+BYhO9AS
Klpskx6ropCDhKpD31WDb0Qu59ybWJCAjenLF17B2raFEw4L2nbd20LTODchbnOuFvY7nQsMJKzS
P0jK3OquL8AgYzEWyfyQ9dB3XTBVxCOKZbpOdceOY1QfcpvPlmDcEzgmAvhmmryCJ3+RtUXIaRNs
jAMshC0HsAAivSCfeP1WqMda0WpMBqTEMCBeOAWM2MEnmis9+mQ1P3QZFor5NAKQApQXlK9Yw+hb
O4+7Y+SbFrcK267SaajSSRvpKSMhYwe6uNN10Ozc3RqoFaOhtUpJS0xiCEGVZtuxNuyfWVhjrYlm
78JzQU5ddkc/NS03Dd1wdNOgTWPq6sz0veFE8SQesgP85K/emC8zbfh+eYhT23KGMB2SaUO3TKHO
fNEphMkmLNrsoI37wX6BvGZFkIfhJF4e59SwnElo0tGFRqzGbfo//5X//PEUkLH/z3+0/w78cjSH
xEkPefiFwoLIvZVJFG2CtwLu3+Wxpt+cIbqYpTe//uc/tq6an8eaTO4/jFXCOAom38LD0L+l3h8H
OW+H9rRGfTxOAIbdAeG6PKJmnA4pVCktg1PggPidvuSHIT0MJcWUkhyyDuUAgOzNeIARCjbvN5DX
ZaNQRaV23/1ynGMfUTSsrsz5zHfkUNuGFDyKaZHMvmPcUwih0Zwe3uPsewuDLHW43VaXp3nmI0K6
0SmuaMAp8VX8PEs64kaCNk16kEhig/6Lcmft8TqOs6Pr3F0eyzxd0U9jzfZ+6Dr6aOBccbCpJ3Ww
3wTyEtrw7fIo+tlhHMOxTNbO4Qh8nhJoS9mpNcNwheMEcUBGbGP9MXFMWH4txFfTcNdt8+ybN9ha
0Q6inCkgr3xxsnsCVuDyoPoSI8nV3+B1d/mnnRx+qatSZZ11QzOnvz//sj4uakXxHf3JbKtvpf4M
DPfP5RG0k00zDQEqRLe4Dyxu6c9DtBoofuyKjCdeL6AJkJLQXURCWvClTfdT0cHneNVB7+PvGgX5
3iyOVC8evTDe4stEiQXftgVJ1fbyzzo5vpLkQhOWJqWqATmZfvWHs1RkfshvLqpjRDd906dUHWyY
ZPg8jOqjEzXHqjJRW4JVTs6bkDz/8+E5RCoBV7OEPd8R1KF8AH96yaufymY5omZnYY35kOuy/hLm
mAuqYxDSclDNm4rzsL88/LTmn4IXsxf8JbkwVaL/7LObULUH+vXlsddeyvFYIOOGDw0EPMdu1op3
c3m0k+0/jYaYPsRSnTvgr7j2Ya1tOiaUW+0SY0PYf5RsCvO3kSdXlvQkbkyj2KZUce6zyELnwalO
wapmZnkEeeu2AUbsv7sOE81mTYZ6eUKnp8ZyTJOSp8195hhyds9QfywKu+vLI0DGp9LybjvTuL88
xLk1M7FmNVQdSII2X7MyDfrRDkucTCDBPSH3oj9GWo1oTIhQ+OWhzm0GqetMh3OqqWIWBD1eUmpo
ZPWRnjQexMY3cDG7zoJQXdO3jKX2Benx9eUxtXNLKAkJxAQhnJOUAPBrQ1+aQRPKjmTt1sanShD/
QRRm4zF+27SvXdg8dgClWgcNjGCH2+OmqOXT5V9ybqE//BBtdt3URVf65Mn1sUanwmoPQwZlsni9
PMi5aPNxkNkSI4NTAQYv62ODJabyJRpuTUkRDdKJesTOr1K+XR7v7Ooa03lziLuamCb94cRhcWRG
+cCkVGrvZX0IXXf5/zfCLH5i7tpqAnT2kS6bRxYNobR3rxyzv9Z+HqbY/RTqbVviXzg7Z4501E6Y
Q3WslEeq4hml/EB7dIo3zUh3wt0hXwCGPbsSSM5+rA+jTuflw+K5skpSjJ+rY9yDdWhvUvHiomo3
Ig7FK72JFwUF4surqU0b4GSmpiFVoqRpGfN72AX1gMyTXx+x2Vip2k2C95r7mLtb5DcS/6YN6GAp
v8FOXJnr2Y3yYdzpzz/M1QuQhcq9gHF98YXSyauLvdyVuZ2krQRmblmkx6UqbDQhPo8BoQyME8cd
oeSWmgPiMc7Bqh71Zq85cqlVfzL5rnlflPbZzx8Sf3N5+HPRzVY1erqCUE2I+zw6xdQojoAyH5uB
rNlFa2RVCA/5D6nVy2TqD/rx4B+VkZfr5ZHPre3HkWf7SPjoZsQ2RyRDs3nE8yHJrlysp6mV5TAx
OGqGo6LZN7vytAHIZoJ81hEvAsd6sSvubwRjf12ex+l5kCp6Rnw92i7c47NggqcK2UJuch6Kbzyx
CNZ4TtApjvdJtRuKB1u7djtM3+TzaSApUyHDCE2oNi/Hz98sDGkhg+dhV6KTEiJW3kjeGaa+0BGP
L8trydiZ0/dpPGt2B/Qguj3gvPXR955cPlSg3Kq5hxTDqraxpCqRYrgr+tteu3LJn36/z+Pqn+fZ
mk1Ji4MwTXzrwzcv3PvlExv08vc73YeMMr2KdWSbDMOaXT5ZJjIVgmx9RDJy6WcPY3Vlg5ydBm0I
W7NVXhPzBIIeiTHQ5yyPEqZjOr6UZLNkR+sGuOPlqZzdGMDebIeERT+51xpbLRTQRdVR66j4WN5G
s+DFlDqKsHVDby0e//kVxOI5TIsCl84hm23FqIZtF1oCTeAYow7RIZncIj61NeRtJPFYmLSmAGUr
V8Y9u6S88UmNLNXkCHzeGZJyNDIOvA+6CJ0WUNCifUiTN9u8ubygp9kPp5pnmWPggEq2MIuOHjIV
A4wznkERmYlw15iu3ES9uDLMuS2oS53Sj409haPPtqBimw0dMaM+WtAcUNTptnEwOv9ic3wcZHaa
cmCOtYKZ1LHgEdOAnaYpWRVvGa238kr2c1qK4UL7ONbsTitlQT87lIyVPvruV5DT9Kw2k/e1oh5V
uSddRf5/iFXY7+4qSK4EjvPr6VDmml4gljn7bNAlqAaWWn00KZqOVXMPsurt8s44twPBgOuqbQpB
7J/+/ENm4OOXJCqRNEdp+MsYdV+leJANQv7by+Oc24FU6mxdcMPYJ4/DuJA2LaesOSLUhGGyB9AY
jcGm21we5jQNAC7vOAQOgiDk/tkHa7ve8Dw4isdM5EsLXOio3XTYkAcPOg6i+e3l0f7KTGc3mMas
LEcHqCdUdbYXoRjKWGlHhkNxzvCeQ7BqqfmkRAchH3RvY2b+xDBf5KFcIoW+Avm0FBSnIQkjN0+t
+vLvOfMxNUOI6UHJLUBK/fljgtMyZBhEwzEw7yxfQR+V7rRzK649Jc98TIp2vL4p3hl8y9m+VHse
rW2tj0fTQuX+5wBvJAyv1Oym/8Z8aU3J6kI0Mnkez+Yy0O5N+yBXj6Ka3DKPHk6JYbiT8jZo+yu7
5swLRGoWyHFh8VYFbjkL/yXo4Mzjajh6AmYUq5dGmgr+0EBCAAI6ruaKXr2D1rkdw/DKJjq3mGSs
JjcrH41y9uePBnzbqAEVDEixhmtItG6oYJL4zy8aMvK/B5mtZjzoSK+k5XB0ON9aDlxQP9QmgrnG
lc92JmQxkO3AF3ZMW8zbDAam2UUXtQMu9nC79QoX7dU/3uSkN9KkWkIqfHJVo1XZS7A83VHVEX7O
1HsD/aS4N9fUaq7E33PxX+dACYNaPGWg+f2cIDIOcr3ojr1b4VruAA3LMtq8IrUhTutJsES9EFsq
BXpfIXLn0FR98VW3UGXrSWTBXat9+88P+affNPuUg4mRLKYoHXdSsKyTX63yVOgPtvrj8jKfOxOf
xpkdcmzlk0LVyu5o0Ajro4Mawt4KFn3+WNiHVll39bNAzOHKqFPEnB17nWuCNNbmIWeq02n5cB+Z
GtlriQvrMUL7DgnjWC8hp67ok+X9VnrxYgzpQadfkYQpjfzK6Gdijm4AUtChmqv8iNlRVJy4cxRb
NkfN+REigEShGAxCmt255pVDP32kk2nS2uE5R3wjzH2eZgWQmSp92h5H/U8MMmkqEuWga8L8Sgn4
THTRKZdCLqAIfXrvSgMB8azvu2ODyieXx3bUMIgxrj1Rz54U2B3cO5RmJeXuzxOiDzuC1hqaY1we
NXPttTdG+Ozk21bf071e1/rWw+IGdZOOhlYoXy5vmzPX/nRI2S40NqmszOJ37hlphihacdShdDst
KEyEX4v+2PvAfuAejtH68oBndgp3LJ8OGiossXnJyqJZzR84+VFLQEi4O+HfKyUoa2QngDZc2ZbT
r59tlk+DTbP/cCYK23DBCds5flIABtLbttko1cGLf0X+s4wg1vTG8vL0zq3nx+nN1jPmGDbAIvOj
m8bf8M1eNL6+qavhFptoIAgoMY7d8fKQZ06EIKjTJEFnQEW27vMkDdAZOKJr+bEF4foySHQwt076
fHmQcyWAT6PMz13nwM4zGGUYdh3sDRG8VliSNM6fktI0dHil37p4O6BNdXnkMytK4439guecprNn
Pk9vrNtRqce4OMbAlBalIm4zHJFDeBgoH65K0GWRcq2Pe+Yu/jTm9Ocf9k1km44DE784FgkUTWU1
CTpcntW1EWbROtHAp+sds8oHxAITLG7TKyOcu4ZAFVhTE4bDps/7xGiLFAjDsRXL6qauYKEozzFw
MMd6FO6XpEUc5NHUr+3/s/MioecysGza8LOvFelKETe2YDO29bfCyPZuHu7+xdJ9GGJ2vTYZogKp
x07MRdHTvvIw9qzD6kpg1M7EfwAMf89kdpIzk7K7kSBI6qCcEqBJ1I2od2DNvNKNAAdq283XI86b
rhrd2EqzQOX3NQ7UHUw12HXwUVG0fbs8c206yrN49uE3afMccSySQI0jVtcFZw/lGq0EN/eaVVQF
3cLP4xFOnfkUsTxrVNuQ8g7gtzQOvE+P5u32yq+ZvuXpr5GCsCPQWTRn0dXJc220EwvJVqN8koBW
AgF+C9h+UWlroYMjF86m7c3bjl+hI7TGDbotC/Vw+XeciX8syt8/Y/ahRjUaefOwz7NmL1uYqAgk
9TUIIuAKl0c6f6T+HmoeaiM36lI35T4pMvhV2rOVPRTJQ6Deixyaxbbz3gd/uHJhnt+H/zc9axaL
PN2u87id7jBnb1QPic1V8nh5XldWcN5sx8zBQsyVIYB/r7GxPpiWN5nubspObi4P9f/Ywn9PZ/ot
H0LriO9N3xdmfvT9hxr7RfEs5cukQqDinOjkP1v92Rm+x+ZWONc+39mVRJaGdrFNs2wem3I9CXtg
7/nRKHdu20LO3XpgyS5P8OxafhhkNr+qi1Ajm46oVh1Qk5b+m+5tJSpKl4c5k0aZhikpC1FNoG4x
RYoPywhkvKZ5T95mY47U/YnSrYnwgS6/g1K/MtT5Gf091Cykt5Bggs70iqMX7gbxWrffGtpslbyS
2F+b0fT1PsxIR+o6Si0Sw66G2YckPpYNMI0rG6OlfxMxLMjoQuOvk6Ju0uUKVmnTMUZzwzP2dnqf
FfdWcwU3cDZcUJUzScp4z9Nf+DwltOKdOHS7nCfEPkrem2wb44AStE+1PJgVUP8YLcorg577Wh/H
nC1jUlthWcUVt6PjHpMackBRbmINUnSUDv8ibgiKhtTx6EOR1H+en1aoPcbKBvOzrL2Z50/ok26R
kl6Ddbn2eD+XWHwYy5mtZeMFSLSG3Pr4KyzU4kcFcvbykTq/cv83G2e2ck2CtLHlTbNRd0rzYkWP
Zf4e+F8uj3I2r/g4kdmtiZRK1DouE2miCPc2KEHRi095IM3vlORR9MmGatTClu+ix/Pg3nd+G6hs
mP8mGPLwMySPW+QC500vFSQaZKaSmJ+0VCgmG+vy3c31K8Hj7Gf7MMzss2WBpg+WwXasyscyeHXN
a3WPawPMolMwIBLux8yjA60u699W9u3yBzu7LQBYqKCdNZoa059/jEvQnzDsHEmjkf/qtXVnvmXE
plheS52vDTTLa502DZAgZKlgLyJA+lWkX1twdUP3cnlCZ1eM4yoA6PK3Mzu1Q1dHcgzZ5yMCvnCU
eH5cQ02c3+T8t21HUEBhg31eNJSahySOCl6LMOcLwBlWdxdYD52P/kngLJBwwbzzSdbvo3kbuZCJ
IGQ7eyoUV7bfyZVvc93TV9OlSdtVzq98PCv0rh2q7DnKlWDnZ55153dS3uSD5VwJH9o0p0/p8F9j
mQ73sQTWMD9RfQRKIM7G7Dmp9GUYUvXs8ZSqVuiPNtW+QQ8mA8gOn2yZ1dETeNUA3p8WYKcS5Uhx
6MsqiChlq1eW4ORe5WdZnHDerMbUQpodkDJuxkHJ2+LZq2CpWTXG5F8zqkoaXBj7Ss3sZAvPxpq2
3oezErelXcgE7WXbfvURoYWyufRD/HPgQFzexOc+7MdZzYL1oFpRURRd8Wx5LmK8kBq7ZN1draqe
XTyb6j83FuiAOYDE7vvEbLKieFbT3yomMIn2JfC8xTAquK9dA3afHExWD30ltqnFP51UAgvpIpVj
DPkzkNsXsw7uoCdf2aTXhpiFY0COllBklz+7dfYeQWht8HO8/GVOM3wb4C5sCWAIBg3SeYUPKfw4
iGTENMYvJhR7yKJIdxExy2o1Zjc4Y22wWF4Zsb9tYGdF5ZXew5lvNlUQbbAx1DNBiH7ehNh+aCZC
QZMip7ttQx0Fi26EL6rwNKwQLM2q6ErqemZVHUuFUSFsIBDGvPQOZdMUIZpbz039HXeUdetcgyFM
MXkWWxjB0SSVYusUQYIGKTS6TM2eA+gaAoVMK/iZmtVdHWPJi3quZq/7a6j8M4f505izvRL1tRED
viB2wpmsxROstwDiktlvL2+Ys+Ng0kt9z5JcGdOffwgaCboU9ESb7NmgktIhObD2wtxfd7lsEYq6
+pw5Ezkc+lGWMAAHCKrun4fzqyaOiyGOnkfEui0nXndUUQp0fi/P6tyeAHtgaiDq+HLzB5oO3b0B
iB0+53GJ1Lsp8ltMiq69zU4nY3KRw0viNWtRHp01DyA96wqNGf+57nzkGFM03cS61NorYeP0arO4
0GgtCbDcoH1ma1YafWZJ2NXPMWq3OAQO0XeJsZqJidMmjd8vr9zp+bW4PIH+08Gm6DuvRrQSjZ0O
+1HqACijdC9ZvEd0AZ3h77J7uzzU6UdiKBYP6CUEr5OKgGcgb1dRrXwOExdrJMVC3QBZ+X88CPio
6QJWQRABefi84SoKcYj8jv6z63b6Q9mnydq0g/zKu+J0J9i8wLipYCxoljmv9gZRp8IhtJPndMA2
G00yY0D7Wb82zGkfgHViJEG0m9Lh+ZsvdYTuWnanH5GGXQ+deZe0xRJJmEfk/dcW+C9FcTdiwAGe
WrOqiNXlxTzNLP8a3ySboS1nijmyJy1GL7SLRD/2yD/kprZChz0eBmi4+KKjw+Dft8MeYWhYSlsX
AEkf7Kz6CZvVy7/jJGj99TMAhKEOQdd+HkXiwicah61+lBmeM0DeKj9eyaaFlbu7PNL5FZ/oejZW
AfKkWvG/pJ1Zb9zIkoV/EQHuyytrkUqSJVdJtmS/EHbb5r7v/PXzpS/mjoosFKEeNGA0YMBRycyM
jOXEOUYp1baNjs+zAcM9moluLphuwx0qsTmT1sq2MNFgsVDI+HCOKBb5zvIsivcmCCCSSVefa/mu
mj71/r0drpRiFsdWoC55qlkXhSzVFM7gnfNnjFgLQi3Tn6WqP6CC9BBqUMmU0/76R1y8n8IMEz22
zIAZcPnZHYyrQG4UudKfjfxbqx8M7U9DpdhznmrUNZF0R9r8o/6fcTZSH0t2cP8oKc4s2kjhJLkW
+i9Sn52MZriLQVz8/2zM73xG28+ve2yMlPp7KJitfOW7LRw/+ZtqcfSQD6EVYszeZk0NswB/Yz+j
c9+r8C+n8kZrHxvBaQdlmF+txAIL3489gVoigbI0U543OLxpqP0J2dJndUK1e4QqDjlZlMm9R+au
P3z0iFNJ64nrGadmhedHDw2pBC6nxntODPkXTGe38Mzdjkny+/rRW55w8T7zaoKTAls8Twu7HMSP
j8LAc+Jnj7GePKhaC9GIsxKDLh3SuZlZ1GsYAVy/qqM/ZxNSSSG0iRBB+ogbNGsd/IsLognCPtmE
HPP3uaEPG+URvLp+NP2UY+dTPaFEG60NIF4wwznQgO4DH1KWyIQ8KVS5Cc1n3xsOkuUxGVG6ardy
wJc1WjIElUFHXYCu6I7NoO25YiXTBPr2mcHGnQzFfnYvl48wlYRKvLG0rcwbYucf3yzWpJAdCQQL
yzw/eqMmS8EE7uPZioGmttUnKE92dZdCuW+vRB/Lz8hVopgNqJNyD/ivc1N2rPhQ8zfFS+4UP1Bg
Q95IVBr079dP+dJRMFSoEOKI6BDF6pm7a53U9ic5il6G/MVGn6GB9hA6Qreyrd04ZG4vfXhdDmGI
yd0F3atSbzlfV1XAH2yYufzSy4p0l8swXXAWbR7jpmrWJlXml0sBoGrZ5JMg2kjQ5xgEUxn7KSrK
6cVGbuWpCQZK3VJS35ilDLg9gQ9iZXVLgwqPBxUbcA+iJjA7INA41/aIutWp6YbvZVGjBytB727t
09U5/fnO0UV+b2p+AcAhhBVFm/Y0VD0qBZJLtZZpnBre3j9KeWhCf+XVmvt4YVDMurI85lcWOcto
FvXU+lV0KnzL+67YA+itoBBUeYk33g9ROd4lSp+s4iHmNwG7oiIJ1uk//YrZEZWKyHaQXohO6HHp
T0o1mp47OegBm31f0c9y/qCh10KJbJYPRZdDBZZJDfIJAyybe6lqoWP3IgTVY5tZ6Ap+mZWQcoGJ
5geS2zPNoJNWg6SbHWknKdMkgkDuBGVziTB0AjeX2Sgm8rI9vH2qkGKxYe1KyqG9LW0qAYmiMOJh
ed80kEG/u2QC+SMhu5N5tuxGCQphPWRfv69f9Qvf8exnquc3TyHJgASbn1mPwWOrZ78lHZr4zjp8
2IzN6KtMgkthhbTz3Ax6O0Uuarcnva4PSQsyzmEKe7Jur5u5cNOYuJAZPqV2wyjozP9HZTU2uWxU
p8y4nUKUEKtTaFQbJ/p53c7fZt/7Eg67SwAPwNwhDgDGNLvSmeZBmaQ02Ylfg1Bcgzq5kpkIeeaJ
ug+k0NkUFtp3CcfjHsYF2K2TASIXKhTRL8LX6tkKhm+aB0vRNIbRE/iK/gWxJtj1Ot9+KpHN3dcR
11aGFEZ1h0qz1m7QhY0HNSwqGiQjOMTZU9JLqIb4dpacurY/6CCjb0umVLZoy7xd/1aXDJHGGrhd
AZOfzyJA3ptaDgJZp7rIus9Tlsn38G+Nx0kp1hKD5fbTGoBnANC18A7zAgrEWbo51iilGPIjuiq3
NrwrgwUhe9Xury9q6WcZdWAWhb6LDNRz3opADwV0RRd3p0j/nY/f6uBXUf1M5O/p8MdQ1h6sS8ao
IfNamXh3UvXzyzMUMpKaVFlPloUQenhbOdWhmyq44pkSD/e5/e364pY7JsbjRZBr/M2wZrdItksI
6RSnZjrQeKokbzsU45cOUu7rZpZPh0oRindDdjiHHI3zZekTBQXJ96qTXD3Ugbntx8+t/WAWT03Z
rGzXpRUxXUbhjthiiTPOCt1rfVWtTxR0td2k56obiAFZwY64sqoLZ9CWARoL9KaAAM/uFQLXOdD8
vj311KPeMpR0d0rwmnu9tlVLf62feeEbEhHKTAdSXeNbzqyZPSM1qcl7L5WEnaHbSne2ehsgfrA2
5DOvrik8YmLOgJohrpXhx/PdCiIr0GHYJrLwd0mD5AoUudfPg9jvc5+q4rVh+jEV8tPlixnBI5hL
WX9q/JRhsti1ouFR7qLbbnSeYiv/ZGpwVMq+/PHD8XfaF8dBUqXNZ6ZVJNUnIGbdCZIj12rfesji
/FFZWd3y+5EaqCTd5FiGoBQ6/34iJ7eLzAlPXRffh5Z/j9riClpkecrPTcze8javba/GI1DcB+ud
Q3AqWZ+Araz0BVVx/883SmQ5OHRVpcrDdp0vpS0HfdSSOjwl0IeCImK2Y/IQw7Gm9tFy8oOuvPll
va1VSAThC3lAGGn84YdR9tMGo7B3YkF03iv6TWXqvij7wUGRZ/q2zWwfsn39o0PxgniGFjlFRi4m
7Dfiu70rSyEn0+vj5IenMEpvfL3a2MpNNo2Hzh4Oprpz6CVdP8mLuuZfiySDwAw4T4usuu3KxKHj
Ep1g9lY2OjMUufrgbhvBRi8X/Q5Fth5if0fbRrY5urmv/VOV+oASStzterg5VpzSouz49wfZ1Css
nQGrRclsqkvCVYoIpyj6MsI4SYZaxvc5ohz9pwAFnUSRd0310zE/OsMsDBNkQIlALmkuKmfBpPZT
acXxyaBZNxXDa0wc7ga9XaEvrx0zbZVcYvlaasSAOoHZfxheZrutqkWRRpkSnWxmAsb6fipi+Oxu
u8DY6sNra+916ZNfw/mr3iW0mDPlDbEzZKwFvzfKAmr6dv0wXLiVPKbAah3GeehKzBxnmUWoxsLR
eGrKYwzNTN2WqMeu9Y4uuJczK7PHtIgNJ6Z8GJ/80NgV5Q9lFXqwaAWzlSLLg+6R1Sx57XoDARBT
0uNTON71yFoitQhVE39a+m2WxtsYUvb2qE9vg/fxUEGjeSRKVPgbi509v8GZoQ4GtNPxSXUejHgf
Ivhp8czJT57jf/g1wBRpOoEdmHfgpeemaC7lJBZGdEKGCdG2rxb6cf3h+pFYxgiU/5E5pGtJgsjQ
+7mNrGJ2fFLq7DQ5XwwIFUPiVH8YXaE5cd3SYiCJTXOI7g1Q3QzOQwF2bqpIUy+0bD8/RUlQu1av
f0sCG0QHLKhF9lK2+a1JlSDWgpusaNymhDdXi3a15a308S/cAoh/CR0YJRCsVbPfEccDBNNIw5zU
pHgsPO+f2GkO6RCuPIEXvizhnc0Z5abBAzE302moMpaUI5zyth52TfcJEaNtlZsr3/WCk3EA2/Hf
xQHrCqkCNAmj6GQ2D9EQHDLYCHuwp6gjKenJXp19umiPljrNZyIwed4oqztazigIRCdUiqDt0++s
+FUdPiO34xUHFUGu68fm0m5BOiFwK9RqF5fAV+QuHbokOo1psc3s+zo7TurzdRuXtgpOI/E+ypRI
5gWSui70KsixUVhw6AMA9boXSmWw3UorbcblaphJZx6cwgABOR388zsAN7iDe+RKq+icqNmXVlUY
AvpzfTlLB3xuZFYRGE30KZA440SYwybRXnQEP65bWFvG7CHxBk+q9QELSdcDJHxyHLTxipVI4aIR
k/lB0XU2iPPPv5Uy+lONvGJ0sqT9NCluT8XcUd+ur+Tit3pnRD03MqBeSe6EkT5CD+hX5a1EqJcX
wYsBVlBQNM8ewynSDdDMRDuSGm8qJi1tMO7sz8qGLNoNsLkBrf2vHWP2sQy1m0JIwCM4WeElFcLA
5aFLHyRmc33rJlf2CQ3euFm5OJe+nklZnh4eOEic6vnXG6vG8ptcik5ND3em96gE/3x4e0SGYosA
lqfDmeX/aUq9FiFn/+QrKDkF99Zk3ly3sNwgRuOhYJFhTnAAWc42qARsHpVpnjxH9g84blwDrSMn
XIMXLD0MViyQNJQCebPt2TqiLhlyKwmS59i2ul8j6NiTXoIuMOrC29FHWqPPWTppMfCvQQUByQwt
cO18YwbdkKSJOu2zgbYLzhoR6Jvc+F3DFpdpb9W0Nqe9PAhkNDJQIYxxDubJfwxVZwTEOHmupB9h
zYRF8/n6Ni2rC45BAVPkTVTw+L/zBU1FUelZDM9zjpgDFOu/HSu6oyu1xQuhyBRtr5sTu36eV4pR
cNGUgb2E4qpY77s8zYjEWUzM7pTlR032q8MQVo/Qw/+mE/sHjZm7Vm+COyf46H2iMim6MgojsQaU
bTO/Gqjw4itDWZ+AUKKA1m7HwBk3K0sTLu1sbaJ+AugKshBqoMYcF0eL1Q5R2JxOSJNPB0kuir1a
q8nWqzsfrVE0K4LavtHt9k1NpP5XqU4RCum9EIyLY1U5wSaebXQ9VvQdFB0BXQWbCau6jg5RAPd5
oVbZY1AH4a9CSp3BjXW5l/Zq70zb1urNO3uyun0XqNkNd5vO/5gn34dKTZ7CrIcGIxin5tEanBrN
PgvhGbtn8FBT6+YOQV8ES8pto42lsUEk3U63VoZWoFej6xCNvnREbUJDrVcJbkBNJttC7hk3Rwk8
3gd+6P9Uh6A/eoPxXaoR8DZIfd1I7tpph0YgdSoVpUuUnm4np5oi1Fwi5YFRdcltqgmtSyaErdcA
dYedHoTBfRVHDQrlSX0s8nH65etad58HPbkHgp0bO1SCjS3V8r7yqmJDFaR8Tm1Idipk5QHGK90+
SnW05FMV+S6Q4/s0N/XToBVT7yq+4W3GMTefTPQX/0FyfIg2SKOXR86M7G8tZAoMV/I853MfDdG+
tPyfCLAwRnD9pCyclnAdVFZAa1qUR+epjg/soNBiYzrB0rJRqn0sPRrqMRvWII0LpmJAecSTgJ3E
RJN47M9v24CQZRCbkXcalMn/gcayd0xtC+1USXtNuyDexFquMoVB0OSmrTTtRfnPdSL13gtQ9FTl
TVdKvysDeMdov3z0I+AAyDVFc0XwGC0itkHylcHQT5PxO7E1Vyhyoj/mNtbuXxiCEYbeM/56kVh2
ulKXiVfqp9h+7ocbzfsyjm+2Gq1s6uK9E51R3mxboT0hsETn39rshCItD9ApJ1AIqruIkktUfbm+
loW3FkYsIHsMLNJEn5+cMgb2UlWDdpoGbTuhyJMPj6V+UNovqKJdN/W3k3LuzuCcB/XAcITAqs5j
ENTBQkWBFPXUJkxtj3/isr/RIcIL4jvH/qXWd1H50Mv+RkL2vUDCsflCOdwtzWo3ZSclQxnoMSuR
CrspV0eyFq8In+EveQKn2xF9jPNvLcstjDj8chyYvLGE6qOaoDjwokS3SVJv1DHZltIny96jCrLt
+n1S2Iyx/Pbo2fn59xzC7up2lRR6eatVPhW4W7o4VBbmPyoQwbAP6x4M9jmz+uNzUxQwcjXfK+YQ
ru/NJVP2X2MiQ+XIna+/5aHzwjY36Rb3jygc3dSVFqCygraw6q8cueW5hlXlnS3x6r17savcRzQr
wVYrvWpsMKDCci3cvWQDWA+hLptGw392d7IgShM0OY1joA/MFUMQ4/U7Nuz6V7toRVwcQF2wK8xD
HTPSa89oJqy0CeAdeRtH9UsrDSubsyzEwsxKUPVfO7PdsdTOpvwjG8fQFirT1LFSZaeVzwiWVcmu
69oNym1unb5p9tcPrxCVAVDfgiQZxrxZmCP5Zom2XicfHQ1MWbeL4KdHM+a6kUUIrNBJfmdkFtgz
His1MkIkx3CCHND7idLGxjI/K+U+Cm/rNaLpC5v23tp806rK6hQ5H+RjH5ZPVmb+sHtUZqtgZVFL
x3q2KGe2Z2NF9aIfWdSErr13E9YnOfykot1rI2N8/ftdNCUgV4pNBgajzvmFmlRJ8TVEbI9m/GdM
Xyc13fZDdxP6J3TNb6/buuAogGWSJFOFoeE2L8lREK8BfWTykdbzNkOrU/hIPIXy49/Y4RE3gMsT
08wOnpXaWSGbjXxM/BvFQogp2gX6sxb9um7m4mGAIfh/zcyO3qiPaqs2tXxEqWyTSmGNcqXk9oq/
spxl+4szTuWW7JhqJkMns6xIT8yqVNtSOTZ1dl+ih9u0BLGa1b9ZZXdr2jQTpuzGG5rXtLW2Edp1
uLedHKLAZca7WG8QZswcRumGbaARWdehkA9cKYFc2lxIhKASt0HWLaaYUDFOxirzVXHbDxM01KN5
0/YM4vTdStZ26crTbaFtS28dPN3sc6htbWh+LXOMxuhgOelOyQR3rL3pFYhUxoFehL3GYXxxde9s
zq6JkTLGixqvfNQU05Wcw5Tdq1rpWtXvj5+p92ubvW+RZ6ZjgtLWccy+0q41jO++v0b+sLaW2fvW
KXVTjh42iFs+tf34qVU8aE9IBr1wZauW3QBxdN99N/3cvaRxa3ljN8pHeQhh6HzK4wco5ULT2doj
BDgoMfpmBT3nWz58LWQc9vP173nprBjMvRGh/UWzzFyBniMzIoXY74NPcfRUNZ+k7qUOXmj87+T6
9bqxJQSP1b63NvMIUal5UL5hjTbMnTE5uxAgwaCXG9zeTpGLQ2l0t3lYbO2q2sj29H0Ykm1T+rey
pjDoO33zK3vToMu28rvEjTgPns9+19yBIK7XBMjRy0crzl0HSgDvEFvHsWTEJrkNYseVlWjn9SuU
lJfO2buvMX9aAlsNQ6/kzqj6uC0C/avZS0hm1gzorcGUL7rI97ZmZ7pHUKDUbGINT4o/IeS89xjG
QnjyQak8d/RBZPkU+sPxZGTJvkmyz/Vg3o1lDOgt3Ud+dVsh6RwF8VaD6jCKhmpTpv7tyjYIJ7HY
Bip1uEmwzosksw8Lp44ccRiTuzy/tVBuVPRDWz2MVeRmqfeAvNwmRexe0Oddt33xHgj0k0jBYVae
+S+T6ojE48s9TP44PIlpCpMItA1D810bfgRMnV63t8yJmE6EZZHck4YVKKjzex8kMUONQSofK3P8
U9kTao3IWdnhyfZk5sq6dEu5cj9I4/66XeFPZp8Yuzz73EQKo/O5ScJsWN917DI3s1HK19ZbY+hZ
szA7aaHcVVacRtwlcBT02UGSfJSshHwSdA5/CuoB0Vk8/3iq7/tJGiXEZJG67aZdGK1x1l8IXXil
wYrwpxiaFX//Lo1qOiNoY0ebjlmpf4/7ZCt18u9stdB50YxgyCFjI32fZ1JRFURNCl3EUXLQxb5B
Q9GdaFBc3/JLb4wDOJtQDwZTIP2zxUSyVnPdxvEYqeqtJyPoGbdPLaXFLrJ26FM8M4Zyk9btn0ar
761I33RVumnQwbz+Oy64O34GRR2CaAZCtNlTFyh6R4XaGo86JetkV+g/a/jJ02pl+ONSQgfynf4C
HXZNdGTO984260Y1HWnE1XWbxIpuSy3d5NZ9rEl7OjXuqDyaHqz9xmfZ+ufjS6Tsr/CgI+BCYenc
tJqgnDu2mn60+6fJ+2G2T4lC4TRaq14tkR8cGpNGLZUeUlcYgs4NhX0AiCeX9WOuJvJNbbTIYiCx
7dKJTx80vwt2Hgijm9LMf6h1r7gEAMWmphLiOkHXrhywC6cYaTmOsJjDYiR7trFt0/gUNAoDVZXi
R6L7D7aTA4k1Vs7PBcciAiV67rz2S1opM+o8swsDPq7dbxErf1Ct8fDx/XtvYuaVrR7qQwnl0GMe
5PY9g801smgM2tagCdxCz9b4vS9dib8jjHQgOK/yzFdS76rNVs6w1+hb5h5cDaVp5lK2dbQy/XBp
j2jryxwAMgJQxOcHRgLo4dPS148aorkjVDGKQinu5vrnu/CIUuFi/kPkrwIZcW4ElIneZFqkH2Fa
6VBXTWkk+sZPVfta2J/jdo386OLXY4pdEWksfHWzS5BHduWAmdGPoFzoyXw1O2kb9hETJSsnT/xD
s0eTdf2fodnHQ6XRSEoVQyP9t7s6Gp4QUAajEyRfU972rV1qazf80mH/K4oIdp5/fq6g1U4+QE1V
VY8x4Bk3VLRp4zTl2oTrpYUJ+I/QVwAaOe+PymGhaUMdqkdwV7twMg9O4my1UcL9B9Vesz48d8W1
FWpa7BYs2iSn5wdErSpnGpVYPVqj732FykbbVXklROZHXdo4Rm/cXj+Rl449QH0Aaki/CtDVucFK
doqsSWX1mCjptgw+e8FvJVqDHl06h1SShcuXGWKb9xIqq1UBSZusqjBQIze3mifv9fhJq1fylEuG
CNwIjxGsA0s1W03dmc5oh5QQ2k5JNmisfVF7tXZVhcKhhjzf5uMfT+AjYbgVfak5mELBq8eaIynH
rn2z+u/etK/W0GEXwmCKn8TdcKUBbpkfiKKQkIGUOBBp2YwH2UyM50iura3hpcrBGBxi/bLszS1B
UiQjwzlY2+trvPhJASOIKQ7AVfNAr7Tt2AvsVD0qfvuprOKfQ426+dAwntZ5/+qD8nCLDEPIEIgf
8y6qTGKERlI5Uo8ELW6t/qqy29F5ub6gSyce3oT/2phdsXSMptqBludYM+29GYzptVQHKKLy7vX/
Z2jmFDuIgSPF5HRQmLsxA7RrpW4briHFxJGeu973y5k9KWUwRAPKOsqRGx66VW3dQhC7cq0ufjIg
G3TPxH9z9HziZD7sAdhQk7vM+5broSv3a4zUa0ZmhauiUROl0Twuk/EkVw6UTTs9NFdu7PI0k0wy
a88YGSIrC3xNif5J1QyEhVox+g9+r3yBdosSY5KfnCpc8a3LraFKA4sAvtwA0jXHdKEb5hQlOJij
kg7KSxE6/XdpCPQVKxeyF6I9WqiAaviTssD5pXEyBm2aZlSO0oD4OoEuAJwfw2BxP7+Whg6xYnpT
hXf18DRCgzYVv5J2JXa68FUhz6Cv8ZfnbqEIPeWTTyUwUI6jMu79ut4N0N2rlbTzvJWK0PKTwqdF
eAuc+a+e2ezy+oGXdAXCfcck+uIF0aZu/ly/tMulYIDE1iKpBSk751WxWoOenSV1Ry3J9xyJTZlv
a2mf2CsLWbMj/v6dpyuMtFFiKNKPPp6ukmCRKfaecZuutu+W10osiOEdahnEL/O3t1FQjR9ytaNl
km2rRv6nawUN3xoAb82M2Lh361HjIR6NSOmOWaPvtSo+JEX+09aSHx/fHgHvEkxDcKnMp+6VjJd4
Ktr2GEVHC36hPE/dyBi3dfXxHoGQGxBIPPDfOrJU5wuisdqYDYpocFHfZMbnzrk1/ca145fe/zFG
b9eXdenrGQTQIpgA2jInSUDgSE3aMm6PQaS7hXwSSbFd7D5uRHDGw4jJg7FQ9JUDqQsYle6OSfHS
kLNl8pO+lkVdOtY2VRQBHUFOfe7yoqpFFMmyeqrl8Z1V6I9ObuyLrtoWhn24vhyxAecPHwm1ZfCf
CBYWoTIUfwVRUzIc7al1rfTQhzvor7Za/xKtynNd2p/3tmZPuVc5TU8xcjjqPYMIXwERQCr6cn09
lz+dOAGC64yJjtmBU3wmgBo+nY6SheJ3fzttlvoo15+vG7rkQ0mZqImIvsoCbdL7rRNUWj0cyZeY
givdZI2Z/+Lnemdh9rmMoXDiyKmGY6X9M+R3XkTbYk0i48Kzxyg75CWQPAJppkR8/r0yr6nsZMww
MrwG49dUvZtiE1KqhGp95LbpW5O++Xm2kdS7Sn2o2vLm+me8UEbjB/zVWxU8IKAwz3+A7dtB1Flq
f6zN4q2ztDtGuJ7jonyabG2nTeZmLLV7Q4TlJu2Eyay+/asfYAtmKZzUIv0owIR0vcqJsWEPUP8o
Xbet0n0pHeT21Y52bXHbKA+6thIMXjqnjDX91+osTkPxdaxTE6ujUbhld5TK7Rj+9NcYJ9fMzCo/
KPO2RjSa/bG038zsW5Hvi/huVQ7gkhNhGhScG/ULmhozL1+lU+5HY88eVlGxkYd660/JjeTYu1D2
vwEsfb2+Z+Lkz50WpcC/Dhjo7jyb0rzSGgN4zY4eKFm1PAgRonY4KD0MFnTRknzF5y/XJ6Z3BRep
BdP8Qvl1So2pD7Q+OwbW6Kah4sbdN/RkFGebE3R8dG2QWpJXMTpJRQGkwfl9qDrDioOuz49yGG+V
9q6e3gyr4Mlsd2G2l+Q1brBLa3tnT5uVsSOzHYohqfNjqXaukjhuboTPeuoorlyktz7Uxx8u4xJj
q8AFeMHIhub8EzDbO0amy9kxkkNGmSIcaLQZE2d//TsuvSdmeKN52Uj8AXqff0epG1M77aXsaKu2
6/TWbyUDWD14/Voj6oILFZaIDRWTQ8mqzi1pg5oEUxDlnP7EbYqDVB4YMnZlc9hp0q1pHur0ZWoV
fkTuqsNT8lEZaYWey3v783dCD9s2m7BvxsWPSlceUi9qXKpVe7/KPuvZGkfZhS9rcQlEX0+Ynfd5
PE+x/DaNiqPTBntTrnax+dStHcvl8woPBV+Uh4kKFPRh5x816Yu6JLAvjpH/o4FApRlW5hLXDIi/
fxdqy11tdKqNAdV8LfU/jvJ8/fwtPe/5AsRXfPfvR3UX9EbTF8cx9dzOuBm8rQPTavF23cyF6ws3
M2VHOohCnWL2nfI+7XLQi/kxlStoMisddrUsOMJc8+p19pvkN6frBi/uvk2Rmok6DvzcP9GOypPG
VvKj0aGe4wyAs0vfupec6qPci5xrAbeimyDmJ0jKz7+g48VJypB8cfQLpbgbxnQ45W2wxoN36Ry8
tyL28d0+ZcHYgeXnHOSydBf3+qeiXRMHXJowYbG2AbTTFoGuY7YQXUusvqR6e3TgCNJQDgdNtVI7
WO6KaEMy/irGB6DAmfmgMQwaOW175Wg3sHSYu8iS95m5Bu9YnmmsmOgAcNgot827BSVKXbYnleqx
tHo3tw7SuCvGo7zGQnfRDF4b5DT60wueNuj9rdFBqf6YK9mtbOBLJz95JIqhjWt/vF1MNgdhFIm9
DtGJNtuczqkhD8t95ZiByenzhnYLWgdFupHWYJcX9gjMvC34g0QxYQ4FL6PWQPg5mo5wqbTmZz3+
PkRfP3o5RdODKIUuhMIHnC3mr0KAlFdU/yIbLrRyY413+rASul5cBzdfhguLPvt8hi/QkeoykwgY
pOq78XAckH2wupd/sRJQBBxoJnQX1B2FZrdSVHnysUifmAXxOijL1wpuFxdC8kHri+wHgNz51W+j
mlfToOBmqnd+3LjG9NSra+M2y1gV5wy3qirm9EREd24kSCKmiBLAtky96tFXqT446UEbIYEzSjdb
a3RccDV4SuiO6L1eyKZ6P3YgowSy4nXGzuqd17Fd2/4LGRttUNFHAU4icLCzyMrrGAYs00o+qvL4
s+rVXZsaASlwcZuQywRGeWsP+s7MzZ1Kd6pCDfjDESTKuKJ0KWjMQJ/OUsaSgRoYpJzpWElfjPGT
FhyS7nD9+F36jpReiB0Fkpa9O9+1Bu1PCRDtBPTHetC65tFzutfrJi54OTEPIF43nCqzB+cmFE8x
/SoRJsqfasp0gwO/5mi4/6KaxOeiJ04hCTL2BQVrwy4YRQmKPZbzyS0yS3flcdiaoRZuimL4uAsC
APSXZp5GB4CP82XZYcZTWJrysc7DjdFFbhI+e2Gwvf7xlmGPgBn9n5VZ+mznoWRApiEfU8n4lOat
22Qt1n5IYXNjyl+uG1v6ib+vEAVtRtKI6mZ+oqkqvwqHYDpGLeQnlbJR9HSnSiuR3EUrKrVy8e6h
BjC/VoGZ2WkCbknxJB/8zPR56jNAzrm/4r+X0+vM2BNW/a+lOXIpl8OxoNOJJUV10/TZs16d9I8R
vtRAQ+SWXmigbabiw4Ej/SIIQ4UTpKs8JyTxVHOgJzlw3sOKYtnoVtVnJ/rn+lYt7+25kdm9Ndqy
Lqp0BOnWyndT1T8YqzxDSxOUzKkTiYhUQcdjdsC1LuyLXG4qyssPxXhfTmvMSZcMMAgqgCBiHnr+
YqgBpaFgMspTMMZbON7coF6JFpeuB7UE0B5CuZn+zDznN9siL+ViSE+jdlfYP4LwhX4xTa/b65ux
PNGkiILVV7gdNA7Fz3gXWidRDxG4XmYnUY+3wxDkRY5++cfzBMwQVXNr/gK2xAv8zkyVdNZU2nJ2
8hyZyelkl0Rr6sUXroywIWh8BQn8YlxUVpERryMlO9my5CrtrWF7W7/4HUXRLkUOOiA07QvZLVaH
+paOTtC+gJ1hYJcKwxy6yfBz66c91DJm6myUXPtu+fHNZGS/7FJ1Hf/j0AEBrgP3AYILoMn8ZOhN
VOd17aWnTjddrchdqWRK7cNUiQpWGPiHZIaxeALJ8x0b/ESKGJnJTm16b3gozpapW/ePkODfXD+B
F74ebx6HHSEhaEH1WXGrV/WM0tAYnJp0eOsyZUuXCiJBCULebjf01ut1cxdCIx5zxonJxIEyLUar
/XzCYOUUp8j86VubdIAtoUk3cbdv5BvfYXY+2uXZo4ea0XXLF270meHZVatMq54szStOg9R/asx+
aw3aQ556B6AAm+umLoBCxSJh1BHtY3B+s4hWZii/1C25OGlAgfzo0VY/6d2nqPiWts7OtH+YzovG
bIVnNpt2rXO9jKZFtAQrBekNPnJOpkhXzFcqND9Phf6rqe4d7QFRiJ2FSEh56/fT2lIvuGKKsURn
VBHJQuapTlU6Q+EPfXFKps8W/IEFEsgy0m9+DGuz8dv0b/USziz04AOAm+VnR9vlzreV733hEBPq
oHEk4l2NMc7z2xIW0Ojpal+dkFB/UuAzdUm/tl4Q7lVfe0Hcet/W2huC1fTwUjfV5F0n1Xt/9D6n
Y5MSGWVbJQT8Vmn5j+s/bbEbAL0FuapDfkPiOX+pjEwdlakyu2eUOOLsGbp9ubrpJehjTTfTVy7X
Yi9UAPICmSFUonV5XkWR6j7piG5RkM++NVm9aRV9/9HliBYYzM7E5NSm57udG8UkKWFQPQfOp2HA
s5sPvf5Ls+7H6Vaq156txZXFHeEmqKdQnGYwd3aNJEiLezuPquc+MF0lbZg42RvWF09aKXQujo+w
AxmRANcBWJ+nMoXuQBTitdWz3NjbIfefyjLdKErK4FMG1cMag8Pi0UdUCKlIAELMUwsRkPPTmjg1
LEXT0D9T8nKV/rdvMW+0QvbGbV+eBubPaVxSGISbdgGmKqt28nrP1J7roUEtw2eAagh12CIsTz1R
/86fvIjRE9WztJsK8dL80FNNdp0pHdKNM8gj4o6OWd4MRpo8lE3zs7YtZDAsD1rSxGl2SupbPyYl
CL9M8ORVrhWkSbXRNc876L32j6kP2echLbUD7BQWTFnOEG2jSip2fZtJN05lDqdgaIeTNDrmD0E5
WLptArVWoxQK0CL/T1EG+9aKQjcMSZLKElFJypTVpvMtgiRnUA6hF/2MpDjYFw1DO44eJ3tNCcrf
8aC0D0M1BvcZ/ONuWanh9yALqhY2F+jld0HDXie+vp8qGlebMjC+V2mDZGtghW9V2ZixK/n5s2L3
X5O+zmGMmOLXFNWZbRvClMLytX2RQhbTKd50GzJC5NqtEu8KT+IeNPEXutL+Qz1K8k5rpZ8TI5+V
2zWTGriWb6d/pHEI3BYM/Q5JTPOxGJUvDIbHXypgmLdKUakb22itZOMnkwkfm0mLfte6kZgSihvn
rSfkrXc2oz03StH+iMvuVXGQXFPyUb23nf+h7MuW7NS1Zb+ICCFE9wrMrvq+XPWicLlsIToJUAN8
/c2574kT2+UVy3Fe/FQOJkLNUGaOTAx6MeRwmJiMXt4arVJ8HBVvY8H7/nnV6pxSH+T8tEbRXPa0
YXep9EwV2TT0XTUMUXbPLPWFCeq+5GOP+04bTuIujdT6A21FP6Ffn/dIa3gfYFsKQCOCJUnBSB3D
LdVlL153L8ucvdJtg/EXYGlyb5CTWAARg1g2WEVFNoTLF70TUJIl+aKm0gbB8JlkuN13govSzXx4
kKiQjiyfngDevsfhci+GpqaVh3uhnMlPE/qp4CpZbvN586aaMxur6zlQ9uCn4RecbVO+H004oXHb
xU+JdKMtuQZ5WEEACF2hcBlSt5HLIB89Xb8NiRmqWAXJUqzUP7STfA9HNB82Rs9F0AzffKh/LPUY
wG+lZiXPF9AJg/UlZzItpK6z/ayT6ZQHNoGIW+ph12nkHFQE+Pml2Wo5Fjoan9k5fLkgkrtdkjTy
oJpNgP8wugrBT/3S7aJPbds/d+siCqJatkME56udg+glGag6rev8OSZmdkWixXABI56gtCZ+tyLa
0ipIkfR27OUWfrpY8qKdEc9qe2l2FNrQ6R7x8xCbjdDl9B7xvrCAVTslJRqtBc7M1SQvPZJU6BE2
p6I+rTBOYbecwKZ3m6etGGOjKphBt+Xi8qRKO/kracahSucGsWgqi7siRsRht88Wt2EqxbSgnlw1
a0SGAuaM43ia154V0L+FZdIgmXAQI2RVnWJXadi1RyK0KMGrmIqs7T2tQV8btnzIPhoPSdeL0nMW
lzkdI7pHym5IynnNPqMtmPsrj4jNFir268EPCGPlanqmfX+1NsF9lyodHDanhx7dN8RBsyif+NK9
hVmDjcdLuI5WsfTfNAQ4/gIRyM1V7CZsaxa+w2ER6OhlXiiGDiUku9UR8VHZ5q1/Hkgv/MnEgTj6
WIvHFQx4UE2h1ThK4qFoAxEdso2L02j6Qe6aILX8gJl6207kYDgSsS1tv6UEtCta4BCHgB9Qzqk+
O8YE1hZCUFgqZEt9N8E9tvLOOQTSxf7SkxGLb5CawIhyWbIf1GTZfqk5+cEnuE7t3cTbHSwnMP/l
Im6XBpF2wBQSUQyGZDeTpL2sWhVPr9kUrU+mHj+gJCaXvXF3Q4ePESAN/RvgjgweUHKuy7xNR7hS
MxCOdQ2/3s0jlhPRw8mViLNuj3yp5bs1Ez9EDgF9JFiet6F5CxunTxkd4yvaJTACHTE9sJqD0sWO
F8B5EJsaEFnhnsILuQzrHt7z61XQ8mC4jBIHa6yu3z4gQ2mCQ4S7Hv0c5zSD0tAgkKP1i68sNvui
q1lSUYBTlU1GmNkBP95I2SUqL7xnCGPOuh9ujHzZBQ576wAK5bToOuyvW9Ru5Mr2E1Ko8z6dq6kL
mDqqIa7znepruCtRNINKCnfuwCz34yaRZMznY2TXN7V2WZX0YGA13fpLscGy39cwjIVJKMyju488
q7FH6vrWpButZjdFO6RYZc/EY2ONvYOvLNPBG86NXyuTkpRGKVtlFCYFxeagHCwGS7TGq3MZHlIc
f221dd3SHtZ16DFNa6EKtpkISURWdkU95PdrgpRWso5aF+nZ9SMyfKkWMh6bNCi3DjxeOAyFFPiJ
JIJBse98dFBBRHeyRjSTtFlzHS1tX3S2O2j4U/MQ38U4/DCc1PYRxAC5o5MYShCQWKPMjZBgNFD2
F2NnhpchDru9XgndxbLlmLR8fkyWBcpQrsd7D3XaMYKi/ArIqzh0ywbDEON/rRjKEgeuLjOAIHfJ
igSx82Wn6vPI74RrONZjYN5GDQt8Sbl/G7tQ7tETfqfCke+GoDFv2A/9W9eua4WtWl2orJ4fMjRY
Y5NI0eDOU9/eGMrDHdR7di6hIB2MQiYaUuyuAxv6d9sziniUKSqB1GIVmpC/TVP/I5yTeJ9gp0AA
k6SlWygvdWDbU4Ko1UOe2k8WmQfiwxeq2VjNeZA9ZrqJ9pmtk6mUSzeW0cjhq80SfgwjxARzXSuE
lxFZMvQ2Xa110sBmYJhP2JuHYmgytWvllD7hgBtvfNTai7iFe0xLsWYsVUg+61FnHnzL7IHT1l/m
iI8rsnrJ6K4lZkMj8zBeJzxkb5FrXg3N6hdvGlXESzZedthZCto0IEJnVFM6HbGeFpR4d9k25noX
uCUqRBMNn7MhKRrj4duKkJquL1ZOPkVn2qFymjwxs8zLMUhca24dg+fmDGO7wkXTxZTTe8N6eTVu
a9efmG3atgjZ5iaY8E9XRKYPcLyHByTknEUST28iM3e6GdUxyHtZ0rY+oIjL4gWK4mXf1Pwwzdad
WnhtV2GwJCcI80wJrmMsJuIQmiYVNHFTuDWQaeIcj9YetlYDyHEb9zdii8SOs3raLQGM9ScyV7n4
jlaGvrSw2txhvkBClESV1BrNa3m2HXAG/4rW8MNrj/whMYCaAmjR5gfWZNXI408RDaTYWg5uDCQ2
bDbkOZyhx31P1nCE83iJRBsErJ3pZmi9z4732EJ9/XOamm6/6Bbdv3R+jdpRlh1N3rY1lhetiW99
ROsqzfSvXg3ZTSOI/USmOrmCO5J92jLOD2EHN8g48M3zANfTXc/JehQ68fluZR1prtEXMhbwPBSX
ZMw3aMvX5DJLvcorOtnYFGjdRFXWQsqwy/0KYDvDSRcPVr0DqUNEUMz6/ptecQwWZIzqR0bMspaB
HKPv1qfTG23nd0jYv3uRnA2bYKLdu+atzvwTX9XyME4GBWGNreeKzMZpWLkkHUFivIdpQYbD6nPJ
tuywZI37jmpiqnDdi4ueSWA/jZnGXS2CcRfzbt3lLW0uc1pPt7T35G42idyPiY7xKZK2LRuBbIdC
y5U/t0ZDSMTp3KVXxqaKFgLmfFsl0oDuA0p+8dq42w5Wx1OS9DtsybhLEDkekVHEu3JQYYYI7V7A
NXQwKF6nZMLozHl9UNiqSh926TsLJnWJ+wSaHbegXvzVwPqRPnU6GYYjFNZS7xMUvWXneLNvuxEe
jLJ+Gk30qVqUfypuyii2K/ZCi4tGvv3Kc2ewvcfYcVL8+haff9e3WfvaIej+atO02S0N2BX4uphH
k2wo7RUM0iSNzVPAgttxcvByy2EW7cRqSxJbLIWG4+qjEWv5hK+ZmUO4NrJBKvjgRHBJ136o0Xrt
0FSLqhUAiLHjiFoSuV/Ck3PYR5C8OXygN97lsbiODRCLdBb+SOSi2Em78AaYooPo1UWq7Jklx66J
I7urswn3WrEC8wEtxG7GRGZVU3c/aBOjzoWu8ybMpYew2dcXTgBoL0JcwF8Cq8RJRlz4SlMIZ4Ih
gdQOFKO6yBEY1hfY9OvXJRFZEaQdxgEA/b7D/we3GUZqBzr+exJvLQHLhdqYLdmdNrNGwlE9lnTe
ZNmK5omEK+wzpuGxJ+ZZgVq4YLlG6Sc2g7Mfbca87vtbRfqhXDY+vQ7JcLfpc3wMsWmJHmGsaphu
nkIKNbMM4UUjqKFYzFFWgVgZLqCVJdMDDP9okTE+DtfC12N/A13Og0nIO7oSZ3vFhWHZPScEeriN
2K7gY/ejj+0TibpnOk4x5itzrzWJ9XOGwCFdBHTdXjWzy40bp6usF0mFQxRSTp1n705uryz7GOoB
Xhk6IEeRxMF7MzSkgMd+jrMyHWm9l6nvHzikaa+JwK9nSqUfbrM4Bll0jy6XeLeu+kU1VpZDg3UB
K6Gfs0PUYN+qV+YX+FQgH6iol1EVKVIJ0dXeDeUcgUi3S06eUBM/1xmTr+jRSb9HcV1fbIh8wjE6
p13RLVzdcEUXW6oOl9sO9O6uc916ZSEPJHtYbfIHlQ35UKF3atDHjdmHGclh/kq2Z8lzl+C+V+eQ
VFjPf4Zu/dkae+lGeE7MSf99TbdHldC+xV1KI2LS1tmPiA+s6Ef0AO7g8IZDCSGKVhVJBoolS4cR
ZQfEiUCcjcIHR38RPeVGpaDk2XiKFfkgS/zBctuUasAGGffkg85QwVBsRcUmMRgwpe8BXS81xmzk
5mUDzVKuGXyKUtu5XyPbkJuIDL1yndINNo9TLa7M4OwFYrJsVLReX/FNBKWcYzAlDXVIem5F8rpo
UIChXO+WLkkr3PpxC/QwIknQpzgR/hpoGRRp3LHDJpEIvW4RfGJ9Vu9Vwy1+mhzvEz8gWJ7qM4XJ
m+kd+ivkKWyovodWY8OuV3WzZBHewUML024dTOb91n1v0ar7DVqcwR0BE023TXoGDHD0uNKn7HHj
TfY8ovv2mPpJNiWtSXsFdWr8rFuY2hYuQYDgOKOFtEAtGb3pJGKnjSL3qeIqSMf9oPrk4Oy4j/VA
XnFX9lUPDuzGQYq9m3s154c+Cr93CimeRydaXuBehSZvgZ0Cp2Be5IbAqCjLt4Nesm8Yel6gKgEp
m6GIXTfypDrmj60EMJC6Iy6J+1ya/IJMqS+bDg6QN8a0E7vKFax2bSzphZyzqQQ6PlXMm5cUQMYx
CehbXiOMZFH5c+3wYrCeLZI6vuINefQclulbK36ks35DYZbutjrKT37C3TAHubCkrX/UojZmN02k
Kyfip64MCBkqWC/Jaspw1zEr/0it42UcdH0Zse7Yd/RIx+SogrWfYHdIYdyVbLsR5VWedMdo+pZF
R5PAi3iNf9JFTPt51OFlVMPAprAx/xkDFPlepwZX84EIi2y9c59CN9ziGvpCZwGTNQdLG67nZu/z
dC5aO3dXzLNHuY7kbQ2kvuz7NIW3Htff88FEF2Hn5t1Ub8kNZ8zf+0lwXDdtUpG0eerN9qMRKj44
tBKtxRzVuDcTwDyu1mjM7+Z4ecq6/HkISFeDFkyAxnXSIVBmC8rWhPlp7IK+aiCVVAXHwfKD4xR5
BnvkwuPWND80SoRLsUTkWopkrBZY/hUEm8zllml6a8KeAcfpA1I4xtEAkQXfcurvGPz5D9PA/E41
Rl55ik4NDnFHIe3wK6vP3rwKDhxZg2BamC5rFMxVJskH5wPE8dwtFd9kehIxXAUuFrTtv7ANWFho
g/zbYqekrRwMsLIyFqG5ZVOzQX8Xa9QBCEwCotqnhQ2dPkZzo5/lIM5mH+mry6mrXJeFD95H+qe0
o+sLjp1zK1ChfNM4Dg4mwnV3v+B6CD8ieo5FTLT+MUctLfw8PkyhoejwQDcIQmdrb8qQDk9DmywX
OGWB+K95t1y5Tqb7xemPRbTYjBLn7b2d6fhthLQOMvmp34kpyG/qYYSXp7Bd1UCulBYT7xfAh/k7
wAFEKpt+ft1AgN4mC3x+yizjG14LpcpFQkdJYNTH073nqy+JbdCLR7OXdZ7kzxxI6B0ko68JHJ6O
G12jEsjwhs2jXtlu48lrCCiv27CpJmh9g+q7bn/YiSL0Mm9meGEx18hKzDZ6DxVPXtYVIJLkHhtg
LqJ3g0voZbBl4ye35y9O2B1+91wtE19NOQI4q2hu3Y7DZ+uJI1SyCF3+QF3NS8dUWtBIYSEOvS86
Jlm5YMPZG6bE94aT8aFPR/MQzvO2p5u5domP7kD4NrbwVJ6vF0HLMJOiZcEWi9vx6CbkZckNWEjj
Y/gdagBVF1uULAdG+vUOIpzsmnk0Y699DINxbBQPZjpbjzdkyIouDxzypgQHvmI2eGyBxkrKMYza
v/A2fzIp6CdA9h6CbkCQ/9GSNyrUbHWtUqzy+Lpdqrg/MMDfEyrJfyeI/uQ2oKyFMieLkJFAoQj4
ndswSRi5XufYINkmr9Z4eATgEt9q69hfnvQPrxShI+/cxIh2kD/IIVEDgKdtRh7D8CeAudIvHJik
hNjgbwlh//AksGpnQvdMWP/RAOglxHpQPMCYeKXY00Y/uUuwJhR2VBJXqTrjf2mci87arN+6dyj0
nOcEOXRpQqT4Vb43RSm2QjVEj2GOm4AI4q7sZZeBSp3m663fxAJRkoaRBpAlUQVLiJhSoN2F2cLx
cguz9gScUz6EoDIKgUP6gEo2vcH6WK+ifiXBYU3giBQCCr6JlvdVXUlnkmMbxmbfEYFs8AlSFEk0
klV53My3ZEvFbolJAKOoNnxoGszvf583/zDG6BOEQgVmJCCSv/Yr5ehWIsk2RY8ZwKS8e1opol23
A+4K//6cP6l5DO3ZpgmwIohZfNffJ+jSwsjJShY9AhwvIn9noSRD6bzOqIIBt4vlytoD7U84a3CZ
/YsG4U9KDtpjUPKwt4CmEUzj7w9PV+K7hGv5NCp/M4T9RRT+hcr88wmIdoV/wjnrHVr35Dyz/kvp
gxwpvszNMDyBgESY53rBO/uXT/VV6QNZKxABiMggWjpPzq80swsZkjXQu/5kUpgB0h1yfS8C+5Ki
Pdba05avFcA/nEz1X8RS/5Eu/NeyOBOmWIP4eFBmYdV/teVHUnIUCr5ET+sCfAGKgpYVApfg53xb
o4McgGtNXL1IE/ufvKf2p1dJfjloz3/1edLDUoLA/4ipfU95XgQRLISL2AGejAJ8ejPOvEatVGcP
NZwuy9zS+jabZ98XMjcgyi5cVKa+8qPAXXR5DjLYOA963uVyyg+4CetDaCMAlEClTzMAC/SZtAvo
yz5vuyvQD/WDz+MnKBJI9e+TOvqyes4DA+ofKgMGIzJ0jX0R8UReykjD++gJzWgQNfO2vRFpqJ9D
o8Qdicf2Iog3dPAo3lQ8hZ1B3Or4GjWxiAvnU6SuRza+0LRNHvpZmQM2FPor8f6aA7U7EuozbK1B
U41NoE/5NoeHBnkuxzC14OTDGWBeNuu9M8B1HIjQQ8jqpVwl2PsS94250K0ln+OIsbD8HJ60LtEl
wJG/6a6/HD7nYQAYDOEkgo2QW/BVNKUNz/I+49ETaNyC4WqyLBcgkf59sP+TefJlFsJu/SzNgjkA
zGq+LOJ+S83S5oI9pWtaqe7A52/5wWHzZe8A7MAYRapqf57JMbjlrJ9JeJ+k7w6RJIH7m0z1rAL7
46egxwjKLfSbYcn/vtppPnPIRBV7olZdT2O386y+Q3Y0YCA0UtXbDfyPyhiRmZEKd1T9zZvxH6bd
WeH5v4//stkAfbC2kXi8mwG3tiBD7wJ9KdjfbIC/isbQ4A9XLAh70D0Ij0nojX5/z222OcKDQ3aD
o/gWQdYgPrHWvW73UTc2O9+0t2Mmvy3BLpzbO8L+Zg781bT17DDw/9VxZzc1BmHV7z+g9bDLBaQq
bqlFWahsHpY0IEAVlX7qR9JdQ32pTnXTsvNpTE+YOwZoLpZIC8OAmBxt1olSuPzXZpq4amABB1Bx
gRhscv4IWuxvoTpfWy7/84sRFAyJyVmWCers919MJtcu0K/Xt7MJ4p1cwvFBTstaOfTL7x2O/5tV
hwP8LIa0aOokq3jk9xrQONHuUw62/cse9XWunI1OUO9j7KIwQt7pl1UTNaSbur6T917Q4aR9a67T
UMZlZ0FYICrsby2YXw5CLAg8Dw1/eCJqKJZ9mZsN1eumrGqg4P7Mge3lf3P4+brZfH3AlwGekKA1
DxIPmDhYy/Q5dA+T2/1lr/m6wM8PiSBEPleDBAEZX0ZNzWE9Qdkh7qVfL1upblgQHdIAgDy8SW4X
cOBhzCsu+V0agkYcsud//wH/9JJo/EkpItXOe8yXlzQmk0AJiLjvalsJGR3m9Fav3/79If80Nf77
IedP+V81SwoFTxRCdHBPV0TAygYiHSCWwT38r//9Qf/4NugxQpcR/GThU/j7g2zsc+DbeX0PgPqj
luozSaBjyN1fTogvmr//TD2s97ObHxoN/1Cnh8PilRyi+r6Rsi9s7Y6zBQImw0fdedy+ol9j+Lcd
6p+eCUUGCmd4lJxL3N9fDZ9HoQW2qe/z5COPj4186uUFwh2LEe6yPv0/toSeXzGDthS9CuioROvx
l08mIH0ZvHCYF91wAI30PZ3a/1sl+z+PgPgvYUhgQkb172/kCHc9WjbFfbKuB6BllxN0Iv8+HxBm
dv6h/32Cwh8Tr4JbMXpC8aSvTdROA54ApbrdBZuR+xlp3ODg+1Tgah5OQMfaqeSI9epB3t5s7TBW
QdN1lYpzU7YoyqAzta5c9LwUJuHI7XI5VBwC2NI2gMAFCIRM0g6N2kcHHrvoosE+ChsB/rDddJQ9
zXbCz+yGrR72bYuNKgMB1bVaMnfsQvES6dm/9ixaPtu4z4+xkMFLu7LPIIWIn7qpeUjqtt/Ny8iq
1M0A6GMEHyJV4gMsGCCOiGy6r6yyA4IVlp4jSkz3e7Q8q9Mol+Qo2OQKY5OtgiK6v8zluu5GAulA
OkPqwsaGQQ8QwaSqX2IEkPURmPw1Oqpa62u7qfyw4czez51NL7gDSBmqQYP4jlkJTSWBZpMg0Hs8
3+mcAf9GeYCDMxTrQyob+eDRkH2bMwDrjIlfKiNAO+Opu+2W2CAKo05KTmDELFqFSwYYles+ghgK
jTl5tUSxr0ZgmTs7me9NBEqNxX0IXHUNK9gbqkLVsClPRUJuejqQh7lnsGGLThqI7zosYH14v5PI
W4dcYhIneC6tgFfba5Qh4R7ttdhhm+wzjvutkg36xmERJKqukWTXkBhD6ptgl9u5/QYaUF0t8UCw
P+KSXrBkScMrI+UD+vYjyE8WDhOp/CNSrT+urdMOQw9jQPhTDvkxYLaGTqV+y9cJtDqE1N/CTWYe
GhAmbDlN2xss1+O5hPlafxtkAQx34bnzgS6hmVU+o/m7zAR5o8bMu8BPQVMGa5o+05UOHxwBOk/g
tNQVOp/RhE7znxMZzOsWQW+BoXnExFh3vDc/YQcWPPKWb1e9WNv3rFcsO0USfEGc2iWpWCzBJc6e
Qiihml+125IHPwN/lCIHep+t4jgMiSuhsUsOODHqh4E0GcSkoBFecvi5f0gtXUmCGlv8RP13Puf9
Pa4eQcX9WIuySWvogZYuvY5G/5jCvu5ykm4bbkF5iQM4rQ2DM0sINJ04LX0/3Uht2C40zVrW50my
xlBnItHgTjPlMM7yRxutzfsgMntbR8iXHDAYzw3qy+TEVdfvAcEmjyvH2BcJrcV9CpXGTRAO4qkb
9TtNdf86a/rW8iRGoiwU7Y5tgDM9hOMgbb5twRLv8ZGWW4xt/hqthpZD1oYVSCFTAWVR+3bss0q1
5C3egjiGtG6mhZIW9s+xxj8TLpbQUOQvDHQooPF+qIiI5l26kBlZGgwxfXnai2s2GosXzeCcAbvl
Zf1Imw9H61LwARqLn6KLNxAkLaxQPKzyR6rxhzEoxWROGyQuN3OZ+dxVW8JVFZu82RuoA8oBYHTZ
ExnuIzeNp0jlDFhwnT7PrCEXTkKD2YlVlMMcsXLFnCv8Bq9uaP1JuY3zCJOXFPoO6wNQKgnoNPCa
oDkkGlRYG42vs2PBB/BdV2wMcG6faldS2QWXSS39YeuyvuwB0ENK6Ugp46Yv6WwHpC9JNj+mHYSp
lMvsAEmxKiebLr8gJyGXE7zUPqyS3QniiBhEkIKYgraQhq+TWI/YeEiJfmVfdcSFL1CuzKrMO2+v
ejnWH3EAkXkhJ5GXUTNtZw2yu4iaMT5oH6QwZwzdK7UtLrVLpkM4zYOVF6vPjhpmfdWoGsj4oYwq
mnZqn2hv5GGSuO+5xNWXDjjJ/cKtxjYegK3JkfLShJbc2LaJ910QzA/gEuD83s22siYDMDfAoNZm
rbpzgUkugjDLjwZhgjtIONpvYNr7Y7OuIRBqqAhNRyCyl0pdJDNQb94asC123NTPGaKSAhq0pgoI
TORCsLQNz+9FEPKKNvNnx9HYID3C9VjXvaKcRPidCAAgovukclBb7EkAHVGQD9tN6xHAE2SQ+bTj
iIMBpPn1PIIUh8bcFbSD16MyEDtPjA87aDbR/VSDt7yYRnr2hG3NlWuM3UvT2uuNgscjKpt2kU77
HVRha8nWQFV1vLKjECTc80HkuyXK+3IUoX3H6dvt1rqRu23puyINNOB5GTQ73WJOO8WS08RiQBEJ
AwoTQAJWL2F+PTrblcmE2KA5Z7+6PNkep0xMD7rR/WGO8NjUTvEecQ4D2sHa5WUwXVqNHuqos+zv
BoIQaANtQ05tzs1BB7Pe1dj1LnIj/a7rXbKfwOMgf4PEp6mFmjaY2uTEgO08WjhKIMgPSTsokscq
1Zg7c5vSXVq7pNp6YCHBinyJ0mvAJ0s0i0oYaJ6hF2JX3ZoFR0DYwTHmKUjjGvRurtBg2ntsGmvQ
ThfQRoc76GvbB8RxiEMEtu9hUp0+9dNmn0ckGlbhmrH7CRKBHQ4yxKQFznxv7Vl3na1jkYcAMZvY
+MOAJKapajBYBc3FsIs7kBYtWqpPHeVRBW33eKnPjHi05ghcwyTGkpbmkS1M/oAHUlMhTsIdKdxF
Ia8JYIe42U+F5tECMGBT0BDTbGlVeIkly+GqENL9WWp9SEEdFqvJtiMQHywynomqAa9YQqa+FdHW
sZMZAocAIVz8L3ARXH1RNxDORHPy2DYCvibgisHQE8zZZKurjiu105YkF1pEbj/2cVpkjvbXoF1E
mcwaGmgV98D9UF3VKRCQaIGYlovhrR3IVnC2IfmRnrXhcPDZ+4whXIZ0WbEOyYyeJXQwrzrOd3qB
/mQYkx/Z5n5M6ZK+OYdWMY6YnrKxlBwmp5oC+iAEGUjNj2bS7BJJ1wIS9FoeINZTL+0W8JLG1hza
bojKfobKaRSIPyZ9ne5joqbDAIztClUB5uDqVLFYSCEm5fId0J1zXlceF2FKoQ2DKuQguQJciWRW
eKGdD5vGwPKwOXcTAJNiDwtTUFm3AZnKMAfBypzsSrhWebSatcuOz7M8DnNt7zbQ4Ec12/mm3wBX
BZNJbrCOVsiMhLhVc0tupkEhncvRYN+EgT8oD/BgBQCYFj20ZRWlod43reGmsja1jysVP7tYId49
vh3PajQkB/vXBL4xa6m2YHqP0nW+C0fbfjJt2m/5lohd3IAJ86T+0YYtRFuBR3sA3yIoKfKonB1K
WYrkkaOKXb6HrJjskEZSg3Q7+1Jv2bKD3HUpeT9NOwdR8r4JElNso2fHPIQavQsQY90xmFuFTr2t
CoZd9ZL3txnbmioaaqC4DM4pItFZsRAa7QRTwa6GQGiXxKImEHtpGh8YEnvcfvJoqRvcwgtWi1ex
sboQxkzg/nUd71iP9oiaNe4qBszZXTR5c1bexiyANtPYqmFTdBFP+XyTi/TTT60vtMKkZxCA7tEE
g6LUi+zIc49jB7k6pURy5G5tnDmlhNpHr8J6n8Jl8C2iELYB/jdPqQm6i3lW2//j7Lx249ayNPxE
BJjDLSupSqEoS3K6IXyObeac+fTz0YOZo2IRRchAA92A0Vq1N3dYe60/OLrgBTpAf+zp70tv1JC0
Tt1iE9LGlDZQEcNz1XMg+DI61A0SoFwpVM3iIQKxH2uRU1F2h0qdgoRz83jvo4T5kPat+QYq0803
YZc3p55mcmjXrthBLsFF81fcpo2jCkbyEgNIvq+LFmpx2HqB3ZlRj2y9nmOl2BkHN6sFFG4HjgcN
neViBCk1ylJ3F2eFf5dZXbVVI+N7zVp4dPO8fgw7N/ncF3r40PqgAqLE1Tbj0AZvftgM+17RoeEg
fWgrRSG+mnIeOLIngO7SAp/nUNEclCE1d7LXZm9tXOBpPoLtsfJoSnrAcHmtZp38ekxxi86/CFVZ
7dJQTx5StAvu5UCvH3nxeNz5SnHW4rJ/MfTCO4plyFKhEY/EZPib/1e49TsFcVOZvakhkXSwQC4d
eW4VTpEXZPalZFKjVDt350de62D3KNhCZ4Q7Ra5jYI48MRLf694UV5P3eqmJZ4uN/VqLerbzfTfZ
pmHnbwMxaXGrLdp7NGXS/aC3w6dATepPaoTIsjKqoMO7ptqXkbsxQ/MIkvdz5KrCtgkpUnpyBzoy
SdsnueetVHEcbkQ1rfayHKv7qbu4USqxO/haK22BtPxyoxKYjt4Wp6wMpKdMBgkQg5PtdRE439i1
lJPN+gGWVf0jTunWA51UHsHR0cw2YA9HXaFzVffRyYe5AojAz7fRKB78SWjWSsGxjfJ46lTd3NVu
WJyAH3p7RQPX7Y0IcVlKK29oEgJDrsvkXjFdCxNabKpNsE0PUh5G2zy0LAqYAdd6mVWvqpT+DIPa
PIsKx5xu5aQtHRSdQFDi4+AF5g+5lBJqZ26zleuyPutJqt5LqVWfjEb8pRsZB3RTSqewV3q7giNh
U2mP96Pmtnuf2sMGEIxqa2U27PQGZBwi9fpO6HvpAG4buF1shr9VuZE3neKBxNSj8BRkTbKPgFFC
59f8XdUBu+AIF3ZAEYNDoFUgAcSaJBS1q5NpmSXodQ3iGDQx249yc4uwIegYy4+PdCm1+34iEOAf
ihl64OXf6iIcduiiu6Cq2mQzivF4suQh+kHFX9+bpdQ/oOvwewij+E1VBOZSiz53FurSWeP+2yBh
8VIqYe7UsUsTrZdlJ5ON1iYd9XYtWjQHEvHJeVzC0imXO7CbmWLDCfKOTQDQWtYL4dR4CILZVE7E
J9FSXPhHELBi3It9qZOOLhYNO88ahLOKESQ8HzW7T908e2zVsHtOAoghAJVexjqhg5iLifXiWuoZ
A1bhTbAQj2SvZoFdhJbv+FEHDMvvHzPFyjah6v620qi5R/OyP8ltkR5VrqxNAArXziimo8phdvFz
KoP7zpgcgfCNaBz1CVYahSGQjRQBzjQQTQA1pbdxAy2/VwpJPLSpaG6K3Gz3ie9Gm0LRPkOYN+/A
16W/oxZm2jgA+moVHNcjDd3cfiiLMwAWGEqyNWp2lkvjJ51GxVFvpHBDxiseQFL9LuPIumtlYMC9
h5tBH1TKPSb2WKwL0oOfd8nG9HLRKRDRYQqx0qktwdoGSvQjSaLgEPP42odl3FBUgHcFo2Ti6AFl
pupcaifKp/1b1usYyY0iL8o+TL5GglB+cftAP8Evqw91DvcvK6z2LJBPYTrleluzKChvtYl0l3Xu
+MSVWthtkOjPRUATg5ere4/Pu7xL8l64U2sDeB0OFz7ZheHvRa8EHRrHNWjTxNqlFUmm1xS/TDBN
dswWB76fA64GZWQbPfrsY57nzyTMoy3QlrALkRXlWVqHeHsvPZpNHz/4SRl8vl3fWyjuobCOm4qB
QhHAl1mV0i27WihbXXSEUv4u8/qmwLCiE7IQ4k9tHr0LDLWJclmlzEhSorzKNccVkzM6rKENaeX3
7WFc18ctS1RkcDVoOcHwnv79XX28UTM11MVMcxrOh0o2XrS4pT4Zfzew77Zvx7quIxMLGT4C6gAV
5nXkgSJLMebokNdxfxcl7Wl0m2dYxq9gB/8Vh4ZSzFrX9gpPQA0W0IJKJRm1FUAZsznUcsuKU+Af
Ttoa4HRlV6OYWp40l1JS5kOAAQY3pK+9Iuy6FODq7RFfd8pgl8NmBy8xQZasuVpNOMqlWEMRdkbq
uV5zSFInLTvbyE9jDkYVFJyAwrPoqgd08A54YG/U/tft33C1ivgJEs1NczJbnAjbl1+4FHq3FIZK
dfLS3+K2Tcqysk6XRol4tKwgaznZyMzlD7XWozzs5qPjx8024cEW+gfeDLYQnNJigATyFAwvnfjN
03ale+cWK9X86xYu/QLY7nRRMTjV5PlGaaEflxCBRkfSAMfLW39K6vr7kQcn4IlzWW7pjXrHD8+r
QgeGC1ui2yPPVZfdtONuUsXeieWfkhJAGVr5cHM4EbtRJMJk/UZjk/09tZze7U3ZA3vpFV3Pl8Mc
qu7AaW3oNnb1WRgdSPDftFDfaT2l3WrNpPOqmzWFnhRGzElth7bWZWhUZzMRh9beURrrczukX6NB
f6FItv34HMo8vk0d0RZaS7OmWTJIfoTK0+BUhdhu3SYoj3EUrwEUp79y0YdhMKwLFXgUgcBgXQ4m
sDD9bENhcP7g0evsXhV/idR2NZHi0PDp9pCuT5wpGj7vU1fVwP9qFk0q6d5ZgjY4ovVixiD39fjQ
FN9yqaM4jbHpQA+l2ovVihfH4iDpaBn4vk3afLODroVEFoFfGRy/qbgoWv21BwcW6RQntOaAB+PK
pls4VkDdApoS6SCjLzVbIZFYaDzdrMExKApGfvIwKtXfhEDiFvcahEhB4Fx+t5z3B+9nZXC6Kv8t
lu4JS/PD7a91df1NH+tdiNkCFOG3eTECFU5U/5BSyU7Sc5/CctX2t+MszRYJHTKDCpojtAUvh+Jz
kIRwCQbnT3HKUxO7p3C4cr8uLT28MCd9Nw4lUpPZN4GSCwc+AaJeVtAJ7UEBtVP0cMzS0KrwZcfg
Fh5VFt8PvRy8ZXCn9siq/3N7qAsLEYjUZEQKYoyNMPsRiYCQAvQUjg5e5YYe2iZqDzLIZkWqNm20
ht9ZDEcUCZ0pZOLnmMuwoto20Twc5HB2SgaCvrJjqspV80XNVkxHJyTO7CCBE8dlrqG+fX2bG6Wi
G1LWd07fi59lzdtD8yvRJIDCzmMuhG+dbgM9/lca16R/FyOjoMUFTldcnB8qnarkpStJQEqBQnWN
gcYGEgfp0VUepPa5QmoFYeDd7Q95la6BcAHbY7Bm0Xghg5qt2RaLzlYyITzIGXILQ/KkJ/nGz4pt
Zta6PZDB7BJZXkNEL4XV8LXC4AmUKcvoMqxaVRAhSqt3NBy6IPNgnwmFX+alJSHHd8jylY+6cNVh
osXepFvPaTBfr3Q4YKUipu2kvMJMy0e/gEpjvZYKLpwAKhjKSbgQcAOY7sthsULpz8tV74yqse1H
7SxF5fH2B1sOwfECTF4nC5ofMugPG1HZ9k6UZ83zYFJ61Kvee7kdZen7GLx3DFD/GtfbLEpiuaWm
CVnvsGLomd1pUD6K+JQ3zabR7vr22+1wCyc0Moz/hZt+zrskCJpWO+Cf3juST8+//2XKr2j67Mc1
6cpp/ud725Bl8Eg8TKQri6lGzC3f09LeoRbySXNzzsgBfRv1s1FJNhbuG6s1nhJgKZvb41s8tFnu
QGwRoppwtpcDzGApAgsOByfIIDG5AqUDiMlaRWnnZ2G9ZTxQPOUfVVlZLEvLHn1vhSI3b7+rnFkQ
LK2uAql39PENvilFqN+58HNlbNNZP5tUDegoAlEsFpTcZmPTxYCGFzKUjieeNQ5IuQoQ9j43rg4Z
GaIZaqTpHfQrX/4tdEcQFLfjL2wIhLKn8xL5NsY4/fu7taN2WRkrgSg7RYpxCFVCL1jDjS9MI66q
MluBPcdbb3ZIBq1KrT2QRscqedoUQyO9FUAZkLKXtJWDaumZAzJ+SrpkQI7yn39/N5whq9JRysTR
qWkqSsE3XHFGIdj72WfV/4mqAoV9xJ9B36grD7yFLX8RWL6cx1CLFK/XmtEpQ+9F0I2dj71B59Ry
tR2DuyZeyfuWtgTxMLMBj4tq2hyZiPazQupSjU4ue//okfhPLuc7yu3UR318zcP0gLjDv7g+oQ1N
U/7DiwbrC44CjOHRibdmePc2jYLBR1vbIcunsLWrzd9/EYA0jcIArxKqApez6VVBFZpdMziJJ3xu
erRf0O3SVnLB6Y/Mdh6Iyv8PMlcSrVsxFK2u4DngEoDH3Kc0gssgWD97n6KpKH5DGwCGhblGtlna
EFOlQUWOBUDu/J7L9KGOav9PRs2TLjb977FcPUnlmk/4Shxt9plMNILUESEeRyMX6+X6yaM7Ymv+
B43Gpkc4thHkXQD40Cb8g9h/t+ksrzS8Al1oBy6jPdGztfBwez0s3HDcORRoVHLKiVtzuR4Eel1Z
Feq8QbgA0g5uEvxXNz91cvkXS3sq9VERUhHvnl81RiuguF/1IxIs9FvFGlEdU3v7+Gh4UYGrnOx2
r9IDM3bdwJM80UEMZGeF5V3owoy1pJ0ZfvxNNQH2uWB48Vjc3JfzBhKI1FUYkAYtzfYgxXKCsIEh
rvAglr4OkyVpIhW0a2y5ntCJcUdtdAYFlIpXbGLD2DXZnV6vHO9LC/oPucQkBbnW9ZerVFP9zu0d
+gd2G/1IaSemyd3tr7MSZL5rADtVSpNPQTJvkxdfYK3a5lqquxiEK3cqXCEPOc8QI2tEBgRdHd7t
5SYRfhPLLuqX2yNZuNsNJoqC3/SqvqpQyTzFQiqCvWOCSDpVYy4fXK9ZOaoXHpcXQWZLDKMzlDsx
vnMSlHTi4ltKhyNXvvFlrOxvQtFNmOg/PKzmiUSntok1GmAMQ/hntiyW9388ubPxMQ/1txLA1V/M
Hz4OvHmoCWOrerl78rhUy6hQKVNp2JtJxy5XVk4baXEd0FKQVBF+DXfpZQhMQ+i4qwwJl5+Kq+Cx
0xFSi6svGC/U925T0FCjhsRzPcEqqYGngoe7YifIzR0aNAQzv4U9nqxxDJeyGfh9+KuTr3HgKpc/
q81iCe07ajF5Uv6TSMGjljf+RjDqYFODsbKtRGwPRZqs1EWWFuz7sLO1NHh5R7bhD06pdRvQCbv1
0uNiiKlWzBelyvgnr3p3VxlWgCsmcFtGBus7relXpwMSIn1b6ffiIFX3QhtYTwDgQFwGtMn6VEh2
YRIVx8IqctRmsmIjNGr47fZaW1oIsJKoJEPthKEzm3Hkz1r051kIEkiRCLlSV3jLqm5lvS2d1FBG
cWODuI1G9SxKYQL3ai3OtriXtulYn3hgVzWgSGMlt1oLNPuSnpmmNXJxPBUH2n9ihlJlce6THoKJ
pX65PXVLixVOGpkHGT/d7lma0wXeyDlHDTQVhEe5GxC4Fg5qgF+gRCkt7sIvohh8vx1zqfHARTmZ
LWPyCEViFlS0hlAuB/KECFG9DBhvRT/X6lHqij4b8b2SkfqzT8JTG4vHvJa3t+MvLWNOdszGuUCo
Zs8+ZBD1RaA3Mj2OUkaDCDk6cwAccTvI0sRyzwL8U+ityubs/DPDwMhwuQLghGLnQRGE8UEpPHfj
KjVvjSg2dqHaRS8VSjYrw1uMzO1IPgHjz5zX8pQY3DhzzmuqupuUKUoKG6P8GiCobemOZKwkMAub
D6oQtzCNAZUnzexjqrWODAU6fA7wus1Y/gRvV/ufb0/mwmuD9iJZn8rJg/j89BveHTy12MaVq7ay
o8aRsW2wWHIRfBK65l7ptbtSq6PNJEwBIDv6ejvywl6EKASF07BwhrjqwimRK4VG74tOLDaBDWH1
iHCHu/Gt8U1Xko9n6tR90YCncKJOU3o5TLWzIGbSTXaaSv8EPfVlQhrbQhKeB3Otj7SwSi5iTf/+
bkqFCuS73Efk0e33OP4ulRi3bKna049LoF3dnsXrPGeyIJ4k9jUKoFcKCZKMMI5fhsZZC8B/eCfP
+hqAz0dFc9uHzu1YC91iCvU0QyYWFs/7+Sxa+aADhkeEENSTX0KrGc+Nh+4WRrLaMUeQU69/ShOk
XLiXwNtK/evtH3C9IS7jz2bWgtQMqhDhEMF6K4B8l8GpSaSVGV0MQl15qiRQRJ83UFurS4sxYpBS
8KloQK0mdmQ83x7IH/TA5SN/arwBWaMpgO7KHF2QjZQUQ87RM+/XYl+2CeK+vadoL34ThF+YZVDB
WfLJGqr6c5PLCqdZHvi2EEsuOq05/ITaqu572SifupAKGhDNMPjSCI15QBe5uVcD33OwdkqOOOcl
B80ro0Ou0GcRB+pq4OflGovapkKUIR36U089/84j8bIrqn7Hoa3jH20ReM+JrPRIM5rSl2jshS/e
oIl7RDlyp/UhLTYl2mWuHvto6I3IdYZStDES+O9d1Ejpgf2GonI25k8hEFBQG6ry1ofWS53Vv4NO
kG3BF2OAhGNQj3sydv9YDoOHcq453peD2RzRkA2o6LeF/runofErltFQvv0llvYPTxCTHr1l4eoz
OxiyjN/RN55+FsUOHZ+7sfiVJ5jAuicPaOPtWNe345Tf/Rdrtnz7olZjryTW0KIPSCdbl1euxusz
VdGhxAPWnQof1466pirkvmfpZwm172dkGmG7aIXwOsZK96S1YrzSupZlzrLLdazCpJ7wGzS36DXN
7mK3abx2jMuUGnFRPHf5cJRMAMU79E5HyH4m8mNS+s0U82jXjVH1ZNRQDhEi8W3800UQjVl1qszK
eslYuubO1ONiP5RqSoHZNDYK2hM/NNoZzxNTYJOh4f7hE0XVed/QFZxIufr88yMbKKhgE8OzIRab
kRJ+paMyqq0ssusPP0UhL+P6WTik09LP5BDPgrPQ3kuWv+nGtWV8fWgRwTLwHaLOdQ3Q8j1v6LGG
js4Kim+aAYYdEGrX//7oAkZRiXY+MErSu6vZ4n2LVk0/Jmc5jR8NsL3gFG5HuL47IfVa3DEU/vEN
n6+nALeAwFLQFpLkKnxsRdN/FYXWP0WaXj6obtsdFUE07N7v1iBu199oigxiQddlyrvabHMiKw+9
ISyrM3okG70+tpb34e3PI1KkKs5DB5r5/GJRPEnF4i+rzkP5JCB+q6wOYUoIL3ejJuskxiIW6Biz
zpM5CWmayDM9BPCItfPSTtu4JWyzjRgnhnXnjU3w2hk0SXUrVRGphqu8seq2kEHwDwFacr0m/Mhc
q9zUoltuskF7Y8ol3Bs8YPyprzd7gdLNc9TK5ha5U3NfWLEA2H1ALC6GLtYr8ovX1dqT6WrCXYgY
rmdDex/feoSyMGvJZO+uAmWQw5RFX0bE4+C+k4vuLUEE1e50tF/ttBIQI69KcdimZW6sdSgWVhid
JZj+nJSUEObQrDCpoSmnpXQuxSg5iaEKmK9p22d4b9Ku1WMFAl2V4LSn9Zl4B5BTP4UId+6rzJNJ
bAbtQRutel+GksJzfCh3EAu9V083gn1e1NiT3t4Q1yc6eQLIdh4bokLRdPaiSsOh8FpkPs+a0g7b
WimUJ1kNhgM7I33AKKVQVgIu7AN6moCDSEpUEC+zB0FEJuB5I42o3FeepaH+NArpyi210A7jTTM9
4CSeiQsk/lGv3QIV6LOfw1KNRbX/F6FV7dCFmFFOCea9hojaHaAXmLYqxhwaljVbCpPF2i+5vr8o
bKiwhVgIEK/n500Rd0OZS0Z79tHt35eKW7wpcY0EspXl0Scl8uXXMdf/HQY327cJ6H4/x9MUXkgi
2JnlrrmnLs0MNymlcYNMgY8wm32xNgSayEJ3DtWo2UJni3ep2VJ3KSH/kx6xKWQLNKjpW80LGB56
znWl2Z7LxfrxhUDvBE0vhZuR0352tYd4KQ5QkvrzkD5NgCCh/ef20r6+syZU6/8HMKZv8+6dpA/8
dDlK+7Mpfk8CR/cPafbpdojr1+2Evwb4Y1jTF54fub5bj5YEqeJcov6vwmtMUD9IGjH9WeiW969e
od9a5ta46ZEEHxGHGj7+mpgkJNi9gKomaOFsFpWx8/2gVlBl6cDbWNDopElzb6S1cnuoC0sHIC8W
KFPuNxXSZhcYzfo6G5WgPlvyZ2ncaf591b/JWGP5BzOqtoV+COpTnCQrca/Pi8uwswEKg94klUbY
UNHGY+Lr2mlIEHy7PbrrY1CX0JQjIwa0iPjh9O/v1krilf1YwpE+D5FQbKJcaDdBmyZvQhJ1+8iF
8Hk73sKoSNj4aoDPEbj5k/e+ixeUeVdV+nSTDi+J+kXVftz++9fPjikh/O/vz471upXCNFEF6dzF
geh0ZV09SjTD0AYRWwVOhS8HKAGKxUp6db3lpookqHqTZgXH3iysGadCphTpeI5EdCLSODqmMlrj
WCy83R7fYiD0BikXqIBM56jJSI4FK4yG8WyWOXwk+b71IAKHw6ql9cJE8ozg5QZ4itx3fj82GumE
W1aMKOh35vhWUUKSg/RRhRuFkNbtUV3nDrR7EQug1cuLgXTxchX6rl91E+HI0UHKe8pvzX3u6696
cwygiyFo8uGtdRFOky/D9ej9Avx0M0fQjp2JjHL/z+3xXK/yywCz5RDqUlHLEq/5oQ0PVb2HC//h
fUvOQvYCgJtO0tU6gIkGyyvJArDGnYgahw/FX+lsLzf2rop4/4fHcxFtdgSquNlUyFYETqAjMGOG
T762msVfr2yQV9PjR8FYFl3FWcGgSUE5FigJOqIhApI9lTnWeWuyaItBpjcQhx4w57nKkYheHaa5
beDwagUOODxJmfBEdbRYmbCFBT0hFyaQNqbGVxXmNBgqQLFSAETv0If3XnzEHQBvKsov23KtnL0W
bIaW8ItWaYxK5KZXv1HDE5HAxxSD0pG4UbVfLkZSt1fD8iT+N7jZ9snhEOPaxuAiRBdc9OToSKJM
s1KkX9hDTCH3rsLty6Nuth4S5FQ8zvrAifUyesOkpjwZ+AW93R7LUhQE6yya8iIewHNA/ai4k0tY
EDqJLD7Lybc6lj/fjnB9kALaAvkzCaChZji/Gow2KPqkZbbK+rVO7xELhYws2zqWVgB7/2LdvQ82
fbp31ysybEaHRGvguMJLj6tF2GMEmdpJHm5xjoSlu1KnWloKJNTgDWgYXd8SBpZdiNXEvjOiEaDQ
F8J6wh6VNTzQ0hySp5B/6QAcaBRdDqsbPF7fre87oXmwrJMkflKk7iDIqFqEP29/roXNxOMVZhrF
vgXtyyzsO99VBs9Jc8323W6P0tBJ7Ks3KcdsRhGPSVSu6RRfz+KEsp5c6CfoBhbul8OT+8AUdFVo
nFzSccLsC9Tf21dPTla+1nWyRxz6GUBEJFG+IkNgL6R3VLZbJ8OE6InubLvlyYRPZZ8ZeJK23Uq8
BdTiFJCHIG1FkG9zVUhtFFux7GHjBxS1XKwvfEBP9b8BXkH5ufT6nVCPm1r6cI5JCgFUXqQeAdpu
3gOIG+iuKkZvTmqMd2WWnrFr2N1eJQuPgikGDCquYAhUc8QibnFGMAQ9OgNpa3vw31E+kvK7DAEF
/M02DeIOAc45PU6VaiKsHMB/qqeX9ahJXJ7/8MimQzXnIVimWhcYsdcOrIPHPvC3UWluJT3d49x6
0hEntC0Yw4Wi7IYUHRevbGpbTwTsT0FW5vmvPMDPSxe3RdGubJ+lpYzsKK/DqRh0RV8TcJvMRq2o
gTcrwibRQu3e903aH275Qc92iuNMAqcBRE4yx6uyX2gqcUU/rXJCZZv5kd1guSVt2zW5zOsbYgoz
gbamqgo0nsvN6ZtNjCiSXDmJ3h8BynyShHjlqpvS2/nnpAzFBSFyQF8ZIiMkJVE6kxvH1ZBF93/1
eHeMwY9MNQ6F+CzFDgJLKxfF0qjeh5xldKgqWzjMSI2j5BJ4Cek1UZq/2IbvQuizLnvuNqqrh4zK
S38lyr+5/Dd/H8gmKw28FqnC5YepWYCVKkat06LfF8bRNl3Tg72+C0CCTU0Y8ENoT8+vHakqDdUv
lIZnSXCXqKJdlw0ZXfuQxO6br4Q/IknZrhws16VmYgJ71SENo2U6r6wEnqr7uKsRMzpY/dfYfwLv
hxmPCjzJ2wX1t6go79TycDvs0raFWaQCheW9x/Uwm8tJP00ZWQ5y+RnPFrxtejsfVuCci9fB+yiz
xNE0lUYaJJF1bg7xDzw/1WPietprUZTCUzZKoLCRb7SD0f8WWJV/lvETXPkNS1fgdCxB5aVBDNPj
cqCGFgWSYA2NgwYkenu7xIwOunxUyhXA0NLSMRVdRBh6koedg5QU9Cb+d+mIZnJquvhQydZZj+gT
58OTp8lnv1k7D6efPjtF6E3QnwSmBHnmqsQ5Zm4Zo8jiRAZaSu1zWB4b/H/FxkUdda18vrBgJk12
qhAkEpyys3mscpQZMRktHCtTd13eHkS5f0hz9ePHFLVaoPOUByiuzBOIwiwbN2+GwmmRe8CzMuzv
bi/8pTVJooD4gjWpEVzhPCrfmzyO8sKRwk8xeGa6E3hyPmFXjm/tY+HHGBB8w/d1ZZ/LUwlg/rXw
o+ewBws6ZRGXC9GNzEGJrbJygpaKt5zaOmC5wg13fv+ldO9H7yC5X1v9u4s1pojXMcJAUvhitm8j
NokSD664Mjad+ruPe9xLSzsvHtV2BZey9JHf/ca5UoQfK0mug5R0mvgLpQalCO1KfLv9AdZizM4E
g6a0Xyp1BVn1Wc6+J0qNZ+HKTbGwGSksQNwn81UhmEz//u5VJEBEbZsirBxk4LonrCKFM6Z7Cu5K
KKDhvKdssVt4G1DS+5vV9T7y7CvLmHJpeh1UjpGgUKPeqfkT+kY7P5btyQa+3ke5M/pfb0/pwhk3
KXvQYAAzr1FXuxxuh6cd166cO4hfboLie6Xodi/s2+Dn7ThL08pzQjImlBQEitmnE0D5lJXLgYOe
vq1Jn0w8tpHpKT/72TFY+4ZLp9v7YLNBqUOA211DMCl/tpJvQ3HnVT8r1ANUbSUbm/7SbGdyePL8
40AAdDgHYyFuJRqoXsHQC74UyKNjBHl73qSFfE9BKIdkD3CBSYZx+YFMCZXipNJ5h+FssA/U8qVw
qy+KXzz1rbExgtaumvLBHQSU9IJ7nKt+DryfsEWyafnehZG1wcLgFCTlz1zVHSBAz7d/4NIMIN49
3SI8Snm5Xf4+5IfwjsaI1jGQH5zAyXW0MgULXxMdDzgdgIMgl86TahyHcVwuhRaqJZp5g1a8mE1y
V+CfZKDItR2qfnt7SAt7YhIOocIIoG/yKrgcUiWDrLDaoHPcEipR1Yz/dGZhbIIyOvZV9/vjwSDL
gbhGWG3CDF0GU5S8NhN8/Bz0ZM+Gnzw3ISi0Mf7UZ2sP0aVxkSsaSBtABGAtXYYKK8Gs9DFpnVAN
v+KTvq3D+NXsTaRtlb84zHBHoKsL2Z8cce5xYUEeRZ6o62BlIYMnNt1jLxaPkuLdFUCTjtyc+1aK
nrQQV8g4WVmTC/cE5LlJnJ5sA27GtKLeneGAIMQy6YbOqZAAzvwfonp2wxUMw9Jkcj+A9kEFjtfl
7EDLR1goFrAYsuDwiFoa0hTRjy5qXy3qaLeXyFIBgQOaVTJJZV2LNKBNKwLwKkRnNIrka2cl7jZW
De/gIfBnYyWe7niVDad6jPRtB21km6Rl8Vz2lrSyMxY2++SRRYseAA1dwNnEpqiJgIAFWi4N5N9W
bSflbmWsCxfFRYjZeecjnmaAfh6d1qs29fBFTJS9AZZlshr19zBYQcR8QhF+PwnhFQoa+NUGj2tb
1A5e2x/S2MlEfeVHLXxrwPSc8BgqmCBFZ8M2zDRTsVxj48jZQ2Jkd7X+tUDiu+rjz7eHvzB6WtXg
MpAfAPdhTB/g3coFAKCHfSxw9Hho5tawpcqNEjya2T2+NNuoX2lFLlwuNI6hL6EYaGmUti/D1ejq
wVFAHcDrJQFdH8W4i3ycheURfWeAKQJo1yHx7r0RydMxKvyVTXS9UYErcnlAIgA0BfbjMr6ganWX
tFnroHX90LfQW1jp2CGYq0Jm1ysX8AFiUzTlAWZJ8w5Bi9pl2VhK7YTIlg3ac669xtVvrfuaDHci
KsNeXaCEHG1ydDObodwObrmLP16FoEdKbYA2BdvnqqZKep8Kk67EWSg62zSLja6tUM0XJhTWN0QF
/c8nnb/r0HKp+qapjbOcI8LalLs0kz9pcfrhc4BnKjcxBGUexlcNX7FrLDWPC+OcaNpGSmB19vXK
oXe9E5BFAqfLyxGiB2Tsy6WBVj6WOa5vnQHWPw6qEGFKjjODLuj/BmZzV1rCESjfStCFVXIRdLb9
KAWLWVVG1rkvgEQLIl7bh9sb/PoogS1IIVaeujxAnmbXvRkIopsiu3j207S0U0/bJlnqVLUySQCv
JKeLsdBY/GPtNB3al1Mo6UGsKlUnnDXrn6r5pikvrfxNCFYK9wtzNkkm/V+UOeFfhhfTVQlRRsxY
dLSyxfx4e86WIkAYoZVDsYsseFr07w7FKq7zSmlz9xz7GVbk4qOXSa+3Q0wn+GUeDwwRuJcJvJ7W
nj778Ag3F3LqW9a5iOg3YKm5SXRpp+GiYsgeCslVslKWX/o2BlgaiyWFwdL85EUOAplSiTFJgrqp
OizP0Q9VUqfwVz7P4sj+C/SnpvFu8sakj5u2J5AQfJK7Zz+rtlC0UDu2zoK7BipcCEb/GmgQ5wIN
qvlF2bh4iQnIY58V8y0s7goAer7/NcQDRMs+vpEmkD3HEL6kgLrmi6IwBS/8w7lRMPZI/k3S7ITY
koX07e2lsVD1mbDQtKSsP3p+81RWNmolNvNOP/fIHCHFG95HfnpqdH3rR/0/fdeJkKaUNxnXm05P
d38RfSo+8kifRJbmCqNahwCZ6cItKuV0F/UHDT8/0RGHU1bkuGvndtvcuWuIkYXvCH3wv6DT4fxu
0fDk7QXEdI1z3wwbMWo2Nbeyn2N5Lan875XNt7C/AZrzukW1CvGlqweeXrq+hOQeS/SsC9+LYA1h
sTQcwAETzwcFT7ozl8NJ097M6K4JoPJ0O3ffNK+zNa3fS3G6j6Jif/uTTX9tdpawIP+LNm39d5MX
ha6JsrIpnD1Zgp3tYb3jRfel9XHaBJUUGfkcWt0yciizqyRJ0SaJgXif83I8Nnn1ENBTj+K1jHzh
6wCCmfrb9GevsRXiWGCElJnmGWTjsczyXZL4K1nLdRqKAAWoADgNUztjvsNGCeXh1q/ds6UKG0t9
y/XnTN8rluPG393qqRrXOloLCwK7Ss56jKPp/c5fwly7GDXXkuf0JdYPTW3ahd/f4a4oKPnU0BhX
VvjCkpjQKRNnY/rvOcp2cBOkr/ATQFoMzwV9yLeB2+7EWq1WrpUF7jEVdpYFsqfgR64yennE1sGo
QD9kvbevjPwBdvpdgxdJYsoPcWpg1pJoW6r1WAWQDfsSDi8A6FeBsFN6NtsE73/H/NrBqqJRxtb1
HLT0qzPa/BrGIIr8bFmIvec4G+zIYvN7teeyMGvta+zp9f0IGNnOy0H+KRbmykG6tMbeTcyfN/a7
XVlM5DgDo3UHSMxeRNq2jl+BeHseDgVgn7Bd6saVq3ehdje1O3i0oaAM8m7e+MgKFQtPPfEdy6wF
kBPf6THZhlS89DSKbTVvq4PRZflGMgtv30RWbstZAMu4aVq7KJN+K1Z5sQ28JtiSsqjbMAzie14q
5d5SP14Inn4rrBgsSdFonOfbNT5oQw5O2snM7lmLu08wAs+eFm0tK1/JSxd3w7tQ04nz7lNIradH
Qh36TmEonI0//oe089iRG2m69hURoDdbsmy7qm5JI/VsCJlueu959d9DLd6pZvEvQvqBgTYaKCqT
kZGRESfO8Xnhw+p+OwovJFjM3zD5PxHcTByMH43oSAKJiSm5p06/r+KBiUzXicLnWF1ryC/FEvqv
wKUoisCJMVtN6qJlJJuue9LcR8E6dlK4QWeZWe2Tq66ROy7aYkEUQ3lEgB/+uKhA6cW0LVWBRfmP
lk/tN3/O64FBCTSE16Z0FndwQiROZQ8w37MdzItYtDipwgmc0zYPk22uul/9TPjVecX+Lz4WV78J
Mhrc1jzDD9oCFURVdE8JDHeK9yBXAyIhDzF9l9uGllxvIoUHQEXB+irVyNW6U622c0+j4B/zJHxk
mPZQDd5KXWOhYgcX4YWd2YfqGmqTrtW4J6O3PvtR8L0LKI03srVVkvFRCGQnY/Qqq5RdLYr7Wkm+
3V7nkqOwnwbDnezqFfe9pwlxyoACN2oEiUne2UIO8anwJUa7Mv1025Z5DUNgsRfGZovN9L7O5EF3
T17KcFqMYCQR3viFSGNzp7htsC/yWneUIhAdQZEQ30HVERm2MgmRg6wGW25r1FgoEG2NQc5+Bb7x
VUAXxHR1AvVYPbg6YvDWEMsPmlTHm5JXxq6OBfTRRXqbGfVuR+D6sLWxtjYJ1wozJqn3okeRe8yr
0rpPkI9yLKRWbLp+lpNGlXsoRbfhLlTdJx96X8cdJOve8pLvedSX92NT15uxHsN91yMWF/VRdyxS
NXtC46XauimCgmaiu49lFL/3TbBrgqZBr75LSkcM9fZJqKvcKaPBsGnluzDkV/VRbngaU8JUB8Sy
4vtwtFp4FgbFyVz4kj099BDS9JJD1AbfBqH2N4yy8oP18Qc3aImmH5IdLuRWu3FULbutOn+vjkku
OUrfvaP80m1uf9aro0LTicocGEPC53UBRnHZtKbGqCmcu/ZfkGBJs+I5U2j8kCRMJpg+mzoF0wU2
izB1yCifYrnCSQz8xh5RmBTMcsWGdBXGfhuZZn8gJyWUTUfl4rYZ3UqmgBCSifTMHTHgnu54Lrt3
JkQ9u9Hr/O/sXWybdZ07WRIOu1SUyz1jqKGjSXnwU8xraaMEaGloYxQNtlBYazzuV6d19hPnz602
ldOyir1zaxU/6T3X26IZng1BehyL0kHxe+UCXt73/7Zktu+62LujFAXe2Qj8rWr6TtD9vO08iyvS
eJrzatauOWjkHL2v3BeEk65/HSzRqZN7TfI2Y/4CTum2qcXFQCgyNeynwaTZYrxODRKEZbyzGw5f
4kT9xOTe7raJxaPwn4l5mRoqSEVrdJ4Lmv9gpf8IuhMHf7NhFyZmjzkoesuwy0RcwATzXf1qEPU2
QIwG3wLV+NNLcHI30gdobchbrp5bRq1D8lJXHtJGAEXSO3l4r93321u26AAXNqavdnHqctojmpI1
8F/0wiYZWlvqfmRlblftPfrAf7OgqcvIg4dAMn8Jy0YcmAYjAGcmgzee/G+XyLtCdP/CisTDipcj
SBzZVD4uaYT9Vp1C1qlMEL0S1R9V0H8Xe/94e+eWnA0vZuJkmgsiIfpopiU7lvOeYkWbt6EzCM1B
6tHwybW1XVsKjBDEQt5ECAYYOQuMeYckX9BwRtvBekIb5ICI/B3krRuxU52/WBNjOlwoE8PR/IFP
lAAa5OoEeulV93+5xgHVqL8wQW196o/KKkM7H7etKCS1BxwknKo89I8Ds4p7HUnAfVoVa0+LKRzP
ri0ZKCm3BLcjT7aZI8QmY6R1RrteaoZPkZVodpN538Y0+ESceCtH8vLelNbmqhatgo6ngwQK5Opl
j5idOGpRLZ2g29t64j5Me1sr/gndbTHej2Cab+/nwgFmOBLqaUriNNHnb1fNdD2hzSzx5GbvXmrY
ZeDaHayCinFfgLu8bWzy6asdBdwx9ZMYAJ/7vCsOTLCGqXSK0s69NxReAUPQxrtSAkamIjM7pMak
5KgHthoi9n3b+sKJo7g6vafY1+tSMgjqsou8UDq1Uu2I8reyfHF9YWWJ12Vk3gNk49y6vLCpcs0c
1Atz3woqSTqZ8rM/ynbT3cmZaHvtLjQ2nouS7sGKftxe2W+vn20sKE86ymQ+zMMo09IvwnDtkvvH
caGd1CwqtgxYMzOiCP42KGrxkIiVsoG76Us0JmVrG+VY7du6Tp1xrKs3szT7jR5k0pOV+6Vt5UZj
R6Je7+XSL19bpao/pWig20oxRI9dUXt2pAryi1wghSh55HPikOCoRR88l4P+2g9FcuiNXnZEsWl3
ZO2JY4AbijdZHGRbvRT9nTCihFoVgwIVmQVVfM+r4+SOAmroJcQWhZSv9X0WHI/eyyT3Ad4HBq/Z
NVUX/sh4f2ueYoTjeT1IyhsK1X1xynMoz4tXYGq3v8h1gQ5qgUuLsy8Sy4KQVRmiiG5sIUdkOkZI
o8kNtrWV2W5yLw87hTebLP3ok22j//nlAnxjmo4iF77mlu0Lw8tlITZPxaRdWOj3blB97sxg5UQt
ObsKeRfQdEDNQHFmzu6XA2J0Ap3uqEDlG3nbooJoioAlZLbuf5eju1TVbCANt3d34SR/MDuLzMEY
CEEzFuYp8bKfyhD9aPtg2yd/kUDxJiLgskBYkufhyghoTueDbJzA7Ni5/NIGn2NzDc68cD3T7QRu
Au5tgcZR5JQZfk8PRm2VbTogSTnKTp58r4Lt7U1TFy0xHQT4lIv4ilFOy5QmDUXPONHHrXd9COlT
Po7tFyWxwEroQfnNUANh50qQcdV90O00BjkPIUrA+wGCR89mAUBzBEG564K0OELzmzuNgpxqrvnR
HfqI6Z2OyDsFCFV2RpD6r5qe9Y5e5Agl1hy4pq/0XViYWsibvks9O9PC8qVuR/0tRIr2vtdiE3VZ
LdpViAmfyfU0cHmu+eAHAuxpZlDuwszon6QxDI6DhepkXzXBU43yMc85KbPzShcew7IxVxxu4VIm
qP63ddPfX8RXdSyFURD4SEX3hUELtXoodbDC1V0+PnfJ7vaHWvxOcJfhdEBOKd98NJZFfacTdvVT
GzIxlhyS7DsLtDvp5badKejNLg3ACVT8uIupkc3TaToYZRhWqn4aEY32pX+tP+erIAhOandUTfnv
ivCtkwOOFrqWp4I5Pz168oQ1mreF9IVBQkZ1YZ5Hz2ue3LYlyudUa90T05FO3ra/CIbHrDJtxed2
KfN65dus2Zs5Qt0mYlMhKHwS4uZJKdV96jUHT6aABL12VtdrrYUpks2/0eX6Zq+E0rU8RSgH9+TW
eemMvI2fXd94QyUbjdihtHZBGUMULHnZRjTK91ZIX5nA8A6jMcAcCTPll9s+sxR5DaI90YOgiNt8
9M1QDCut72nhadapE97aBjjXn2f4YPD+MzG57cVZ81GhMxIRE7X1qEgvcf2SmSsTP0ueP1VMp1oC
PZu516hhYOpWEbinoC/+DQUIJkwjONzeqaWCFLxLgCSY+Gev5gOZDH5XY6pb7qmFGpCJTwZdDw7j
8T6cfCHa1NldFeOrQbh3oXLMB+uoC/W2Mdyvcazub/+YxQVTp/n9pgUxO3OjLlXEVsliKou+BOtX
GH+tUOW9bWPJNSZkMyOwdMGuaFyEuiw8NZU5GtoEx0W4s2jU3h6R4PoLQwCFeKRT8eZ5NnOQus9N
1IZxECN5bCRlJ0Xxkz76K0cd5u2Fw8fs5f8MzbIbQxUlr6tGquutEtwXMMzvZDOI93HnfuXtPu5E
yrKhUCqPCKMWu3FQ3GPdtPl2dDV9l/pVuYVGC/UXqS3sJo8kmxnknwqV530M1dhdOhrNpnapeguy
m2zBwTA3lfTZHqUTxNIAw2Mr161XrcsMpoqtZONXGWVr8ol9bIjBNh+QxyvruNwUclA5cSEx2B9T
Ck+ttr2Pgz44WrXVZ3ZpqoVtuJm+MYaxdNpg0HZpnqV3tadYOzUYUXUv+hgsoZbaQh/DwQb2cB9l
RGwvrLqD6IeGTRNu/GIOBhc3orv7vgy0QyhBk4o0uWF3VS2+qAbVjJHyql5FzBWLw5PoegzTaeOX
hP/rqWqtdDsa47ivEvXV0OMfY6QaO7kXdCgxwgdVTJBbjtqtUCjJKUjNYt91fewoRZfafa4wcDl6
7UMwhAJw1XhwYpM5SLPxhhexIPfIYf10yjx0N7ox8hdURLYQuzQb+PqyL1rql5sGdaBNo2fxvmwy
1YGlp3eAlNRPQqDoe2bu9W1jMl8FeL3fBKVmoROZf7YiE3a+EcffZn2ZIDZeN+gzuQVtiCqneuMF
3qMR5cGmCPrR7gGO2LEyvhWDMTplI4nbLpMLoCllbacR6RONxuapTTNxq/Zw+g2TqLWcqO191QUS
uLSm5Ue6/6KsIH9xw1a6s0qjsxxImdrvdepJ2iZFYH2jMXdq1REsniSYO6ZE35O27W3Q+sm71wjf
5a5MH8eY9K220uClGQQmtpquc+hlGk6m1qIDPjn6hsK1L9117qc+Na2zLyAiN2q1y28djHvkiJuN
h8KL41k0TTZZM2oPURokj4kvjk7b5Bbyqnm9kdMk/+LLRnEeTbTIJ1dKjz2nxha7XuThE5CkSWFu
GwhC0/VAbngnBiJQhTJ6VeP63SjL5MlsGsWhniW/q4Vn7tTE8/ZIZ3UPVqiYm6ZU812vZvkmrlGs
AiJfneKiDjlFXr5Li6q9C6BbYth9rNKtjlDexiA1uK80+AUpIrLQPgk2sRi/daXb7NvOD56FEPEy
+Ga8L7LeSRNte0s924OL8Whk0bBP8rKwoZX076RQsA6yWGuOMfo+06qSuc8qqd9kUtdui7xUaUAj
IDymnX8MlCrft+N7izq9j99WlB03CqDalbLDUl5CFREqO7Idhj9mAV7sWqPTs8w9ZXo2cXs0hV2l
Pkzp4nvm1g/Isv+6HYSXYuPUBgdQzgzG1URUD+6j9Bj1OhW9dVAKACdZXx2y0iUqyGswk6XrC50r
YDXAqVXSvI8RvylDOQ0DmvyJ2mzlUnqumL5c2cEFG79ppkBs00lEGfCjDUGUxjwxx/AcJJXdGVRC
hs+3t2zhG8GPpwGBgtmD7v4sd8q9EvXrgKHJXLPuAusfUIXh2Du1QU2m/vkXtnhUQlkyMV7MO+29
KZimPmThuY0N6DZ3/Ikcwo48fJPmKxfl4roubE2ucpGwBami5x2x+6wAGYNZO/w2tiLdjVqPHTgH
NTsP1a+3l7eQa0xM9pQcpkTjqtAsiIOn1EMYnv002IvuwxBkd4H7etvIgosz7wPmg2M1UZbMrn/Z
CpSQBDJkPgwWXIJ/Lf6U3G7rWiuD4WuGZq5ntoFpxjmup0i/TPNbKqi2W37WspV24MJ3+rCemf8x
LCSlQSri4eO/GS3sHF6ehFkMzXuu5O9/sXeUzYHU0oK6AmBoQ6KnPiOTZzQiBkDvSeh/hh3Bfymq
AI4RJV8TWl7wCAQMdRLt3xQjyuxjiQ3MxfDohudOdoFNhU+hKR6R3lp5OayZmaLIha9LKouCDZ49
ZFApL2ipqg+VtXKgloqHLIZ4DsBv4iWbZbgZxNg1zKXhecilmHuNaU85oJgWa+Pw2GRK63ANRgDW
EzVxwiYRN2pvhZvEi7KVXHvRZxB1I5JQzzTn6mFdFwly2LHevnpOoke5eXGjsxIcIT1esbQQfwGG
/mdpFkXKRNBHr6xDJCKZmHBVNXIi7vnbbjldFLPnNEboAUyMShaFvY+fb2iFxq3ggzwnMVlX7/jC
j7FxtxOQq/Jau0l+VWv6awseM3UE2L7pe9Jp+WgSrt1a6mLBP+uuegfT8qe+472plWtfatEOfPeM
rk0srMZs/2QlZpJGhdtVrMpNZb7VJMlrExprNiZvufD+JGyNdIy5weq+tNUWgoIg50m7UvSYfuns
I1GqnwKHRrUGtZKPVjzDV73YVYKzpo10TN6jutihclGCtbntDUuGUJ6ANYk+39Su+WhILg0qotC4
End/pPFdFvws241Rr4F1Fzz7d8eLm4qr6ureF5vSS9QRtrdOHjau5dtZspYgLa4E1t1phsqkojG7
QUYpLkU9GvxzACLK1sX8YIbpF8UQDkL+xzQfDAGhFv4/W7NrRB6KICq5N85xi+6QNakB5YPgbmTN
Hbe3P9BSIGR8btK3Js+EWWtyyAuHE+LQqzW/9ZEVNDcWCW2QjW9mJdzJabbRfP9drsRtT23Tdg1r
27riW6S6f16P+vAbZgcrrSn9Qgvpn1up1Z0yNbdVkD7zElnL4Rf95GKxs9M1VmNouplIpDD1h7jm
+TFWprCypYtGqGRTVOR6RiHh445KVlOKslf654QZd4BqwUPnWWtkZIvueGFk+hEXn61hLFnqusY/
i8VZUb77urKX5cSR5E+3/WMpHtGZmaggGSm5qi/zGJRzb4CpMddDO9EkRju3SfbttpGFOwMVnv+M
zKJEJsaM6kNCO12BWnUWgztBeBDyQxR/b4ofdbvSOVxb0+ytU0dF5YUe5jLxsws/oyHtNWUli1lZ
0jzCJsKYmihmsyRN2gxCf4C27lCIzdaMm8dKTV7KTt1RUlmJt9NOzQP7xU7OiZ7zArRG1UeYFf71
lMYO3bMln8O02/dVYYNBuP3hVnbyN93OhRda3dDoIppeZ28Q9pkw+kDxZReSlWblwlozNHP3rnF7
YhOG9OyX6z/rJlWTNVKiRRvTCBxDxdyL8w52aaReHeoCl4iq2kH/XAxfU/fPHwiTONn/bEy/4WLD
PAjL6950Yai1Midt30btc9XsxPE+9t5vf5qFtPKDpVlMVYzK67TMI43utvUIUxEoX1lqnZASUuWP
u9vWlsLR5bpmJxhcgxZLghmce+khdH+Y4T+QXSIe+/MvzDCTTWIJjb+oz0Jr0TRmYYwogcmJde78
7D5D5qMQRieM1O+3TS3uHzPudCQnZYd5sSJrkyGuGys4l10ycv3K9UNbU2hHyCC/b0uPchtQuZXj
u3R1UFoyZIXK+3UVJspqNRQpvZ9Nf4QSYhA6W02NlbO0aIR5aVI/hsVQN//og1BXpeUQacFZLX6E
cC+k7Y/bW7d4kC4MzJwBJHSmhyV0uIFnHKZ5t8jSPyErsr1tZtHnJl0oxkUAYcyJCEatNTKGHXjO
jL9kbXB6tJhK/Ws6iiuGFtcD6QE4D6j6cLuPG2ZVipdzN4Zn+v6IwlJejSRH69Zg4kvrof8ADo5+
K2CI2bWUN33nRkkXnCtohyiEJMD4R23TVLJ9e+OkpQUpjL6IaFUD15lrYShhjp59P/m23+59N/0s
VODEWiFM6HNSWc+Y2Y/QvE39fRePyCgOdpEYj5Hb75nE2htrE1NLlyWVJtB4MNshcD393ouoaPm6
HgWu6Z1HUTkpTTdsfHeAIF7p7vJa3VhNfvbc5rVpu8PtnVg65L/59oHNyxAjzQx3gogAkMT8FEdl
l3T9RsnkXS8bB1muP5XdGuH+mrmZI41y0pt5ijkfsEHe9btIFza6IjtaMpxouG1ur27JoeDIgLZn
4pRijvHjtkZtzmzkGPi8isLXQoloJEfUJwVba/6YxoINgr6ZpxEQJV6WM9+tIy2Bm55n61DcR9U3
3/rn9lKWPJayNCnoND/BY/LjUiDbTTxTC6JzWnCNqf29Kr3k5lp/dSkyTpzk0LcBquDN+tEK34cs
14yis+b+SL1v/bC/vYql7Ozy3599f6+JwoQKbgRLxUPHKH8RvsUMwnvNPU/JXFibzV36/pfmZnEY
OpBBcutpOWplh9WrjyDiSOszWvk4a9s2+/i60fhlULEsM38vxxRw6+vtfZNWLMxnYFNx6vlkcQTJ
pnWo2/vIuhfco+B+yYJfodg7bfpSlz8V69hIO0US7tq1L3ftfxN19zSAQR0DedfZErMh5IVqjPE5
z1/b4aVU7mTtjx/B3PlwYE29Cy6aOew69ILOKgQhPgdxZddCymASuk3p2hP42gfRvQYSj4APeOur
B53uFfoYaX5M2fg5cbd0C5/j4LkHR55Ud2p9vv3lFvYN2BBRAc45EPLzD2cYwhjkapifjeau9C27
aXw7GFaS6kUjwMjhs+KZSqz7eGwzIwgEJAmzs4FW9CEK4vZVDcLmi9oV1ub2eq6PFLUSSoDwBNO2
YEz1o6lIgjgFWv/8nHlQ9erHYThndHzX+GYWVqSSAnA1iUgfXdGjAuE1jKJH3roV6P8WVII1qSw3
1ijVx9sLWrSkQYZGFjWZmmXUmhgmmgIZ51mmwhMxJQr3odOBLb1tZtqXj+9S1NcuzEwH/OKGd42A
EXYFM1H+T1H2tLAsW9ZOrngvCGdFqJ1uWHkqXIcMLEKRifDbNLaszhYGzYaYJaOanoPyl6eMm9p8
u72kBVeYdMQM0pWp7DzHEDK/2Bty3Qon2fqkhsxe6j9qo7DHbnvbzsJCPtiZeTeAEytpKuyoemdn
8WuRrxi4zkp44TCrT8yBzvCqRpt6yKZ0CB9TKSj4MKaTIw1YVZJDBdBWyrWS8AKiGXt0OqBLm145
80BXZ5UqFvIk6CsxSVuCbEl2EgPedf6lN74ZMexs6Wc3X+P+W9xH6rbT+SXM/r5jLlxwlJvEKqyI
ubAIflZ5wrH8+VnigqD3QYMMZop5H4IgFIVxwFhTnIjw1Vv+kfmW6iilwxqrzMKp5bCCCGcxNLHm
Tx+E7DJfjUKe2177WtfZNlKse3Z8JbAubdmlmVkCUSedWo8tZgpBfm0D9dPQrH2VJeeTSR0ZAwPL
z2I+BoaqUcIsUzQf1YhpPkXelKG1CbO7zA+OkvLp9lFa3Lb/jF0p0ItZbqWZQdF0jLa+p31lwtpu
O/Xtz81A7MMLjqo6AxGzEyv3dSpmPVVmtX6xjHIPFNIBJ7YSUpd2jlkyyH7I8WnlzHYuEIO2rTI+
jiGDfykZC3WTl1rsj6ElbH0hXEscljZvEt7gquD4XiE6tWaM1UYu8DkzCW298Q+ykD+a2tpM2FJc
pXgw9Vmm4D3Hv46BGRqD2eMRpbAJO9du1Oem8zcggVZ2cNkSQc9gsuKaSXlUY+RlDURnvI4UUrTs
gvp2VlV7s//ntkdcsxjgCvDjGCbEuzzv532wzM2GGgCVdx6IrSnPa6Xc6cxo2cEOlsRqE1DDyv4i
i8Ao0xWAOHWSvumLXkQ8KRcY8suY57WsxwC51bS49801Rqglt7g0MnP2Vhz0MK4xMhafWwOVXfdo
DGvpw6IRdDrQjpWIdsrsYQbdpJxZTPKfGyU4Nf1wbNLu3DJIv/KZpn9nlqYgaglFGdxZ3IhzXUZh
kAsTFDh2cqGCyRLZ9MLdKUJ0HrXeGYbppaE6WdtAvM1ghttt9Djc3v4RS+f68jfMgq6vaoFVKvwG
hIHC7FVQ050x6hvG6G20MG7bWtpXbkJIXYD6XReCYI1EhiMckV2Skueu1x8FiO0qOhS3zSzdI9y6
xETmpaAfnH7GhSMWI/eGRKmOpvZQ7SJ4Dt/lUoPk+7aZhSRTA1U+8V/p0wt+2tkLM4zF98DpuEtK
lYCbSfs0P1qIungAwn045bTsU6OtTTAtBZFLo7PPJdRyUssoyZzNCWmc+hTNXgvfdXzxbz4WL9Bp
gcqEMpoF/CpxUy/zK8o5ZvboC7wSrSxwAqv588yZjPZ/duY0lAAHxkZpaS1CCLCBznbjr9EWLYZD
S5uAFPAj8bGuvpTQu3I1+ude1O/zMf/kJuYpbQRbbL0zyMDPTFhQYdXPEbLBQlisHLElt6dmTJ0d
IjFZmr/mRbMdXDFyp2/mP/HcPkOvtXdNZY3wcNGOARMbVVZewPNwAuasp3LcwZSVD07dv/f1m5Gv
ic8tGMGrmWRiEhH05jwPyEKvVVE9paUkw2akCcexQqQt6o+3D9eCn2NGhwqNixmyt9kn8wAMJ4rM
ngW9wehBDyxLdzzh2Wt+3Ta0uB6wPMBGAHBfDVK0ud8FWQ3KZqID91plX0uaI1f6SoN20QzALzSG
Yaa/GnGQ/T6s5YH0Cd142xhq5lN+tvIf6yWToLGU/1mZAW3Sriu8IAqo6WsVV6NlCzo49HTtEl56
U8F7zxwYI+ZUp+ZTokIJPrznJXcOm6+WEO+K1nViNd9A/223zIpI0SdJLlCEfr79sRYuqw92Zxez
hyilptU+QCLay37mg6f/4mbHdASe76/F94VrhGI4udqERbguMg9tPwpFCz8uFYt/4yR1qqD78ufr
YZiO/i9/gkmZeXlTI9Wnq6NwkupvJaTPYnUarB+0SzZCvMIYvnCgUGLmizEiBWv3/EAVRpmZbVh4
59AjDTRhdXG3YxMcinF0bi9qwdWnKKdbdAGAb6qzRameyvs+UwGkDNU2GqVDQ/3SKrTtbTO/ie1m
2dMHO7OrMNXrJs88xT8DVnp0Bc2BeW/Xi9U+KF5Afu8VKXZUt3Fa2s9UZw6VmTt9ttbdWsgCPvyK
2TVZhxCmMNzA9QUVtFpnThJRc+zvo/Gr5XYM3gNEHF9uL31a2Y2VazM0aVhJySiFZB6GXtlB8+Sh
G9Q39WNTynst6856vfKSXTgKBmmACPpcmxCds0V2aVjUaW76BH1lE+XVplp7sqxYmC8J4R6lVWqL
bCN4pIto6/Xb7T1b9EoKw8zvMdNGje5jtpZ3FsRQCjw97rD1lHsj/qSucdUvRKfpEc5OUVKn5DOL
voVQCvCJJKS3uuEdzMH9J+/VL0Gr1nY31OoxFLy1l8qSSfJclQSUUdmrGlCHbExu9GQxlpZ6T+Zg
eRufczENihVO2I7Wzuqi7P3Pt5KYZYkSJZRropuyUuUK/gWMQqmTlz8ovP1wvZV4tfS9IMSHwWRC
wPLHx+9VSXAtMEblgX79UVsComBfGERYSeGXvI5PBVUaoGxedTO/NjL6/VmYkpmJr2F55xdr08xL
q5gICycygGnkYGagBhjapDBenwoddOGQ0w0Fb/7QdO7atMtSfL+wNC82ZaOv1F4GJdvUWx+r5zap
HVja7Fhb6bEs7RlAFbQ4AasAwpkvaRBdvR04SKaXRaiiDua9j6rfyk2/FOIurMzjQaLFVpNMT0XD
jF9lpX3KGu2AktMnLzIP3KaOFf267dVLGwgmkIc4VILo+swcTh+ziM4IdWK5GW1JfEokordR2aa0
/XNDU/lHnWA+1yxErRB3YZ9hyNXyOzfzXNtXhT3zARsvG9fKaAuromZLb2fiOgDsMf39xSPVg1qx
Nlu00DN/iO0a38hk1Ke89q2svt9e11JWSJNqSjJgAqUWOfOMZAyjxtUrdKlb98EsszetaByfEVgw
FijXj+e2DO+sXN3WWbuW+U7/9uxKvLQ9d3897gPVy7A9UtpS+oeErk8n3tdCt02116KEnbRbcdGF
s82MFCyrdJpY8Xz6q0o7q7fcEhCCoTlEXlvttE1srRUoF83QCJ7onAi582oGA3t9IEYjDy5Fv5Ma
Cdlo9+Cr1krxfeHAEaImRYPpiULp66OjJEWbV3xTSk9R4mjF3m0PAHxb3bSzLAeKu4Y9W7i5TJ6P
JIokFhJqIR/tKUlRiVWqRORNmTOEESVeIIrywfC9Q2msHLlF19TVSUHGoEB5NV6W1W5ZhFYRncXM
g1I1d/zYsv1WchCGtGVGWK0GdoK3RFvLCX4jb+eOSbl3yrohW+WPj+vk+Wr4lZxGZ7pBxj3U/bHt
l6V6X8d9D65fRHpDyU0Kf1nmuLxEmQ9vIrvVuuHO1JPfgs8PblCG6LP5RvgCMrACoaRb2yIz33xj
yO+aToXmlx7Unz9ZzanxDAk2MIErbq9UNhvNrPKIgBh9ztSBtowKV1S21pNZSuQvDc1jvR5lOQo+
fJxCt3o7E4NjVQQPRvQoZpDCtQdJzR/KLt1AOb6BF2MnaPGxgiDmdvhaOmd4PncotLschdmzRSkL
JcZZk3OTjHcl+mqA1Tx5pdi1dMoggpFV+tt0aubhOChUxc8jNzmXfbFr4maL2FmHCE//TvnqrivF
xB4SYQ2ZtTB1AfE0aRgzMZCqWOrssPV0jwsztGIGHzNHgTXX08EcR29akNq1cQcVndXC+BnvjOJX
0NcrjrT4gRnCZY6ZVy4DM9PWX1xCtA5RQwy95KxYla026QEyq6PrF+D/YvnYkbRGU21bNe9Guf2a
DvK92YePkFC+3f7ES5ehaU6NZ/xt4h39+DtqCNSaJEr5xAUQJdUq863g1fk2AFNk+56S/blLIZM1
TUvSwyKuzmKqkCJ0WlnIBNV96tC7cwLjRWo///GipqqPaU10cQSMWU3EEtOkH3oCdxXSvKIPaNeT
Ag6sfGgurVTWF9wXM0Amp0fgNbO40kA8qfWgeULlJZC0rZs/1PF7ET82yb9wOzm3V3ZNwz8xC/5n
bn5HuE1Zlp6LOVN+RuasLI4SvGt+/KiJUNr1j8HAYOj33GzsYfhUey9D329S+Ne67637nuo7wXq/
/YtW1v/7nF06sgIHQilEMQBO9C7G59qEo+K5zV48959Y/Pe2sQXc7Mflz9zHSKWq1a0AawzlDeO3
0rvPh39F4S037yu3tgX3Ps4q24XUOgtPcX2kwGOn6kqas3Bo+AjANSjmUPI1pj25WPNg6HCKVXF8
jrQGJmVhp4nxIbLkE33Ow+0VL4TgD6Zmd2UDI4cmJpgS4/skrKCSPNb1620bC3kH2b02RUEIshEz
+LgcWpR5kGrEohzVK1//1+rMzfAQO5W3YmhpMXS6CLlo4/C4nO1bbFVjnmVyBGJL3cTeYzbd/KuE
XItWuKHpuZKzXUG31KYKtULsuKS9hAFi0YnbB1VfcYGl+2MSwIObhzEBJitnmyZKcjuknhGBRzQf
Gik4ZmJLL55BBQbpedA4ciHAoeZJdlikn0o9dWBPXxn+WfJDkIqooE7c5lcIq0JFcKPrkhiGgEbc
wfOhbZnnh3Y9gcyj1ts1dnxp6bBT+aWLTvIzqa1/9JQJ2KFYfZKcw8546BLdNr3kKY78baoa9xO4
VfSjTcojwzfGOyWXj23KxKLaftfq8LWW46cmyLe5oj/qhbkS85c6WngUAEQwTUyMzIf+poeWLA5u
fEZT5Kde1DU3KWi6BjKKOy8SW2ZhVIT3xCHYp1L4oFfFnrm6NQnh/8fPwCEm0BvbNDuwPlEoVwot
PitD+CjAYCbG0l7xiU1hmsOq5D/pvfpSGsMpStIv+tAebx/mJe+nncxJRscZLNksZwuypChqNUqx
XzhK/ZSCKhSD3f+fkdlBrlRYcsQ4SM+t9iOtD0L7c5RX7tWloDTN3zBRTmX+qoxXVINleJ6enGWq
k2LxMAiWI+r9QYjvilJfWc/iV7u0NssY6rbq1eL/SLuy5kZ5pvuLqGJfbgFvWRzbmWQyc0PNFhAI
EDvSr/8OeZexZT5TeZ+7qUoNbW2tVvfpcwonPzjJd+RyAEmCwLaj+r0BzGeaBHGN/q38zjQfgTlc
uNPnDtW5belOY5XJ1FyH7bQDjaj53HtJgOYg38Z2bdKXBkTFt1dv7umH4vzfuZ3yWWf3l4MAW01q
Nz+AlG09NminUZ+1sVh13dGFvBKvVpopfPS2Lkzz3N60bPCB42io1wrjfV3GDp30heloB65xx+kP
rVuCA8xtHCRasGfwasGFKw1uYE7DeAwfVYn6WVhQzCi0uxZkv348OjsSmeHt2Zwb1FRh/HjBICEh
2aN267WCoMDYW6e+3CnNKUoX/PzcDoF7n/zJB2GGFKRHI9HLpIeJIk7QzmWFrFOOCOaBfREHo+5X
uchPt0f1AeiRHulonv5rUzoRKe0dQM1QBEZP5poWEHS0nU08kYo12SpDG1aMl3iX0xAArnVZgTPV
JiGerXisInJwof5IRYD+vLXbQme4TR4A2t4VFgsxmiBpk9+pma2I3t23EQuUvILQUAtSS+/eiJxd
ZdorNRcLKzV7yidFHnBjY2dciaHrAIHFPYrBB9tyfcvY8Zr7VkvXtnKkzqppjq3yq6atr7pLpmdX
8MyytIIGCAWAJ0Gtu1PQC1r5tfMlHg+sOURlG3xe0haPhPNxSmuXR4OtxzoACXnbP7dQ0uuzbCm5
PhuKnxuR3JY9ogQGHRqkNu1sWzS239eWn9m1T4i5s3MTIjPiDWnpF1Ov1mnuHqkF0JZlBMmIFpHB
fr29YadjdrVfz2ZYOoZ9hoSQS/FzHPJgtS0SR0ucEEtraF96TbuF1JHTYVbTsg8i8wuH+k9Mdzzr
11n5C1o8/2xA0kXeZK3FICVGDkp3b+QxwsiFx9RcHg7bBPk/tNVMjV3TgM+ugRgUnYkAX94hBjtj
X79F6RfE5mq0H7Vj0e9d66SIBuJfLz37mtPKp+XKBOebCS1v2m9K+qaVP9sRZHQLedcZVtFp//79
YVIMRbiTxxXHD8vsfV9CgwzAibg+qHynNzxkBqAN5aHTfwr2Wy1+9NU6id7TZlf0C++V/2eP/+eH
XHEUAaBcaIQycqBCCyrF3o8owPlEK9YWNKhEq6JDEvQtZh0qY7sB03xg4ufyLN1qkXpnKc3v23ti
2mJXm9xFDRAId6S+5eCu56DPYBzI3IZDvaDdAXCyHUBL0nxae3vyIGeGpK0hIPoltBG4KVPndwWS
wk1R33dgnrg9nrkjhWom8MwgVIVG/HS3nu3AMVWiJKG42PiH9vaxsYeAWSB3AXvQQOINjZYQx7N7
69ykdIoFT+Ja1PDEtOkD0q099/uIXELrHTNoeo0q0DpZEo7N20jWAHUFujKu7GHflIhYvCUJt9lI
DOSrE9Ew6l/olrmcAM0DuyWboGOF+MrZBgRXfj5sO/ZkQaS2Zz/M9m3MFqqVs5N+ZlNyLEXZRJrI
YNMaGBST3KBg3zxb8UXThpr53MWb24s8F5AhdJmkUpDwvOrca5suHR2ORa4Z2fTVGA6RhSTV8GhP
2J5M3942NxePQZfUxfFAJQqdqpdTWmQKXuAqzqyeNr7VbyxghUmxvm1kfhudWZFuP2wFs+uQkz+w
nvmUn0z7vsizDRpBxvq56E9m+hTpD6DWAz/sF1biMdqcxnad5wvPvVkXdT5caQc1naqDaws/JEl+
KPTYW7/hEwh5yzgDv+drZR1avrHT7+CY7R3mT5hf8EwtzMYUvsh+CWIj+B0oggPqIc2GaAuhlOi8
ORjFUW1fVN4EabtNU8sHmWfgRWB4cUzfto9psrDac4l0xPoThAs4VlCCSaZdwQSJxQStokO1ak3N
PbU9/55aLPch6/3Htiu6UhMtWls26FN1mr4TrtfPHSl+Dmmz9LaaPVzYesDTTJSUcmuVM4xO3kxw
vNqsV1WsHhLihgpCZlJna1pnYdcvheozvbnQBj2zKe14eJYaiiaAHjqqtUflbNVn+ooWIGZW+Vpp
+9DM06cmb36MabRVSxJqfRSyljz0hr4QYi8NX1oN2+31YpgiTxNcyZoDcLS9y8AzahO6Gtytyr7e
3nmzh/1s6FLUpyl9ofQ6fIvakC0DtN12k3fu0B+3zSwNSzpkbp8MatpNsVi9LQwvpN0ra+FWoiqI
VaiIY6/dNjhFOFcH6mxc0i1lFVXL86m9jMTFc1QVv/Nx3CVR6Re8BSMJM4Ou6FfIDS4cp1m7yFqp
BoDGuJKld4qrGANt0c17aJPuUaPNQ6Gyb2jWX+U0u1eVYkcyAS23/wGJ6QEBrEOzCE8zbOZLn106
dqloBaDNupdtiSh3FYrALYpgzFpSCpvdMWempqU+CznKRCsjM8FhMShf9Zpy0kQX9mm+UOCbi9TQ
azQ1pwLDCsrzSzP52BKzUmEmK1q/Iff/0sCpl8p30/6+2idnZqR9UvBOZ4oHM3rU/sgU8x3SIQsj
md8Sf0cir40RR/kg4NHQmPqYGMmDziD4DHU6KPaqgD7S+qvI+Krk4PG6fQjmBoc6AaRcQMQHwn3J
mbSDkmq9AIAFCO49iesjdsjCPT43uHMT0jLFdgnZOKvDNd5G917kTSTaoNnjTznvAs3M/sCFPylg
W789srndAXqrKZOObtUr/bMyBgtokQDAEhFkIES7Mozu1aTxHkiNhRFem9KhkAi6Z2TmJxYl6UQX
oJ+w8PoHYRNATkZKvk8k4k3kHMvStRe8/0yCBcbQyQwYPDgOdLkookC90ksnNhfwAEB56zcY533B
Qe5abprhq6oxP6rwdrbJKlWWIvvZgUKWz0YQ4k0sKJcnzulaoZuTLn1iDyxgAGUE6sCMDaKDWvNt
5rAli9euBKNFKQQvJVSZdbmHZoQEUMx0PJIqqBGDLQCsaxkezgvJv9lxTdwNoDsFWlLmB4gGEVXg
vkA3JgdjWWfVK6qZd7TzHnS+pG14fRwwojNb0nVq24rwrBp+OHPSu9RS7rNcDyGpuGZ1FJI8X6lt
dazzfgHYOjtE+P1px0yM19IpFJnNbPRPQK+9M8O6GIHQjQffI+1dVoHs6fbZm1s1qF3YIJKfEoHy
G1pEI7PKAu1iOvvtgRm6xUkHh+htI9euC7y7eM59tAarV0A4vY60KmnwULe4GJEkqDIQKS+xy8wZ
0Scw0kRagj0oeWZH7/hgtrisS/cZsDHfypeQ/HNzdW5BuiyHwcoix4DvF+gGK0oUlBB5kMhY3Z6t
Wb8BliRAQmwQEqAf7fLs6sSKVdAiIw9Qpv7ohU39mtc8tCEb0w3+oB+jds/HxtfML7ctTwO4vD91
IHD+GpamEB3VGhUG4tXUqFcsN/1E/ZYAkcwEuN1xFdiQArxtcX5K/1qUplRptbjuLVhkxPrS5fWm
gmxgirbXBTszL9TLoU1n/SzQSZwGyB4OQ3m+qeIvaloEXrnV9Pck+VnTLKzo/WC+okHQN427HMwW
ZgfK7W7nJM+3Rzx3us/mWO5mLJ0aHbUaKgkOdOB8dbBOetHdZTVdd5W+u21rYT096RIgUNLwBmNK
aXp7jT8gl+mBpT9CgscW35wlfPTSvvX0yzkmTR+bpYV3gfCeMvJH1WtAF7Fh2a8OXFJRgbaXYkJz
/dKWkLaLpqXgiEDKTdeHaVarUC2/jv2asD+Dd+hdXLfRN0M8gq7Htwe6cFYX9q9cXtMASswSBUP2
QEPbH5m2G7vj7UWcDt2NQyknxSryn0OJkOU1M/UdqHy3aaL5Y0fDzlEWTsq8G/3vifQk5yO80YhM
FzPZa+9gC/F5/3Z7PHO36vkBkJyMmyhW6tWgZlMM24eQOHCrrhb2pEVXTHLfKO6+M9vD0P0PGJXJ
BeBlhdwMxidDIsa6TJV8omU33GSTQRRLaPmm6ftgKMpAsHWm39GYhG2+To17d1hI488uIzpJoPCH
QPeK4lxoGmTUcjggT92PkCqKsqDkz7byhQMUc3uGZ489yALQNT2htWUXYzpEHVOCnF+ENibtlZW9
L9QSmpwPuvnulKfb1maytpjXM3OSl6msPM2sYuLa855pAXgCuM5NgDnYnWr8bpzHPN0O1cIzbNaL
ntmUXE1cgoakRJYDHEHOpnIf9Mrym/bR8hZisaWpnE7L2bVhpniMVTrs1GO96pgOTVxn5fReyD1l
B9WbMKlR9/qHEyodwaIyO5XkSGJaQjwVkHCNC+vYGOQOzdphjscLU9UNalhbbeThbduzhxMdcCiB
IZa/aoQvADJX0eOOw1k0gVM8xKhYF4cseYYc1dqNfpaf50rD5kHOf1K/hgagnCsFakpPUFcHw2ys
rcvc+zHkaYikxJ/b45r1akiMTmh1sKWp0v3AtBKKozH8dKvkXyG26ed2/PO2idmtcmZC2iqukkJk
tYAJy+K+QU6ucDcxVODK9qilr+a4FNLMHoEze9PVdLY108wRcQOF5UOlIxXwJRkUf/DWy+ysc1cc
3rDTjTC1srjSUYN6WJdk3IU3QbOO17moeLINcvq3Z2/OPQL3Pek1u94E2LocjeiYk7aFArJrtfD1
ulvx4ZsSN74wjSBrFuKiud1wbky6gkq8UFK9gTH0T6xr8qS43er2cGYt4Mkz6ayiyCNTb7UV82rq
2rhFU8/PO7TZ1wteYm67oUsbEoZIZQA7L+1oYfZ2PXJ0JpL8D8tZMEDMDN3OfoatAEEII12ok80u
0KS3gxcJMKtyQgGiDwNxBtjjWJWo+s40M0jdt1IzN9AAvz17c1sbfQBTlgskXCB4utwMVWQolGZ4
L9qDtVLaMRSmA3YbElTD79uW5mYRzA4ICCBvgReqbAm1D71T4Wr13gqaIYW242NR3rN6mFLZ+yTJ
FpZNn7WIl/AHyROo8aVOC6+kUZSXaXZIeacCXEZRnIihForzhxT2OIiQEbSxIsP+VQNB4fe+QMtH
YkXViooBz7C4F8FgtdoGEj3DSkGDqg8YOEPPEh+eCGS5fBFTRNue9tsseQnIL2Mh6Dcav1G8ERUB
Qw2p0rnfehaJhT0yt+uR/oYWHXStwd0nuSSWtp1lg1/ioCRg41JB14cF/HweFGQcCG5QIUeAc5XZ
MgqvGyFbn6ENx27u1MpiPngY0oUi3twWNF20RU7Eec6VEpjJazMGngAtR2p6p1LFz/tiBfClL9iS
HPicg4UMHCBYDojTwHt4udsdd2LGT6z0oJqMb0ebliAoiBxfddiSQu3He0R+TKDeD34W0HLYIJS4
tGVQx86oYgIj3QLaaAnsnnx0jCfLLMAllbiD67tGMaLsHnUr6KAiyTA27hum+pvK2yJQe7MMG/QC
7hylN/3B6AUURRjkvlSv3numW4eGqqABra2HN0rK7J7UNb8DqL72kTXP1mYBQJznlskm4mofoSWy
Np8q2n5Te57ce2Ofh3gGmJClIMBPm5376CKnGIjEdQ45nHYAibs39NOMp1otBHQyujc8V35wlWcn
LQb2OkVN9p67drZqAW5EWyLCJp79VHkVb1qRTs1iqFEXXOA5qI/PfVKn297o9IfRsSLQnBPLB7Hc
Hjwp9hYarJbfDiX1HZoTv+3pN9Xj3xP0aAUoRYl1kr3m4xdXHMsDNENbZ4NGWr7O6g7kaYXwkygd
wgGlXlCZNj3aCXlQxlYQlWD5Ax36hkF/O6waYK+N0kAPgIkncmnQMmj01r1z2woeDynVdcrKaukY
ze06sNQj745YDy1t0q5rxlLtaA+0PLWjQ+zEjzZPVh1dKjDNnSOkUFHKAtQBd6501XZpGWud1wIA
PgFZCuCjzTAprbXSbW978o/8nry1zy1NjvcsHrLBHBtZQwdLdvyUdoPqd4q+i0DoaXESmHoaZhOB
MYRtDUesBq/dJ7rx1U7GwOBs29I8VAY9HIYlTzJ3caIrYgKronEcfX2Xv6swNA4dYU7BdvKjbZ5j
70ln6yg7xWgwvT0Fs0t6ZkmaARqbJNGrgR4sk/tevmvHCS4d3DYyv6AYzeQWAZaTPEgjoMdEiwYt
OHjgRWMfOCz2ibNDYmvB0rQDrxf0r6XptjlbUMVWaxKVsAT4lRqgW6YOUiLAdB2lZB0ZdQ5ONdCm
xgwHRuVI190e6Nxseng9Y9NCCfKq3bMrqeiyHq8tgUY5HdaE+bXsF27Muc1xbkRasrKjekPjBII1
uhqAr/pVp95K5OBGHOI1XOLCDpnBx0y0pqBx1gFBstBWfTmntMVYWwrJvVRve78g0XDwEqXclVAt
vy/h/wMt4ePKUXTvXuvU5Lmp4D0Cpo7DIxpI7LVRpfRuxOt008Z0SaRodsrRgwqCMiRKrm5C24AI
BPeq9DB6IqBqGRIVKOvs5fbCzu0r6LXA6eEShHLe9CvO9hUtIqiT1njQgDGMTsq5wxdEt7+oKyCa
3Zr2U5x3/UZDIPNg24W1sK1mVhzYnEmzF01ZaMiSzk8eRQyMKRPnPigbfb23H0SU7qLC2lYpxELM
JfWvmR5JtJjiRY92THQkoQX0criR4RHh9fGImjGoPrPx3k6+KtBgTps9KmgKVMib5K3yat+p3gdz
CIh6x+pfrvGMCM/H6YS6CHnS3KWm7mmnXZ5uRB8gb/uQr5uovi9/FuRTlCSOI74vtK99xlZ29caJ
gWrzH9GYd8w73V7062nHdJtT3IOtNZGTXJobKztTFBNq5IychvxnlX+jHtZey0JV+3Hb1PX+ujBl
SRE+mF7q0uaC77M8Qtlu7aWrDJAY13np4kPFQzR23zY4k/1GMRvU7Mj54LV0VUCnpVXh6a7wfTc+
mS3o4/Sdwr/W7j5r1415yM0/dDhyq13wJtdXAchQJmHAiUrWuGJ97olFE5YCTZW1dWBW94RMcOiN
Ur8ujO8jGJE2y4UlyW3ZNu8QPKZAEUIqyDeQdl9bg/rTiGv3JQdtr5+J0n6rXSfd5ZSZu8y0Wdih
m/t7EYn6J8jr0WRg4eepo9Os20nareUGX+dq84rg29qjfikCQTJ7BZiR8xJH8e+sc6wuIMKKfglP
5eApGZu1S6vuzSDOl7Qr9YA1drGJLbP/kmtjOq7i1CNPdanr72SI+2Zr49q4BxiwelH6ugoYWBnW
7hC5DyRn46nK8xrPNqU9Jq7ymjiZdxx1JV95tFQ3lI94xcVFluyH2K43yOhamQ9mJWPl5GiyDKAg
3O/6JgNXi50oiNo7VPSpHsd+D+zIxugzYM06BaRSsWmsWRN193kysl2qWbUfV724A397vIOKRRmk
ok02kI00QQaEXpMG/T3rnlZ6GLd6dNDg/ZFaAlhTNzm8Y9s0gW4QMOZ3luq+DUWuPCVpzSvfGqz+
5+AO9E4Va7fu3iOv/mECCTMQZStSI4QWdn5KUru+b9T+mCituSnGqtuldjmuoGRggsNiEgtuKh70
zGwDB12cT1HP6n2HfOU3SyfK7xKwwjUZ0/7Z9BTlXniVCLjROt8rO+0ChbT5k1XzepPZPMUKa4IH
GreS73WnuccSUcUe/WS/hWVF60ZQNXBtk6xzVjUr3UuctSBWGXhONNxFfQuSViOPtkPiMbwGiLNC
lQm1+FIfA03L0h0AlDa+MvRBPeo/u9It0LHDRSgsNwkRa7aBUqBIE7yoRAsyZcxOauvkL6Ks3VOm
l+ljgrZZvwQp/X3hxNpTH1F3Q6I6R/kFdH9Mi9nXKu+6DXepE1BwEG0cGlmPmhEDTQhYGoiI8Fzj
OpRSO7CIo3vGaX3Nog6Ugwvjh8oN5V1rEX16KTqIoD5s7uo861Z9qRYb0qmY7CEHeZY7pKvOVZWV
y8t27ShaH+pW0+3sqNTuFKOrN05MS2D88KxRuFYFVRP1gZ6m+sY2K4RiuWstuLUl9yK5bDNSmFPX
WfoEmO1a994qsvHiEXKqv267F2fGYSOfpQFxAWrUiQnp8m5wahKPWTGSp9FI7B+V5UB3ioxWcxcZ
doczgJd/Z0buylFbsUWsaENUQfdCZlf1naNlnj/mmRI2/XekPAILXGSPY53mgd59Y6YKdm2nXXUE
DTiDaMUhydXhp9tgx+g2WTftoAegS9MD9GibT0Vi043bIgJLB4D/ofPchFVNy8c2ao0T8onVRtFF
tO4jswpHXQwH0ilKyBr6lXtNvSUWnpiKmTphD3Gq0AYPzCbNWfeza2mxzm3vFy9A+BpXKFo4gnhB
6UXGI6/wzq89d61bXXNSOSQjXM+tgG/I7P4ZQk10i+Zne1Vn7XvegNnfrNG4ZHC12/R2XuOSU+ok
yCk2xGi5FuokKh5XkQGR+4a07y3RTF9N+2ETNZCpTTJQVFe0IU+51rGgaJLqOBRcXYizLnNR0ENG
1yOyUKAknJDQji29HjKmsk6LIhVik4Dm+SlZCmAutycMABGKdDVaAhzkh/Bcv9w1Fc1TR63AnlbU
G4334bBjIw2R+Lq9O6/GgUDRnNhIbKSHELHql2YirUAgTDTvUBl3Q7H29IVE1/X3NRVpABdhEQyh
TfTy+3oEUswmrZSDovmFCK2l7NZl4DVNE1B9kzwihJ2BXZTJPhkozjRFZOXR0MK8XXvJWk02BvLV
S6xpsiETxE0TPBJjQD4X8mmXA4mNSJRDDU+XsEdKn/pu7cAxRkGzxHEizxhIgMHIisW3sB5QcpEM
JcXAxsw200OFnPSfYhG6N/3/v8EOwJ3YrFgPII3AYTCJ0F0OJIu44rLKAZBJ3XrVnVfutaWml5kh
TEQJNvw98pvIol6aoCUY3QcbYpzFg6UE9tLT+frzyGYCpAryPyRqQXF++fkmT8fEG6ruMJTCd784
5edACtMUXRqQNi2SLQrVJgOj6iMghITo5w4daD9wHnAjADtpT813lwPovUpFHwVEBJB5rDfekszf
9fygoQyES+jSmADRci0lIVqleFYfPQGEgDwrX+KSll2ThfrtBMMEhwkyF3Aalz8/a0WicV7oj3Wd
rKoUWc1QJSHXPyf6jJezZEe6oTuXlkqswg4rCj+BSM8vRfWVbilrIQ0Hi4D3hQ2RHuQREYhbkgsE
h0RkJCqNntEyC7pqEBBwZ9Mu6RxIxw4tMzp6VHBdqOi8QyAg7anCTJRIRf371OohjULLCfknXRRM
GOB5QV0drMcqnLq0rfQKBz6JxuoUtWDXMtD9ndzV4zbFvwZrqfNf2mSTMfSYgXobpDzovJE1Koyq
o6bLuvKkfweDWP3yqRMyfX2qmYEnFxyvCJmk57sygItXRGp+ytWdsirUz916+DzIo1QEY9AogZN1
p8Gd5WgsazQVhGDKqR88nxyLIlp4u16v9sSigUwLwjUkZuW8dEUG2puRZp3WPHtVE2OHuvMCVPlq
AUBbCAV7dD/BCE66tNpVmptmT0lzdNFxtkqz1SdXQPq8tF8bD7r3yvR5o187m2QJKX/96x289QBU
Qp0IuAm5gp0x08qbauxP8TZSNsXnIMFIGyNrADcNtiAkLODOpUtOU6qkHWqrP+mq+GEx6y2pPhcA
flgAOgdRAcrkiGykHUq1pop7UBSeMmfcflNAlvK5+UeOEmVjzAwSH3Ac8mEG/TBkS1MENqz0AQpy
o0/+fvn70vqaOgP/A8H3KT0iURexze3ff3kCUH+eoPqQj4QEmQZ2DLnLSFWizBXj6O0rPASHlUrX
7dIWvXTckwmwQKOwPoWVH9zyl6e46PJI423v7QXeSL9rEUbNquvXt8exZERyFSKnpYm3hrc3eUCr
kGihQQIrDf+ZFekwQ7WIphBD9vboGxHDPtIDXfezJVl5aSxIeWs68C/mVC1COVhuT2Eq1TvQnSpH
kfzIeNhl6J89ZPxTIb8LcjN8HxqEWJKpM1fuJMpUxaiQw6qOuKmzKUZe8K2XruP6+9KKVA3NtUr1
qmP1vWWBudSltPR5aSnYKEonV/DzTb5y6KaMFpZabqK9mp9plc4uH91SHDXmUXX0xMF99bRj3D8M
BIVyZNmC3tyk5brxfPOrUE63N9nSyKS4rbXMsWSdWR0Va6eNIesWRrb0fSnsZywfEjxrsDBiBT02
c6kFaOn7UjyInLdQVIGVKcTeNE/qUrfAwvflzLrjda1Ttvh+3JXoftgz5XM+8d8rP0U1ULADXaY0
gCZuRyRplerous9VuRnNjdb8ur3GktuVTXzk8s82l2s2ScuRszwKoOnKLfQY609yMF2ZkOJlIAg8
JGdgInICyIPp2kO3xOAzvxL/nSgZR6KldawVHkzYMeTHkAD6n1zI3+9P9s9mKdLANZK1+P6Qbet8
1T3/s0WQXIimmETL0HV4FBSsF2He+8NScWRphiQnMmQ5RZu3iwaxL/oIfxHeHsHs5ye2TSDJ0aMm
p1XcRoHMl13XR895UuwCoK+F8GbyNX+zEP924sg8IbMFLSe0EV6uADiOe5OrBo7Cxk2CwQ5AobcT
S1oBVxfedBVB0w2xLMiO0QB6acXqgfcvbMySqYFk+N54F21ov31+qibcPeSLkYYCfc2ljVwH+yEC
hPqoOI+9u2Z0CdM3txbnBiS3ahttWwsbBrwm6KrvpFrCes7NEojkkVBBUuIaRJNbdYwZFOyY/2iG
VTluNIg9lwsNCnOjmKgSgfEFBw2aKy+nKWFdX8VKyY6W88vXvZ+3F2F2CGdflxYBFHTGkPeUHbkb
2vEuIqFnhW238OSatQKIDdoeQHaK8vrlGAro3CA8iKsjXyXkyU1+mdmb0Becx+xEQfgJGTQL6F75
ZQTCj7ZjTGNHO7tja8NeiM7mLghAE/77ecl7C7eBeIaismMRd36qH+GfQGd6ezXkno2PK8LEw31K
jE8nT3KATpsLve2i8lg725ZtEm9nueuG+KT3UXbKf2pLGbXZUZ0ZlHYXQXFvKhWUx1b3+/QpUYO8
XPBYc+uCdJo6CUei/diQ6u6O3Q/QT03Y0X0n5YNhLrSCzI3AUhGag0ZnwiVLp1y18lwDuTw+b6xd
ewtQd2wsjGDWBBD2OCfIe6CAcbl9G7NOerfSymMpgir9hRAtX5TpnTsi6Cn9jw35WTxVjAuc//Io
jMA0v3IzrMxVZCxxOc0uhuECnouXBp4y0nl3a0p5TbzymA/A+4X219sb+HoUFvQ7HXQuI1UEQZHJ
/Fl8YAKZlVVkLI4axEII9EL2aCYTS4OYlvTyDgQTF55huJymPLCM1ek0VnOLKMURPaFW7o9k1bxx
b0v17SIQ/Xq+YGpiaQIaTMOVLp2POELvSwcxoGN+56iroVjYWTPzdfF5aTk8gzW1wZFMUNkDqVCN
2yjxHbMX0GzX+/dyENIRQdEQSW/ISR2r/C6GQrK568wFcI3MNA3PZaHOg34HcHbhazKQJ40tbjZG
VByzH47/p3eAPTy49K5JAfe8M7v9CKSG93p7t02zI+2DySIIZDww8KpyuaQQjgn+QewD3Xtt8lAM
odJ7IB/QA1cs3JNX+8DRVbBT4IAa8DNA7Vxu7EmUWVESTz8Z5bHwDu+3B7L09WkBz45NX6NKl6T4
eq21qyELFc9b3bZwtdGk3z/9/cxCHdkaJAZgwdEegBeICSAl91l428j1MCZlJBVpSZzNqTxwaSQr
oxEoKJY8d95X235JF5oLlz4vbWNTZG026Ph8ba/sfL1EijXzeajM4oyDjU1HaVSKrKuMMCMZrehk
i203boAb+vTsTCq2HuLdqaFATm2Too77SNGiE3F8SDy4n32aORClAkYT5TGwJiN8v5x8vag05qiN
c6qbxxqY0YXwZ2520A6IlDl20hSvX34+M4001vgYnbr4jq/r8fNri9gAbhbJbfBdyFesxkqLpQqN
n22jBP1Z6X/6hCH2AGUUkN7QxEH95fLnG4nZjFRxlBNR4iAuv1Sfqz7jXYbpPzNwpdTS2Rovalc5
xdxP401RfjbMwfdRskd9EpWXiZLncgBjjLSh0ZbxswfQkQGxGZ8vCXPOLTFqCiCJQXkHczX9/cxH
AJmRgrizUU5N/Nt71BdJJa59EOIzaABM/TvIp8qIV0tpW4Uzi4DsN+TxOqt8Q2w/CZz4WIgLK9I5
0BRet7VhkGdSrFoeVMXnz9nF96W3DOXAWzU9vt/Wu5bslOEffl9aBfxyxAPEJM/81UnWIES87YVm
FgE8LKCxQcgMPSFXcqLEcqNWjAZ9LosQIGJ6D0oWhQS3jVxdzNiigFAb0MDF0xiGLndSA2wUh3Au
fVY7cEq6L1HxQCADE6/ZkhDk5HYuQgA0O2jQx0OXFrr3EQNcWsoJGlSdtGuec3ePtpxM8U1v4fEq
DcZAcGFPmHyMZGJQl5P/TY6XH7q+yRM1nMcySgowV+iv3AEEpKCbOImOtydvDjYMtAyuoan0DWEg
6SLKxiovCtVJnuDQywebtONDhdt2NVidvhKFld7FAJbjRVjq3pPR2t59JxLlDh2b0Sen919jP/sp
0mHKOku0Wm8nTxP7bJk3d4hYT8IYFy4XaVP+2wywI2g0duB9JOemdVbq9JmVPOFlEeA96jf2S8XR
Mjmcbs+t5OKuDEm7v8oqheeamTwhQknBcE5B+XDbwvSFsw35YQG1UzA8fJSxZT/tCa9sUhW7RSgA
fLoCWgmFXyuKj+6/EEpdgb6kVDdnEYoiYGYHWRTAb/IR4EivkYZh8qjr3IONxHkQlipWWlF5+4TZ
buartEmeRatbC4Odm87J40JOFHC4K6S5RkqqWL2GnSp4CVkVEHkW/JPVhY8ZBS8vILD46SjYTz/i
7FqKSKoIYHeTJ71/ikziF/nS22U6UPKaQdPQQs4INx/+cWmhACqnTBoleaoMsU948kK7od8m6fAu
yHCMEgstmPojSPYemmT4w6rx5fae+QgOpB8AngUMEMHPB+vX5Q+AEHBqdimJ9o4oOfETO/c2Dei1
Xyw9N/wKmqOh3TZ026cWD5vOqR7qnDargQ3NoR+r9BsIqrVHx7CiFYVYfSBsFr+UmpOHXo+FqbV4
XANz6W3ryBVrwJPfAdirHiuPNru4jVkNKguNrjOr6k8FFfYxAdNgoDWUPwyJXj8j7sTmJc4YokcV
HZfCy8ZvHKtyjHjvHKHIFL9HtVt+iVXg+G9Pzpw7/HjdfYBlpt6cy8mhvM9UNxLGXtcqvkkHQ3/J
DUs9ObrId14VAcaBVi1o2dpsHafYfklFvLUutPj99i/Rp0yVtEyeB9UeXAMTQ7RM+cNxp2o8J/b+
/0j7st24cS3aLxKgeXjVUJNr8BDbSV4EJ3E0UANFSSSlr79LvrhoWyWUkHNPnwa60UB2kSI397D2
WtQpSAy6WMUB83wGoWAwyAqniRxI0SEZdd1h22RdHWLklh6UGGwTLUseXS3xgUQyNoQ79UOuaGrE
McD1Rppq+NFkuAG+3kwzkZq1Rkoxu6gouwLth9orsDsoWF8B59wKU9Ox2Wvnnsiwztsj4Pivt3dn
uiSfNmcyYSFxAmwBgy6I42efaTBqbfCG0jm7qd77XqekwO/EAnBq3q+YWljNBImFx0OnHEn5zBTY
WRWBY8oxMJB4pV+kZv8rUzAm8c8rwsED8aYFUCCwVLNXieuYAwbSm597EOOVdRb0/DXV1gDRs7dv
2rfJc6Jc9iE4No9gsgYjBFY1ALsgjaiAEEWfRrZ67NBKvb2cRUOQyQScHjHFlSyWxrpYqGMnzprW
V3tKByVKGVQxWjf9oeHghrfNTTHe7Dx48KgY6JuSOnjWr9dW7yunB6hCnLlofDOzt+6A5rPw8/yt
RZHWMxkYHciKs1g4hIiYkL3jUBgoQs3edwdc0rJiEkYl86V+b7MGgL5/K6d9fDFnGkoAhQgIAuYC
cYnj9K1ICT+nrbcxhsEfEBOa9vvt/VtayiQ4Cjyijpx+3gpgYKlOpJX15zR/1hM7LPjPsvj+rzam
qTRE6vgLIO05yw/lKnFzZvdnr6sPtGtPdvuI6f3bRqYP/fUgoKTyoXIEl2kC9vr1IGhiIH0PHoOz
CUJvbv/tMeSTjofY5FFhFit1hEVjyGEBEQa07KoE5abAJ6pJKc+eVu3L4eSB1mBQM1/tLF9tV1Y2
b9fgJIBMA5WiSZUQNc+rmstoVAVhijxj4ure0JHstC4NgPB6BOUexFCY92wS8qTw5NAZ4vn2vl4f
EJSjUdid0gQcx3lpugHUM1bKXsA9ZUGlnpn50xzX0HrXtxg1dmBiATcEMwpqV18/nguG+r7I6+Gc
M4XeYxJJBgNTGZgXHF0cUmCiXolpJo+GXTZ3JgSa11i3FlaJNxHzHBjqmLoWs1RScpaYvdH3517T
XwqqfgMh0bvRxiuO4/pJwUzKf2bmTSrTZiP4lER/FqXzVx3AFo0E6/b3uva/MIE6+dTDxzt5VR3V
Gt5B87E/J+PPznA3Q+OBtbYNQdC74noXLSFrxeAIOmOAGn/9aEkLGIIGjPGZGMOd0/Ak4FYTpMw0
wkK2K/3pD0c+u9/TbDiA4Oi+IfGfvuDn+NyLaWM4sj3TWtQbWBKBWjbsQWiJc+cJXUa9rQYmuYCe
JPeZWyWH3LYophYZeRqg9x6leub5lNpjVPe26cecd/vbe7/gFr78xmnHPv1Gc6y1ouK8PbNCjUgK
bZ5CVIcRPMymVr0OJY1u21v6AkAKIvMCx/SkJ/LVHrJml2PYsT0njY56ZqLs9IZHIDg7dcUqn/Xk
QOcfAL0JZA6oXiM+nTlY1lsVAPK0PWv6+yjeM+W7Yzzz4V6DGE6FUbCDSpS9xZAHNH+ksVKXXNrZ
z8ZnDoLpiuKlfdOe26rF8Jku3hpHPEuiesFY2TuDr1HGzTtNk9PVHBSuUCLBhIw67/NLMmn5Gm17
LtSqncb4tB1gk1aIzIehMdvnd7Qw8kuvg9w0Y1YSeAwT9hbT+gBv4VrRdMk/ISWY4PaYCroKczrM
mxU8HbszE6BpbqlyIbx4l+ka68bSifpsZxbZyGwiMVExwFc1J63PQ6VQgrxIg66qVrzHkiuc6syg
GpzS4Xk27CYFdeOYdec+VZJf4DpufULy9M/tG7K4byiogX4FY1VX3Rabt6O0B607A012P1TDzqEy
ytp0pXi3aAbTTiYSBXAszJ8PuOHWjUWCxdjVrneGJ+Y5gXDjNSmMxc9jgYsP426IPuZOUMFYp+MN
fXduvJSiMlffgcFhUyGf81XmrKiOLjzKU0AI9RZ9wojM+99eTrxylHl3dkorxDTGiYnqPpFaGcQu
qj0YLduolftHr9cGi5YCHkxtAgeBmAdB43w7iRZb3aB77dn0nlRlh9l9XLEqjBUSDlWYKq9MJPA4
KwH3rML1ceMRzINUD50n5Ekzb9qTpnBQ8mzPpUZDjJ9zkMtA9KpSrARtTG8L3HG6lfEaJfTSRZhq
agiOgTy9qi0TLx+F0sAsh2NJif2EEOnX7VswJ375v0ubxN8RGoMJZB5ftawz0kI3sKEjHyNPVGOE
6RcUzTvF8Cu7c8MEM+9BYtDiG6+KMhpMZ0Sbm2ng3qKW3+gaSNsr2h3KXv1HTqHpx6FXgDl7JIsY
75pHLFpqym7ISHuuHN1H5ds3koOiH7j1ensXFjYa7QJ3StowmYACxdfXsrUw6Zxx2OHqqyzfNbbW
s1k6t18s6F8tDOAAzUVRglpFbii4+Jy693lWgnbqiWlgWBMvSB1BPDYGt1e28Dp+sTt7mssSg9gA
WOF1pC+NmQRuC4bhXUse8/jl3y1NQETko/A/1xFHXFVeO73DFnmD/mkqz7x6b8VZHR9vG1r6WJ8M
zYFKntqmuRnDkMQ4vulxzKSvVSoWP9dnG7PPhWp2WRrKFFTQ84DY0KnjACz/m7J7GfUqxKcMiJZv
BmdlbQuvBV6KqQGNl+9aD0e3YqUHQ0QLfapyiPra7KKJZfiIIWa6cjKWTIHr2pp8OBBl8xg9w1C6
V2twLp5Hjk5q7tL4yKyV4GzNyGwfq1IAFpCI9oyeH6RwX1vnLQPj3+0DsXTGP69kdsZtp/VU7iK2
Tt19MrUB7J2pP1vGN/MfwdUf/uizpWm5n6J4boyKnqoj3oF4uFMT69Ehxq/bi1l4x6G48d9nmf77
JxOysEqwnGIxNhL5pPqVGVqgg7NkjV956RaBuwylnQlsctU50bvGSZsCJ5zkg3VIMK0dSmWso9ur
Wfo0mPLHSCVoSqfq9NfVlASBjp1NaUhReo+cobjMiFqDrMJwwy6rmkPHR7bizZe28LPR2aFLRZ7K
uMLJ1oojWiipga7AUame/3lpmAV2EIWgaQKswiwmYClxExeMYOdsqMcHfWzkTi1qd++CxT7k7tA9
5F6/RhK2lHtMLADoB4PkFHs6O+sc80f1oOF4jMqD3b4xx75jGNKDwnQA4rZtY/PQSk9xmp/iWIZs
3N9e9MJ9hnog6rdAZ8DJz/ukde+BNynv2Lk1Kl8kJsTCX3RjxcjCoYER/B+vCVDn834LdDfVpmxK
dk4175AlYBCh7Nhjop8XB8pXn+ZZ82261KAk+KDIAgsY2h9fz6iZia4kSc7OrMwfrCJWfT1nW56S
N6tNirAmJPMTbj6XnPnMTgNZNvnm9rYuXMaptDRRbSCAv+K340Uas6H0mjMt8p9e8yMT/Rqt50II
+9nEfEQKeSe48VunORNtR93ulA82tJKf9DH3qd09mubKR1w6KRgSmT4h4HjanAzDKMBcmphmc84q
+mb38pkDI6FIhD23t27hsuPu4c9H+Iqx1fnX66Wls7Gzm7OWm0i+T2X/re8e7OzHbTMLywGgeALN
TZrLV9pLIBem6oCW57ksrEOrtMHYQ8mYrEH0Fr4S4nCAxNC1wB2f7xpImkjVFImK9oF8p6n5I+68
P13vHstSif0BlS5fw39aCQWurU4tMzB3IrFyrvEemdN5g6SDeragQhaO/eiGja74dmJCCZQkwRCD
rRZUNiuf7mM1X+tGk10MFqJMBVjcVSQnKrxNtFDPEOApfKhq0WBI4y7sZXFOatTJSnPbi+63ntXf
EeW+MTZuqIK6kjZWgVK0cThq1kYO7nnsFd9LdYghmPd5bOxyVz5Q7uEc6O2pGBseqkb/DKGzbzJJ
Aj2h29rlkaY3T6SiKgh4wSOayChG6bADhZfR2y8MEoEoD2C8s+5eKmbviLACWzECrdPuCOdbvAor
vYN5fxeuaKKxQKaHaia8wFVejYmn3CZCPVOakstI3P4g6lY/VVLjuyTVtccMAATuM6nXF4CrfitK
x56GhHi2b/fb2D6NP0Xa0yJUMpecvNiuQpu6vxllKPN2/RDdvhXg6YFz/PoJbXXSTkB8AB96NSzu
NGRIh7q1TpVrl0GTuZGVD9/bfgwMTUSQu818rUnCJrY3dmVsQHB5sJgBMZWm2kPa5Q00ZH4ruzyE
nhrmsNy9NPNdVbE9/riwhjCrSuoAnM+IG4ZOD8At8Vy5pA8HiayJuclF7TpyAJMlNHQL810f3Luk
1h1/1Nl9T5NjWXgPTc2SO1mzU5/WqERnTWTX4HTLs21uDP3fxGjANhXnbcj6rPapU9l+FYutpO5r
lXc5WuvynMpK+ERrI0Ur7vTp5cswK+2L1CR+743tvsmgNV4KE1MsbiEi6WVGmBES6o7y16V5IEGd
52YVKPXqIO2Uxnc4+NtBqJ/5ZMi6TYwadOPHafFDuvaRV91rZnmhqNy9SZuLpbUnK89Dw0gfuy7d
y1jdm513F2dWkOXtAdpdr6B03qemvQO3H1Sr+nBsx5CIYgPE9KmU7S6vm29OzDCrlxzHtNjUqHeN
3Y+61kLRWhF3lBNUeOHZhBdZgt5XybCrB+ebZsePRcr5TnhMDcloHxOGCd6sEW8g7X6tDRGiBnu2
Sz1qhAfyueJcEZHuS4WHBndlpKc4Ca6OySvrFzS1D2rS9UHl5UlQjV7iy6FIN7UGRLinZOfRyFHF
FPljJtvQ6MxfSmU5GxM6zSEKTqkvRPXTSBx2aLJ8a/cQdUcRwqZg5jOGkIDaZGsl5d7EIHjYQtwm
AIUiykNu/JZnKTsUzNNCp1F9zKaIENxapg9KyDToE/pTdhB9sGNrBVrmzkAbuNS2hhADyLKJFwUF
v6/xBSBKNAZ8yjrZzKmA+AJxENgnnqq2ibTUCDywrRleT8JRHcXG0zJ9o1NMOzJV+a23Q0SNPoxJ
WkZJDwZyztH58uzp8u+5Qh4x4vm9lywE/57Yj7IocECT9Jh3BNyHsmsi2oK4kYzNs6yFsbeVPGCx
8kNt6INQVNC3isdyNB6UoYJ+g3nMhCAnqfMSetzDo+1VEe/NrY7701Pze0yKn16ZvhZJafmgj9MC
jTE4RU++VTn/aWndUVfpaTC1MOP05BR0n4gxIKln+C74z4cu+4kqKVy1ZR0z9Fs2Q5LUIKfUj12q
+aQ1v6mDBVfQBCY3ApWxjZly5I5o16dcu4tNfZfl45NWGJYvcu+IYsTTbY92HXviY6FFDHFu4L6u
Kk5p4aKUmXH7ZHU8gS9oqE/74bHXs8daVfzYtlcewY+K5cyDYlAXpUUonKAC91GK+JTwIQcqulb2
1kn1WvWMJSaQuxH666DU1RCA/BOe3zJCTd3E6GgM4YUzfa9muRqx8i9oNrYV1L4UqLfJ96YJO3iE
U9236KYbjX0uVQZiRDusjIFHddmMIWQpxxeSa+2RQDp5e3v3rgOJCXOIHpCFNhC4e2eZFwFwuORk
1E7eWIFBOU3d+DBUsnsSxGsw85HFILtPh+5UtUO9EkPb0x/+dSNxX21MCCDTXEDLuDrqj04fi1MK
7YtjY7Dm2Sm7ct93DdgZkOZuwX2YPqNnptxDitT+VQBHcdDSHjI5iWocINjIDpbSui/gWbWOLOvI
xu1oYfqWkwIOJ5uM+mBOBDC6KmREEutXzfTkqR9qSgKdtsm9zFX+OA0qRVaRgIIcNVT1RaeG+ruN
IcVi8g4uGZf6XrNGYG2gc/IjVi2Q39WO9+zGOsLXQamQ7zfi6IxtfDRbyu8aN81OipI1IUpQ3W7Q
wCrD+7gDNbKW3fWthNCFTpz7lsfDtzi2xTOvKA4AgpZ3TW/Ba4trFmTgNY39JrWVEvwCGM/PY84i
TMwYW6h0rdVkruMCoBEsUMhhinRi7Z4lVYJnpGtUDQvyROk3xFR8rU9eVRv6r7fP3HUCAEvozYN5
7wONNTtzSM41Kqatc4zMh4T8tjB+dFMVyHr+Z0MA1VpTC2Ci9ZkLI1BN9mNXa/xELIf/yUp13BJo
9F6y3NAjDdXltZbOtS9yAeuYJoGQb2Pya1r5J8+gWqM5lLg9J97a+n7ss3FbUdr8KVNPPhmdmgeO
FEBr3l7mdS46tRzAjzRRRkPlZPpVn6wasSR9oxT8ZJmsidigqhvuDP9IqIFHEVYAd3U/mjjA0X21
Yhmsh1gM5ScN1Iz3jRwIAvpEi4beWGsnfnRnZo4BVU5UoaayCRAQsweYqFoCQCThp3Tk+ZmXJjhC
wPp96e2mBSnkaPwmQzeeHMdKzmwclbc8JdkOOkoCEImy+tGNbnaI4QkiGqdj0OrAbJetmzx63EO4
V2sxMgnoZxrVOPp2ael9kHRlERWQHPRlkYIfWXZQ4GrqZiN54YaCjckRTqQPqNepPi6j2KWy/d1R
kwMopMDN9HUTDRJMI6pENMMpeDGNChoquPv+YMuIpdADEC7J4Nlk4gOjEtDcSjamtFCYKRxvnxkd
Lt6Y6qHegDamr6Aqaudm8QpE77smO+vdk6MdtLTros7U+oOuiTjK0q7Z5lVDLmrVo0nZoxD0PsaJ
circTi98Q8vBMW2zVjx0eSyqlUx0wW1Aig261EhGQXc5Pxa0TPRRBRbxZHZqfBJ13f4koPY+al09
rCRb01efn4oJXWmAdw+UY3Nw5chiTNtxIk6t0lebEYReFxKDerFRINMOEnojiru6ODp6Eb/jpUz/
h5VOPLQT8yn4wuZFLtISBaA1Jk6uNvxmPVDWdg4536RY495Z8I/IsCexcWSXKB1Ob/an+5zFqQq4
IDyxbdOglec2AwaGPrlJGt12HAsbigAXNUlYmgirZo6D5KZAhcblJ6PtvjMdBJMWD9zGCCtEuaXV
bEaB0cPSCG+bXYg5MIeNyUDM30z49elIfVqf2zqKm+mZONWAD/bZ3zp7Trt9kQKZgIGH2nq7bW5p
O6dZf5wcD0XK+SrBR954SmHwkxgfUHmFts9dZb5qyp/bZpZWZU2HE5VlqNLPCYcGjCK60on5ya6d
IE7M0i+H8rsjyW+VmN3Euv4ygnt6xfcvLW4iOHVtUFgALDb7hGkhgGzO+XjqUvS7ksto/Uw0Eozl
GjPKlSHA6RAeOjj+qHMhzv760YD29OxGNPnF9I6QBI277xWaa86P25u4ZAWEGcCGoWqHXZwdDS0G
GpzYVnbh/LskAkAIDcNgDnrWa/Nmi5ZMpAtYDWCC88+VE2qiWhdnl9wyDlqRbk1e+31RHwrb3d1e
1JWLxNZ5wHcg4AE2FxC7r1s36FSPS0CeLkypNo1Dvg1IvO12XMGtfBROv/jHyc7EAjfhHoDWnm2e
9FSkjhIiiJ5RhgaFQBcqJU8ZOcX9I8DUefdEQTCvVIWfy0fw3q8cxavg58M8ULsThvAaU+Z2NSk7
tcsujXCmEs0TlcrPXm3DPKaHERju/2FX4Z3+n7kpKvrkRQBmoUVqgXuc6Ba48kmggXlyDYh8FVrN
1jTbUtWUorQGnl0q0fqOcfDalQO/cDbgKwxQW4K/z8aX+7qKJEVvyBRYBYY5Aq/UgtJ8Kev97a1a
+DLoGZtAVAN/DrTlzEngYKgNwpv8QlUkIgqqyndVYvI3j9p2mBdO/uhBy2LFyy+uDIyRoARFfg6A
/deVidJNRqHhgmEGJtDdJhi8fZoWK4/ywjV2VGBNJhApXPu8J25bjUJlMuIDGanfmw+VfMnbSVdk
ZQuvvDueD1iZUC34+2qW3SxTvcgsh1y6DxSBK9VNR2MvVIX57MIz+gIKooGZU2t7+9vNZ5kAbYFl
gInA760iXZ6HHUrTABDC8+JiNGkEurMtuhEbiEX+lHq75zV9Z5Z1IvYYmk111Pu/t81fXwBUwUys
AMV+C39NpbJPt6zS1dKkdlZfUJu3Hrumqd4k0fnaZ1wyg9/9kTYBOD7vCfHeK5qRVfRi5mDeyoXJ
QpWKNYjtwl5OPNcQ2LFRAccg0CyHMaSeE6YxelGL4hyrOoQX0qj2Xoz8ucrNoztqYarZwKWhjtuV
Kxfiao0gZ0WTHP8DCu56KG0Qtjs2uTZe2pZ7+zZX2o1XQffy9gebHMaXR2BmZfoVnz6YMqn0le6k
Nh1vswFdoDEPy8GNmnJfF1tz7Hy8DLdNXt1BmEQiD0QKKkkT0fpXkw3Ei61Sr9SLw2V8rJBUXUoZ
56FeCMhHGix/+B/sgU8CxTcMeaLu99We51XtmLN4vEhWZoGgVuRU5dGj+e8e4Mbbtq682LS2T7Zm
2+nVlWHEXqpeoKlzcY12y5kE28canfiyGfh/UF5hanUOZ1NoghYLLvGlaAbdH1kXFNKt/IaJlVdz
4Vth/A0IUBAeo2s5ZywxZYO5W8gSXAz9ONJXws5G99bm6cq2XaMeMH+kwieDsR5AEgCkvn4jo+lI
g0agclFrEMgY0h8JsIrjXWVBUb6E/B/XqpAxaR3B1d7uONofkcuVtaLWlduefga8NtA5IJK7GsRX
5FBj+hSqRmOv+WoSJXXEsxjT+E8V4T5dk+9a+Iwwh2cWaHNw6s9HQrwmUywz7hU8tGeFfNftbfvP
XfqPFf1nYlY8c7MaB55hYzmpfeBVMDZZ+Lp4uX3sl/YNrymgDUi4UQqZOUpTrUulVNz40hm/U7cI
NO9edHtNufMGyEAka9Ki0y2aOa2psAQeerw0oHSZBShVnupG4unxRYw/MmjVNWxNx0JbOvifTUwr
/uQXB4XTXs9hgqJud7RL44VgnEPkYBBQClru2kF6PulqxnzLGO91LyG+7Ic3Q1oh1IuCODYe68yG
jLnb05XbsnRsUCwEk5s7CcPMx7KYkVMzieP4Uox3NUbxJZo53lpVAWX1hV2Gu5xcNDg0wX71dQt4
Co6QFv2Hiy5d7TIUqOBVHHJoVKCn17qoFZWS/qa54224a4jvtd3UUSsNZ89RiQgRiv/Q8h5Canny
p0WsEGotRltVoFQCq/HykJcWP9QwcdDRato1qt7vk4orKHhxlLI63eFbRW3rrVbifiSY0e59V+1t
38Qw9h6abnmIHkDmDxNuh0ANAVKutAl0M1P92Mp+OtzWItnzCkU1yw5bNAULG73MtneV0MxMDM0E
jQbUsfoo0PVxB14HCZOpT0cvKNUCamF5ovhDUjt+xyBpnXOhnw1oR/pE11qfagaFwrtkR5Fr5VEX
jtipmKLY5p5dH7POKwPAqZSTUmXfm8ppHb92Zfm95RIlQZkVdYh66ICBvoEp22akXcSN3Io6ktJ7
MCEZO4ycOK9lkhpbdGKMcOiz7iBYnB2q2i4woqF0B8VVcl8ts+GuBTPTJU0dtOw4BaIDhBdbTI+/
pBnEOmPhxNGgO9XBHNt8RzyLbftSpZGXAiCYIm0OWwMan+DfKC6Aw8ZBFltFgPAN+1naXVgpeGNi
wo2I2Ua1EZgH2nSOAn12F+JiUibiWHepecgM1KCSXiM7qcc0QqUZdW0wT/sYNvag0Cf1cPBMyHhQ
KUOJuSI/lc5wpAPr8YF6cYxdAro9U9hbdVT7b64y1UpzJ74wJ483Agn/pXWczLcy8HIXKJZj8Bfd
SFNV3I1pxWcj7oqojQmQXIARQNNUVZ9v+7olz4DaF+KIiSfpClZbQNWOd7HtXqBkETgp0DNCK0OA
dl7yXn+9bWvJr0IBDoE88vRrDGfmWhRPcBJfPFm5Pi7pnVmQk6JLdNbdGphREmqFtzJuN3nPuXdF
HW+SOcJcOohhv957NDILb7QkNGrK4pAY6bZo8rDyrHvQVNRg8rF3txe55GcQZCMnQ5kUkMdZfOY6
Ih85atEXbyzfoWUYsTxbGWdZWhL6Ophem+ptwAN+XdKAHLbnhogv0L0NOlM9OjW0MrU/jdVFqeL9
KyYaby6m4CFIhfcQ6fPseQI0Nc7LWvMgX4dBCgxuESvfFOMaNmfpGfhsZvZE5bngYK4YvcvoXDK9
8RWxx5u5UqVZOoGfjHxgHz69g7TPR8ldGDH6rXAeRP1ol5AtTA1/pH9ba6UmtbKkecI12p3CsnaA
Ne49G0q+7ezhLoaHuX3ilq4wxIvNibEQBfq5GQzhUtMdJ2qjJA64GoNS+eDWeQD41W1DC9kVumBg
QUUtGboO80G3GGwnFXUg/K0AACH+ZniZjOzA4sjL8HoC/wYIwv+fxWnpn74XRN3yPk5h0WubDa0x
Kk4fpPUTQuy+qHepDr0hUEjftrl4Rj6tcnbebYHXnw2w2ZhlQKoSD9KL7QE2RctNWzSBkOa/lnGm
G4bMGLODE7XFfOB/QJtLTdI0vuDNGqHkm1jADcU/8uz37ZUtHhQPZYypmgGVvNkVG3iXEJRiIdze
2qEEBK2hPxOv3cTdCoboutSAFQEYivYK/CvKYHOna5mFwbi0LxihvlSNuS1d+1sjJDbRemzzIUL7
ufAnyUTQwaRbLzf+3F7qwtVDXQ8N4UkVCfHEzEUqRCSWlpX2RRtAOVPypA6GMQeEqlHG6LapBW8M
U0AOAzcFyNS8vkhIq/Y10teLrbyOcpcIREbE3mWQUf338ShgVaZVTUN2KM7OH7PC9po2c5kNejEr
SGM3hMjeVnHiI48BWyjI6qzK4j5iF9HTRwME9fWvF1DTukR2Y2df8sz1C2X8ZirqSXrW39t7uGhm
ahOgUYU2+9yFqXTIUSCL7YtuNoqvaPr3Xje6ba1bdPc/WAIFLhp+AK+DgPfrgoTakLYedPvS5p3v
xMbGG5yNWGW6X1oQuEim1iKIJtCa+moGOl0trd0UwLe+vbSqzn0D8PINN9Nke3tB2gcV5yzCwVUz
oD0FuMC1DvwExlMzS1gX5oKXfFCcPkDLX/OzhAFyerY4D6DSrKBsmTYsauwMRXCvLnyF0fdS5fUr
cJ+y8fWOaTvMxIE/yyoZcHea+dCQRNwhUJMbpamz0M5LESSFoKOPmn4XWGZthfhV7wPR0JjWGH9K
eC1DgGyrvWh6us/SwvZbj9lb20y8Y9rEqIBALSEA/gHzkeCkbs6J4hn3epwCZJmUQwDaLDAsxqO1
jfUuvcQ15JwG0SURmGxZaPU1jxKIOgQJgEuPoGK39w2QQz5TTR5SMH/5tlVXwWj24ynJxa8K+hVA
8znJQQBFF7R4jwGPU6GFbEpywFCHE1BtErVNmLeljWqcOt5C2brh3xKhyq2s0QJOrNy9cwFJ2KZg
uA4ATJN3SUE66lcJsG95shvNTY6OXa01dxay6cwHZrKKMoxGIV1xnQNF5XyH5ijf5gAM3Gl0VC+D
Yw4PJRPeN/Cx63dtYqmRoqgV2PKJ6pvSUA+lLZ33KsaCCDPGQwqkQ1hAJvcAteMPtJ33jTAopQOU
2m6LKqYbFxCQwOFU2+OfRt8gfRL0FOT7hdFVwCwaiQ+HkfiG2wLUm4BuPO8mlWpzkgt0EII7MRRd
cHmqQKvzLtSARv/bSwfaaXFmB6qRuYcSk7Qn3ljmAcSV4mxLwA0ScFocG4Yx49jMlR3hQnshqdrh
YBlSgpDf1Z6rgsUrT82S90XVEFQ88IzX7XSRx32R2YWFonb9wxbxGMS1HPw4U18s1iJAyZOVcGsh
PkAzBJRQAA4AfDfv0grLpWbZ2pDzTseoKp6V/p1LSCASzBWLX7RdHfi5AuTC6X82OAuCjNQyFQXQ
KyApL6z8IY1fVXzO0p1lPKAg5rfqGPA1tMlCFgMSKlzCqaoNCNIsCMryHmNdVgxNFr0LOXzyv8q2
YVoVsEtkE/hzULC46t2TBEIgEqf7wo0/Wgw1+BEMvfbauM0H2eHcOVq2hn7HhPe35l9L6j2iFGBa
LqSylA0U2OsdoyCeUPr6l+x78w7C0cZrYdp5MIDDLrCEysKC5YDYEIeGWEH7kJed+++pAQIxzIij
IoWGzLwrTolVVJJMP6tx/gLikByhXZNHBphsV4JLc+m8IrpEoxWjQOgazBoUCSpaJB1H9wJRkSZM
BVDbUEh5VftCD9TM+QNoaxnGegnpP1AkAQGTk21X5dO8N6hYRs9MznYP1QBUQkGUmNXZhmmjcswQ
3qGoDLYaPhBvU5YEAppubvhOw1DIy+0ahRRPBnVWavuaYjQHNRP7LrFbe+tlMokAPq1eMgzlR7ai
9Bsz2allZ2HsFrWmsK9q/DuyGBRniAR2C7AylHQkSiPSjODJgPJTMdhvAi8P18Ph/1swmLkMc363
39eV7ZsPotlSN4Yi1tyLIywMUsevgkOcz9YT37WdLRt4oFXger1tdCl8mHiyIDqNqOgKtVMbtd1h
aANG+XAcaP1iN/a3JAcVx207i9f8k51p8Z/yKy9RG1mNgJIJpMFDlvkmFA5vm1hIOiDi+99SZsdP
9wqMkSC4u2CiXy/uWgun3HxKEQLctrOyZR+zSp+W4gA0XJkMS0maF3CL40V8rvn9bRsfYduVN/lv
MfO0ogGdZYF4x73QGiNAWfWtsBVfN9tz32Z/SGU/YbUN5hTNHTGyU56rvlV34WDRlVdvebFwPmjQ
YQ5tnl8pbTUgh2vdC1eKQMFgQ4lxIFCgRCvrXXp6AOuaoMrgGkbJ7uv5sGRakUIR7kUlcRhj/Lmo
LZ9r5s4cjB/MMv90OYZuRrF3xmx/2/bSEsHgbuLwYHr3iv1LZ/VY1h51L3Z1VkWJFT5W7c/bNq7Z
RPAI4f3BWDQeIqC+Z+ffUv4PZ+e1I7eypOsnIkBvblm2bTUltdTqG0KmRe89n34+6pyZXcUiitAG
1sUCBCkqk2kiI35j5aVZD1SciudQ+J6YDeyuo2Y8itGz6e4aCkOddewatKO1pyZ/6qPabrqVt+q1
esPsV8y2SJEAlu9H6l5i8iz2oR365kZQd1EGEdXcpP6H5MLvXXlyLW39s6HP9fejXgYLwBl6MpLs
1MX61yo2V7bk8sBAs3HD8kK5AjYUia+2sh8ap7CPTkUxPJh5FG3ULD9Bn3vTgvgHDyV04d1foWyu
zOrfxvt8r07vSaTwpjrsfI/4huhWmpSRwjRKIW5qJGg3xuhWd2ajNke9yIONbnrpaxwM7gkzw2gH
Xj5FShQKnex6qJbnwq+q9fgCUdtuA8/1j1IrG3vcZrttPBjJLrfkH8NQ6vSCMCBpLD1ES1cUv7a6
RrcVTOQ+GszedlOlTOxOBvh2e/0qi5uEcjooFfrMkPsv92dqVrTUfcM4yRHHTPNHr4T0se10+WjI
ubTPwiTaNBmEsWLMSK/qEtu4RM54HQ0W61lIHGTEhUPiN63TQXqkCTEa0K2iQNuFVQNveHATy6bc
7B49kosNuqTifd+75UHifbgBXyhs6BgW9zyr1EcLrV87RAngxXWbbJcLhfJYaDRDYn0ovlrlyvZd
XMKUzZDbmYjw8mz08OuqseRSPAUIQShas9P/0cjqb5JKOeL/Iky/4OxSCWo1HTSJNFhsgm0SVVsh
gc+WrrQoFseBggruzkjSsVovo2i+j/ogTrcnMy++yEl2PxrySojlrfifGPP2Z95Jcpk2mnHKsBeK
G53qmz5+mGiY2n3UnlQp3PW9cJ+26W7019joSzkAtgP/O0BrVo1Ta9VKQrbOqUfk01PeDN3JqDAg
bHh7PyxN5KQPA9KPtPpK5wutbhC8UWaepNKF3WohliZEK1fvYgw0z1lvU+9ljt8Wct/z9VYxKCDJ
tp5BPRRaeY3UsvSqne6jqdo3Ze6zFSEWIjy7zLdOnni05J9AdPBdv1fL8Rh5Kytj6Qg5CzXn8/kw
miMKw9Zp8J4kI7Wrxq6Vz//Fd6GwDUpq2lLzalhhiZmJdrF1MsThhS7Fy1Abzu0QizOGkQ+APTCX
V20+N5c6SU9cSBEFRKMotlheXSxupSQTN2XZyAdDRkridtDFucPsjCIzNW6gG5cbt9VqL1XiiYmB
2ECrPWTtQ2+u3NN/c8r5PcbJQIeA+aNgOVsLXl1r8IQreiApZbLC+lkO0tuogZSts09GHVGadR3R
rE9U5BxJKAGGKaj5jh62QCPVOeUtEaO7Wglbu1CLR9/847cBSGhl7bpf2hnAqya1dHpE3EeXs0Ee
NZS5UlunMBuLn1ZRx/siNOW723O+9B47jzJ9k7MjOVHNDFwB06H5qt2MBjy9F2s8pjGKGjqiCitL
d/HgBMwEHF+akol5GtGRoRQg0chDXbng4gSaoiOcuPU1A9JzBETfjKvqIYVUf5Dkwrxjtssvt8e8
tLjPf8N0vp6NmQJXZQZtY560ut3I4ejzJa3JYwGmouzEWrG9HW9pXdPpA46DqCXVmfm6zlD3E/LY
PKlFtUtDJMFdd1ti1HQ7zPLcUrcm/8U7l8fu5bhqkQJJ6xKn99JnT8PAXSyzh9pSYrtV/JcmM35k
Wf9eu9pGrZKVSZ2W43xfmWfBZ50AsYY4mVkByIfRfArL8M4Kk5X7aAkISPcJ3hxSE3Qc5gdEVKhC
GiF6dNLEFyvNtqN73/WIL52ijIpzspObbufK1kbSvUMteZvb87t07ZL5yhMdghNxPr2WWVe874kO
pGivjMkfwyr3owYbMC7WXsZLL8XzWLPZjHSA7lkL078cqStTPj3UnvpFTscvdY1Cgtdnd3ne7I1e
PIy1Uq2spOsFizIL+xMfNMZ5VeOi4kRlpu/IbvLfad2heXTUhI9/nU1ikGYa4LQnvMzsragPcoZw
SaufFF/4nso1UsXZoyBXD4Wer5xx1/t9EpoRFXBQdBSvOK1C1UFxVhtaigl+Sez28b3PFbvNHxRz
ba9fb4PLWLNhFdkYhK1Hh09OJyZ/tdXWrBSvT+zLCLMLzEezs/d1RhNWjm9s07reVLw+KMLqzcdq
zWJpPBQrkMjiIgK9OTtTxtiofaMP9VMbSo+Fax3GbuXgQPL/6uiAMIiUMucTHe6rsogn8Kqr1cF7
0TM4JfvIVNJjIufNtua6qDa91mh3nmKOu0Tuyi+d0frbEODTXV6BBW4tb3zphUK7E9FCfknT3N97
ZqR+C4Owx2WsHg5soe4buD7tE+lFdGwlNz7mit7a4wiYrRCrcFsGAOvQd5C1HYThYhdRAPuMpDTf
0PXVg9sjj1jURYvWa9we41SOt6YOPUmpfHOXVka4VyCT2qMY+fcRmvw+5OwmusdW6ntZ6n8Moj9U
Uiy+1HoJ1U2OrB3YrO9jIdaHMg7brV9G+aPQqOO+dyP1AQKw1tpu0Sp23WbDKe5176QlFWw80CGb
wlKVveaHP/uhAquU+dLGy1EKUQtXeLaGtHuMrCDaUYxp6Y1F+d7qRHWLmxCWu4iRf1ZgAttFjEBK
1jeuLQe+v7PcUEHSUs4/uY2fbCDHGl9dQc/2blgn8KE14ZChiPaQF6GOjk0v3xWG+pZT1KJxaao2
OnieQ5Wg3QgezUypAsVillLygIbtT6+T/G1aCVQqm/HDWlPpvz6aWUHAqibeE3oD8/5K04LT9Esk
GEK3tjORfqrpbXAvs6N/p9AgmUgVzZhUDSmEzNFiFpIJQ6/U3oscSkcrpKPpuw+5mW9pOtlCKG6r
pHNKXf0R1cmTG4v/3Om4DD+7GBqvaYKeev+LPpjfR03+qvn1oWvllRtg6ciE4zoh4mD1XvlhGrUe
qCoK+i9uq+2tOHoAnA+wFX7SUB1Sqf3nVxNwj4nYCE+Z0uH8Yq+NStI6SfNeDN/fJzAb3cp7iI01
LNLSvTZJVYHdB9l1heD3alFHv1P3XtReauws9R/ZTaeu0fe377alQxOHQ2CZvGnhns4OzTb0EwXN
WPeUmdkvVYOJX0vuSjK0FGPiRoI7Iq284pyWtZyIjVUJJ3mgZq7A6o5XnuYL+SSopv+E+PvnZ3my
1CRqOWgwEFo919G8tlo7S6KjV1uvctE4emlsm2q403tOH2FNOGlpS2PgM13XiDJfFTujcDS1wMjd
U2/E+zD+kVNRjIcf4bgyj4txKHBgHTFRkufJOe6GSiMmI8z/dKCf/4pji90Yn9T07faaWABxgV0R
kZEwMPOmVDx7BWAQZZn0/IUTe0tmSpE4SgUUraGqeU+NEiFSh9cjAjl1dQRTL23TrjePdOqD7e1f
Ii9kEIgNUTiYHGrAP81+SaaWndJDRToNNe1COdDHTaZZ7UZLkYMMYyl+Gzpk/dHuxdtMN/JN2brh
IQ9EjUPe9X/X3HL7PvLAD1ZFCN6jiQ9KPn43Sw8IFd3nvRZFA8p5greL8+ZPYGkPQat9NFGjPo2V
3GzbMEiodmKxeHtoCxuckU2dFQl3LshWly8gtaB5GOLWdhKMGNCCsvNiwxHT7Hg7zLVSH48ALpzJ
xhSyKOJel3E6L4+7WPCFk4s2YoqTbK9SBs4U4yUZtY1Zp+jyCHaJVjRySAfVaF5azXwYaH54enqn
a81G8MuD2XdPklkhdBgcJdhnt3/kwhGOdw4mFX+lpVB/uPyNcal1Qy5KwmloPrkiYJF4K4sFHWht
nwyfbsdaWlG4LNH8gTlLVj/9lrOTQo9UQP9B7L0EuWtnxS/B1Ld+dGiCwyDIG33NTmVx/nk56Gia
TqYX80uY5zseuHInnLpek7A6wODF1xTInnkI3GcE+5DUluyMlEUfXcOs4Soa8dar3TeeCB4al4q7
SyaDWN2N3V99DDEiT9TW7gyh3itFazygfuN9vj1JS4sTZs50J6DHgej25SQV3DNyF1scAOarhwKT
AkkGNbbd7SgL55nEww1VkYmcekXxrU2t0Ps0hZRXoSBIap2gtAwh2y0TCUgCWm634y0tMx4knCW8
Fae79XJUY+x1ZH+ZcBJo1+TUUjrrTxw91wUUanFlmS3H4uk/ycxzMcyWGfKHiVVljE2YEtQGO8Ok
2WbI2OSSYKOoaN8e2tKqBgT+f+GmPz9b1bGaybkWM7Qx1GxPOljwcQzray07QSlDIfn3DcuxAsJ3
enpPb+/LcBryZCWMSveEEdRR8IL31lUOnRDsyio45PG4knNJ0793WbEBTAyOh/yEVNaYY3mMWlQq
aaJWDJX6Wza2aPGNB63loN+xb/3IRod4I3T6Tkysz3JYvItJa2tSzMFtfO277rHI86MrBiu1j4VZ
n0DOiBhwhkN9nBKfs1nXh14Wg4zbaXT3LSa2cXEvtI0d+f6x95INcN2Vz7ywqi4CTvv2LKA0hG0E
cNE9mQKyV5F1n6aM2+KWGobtKEgrn3kB9UA4Skh/HSv5h2ffGSigm0ao4ZyGVhtofzVPypjuxepd
xxXbLjbK0B0Utz3mo3qI5CQk89JXDonFOYZNq2CAQyIw30iDUPumiq0tShGurQrPTX9o871enyzr
W5yunHuL6ww+BVVOsBVXmVyZIxAH+It1LaZbNdZ2pvTo9b8zvHRdoPmJuXH1laROXfymk4MQpKGJ
rDs7KaQWJ8YmK92Tr3/KeqCEOqKUNbwUVbKN2jH6NzxSBdW3+buo6Vl2C9AwR5++krKNkFab6C+R
hYxwfIoMcWt5nU2H9jk09UPWH+uy3CCcuak02e7do9DJm1DF6uwhEAcOQPBw9SmL4Tq4B1N7DsnQ
ve45CH5o7lGL7nT5h2B9G7S7sbjzaX7fPrWkpY/L8kKJiUolEzBbz3gEk7jBTD55/XvV7pLhlCJP
ZvijLY2/9CG1G+ko6+2LoD2nXQi63ufNOuxkqwdxiQuJGCJrtKZbIy99keknofX8VzN4dk+4ajzo
UgLvSfeQGK23ffPNMl0bjD1MQmU3jJAppX0O1i1/V2QOWgR11eK7ABxT08adGv70KoRBwYaNvdNi
TKOmyJdNqqJ/3PDRytStW6y9ghcAAfxejaSGVTsh6WdbtXYLowlDzaIj1dhpmO98lkzh/Um7cStL
90L3NVVrkudvdf6UAfmLlF3La0/2D4q4T9SQp7NiV8m7pqe26z5IQnyAOToaX/L20KqnKnMq62un
Hsf+va3jOz39nRTQJgPzmPt3K8tCvj7up4evBbiX0gW6gpfHnGmOae1XrkrXQ7Jb/1mo7pPoYSgd
UB0kTl/r4kMN7qhaRqsijdOKm900IOrJ1SY/Vpx2ZitSraIWWepCO4W6+mT1/kHTKVogH3F7iAtP
4gm4D4xrqs5cuSMYoDesvCi1kymHSKE+1tI/+xhzX55HmN1NvdeMbVU1wKNVx9MqO1S+3R7Cwt6l
jiVPCFucALDmuPxIVjMorZcWOhIp6pPaN0B9zNewz7/ANt8OhnfstSpZuZCWvg7vGFTodEDKV89B
o5M7qQ35Om1YcSxXRvk5a0GUpq26Rhi8CsXSA309PT65e6iNXA4v1HkzBUUTOwiululXvd2PzQqb
cy3EtA3ObnNZz4S2zYvY8dOhvYP3Qhm08eNTJptrbZKrI43RgBicnjzw965gBaOXpaGHjYojdmic
d/VBDEPDht8NPx0KVuOlh9ur4yq3nwJOuHyqMlSw5hmb1BUaAiJ55ETBN19HvPZHWcVIcR9vh1ka
F+SNSX8OCWywfJdT6CHDmDSNFTl0oUrs2pN9blaAzbpfZMNHrTb+3I639Mlg9wDbJj247gkXo9J5
rqVHTjXotS360ZfKU0+5rP5r7ZTpAwTCg5EjkF7obPXFgLIlaxwjJ4Z/WCK/kv8q6m+3x3K1gWcx
Zssv9AJfDV0xcsjxf+NM+21U9Hv6XLRqcDLwsmd4zmuKF8sx0daAr0o5cH5LjdTphqxXI07ywK78
z3qXb2vlncKd2j6Y1VqxffFzIfnw/8PNsU8CvGIIK0rkdK23TUa0dtti460tiqW1TusRV1dQb+jz
zK6rzhxcCS2L3Ikqw/+keqP2LSx8RJy/BC5n4e2vthgMMBNt3Un2bl4EHLTUi3l5Qfcqy22mUuPM
grtJuhg95pVLaikUdsnU3dCtlGnTX26uWM2VAFf33Gkqjonu65DBORl/kUXeHtLSoqCDq7CjOHKv
3sqJljWRogiZg6GItBci0dsIo7Y3Q+m3LoefSWgexVqt/30iOTlg6iG3yz1vzS7IpuyVtAnL1MES
FhRH7QmPRlQOtpXJwtYbQnkl3l8V5IvUYoIqTs1DfZK8u6o8aYMU6ELrpw42dyENpz4UNh09jQ2d
PdPIX0pf2IVZh7yw9Vonwg7LyFMcDRoqE1XUFS+yRqUzD6QQLzm5+ZKNUNEaE+EGW269/DO7XRrt
wYyVO+L0tp6jkpO3ifiYK1qwzQtd3OVpUNo6f+XOTTGY16smePD80N30ZRe9VIXOv5ULYbrJBUys
IXkUIb6xpQ92NNvgsrKNed/rI+wnXiqtHcd9TLrrWUdfFMfHsvWEO9rV7pY5DE84aaXSXungnUlu
6NmUmVxsWorkvTMb6SQW0ruZud/zQBiqPUwb+upBJO46wYBiYZgVaiiJoaYQucw/Eu64XxVBlG2r
95BDIcH+oue4A8bwSxxR8q14G+rQGNzRL+9CSRlsX/Kke1Ts3R9WJMvguGFRbIQokDexmmr3SYyv
gl7Bm5VAwz4n/aBsuyzqMFdKDKanK1e+/8JZBNyFBhViaBRq9GkXnN322IrFk21H6kTlR5K/u92z
m//7iX4RYnYQmZGEnrJOiDz4oSvBXWwdTLT4e4t2tLdv/DWYycLGBWOCnhYtgkmEYHaD+MloprIQ
pA5kBLseAQlXgCKTdlu2p9z/JYQrD4OlKSTnRP2S256q2uxWLD3M0nC/CZ2uK3Zm0zlSUwDgNw63
z6OlMBr4Tkq2PMmpPVx+Kb+x5N7yOy7fdswPZlZVFDdCdweFUvwvFsV5qNkXK9w41PpiiBxG/GJ0
PozKu7H9dHs800k2P3g0GjpU66ZZ+1uBOFt5eY+gHDJTkQPP7fcooBPpSt3KnC3cFXhB0rFE4Bgl
pznQV6vNNIk0NXE8RMuD8V2KnoLuvmX73h7LwrehHMVHATRGwW3+6gi7sSld/PiceOht/CBhcdDZ
WykULwSBnwegEVE/7LPnuX/r10piDEniJKOH6FJ6gl50dHv5/Z/HQhh6bADYYXHOWxHcb+idq0Hi
+ErjUD6zu04+5tqwvx1mWkOzz88zbcr8J4mxq461Bz4xUUSvhCDe2bIFWL4Ld6qEyPxJhwrvtp3t
xitPm4XlMKF+RVYdD8QrwYlCbaQ4jN3cseLhc5vvhiCkeS2Y6OHtbo9uYXFTGeQsmMQt0EefJSlq
UySqjhqqUwXlH6XiXpTTlRLdwmC4OyezFfIEFU7S5XmA2lfj13Dfnc6v7iKheyXXw38nOJKmr3yr
hdHwblIVZPRoTl3hi4SgTHwg2Zmj6hnlTvoFgjWscQwXxzOpPqFej2j3PAlPjEbIdDdjPGqxG6vq
vVLVfVMnOzdP/n0dIP+MRY3G4ptaL5dTJ2NGEPkZ4ynSNnjuK/lDCNzgpY48bKEUlMlvL4aFC4kc
i4OOSaShNF8MWTW0PWoLmdPFqfQ01oa/kaPWQpK8MTZSU/uQtQPzPVYCea0Ds3BmEJrEDmtETo75
i62k+mdZbpA7QvUm9PXWyD7VkO1vj29peZwHmS12XxjBI2sE0RVYiO2naLXDsDgM2ZhSFGty7pxF
MHDPRoduzJym1R+1Ib9H3xow3VqhffFDnYWZBnp2JUUtmTnaExnVFdwy28NIGtz3DSJ1z6r0PfC/
/xfzhsQfdAmUzkjBLsOlyENnosSouqDegOKw5erz7QiLAzqLMJs3N9N4RVRi5kipebQQ3pMQGgF2
0BsvqhnaQfJ2O97idwK0A6qG8jmqJpcjQjEi9ETcxJxRDqF8jX+GrgCk7gorKde0QWeXB1ftf+LM
Uq6gL7JcK5rMMeRswACr1XdSNRSbtG+ApRq1gCtXl/z7/cutOBWqJoOkq7aA1oM4qUsehCE4yPYD
u9FgTRN5cVxnIaYz8mwB5smYCGi05U6W4fulOQFahrr+249+S+H29qdaCjWVinitI4PP/1yGSl2s
oJC/SJ3GtzZyFj+5SbbFcKOCcochQ6KpK6fE0togTaYigXoPJ+/smympIMbqYKSOnEn4pAS8KnGq
i9ZYH2thZpuq5yySfINxCfJv3q22UvzS1lKkxbk7G8psW1GyGYpSNYmB2leF6pcWO0Fb2DWitvqa
X/vSvXg+b7NDSfDgHXsxA7L4Nmr5FQX8bStnXIsrCcXSMY7lLBwE+EMQ/GZZvygn6JogIOrIqfYA
sOpR8f2VEEsfB1CFgooHJvdXtRvD0wcKfKyByMpsZTiNwtfGWklW1mJMf362h7RBV1Nf0vg4Aeyx
EdHrtrVXlX+XvspE7pIxsEa2aQ4BaylNFbreJ47Uy/RBT2Wdb5XkV7ZGqV06wfXJGGNKk8HlTkvx
bDSq33u9kWeZI+DZ6ufHZnxXivvWb7eG4m3Vau0u/5v7zI9WPtDkH0Qrw5gPDAhWDOA6zpw+1MYH
Q9DGTSiUylbsJeEQmkgJ6G376oqo0eayNuxQ7Al3bdeIdpnhTiwV+rAZFKUEEy1km0C2snsX8uLK
6bX0kdF+BHwxvYevAKKIz3bdUFscJunXSM7tUX+Tm5XzfnHqz2LMdvkIDNxLLPZDZeX3htyhnD2+
ZrJyX4T5VgYmZKthtIIpWRwXAhskbCqmhvPiJiJhUEYLMlP40ZuivfPbn3Rh/ouTeBI1+98gsxOl
R5HeGAaKtcgnblQhsAuttKvwy+0LZnEoliby4IKIc4XGMQRpskrQmb7sAZWXwyiT7KIAdTvK0lHM
hUy7fqpi8Ti53B9hXihNNxiZY7XQmYIvbnZIrNIeii9+/Pt2qKUBsd+BrCPeatEBvgxlpFpsRK6S
ObUXP3qmvJc6707wzRX4zjT78w3Ik3F6aKFZaM17VIaLT6LejqkjqjngAlF4EUzz5+2hLDy+p1cW
rEg6uvw3O1WsLBTwlxBoUOV/OvdY69bGEpDaTe+C3N+CMSiGlYW9cF5eRJw229k5FkXkixET5/SI
b0XKU+EBXOEhqYP3uD22hc8EeW/SBbVA8V1tIfSDEzGIaL7VAlrH4b7EFzgxVy6yxeEgGzw13CaE
22zZKUnijwYmco7svWlJfkBgMawQJ8u63X8xGlDcCEaAsMZN6HLempInatYYkaMK3wwdBIr5Vhfv
t2MsDWZK2GF+TJp989eVnuE7bZbq1FQGe4ukCMaTWzHK7WZYWXf6wuKmK4pADLUfWlN/tQPPloEQ
1u1YNmXsWGpQvRR6814kbpqh2RCC08KY6QV531MQB3vBCREoFGJtn3FZbVw/F471KGHiJYnRzqrH
yi5yiDSRNqZviTsEx26Uoz+x4hd7C/VZXFhK5b5tveFgjkK503Kt2hrIhx3R6esdt8pTu+y6/hAJ
arjlK7cOPKLuqQUwiHlwJ//O4lp40EFGAuurFOuXmDdqv5FTs9kqTSNvx7Ho/tRqWG6UfOg+ylEM
Xr1EC395WWYdMzeQ7jWU+7dmE7cHsNavYZtCAPBG7xgI+ngQM1/d1+h7bFoBX0Q5w/NKcumdxVGQ
fmDkOAkjQnb1dD3a0/1d85C8/uwwxvh7VOFoUfPpL5eWTn0qVSuWljtkH6Mm7eoy/tb50mOCAfjt
FXZNPAWmR71lAu/ydr5aYphkj0UsNZGTTB7hlV9x6dC23pQZCIauvvey/qEvxffBNR/jaDxAhX0T
w2jl2bg04qlIO5V8JnOD2RNEjNJSTODdO2A6nT4Ij2JLTq1l1dEEUX57yNfZwzTi/8SSL2dX6zOX
BhdN3mYsseeut/p4F431Pi8/mSUE37WD4npnEY/HFTVBGT3W+ZHeNaWhNjl986R197knPbayfrg9
pMUQPOBYNmANrgrQUlRatam1oCdE9oH3UeHJezvC0gcCHwT9GioJCcrsWPWEUs60llYKCjCnGItO
KYxcOzDCL6VprNyzi7EoAVKvB+vHJrj8QJ0oW7gqu6ETQta9S0pERUuj6ret0adb3yrylSrg0uxN
oti8FciGrhqtelPoYYYyuqP2nrH34AnuGtntVpLW63wIjy/ubiTO4GiRG1+OKoslNQqalC5RKoM7
/qoVP81xL1GR84CG3P5ai7EM1OBo47CvtVmsqi71Wqv9iIJI0n7ReRRvNJLmDDaV6x5QGzN+jqja
r2zi6btc5keM8CzqbGNZ3BeSm4Tc735/nA7+ja400kY0lWxlfIuR4KaAvF0SsvXw5Iiq0AMWkn1P
e8Bq3SdZXylFL8RgmSPnYEJogNc0W4XikIkwfIrQyTvcx2vxWz7ET7LXrKRfSwcwPTbWBC1RKjvz
w74fkmqU8c9wQJUNj7EsfLYkLdmXXFjAR7nvjT77WQqa9qS3XUsnvU4RbY/1xxze8pp95cJWYNGA
cKCGR5Vw/sZMhaEwu14NnB5QQ9vjLNy5r7fX5sLxCyqbGuT0Rrwubw1dKRWDYAVOrHzVdX8bi+rB
rx6L0NpKePrma5IyS9+RdNqaxCPAls1r/H6ux21qJJwmbvkp0cpn7IeOaCa+3R7WwqEFl1zkfqJA
s1BEgzvb1ABgnNItj14rvvuZe2cB6A0a9fvtUIsfCQUojJOAGlIlvDxJithApixnBlHOzbaDoJCs
h7G1ssfWokwDPksIk7ots8o0Amc0sMkU+xct81YO+qUQk2Yg2SuFx6uHKI/HsO7xfXHaUdi3CKPB
W1oBxl1zExWgQiAAOHihJYDUvxxGmVdDjP2l7/hSsc0SaxNV0kZAWD6L+5PuC5D5mv4DxfsnT+1f
83ztQbe0v+nwQA8Ag7DAZmWrxvXQFJ7jRfJJa1/y+mcqNChcdpFdQ3gPFe2Q1tIOA+q97kmfI+m/
+JLnv2BOdu010S3UlF9Q6eqLmLmvbWCtHP3Lo5y8M8klIQ7OaYN6gPQQbAXPERIr/S4bSJ/2g9Qe
BbMWHtFu9A6qRhadGS4gJovE3UeYBiQ8CKBIKcvd7R2ysOfJZqmJTn093E9m91+XZ3Ip9prv1NJL
nLxpxYeXrbwzrynEiglfnRc6aEE6yXM1/wxBdC6hNHDYI78pwf3ysSqP6o+6aPYITD3gS/6qRHJj
+zX65bfHt7Bx0C6DQYzZPI/3+Z1hRk1aV0IbOOiWu5tI6fFaj5O1vsBalOnPz06AOlSVNO+IgiKb
rVJFb1ZpCAuXAQOZyJWUnHUenpchUO3MLAN7Qh64RYX29yAEn3HFKR/G0Y+OQy4NJwvp4K1i9Gsv
n4UDG6AB3m1UdEj85vXbQh1DC2X3wBGK5l7v6/vYHL/IXfvqDeq/GuNMS+Us1DQLZxPp9rR604pQ
NMBcu238/FlGC3VjiqH/73k6qwIyAs2wiSY8m1A3gLtsNWPgDMohzvpnU3mU4mZTVGtCAEvTdx5o
luwp4qiWmUmgMn51UccWqk912gMhW6t7L+1lgM2Uk/+fKehs8qiK5FI45L7TaJK3NUYvf+09rXvU
SwBkt7fV4ikGLNeaIAj0QeZF3nzIqzDH7NQZKgHfr5QGXB9h/mi4dZ8DLJRsHxOSXg+2pPLtVgtx
HMsjUf9QumbNjmpx3NOthVkIrfX51ojSsEVQ0vQcvTcfpBjBzdbd+vHKy3HxMxrQvWXSCZ4K1uXS
9JM89XGh8h0xq3+ZYXYYRusjKqjo1NVKprs4IMTpIGKA8wHnfxlqkgrTOjP0HQnQ+K4rhvzUaAXm
gtCHV87HpWNleqpOUN0JaT279AcB3fIh4DuiJtSfqpiugFa8aJU+bL1ekp9Kr1C3SlkMa9nGtOpn
TyAYkOCLpqLgVMC5HKOFSxiqgr1PjyZ9yX0LgXjNruPBHnKA69S5YgN3DQMR2A2eFbjOlnt3wFnh
9jpe+qh0iRCiA16O8tCs2Z+7peHKZpw4fXPIOpitOmZyw53ShSsbZjEQWip0PzhAEaK6HC4PyaHE
lChxYr89VMUb2ri2VH9F8ur2gJaWDgYpk0CwxP7UZmeAJ0fC0OKB5yhQ/VzqcvT3BZoJt6MsjQY9
DvY//m8TmWc2mj4rsbHtEgdXJ7vUUPfvf4SIaqXC79uBFodj4ho6HWqTF/BlIJeKbqkXVew0UoMz
aZk8Z0r93mjRSo6yFIcYsAx4X5JkzbZBGPSK1RtwktKxIvdSvMJWrOwwJtXr7QEtHpznkWYfiPJv
W1pSHzuSUuzxK7CRqnjsBKxCY+0uCPSt7ol7rAU+j7pm53HwqmbS59u/YSlbmV5frEaqYOa8auRV
YQUJcYwdRBHeAee9oIq6vx3i7/N3vr3BLst/e1pTTe/yw0lIQqVDkCaOVWhf1GJEAyPYdgXDi7IN
ZxtwA7Wyja5/VOg5RL11n2ThHTC27e0fsvhhyZcmCR5qSfNT2wxHObHA/jmZXNTbSijQfTDhuvr/
RaGFmiXV4amzxpU42+BREgVB07DBuz4Kv6Ra4O3R3fAS221guN4e1LQaryYXkO4EiKNiOse9lGGj
t6nsAQnOx99Gfm8BZkzSe2XUdl1V724HW5xBk2oVqRlqJ/OCs2R5dQ9jKmW1nIDb2JiIxsYae+la
Nf7vv87dykWErsNckRW6BIbtSZU6tYr2jpWNJ801D2YQYmLR7lV0zHJ7sDHKVeWtPApPqJ1hY+Qf
KzyhV47q6UyZz64GOHnqv1HimYsSoquXd2A2QRXFwIlw3qw3vjLme8lMza1htAkiywX6QKn1CnZ2
TZ5q6dtODGmISAiFXhXTEsRkvFQqUseM66M1SN+LDE2Ngdxu1+NrAotxTSxk6QNT7eHBT7NWvXoi
hWLXRm4F8HsQHpO8wnnwTZV//PsiAidtWaQzeN/o04VyltdjcCj4MeZ/DnIuh6JODp0oPY/xmqrR
UjYDTRtTNTTETOpml2ECVyJjsizg5dJ3C4l21/sQq9b2jbdGT+xGWuvTLp2k6C/zqKXUD6V1dj0l
iYk8p2pGjlHA+cFsPC/GldW4EmJekqDWMUaeSZs79evkbuiL+Fn2vW4lyuIbHVV/SmQUYNjkswuQ
XTSUYklbSQsS4/vg9sFRCIQEVb+2O/aRGx3axJfuECB2aWgE6j5thnitdbK0Eg3eFOw5CZjq/Bb2
WljBtd5yCwsj2onpW4T5Xxr3K4Nd2uCUOSe4KpXbK/+iWMkgOWP45bTqowlOH7jzpqXyzpHiC49W
iGORtHIfLiVM5yFn698jwwkyi55xzY1gZv0mKe/kzLKV9n9Iu7YmN3Vm+4uoAsRFvGJ77Lnjmczk
8kJlTxIESCDuiF9/Fqk6e9tYZSr5XvIyVWkLSd2t7tVrHa5fNG3gPbW02MjJadE4Ey0a4al/KOr8
UDjerhPZTZe6dwNGmEIO3TaKUZXAaD8XhbctqPGpi7OVBF93blG8RqoD7kBUDsj5VfQTHwKRAzIq
ZwSfGh8gcDatrFVnAhAT1NAQbzVKKhWIKaVAQxZoL/aJxiK+pz5Ulq9/UZ1PgZb8HG0B3QZg63wh
fQn6cEUxMDxCKoklb06GOsFj6T60IOf0jZfr1nTuf5ZmccBTiw7HEseQmFPSjAIdNuJBJlX2wUHw
4Jbl/DHJyX3A+7VUXlf2BQ7oP4vzVz5xzYHRuK6Xodumsuaxl4JtCrO+g2wwkCeiuwfH6o3Re6HC
DGJIfQcCd+0aW4l2IzEGSzHQgvLgMsVwe4JhOquCG01ebP4xYUDy+lfVORZghf41sIgLbpu3Rlbj
q6YChNjQMrztTP5BnDXwve6aAwiIdiKEgeZxrfNvyUcUApmBvl5iGlboTt2LBUlBkvPvTupu/2JN
aJ+A5g5X7OLJQgvmdyaosI94Bj76yvmUOmLrk+LHdTPaA3liZr4eJ8cjH6kSXoNP53pxyBIbGpFA
9SXGLs8LyEHcXLem3agTa4uAapmFMboOFjVz9bCWhZKBKd1bAQtdtwLZwfM1dfCAgoPF8mhgNB55
ev1c+is9Ua3X+Hch7nKAU9aibqECBN9EuoeRWdBBqra1cI/Eip/9ZHht7DVEt/bwgfcQk7eY9L4g
pYUyTxeUDMQQvbRRXIj728R0D2MH8FBd3F7fJ+2pOLG18O4Vo+jxCtjy4yALKzZu29p56Cd6m8ML
92pay7S0i3PRNkFxw8W/Cy8saCuVWQN7x/o7DoCIVJvaN1B3+ItCwDycMwMKMe+0JB7zcw8gH4aM
rg6+m8YLkR999n7922m9HQbVge4Dvwvqluenr0wI75N5Ka1IfkJKY1ca7sd1E5rTh6c9iNvBt4+y
7/KBCNxEbBqI6fMY7y1+hw2dorYOq8F9aUb66BfGu8qgZnHdqiavOrM67+GJqyjRv/P8BFgDNLCe
gB27w1ndOG4HDu3plz0a3w2w1ZdsDS6iuc0g6EJnFFORkHVcfs9CukPPaY5JX3pfyzwEa7CHjuH1
tWnOn4Pn/e8JaWDAltOxgMpCUyBDux+8NkjgEoxMsINKESOrNTiw1hRwDhaqeN48kXv+GVMxysqG
+NvRn3mmimTb2L/MMQlHe43JSHdMZuZMivor8v4l2WCcZ7VZsC5Fw6A8Eu4dzBYjOyrAjIY0dnaW
7rOhWTn9ut3CvmNpKD1dFp8mTnqUAGR6tDMejYF9PzT126DW/IUurQEWFOhMPASh8LJEOgs6VD6E
ycej4d7mrnsjnafR3jQ1BV/kXR98SuovE+hWibMSljWeEbQyeEajn4rX7jLvFUUghywnAzBsPHSH
D07uhXE7FAeZrPhgze75Nvg94UbwyLwgsvZFTwozSQbg7I9Gd68yMNxN3+w6qtRns6w21y+AZt9g
DU0JzLnDBS8LNERA0603SH8UAXs0Mi9qCvctbfvddTMa54hTAfgqciiwEtuLTG2s3Mk1+rY/ct6H
ir0HaygizVc7MzCv88RJZTEViT8NQMqWn8wB7B28xUl/8ky+o8W9LNZ4CDTn4czewim2ccsG1xv7
Y2D4obLx/EJsxC+4ydsIE/bXv55mk4D1mtFzQPiDDmWxuCSAOgCtyv5IhierFdtqek/stYqExj+B
bRz9IjBHk8t2my0w4+PUdneMvW1fYvrCccO5xqnoGvWBZpAH5MroB4OvDsWViwF7lXNhWcJuj9Tp
AV2D7F/1pYj/ie33gb/ldfjODnia+BH7adAN824AWHGTw/VverlcxGrw2MwkmahPWosNlE3AUP5k
7dHBb+DObcZ2UwsNnZWE8WLrEDpBc4SlohkN8qH53J6cSw/dfWEHLWT+6tK8gYxBGYLfznmQeF6v
OI6LOwZTM0Ee4JWYkAN1/LkplXDmJJU0otTv2K6z+vKeF8YaT5luQchDQfMAaCCq74sw1os87wa8
Ho+0G4+Atdz7A9lbDf/TI4/FUEwWYK5/ZmBYmkmhNiqG1I4jpG5R0A9PqGeGQeGuuL+LUzCbAW+7
OyPy7IueibSlbwhixBEZaziKYeO26ROA6ZspK1YOnG57MG30m90NGdwFnU3NnbjPg+RYFIX5ys3E
eXPjYG3GVGsFcJx5zBklv2Xsd9BV9iqrTo6ZGuku6H1vOyVFvPvDy4PPFkA3BrIxHtq9y2gYWKnK
W99NjoH9q1HflfwmzW9j8c8fWwEdBjDjwMaAJWWJxeTQJ8hayhkARvP4waZtgcJxy22breVmF9Fj
zjRPLM1f9eSWdumUjyawKMcGWjCA4xx7W2Wh2wOp5qY3me2/Cmn/uL66y5bhbBTFJ8DiZsr5ZU9X
0slq7NpPju2YA+ATeDMUzpO7xjHc19Swh7BRMtukVoE5RxPCyOVMwc05GFU7ntb8T1Ph+edglhOD
ECAWu4B+BFleCGY2ybEMgLstXjDVGRLnKwl+XV+3xoEANoM2M7BywC8vn3xWq2xrhBzg0fJiEKWn
wtqDYyXZFDJtb66buni5zEs6MbVwvi2nXtBLlRwnBUpcpYpNOXEwagGDxOtpM0GvdZogUNvXK+16
7XmiKLwjoIINYHlyRSaVPTiGEeUuuIanVP7CQ2d+YzwDdP4O+uJvFD3wlQ3UflgU+lGngu4WXrrn
h3isskIMjkyOKan2YpDA2FfbGNq71z+qxmXO2gMO0KTgI7yAlsiSCKfyWHLkQG5vJtVYT7mCrFJX
KQVq5ZTur9vTbeJc+sAzEJBG1E/Pl1XOTGbeBF8DdUnQ2oKwAihRVT713aMx7rJqV1gYRqyqca3m
rvueYOL8TXcHZoAlSKHAoKPNuJUcSRHvmUrzsPJAVuwkf/FB5x72DGSGhsASMoNEADWFPGHHCtLH
VfLR+I+BC5GnT9e/oyYyYDH/mVmUWlrkfMYoDXxHZkDJluffoWq1Ek61n2wuOs+fC+X7BTyAU3Mg
PQVkq6XtbvIfa7SuRbcG8dOu5MTK4jFRVbzrFBrYR1LWKsqnmt8WFC3s699rbS2Lc9fE1iR7FWMt
CShFFXRl+xKpYov39HVD+uWgrQnXiwrY8gnmYBAQz6N5/8fgOJju3mLNij/SrQWzoOjaAA0MnujF
Wqrcz6YGSNmIIuMJraYQOzaoZ3+0zZUToFsMeqbU+70WvCjPbysUZSgDi0Ic8YS9gmgqUom94hC0
i8F8xjzphT7+cjGsgzMw2jKORK2CbeOoHwNRyT0GwNZEKXWuDkmuP2PzZ3brxZXJZ9S4LVkcNQ0H
d79du/sS0pMKznXjcUpXwpVuYQjz6HCj74wovNileuQ96Wp41nq8aQWkIb1Dj9f/9dOmMwLcDsaG
IKEDqpNFTFTItoGcS5Jjlxf2RsRNtXNGbwzdrqC7/83UIiD5ysjduEyTowlH43MA4H+a5e11G7rz
hig7i6FAogQor/PzJnviikl6GM4NzE3WpZtyTfVZdwhOLSwOgZfUlp2MiOVTfjMO1iad5A4qDxsy
rvgB3c7gfoKXYH4rXgTWoXN7yFa7eItIYxtP9hNv38p0DZKjS00wNwNEE56+yPbmX3Ga6mIJbZoW
SE0KCc0PqNh5+8SHvo5SRoMFMrXnaT8A8zBQsdI81q4QrwYQQQMueRFR8wzSr0OdG5H0PWAzSzO+
41lJDqKJ+cpd0u3aTOgz81chdVgy4kO/URa9nIzIHd3tYH5xvH6b5l9xXP78PuEZTFGxw0MSw4aL
kGdP1oiZEFAtKMxdG5PaxBN5Locf14/5fMjOwEsgjD+1sgh5A8DzpnIMH5g+8i4CcVNCJjANSr5J
xABu/2FlVVp7oK1ArwSEEhcImMoE4Lv2ShrFbnwTdGAG7/OwmNH6kMy+tVvUhq4vUHOPkd+BgAes
hADuLocRXN8gBWM1jfxs+K4CsTVV9fm6Cc3pg2fD4Ok8o4OuwsK9VrhfLZ1KP/LjR5u9guOnr1bw
ULrPhiHaOSyheHtR42/iYVJZkQWRZ5RZWHDryWCY6ugc8dn14x7vqTWG1991quXJODU5f9iT+9zY
pAItRxpEQzfsDd7sE7fcMUGfBjSCLIYuf0b3LGvfu755NqdxN0j+4in2kNn81gX3LyYLVnKAS9QR
TivGGy0gRMDvhwO0+E0jmwjYaeDJhuRVGulxEPku68VdG0/bsZc/LTANoAcybAkjKzdF499sFy8v
+DcfEW6ZtY8wFWPcNIgIQEd7x4vbTWtzuWd1gqlmASFiCW1VTAuuUddctibmVeN/BmYM1qErcr7q
jOeUerERRBBech4mvNEPYyPMxxSkpQ995WZQl8nZA3i05YsAo8CuRT/lFqCen9fP+WV5df4hUJrA
OUSxHd7v/IeMnp+2aZ3HkZeCNaPOGydMJgnd2ExZh9TP+2+i4nnoDXH3XDesfihqzJ4W4A37FDd2
CbEoEFrHcqz2FrZxDFltVI8Yn8u/XP+h2q06+Z2LC9lZEmDzNA4i1KMZGKSkCkvE8rdWYaZLth7b
D43pbgNWru2VzhWcfqHFpbEq0NtXXRpHLUisKbvjmIsw8u315c3/ycXNxJYjNwEDL9CL59uQ+5DX
HFgSRDVxbgLoio/p2ltcv45/TSyBKYNMugLZAo2GKX8XaP9aUFoYhtWkQWcHXEnI68G0inr2/PcT
J1MM1PC8lgVRn7wAZx5Wo3OTdD///HvBM2PwGt3RSy2pzO4cPlnwZAWE/kg+03C/XLegO3AgEMOt
wGMLQjmLWO0HReHWPKCYAfXB7yHDLPhmdT+AJd/hkG38dHfdnvaz4YUCnAikBy6mMLPAieNsMIOI
U8fdYQxbIkOogfvyM77mc+fLsjxtQMz9a2tx6aFNmcjaGoJodOhPlwUPmHh7dAIF7SKJ5oZ7HBpw
nMd2OJTmYZYPVL0djb7953nXPGkB/2NBwRHPmPOT0rMG5PRKYRPBElOHDifuB0QCgMKUufiYrGxN
AP532L5YOAbPkSB58wzOAvVTJGmbZ2BViprOH26BjHifpG1tgHXlj33Oy53Z5GpbV577BkVIcsvB
ZIkpOqBce8z5Rynri1mVqT+wSXR7ByJDNw3pZsXUYNgErevcDDmLt2Vf2Q9wlmWIFho7XD8ourxh
bruB23AenVpmP1lrqLae/DjKSbYn3sF1D65Z7aAxgKG3FbekyYwRl/+zNV+Sk7tsDRDpQfcrjpLS
ly/U4vGhUwn7QVnZbmRfrU016Orctg8aEzrjA2ah+XODtBkt4A+dODLSRL16ZZs/KB8UrwOC6YbU
7Hs/xd6joVw/on5B/1GGaSahMK3+CNaCtalXnQ9AegYsEAgl0e5cBJ2JllnrVsyImFF+q2KofMli
15YgywT7TlgL+SuN18ADWpsodnuAOM1hZxEJ/N4uWtnikw/GA6u3nfNZVmJj9Mjkv1fmHzNZIvxj
otdEGRhvLFAlnn9vicpO4sc4TGSKJvsj67OQ2n8T3Ch6gB70jiHlTBcRFHNbErEmiyM2kl809Z9R
hVs5qDrveWpi/vvJQa2GIYtFAhPKeg7cu2TYO110/d6tmZjv5YmJpCNp5vtJHKH7c5c08bepMJ98
k668e7WpIZ3l1jF/MjvHxQHosPmgHJBxVBfFE3NkWIFnrh/HV0SqNqwogl03iZ/dNG6Trtlwaa1E
Pp2DOfkB3sJJjtI1gBTDDxAF3iVJdT8W7sNQkFeejFuIIK8VT3W5zzwACi5CYMUvGDryAICFEsJP
0GjxbzgQ1cpbU+jSXSognPDAmBl38FI937sJJJ6QTqEwkXocGW1G3lBZs29Mv7Xuki5vD3htZtu+
AoTs+qmZd2sZcTAQhhuGVALY5oVlwv1MMIrsseizLygPHZ2MbOUIhE5e7gIl7I3hT2HRrGHvdZ4b
ZVWUNTCHFlxMtTYtmYjfTait5qo/cIPAaSGOYRzbMDd13NR/EcuRh2FkA4UUDwXD8y9stfDcWYpn
XEo+JekvFjzx5FMt365/Td3RDKCKAqwTOh0QkDi34vdWxvlg0whNwZ0FRzyUz0P5llUitKwVCirt
RcQgCrIEjGCjDLbYunr0CULtnAGayW2ZW1s7be8A13trSuOFBsO95YgXK++9bdnaX8xibQxMd3RO
7S+ytLohvMW5olHfypDTNzHtg9oP+/5JQlSZDcdB/bj+eX9TfSxPKyax55FCvAiRWp9/3xgbmLYF
p5FhVikUgGvge5JySl+gC+L8CGwRP1tZj/egTGP22Ppq2jd1nKFEkneQp2VfejXkYKEj1bOHp+uu
l9n0LFiMqQnOPpdgadpDHaFGnjmMK+AZ7dEAyG8GJQHMsKy/91UApW4/oZHbVTeogO2HGDKv5d7B
AB9g8eH1L6XzWQhlwN2DdhwEyot4w0pSWT0vaFQF5DaumzfML3xcN6G7wacm5r+fxJvGhgZZ5ac0
cmKIRfEPpIMbJ75vx0/X7ejiWoBcCzIpnjdX8M7tJB0IzMEsADuGn2245xr7OivGnQwMfnvdlHaP
gGEAQwM2CPCWc1MZ6VsD5QMa2bJ5lJ24QYJ113P2Mil+249rRH+Xg1DIbjAHiOEtcHyAamphzzVq
003bGm6/U/lPharapvQhFRWO5mDsrTaw7ya8iSd0UjHJULXQ1SxyFILDKsOcIGsk9HoJN1cci/aD
o+0JHJmLn+YuXCU3ysbrPRT+Jtu5AVfGjSe39doQkc57ASePoV3UXTBMumwQybKwG2sKkCdb47Ob
sR8EsyEeB0doaoBUGC1QXzQ7cA+9VAV5KKc1kKWusIfWAXgy8EgH6/dST8ru87GSpYcytEdDnzwS
nm2a9hVT0miQ9jeVi5nawt+Y/krE1dybM7sLtznZYyINDp7F0lf/BKX6Ii16GCEcGLYkW+MW0uwl
KmcAbWBKFziK5czkVHsKUwmo6MtEvrpQdlau2YSNKQ7Xb452UXi3QthxZnZY5mSASoyl8lHTh1Sf
d8syVYcTm+Kt4w/vwZh5KxfV1iRMQN2YmGOa+Sou+JqSyu78zhdwCsA9fnJdljxzu7NefEGsX+kU
tNuZTv5zW4ESfSptuw5BlZU+osiI7e0bq76VXUofaUqGbZb6yW3FzG4jjWYIZe10m6Qyx7Ctc3/D
mnp4YO5kHUenTsJetM3GD+LgS1UgFcTLjuNzptbu+vfU7dsskon+AciVL1CyAZkS4bU5jdIeClcV
fv0u9//csUIHCJPBaKaj2bO8gSUCbVxhYDyi0MdJgvFGVM9uQ1cikcanzmpDwGrMhewLNtPajDuI
k2QUL7g6HJhziBPnCVDJG5anRmj5xspJ1DqWGWc3yyugjboMtBNNnQbMjnNhzPjWp+TVS+X9mIuj
mmyobggGzx6HZm3s0sx54UGxEug1oReqBP/Zn4/uSVzMizg3U3DjRGPb3fV5ct+6/soEkO62AUQ4
0+8A6n5BrjAk7VRbOOVR3BT2nRHY9etYdpha93J6S9jorHxT7ZKAwiSASWI4fulFUrvvHYuhD2GZ
T24OBF+yJrisySWRmQM3AsyIhkfSppPdlhVySW4+ifjdBiEHCOYqaI6q8ssw/dOtfUKdA0GLDvP+
6OBqiCSNoDRHgSBXZOIGD/MH2xB3paBjSGooAbR57O4M9FuuX2vdhzy1Ov/95GwEdcFEY6CMPgrr
E3SpvnQSRbjrNrSfEsTfYCcG1tRd0uUVsZOlAhiQyJm6TR4PkB/KQmP6Ktpj57x0TbZV40oqqPNW
NqgZQAcxSxYvS/dV2wzAlJo0SrLsn6CzXmszmEIWr3EJ63wJQjWm7qHUAnqr+e8nn88VqSNzNOOj
IZUfxJW3RZ+zjU+8n1aGHlgsHXN//WNqj8nMyTfPqM1Fr3OLEs8QnM0evWM/HgFBbtU2iGm6IywT
GxNEsrsEWcRWOXG1EgE0dxzUHFBWx/jC/NZZvO4AEScgG0j8qO/HPShIw9Fyd8UIgO2KM9FsHkD6
PjIxFLuRjS38VY0e6zBlths57hBVJP80GPWnlq8ND1zSpwDDjfIJJtPQsbgMNwakNqRMBieyJmE+
jfEUfKUFb8LWqfqZmJxt/cGrH2iBqEdEYQIsbAV7KDSle9pROIOaFPsq8MaHYFgdgdF9BKT9QHIA
rzQj28/3GS2Nypz81omSgb4alXlwwS4PHvt4DaSvOcIQmZmBaxiKmifazw0JbmYy9gonIpDQhZHQ
BRqrRpS30r1vr6lP6Q4R+CPQvEeNBU2MxSGaOPQDhRJOZBuRXRdbgqlA6rxN9usfXxM8FFBMBNvW
DH1YXExKi8aBwrwb2cEr80Vom4+T+ZY7D6Vx3xlfrxvT7RUeJtAIA83kJTBTsrz0qoC7kZsM/caY
kcFu2oG2qfL/AgGIt9l/pha5Oo1Nz8YQthtl46sjXyCvu+KstcdhJoyeC3+XHg01uZ4OdeBEA6cA
r1GVbrk01W3mW5D76V3/YQaSrDg1rdFgTsYwUwnfsjiDnuAdBZkYbrxpb2Oe7HJnlzr0oS1eWLYS
GjQOFGQJiOnAcBMHIPLz8+7iJV3kDXWjwi5+OUxuCr+47Wvr3aHtdzUUn+LKXlMm1h0QpH6YMQPJ
JKwvTiPEJ9QQCJxGDPJuKhFZ9oH4xfb6KdSEctTSUABHCEB6uwSHFrEokqFyHQwZPsk+Db01nTBN
HIcBjDOi0o6B+QsCOyut/Qn106gD14QSRmik/rZvfvX+U1+gz5Tsg/HL9TXZc+l8UV/DewOPxRlP
N096ne+WTLumEyBSjSCN3D5PY8/uUpZ7e8cCxaIrUdD0PIAopmwyN1PvNfc17ZqnulT2huXZT+nL
McoxDeyxmxI9aSSKsb+XQwO4uQCHYQg8NWa8r/9o7UbMHCtzYc26KHU5fVagqQkfl1RZmAmU0hwo
eawY0V2ZuQc819OQOy2HhGwTuvB+1TnRZH5WNm6qH4R99Y9do+9u9Sv3U7cidPRB7wXYFea4Fue3
4Uwkhp26kSHTtxqq5NxcA43oAsOpiUXQZ2w0W6OJnSiv7SkMeuOGeXAASAR2SS9Wroqu1AKMAsbe
MS9OACBZhCFCDB4neMRHSZN4m1LxLTHae5YVu6Ej3wxOHlNR7ewife+mYqVfpV0pXAESNYRc3NTF
kZ6EYQ21CdtlW2/remx2Bsa9otKxhhuXq2rF4emcD1655lxxgeAFXWyedJ225XLyUaK2IDtP9oOy
gc0YV86IDiqAkIFpT1RAQDtpL+xYEyRlnAzflAuXu1AszERUTcp7hrK0k80FcLKvDLOD6I/pfGli
M9sGnojDwWfGpjIF30PAmN34uT9scuA+tw5I1r54dZ0dVTei9lXG+V2pILGTVMDWErA7fy05i2+v
317d9gDZhpQIORaYmxfNvAyIPmbxhkZBZRxZ7L3GrjwkgJ1m9lr3YM3U4hT6JDZYLiRgmaLE6Jm7
naiEWjkeSOqfv1gUUhM4CiQpF9UbVfQVkIyorHSZe1dh4M/0d13rPo6JsZK868IrHnn/WprXfPIi
AnkxMUdoJUVN+70orLAPPqgzbjGDEZLmR8Z31xem80yn5haHjsasTAsH/Rfu2SDpmh384boF7fX5
b0FLtltgIHufMViQwdvofjNTJ/T5WndEB+MAWeS/n21Z+xVVTetGARJMmhGRSr45zvQlo/VDDyZT
k7avDq1+ytjYQ1toB/Gmx9JeYxHQLxQ+HmEWIKNl9Y2DQrGl9uijMhs8ZZW/T4Lkqxz+WJkary7M
YPxrZt7RkwOS5Iw4gDGhMAuagjywPxwruEFzf+UcalcDQZzfVT5yMaprBaO0qdH5UZp8LtNvMvnF
05W2hPb6omj7WzYVXZPF2cuYX3isRwONGY9uiYkSF1iQ7JPNP10/gboCIkYJ/jO0iBi57FqMHqKW
Hat6WzXjhtJ40/TPFSQcbfUZnKZt54cNGLrUmrCz9n4hxXDnPhdOxcJFEY5R7STx8Rlj/6vM+s+Q
+Fm5wvrloSUwW3FRsCfnJ8JtmLQIt70oMb8mCRtDQ1btBtoHPPTSBkBecGj56lmUxm0PIa0RaMzr
H1iX2OLtgYFrMMgBj7FYZCzNwocYnB8NtgkZRLOX/7SGU3wuW394MQKz+15MybDLVNOGaRZPKwmB
thCBCzEDGSFHdVHN5Kjq25mQfmSN3h0r8z3a9ts27jaWXX8KfH+vmPqQSfaDjM0t8MfHjPd3VPQY
pO7vREd/Xf8c87ld5txA0gS/i6szpOp8P4Yhmbq+jL1oMrokzFjbPyRlKiIza9RLwwJnn9jyL3r3
v2U8MWUE13OBHMN8dMGBc/MiG6RHYC+TALY4XZgV/cvUT+ZO2eVNYnUHNv4FegciG4DRABwIAvDl
WGUS0NSsJ9S12uJb63yg0eqhIe4FB+Wu+CTdOAFMgd4Zr6d5HHzxmjFjPk28s7zI51LIUBgp3Vqq
BhYxbeT3iVXvCAF5aFdmsxuYye/ALMgfBreRx27o+9s2Y+pQpURulKG8XcW94/Wt13nNkx+4TH48
lhme3WEXFMnu2hKpWtGE0vvzgUlssDX3zj08VpePOt44ZswIfDOIZb41TnwXe+WXGNQr1xejO8fw
KeieByC6vJA44OgieYaHgBaA1kA0EiB49VR78YdVDF9ILdcwUzpfeWrPPr83fhu4rTFaSOwncwtV
9ae4Wqv+avcHSE/EHIBx0Q87N9ErkioXEu6RzGnold89q9rYzv76d9PFNTBP4HiCjxF6iQt36ORg
BU3SBg8GeVtCXGYs6kOVGeBdXYM3aJeDWQ6sB0OtF0P1YmoHJdwBnWcyfkiFcuDkv6IkvLKgFTNL
mnFwvWVjVcOM5aioctIDHrk74q3Fae3+YyDkd8toFhI435y0yMc6xYR2ZMXjz4SXDzZ3Vlp52iM9
83XMZGCXM34JHgoJXkTI4wOxyScSgh1XMsAzaHLnYMzk+kHQfDdERYKCFYT+0Jiaf81JqgaWGMuS
cy4v+CsvhtDu8axbw92tGVkkN2aSdz3PUGK3mdg701716PsGK0m8ZmsAdsWjFDVGZOxLxyu8gtqN
BLYjMPs3cLWBSZ+tMfmt2Fj6zjjBsGI9AUYxFvFr0qoHmk9v1zdEk6hgUtpHBo10CeDIhYepIDMs
LVF4US/LG6jO3ffN8DIWYtsTYLzp9B1Q5K+Y91mJW5pTB08wY1I8+O0LbENqYVa7geZuJAbzFi8/
J8Qk1qOluhvC2gOZ5ApwWBcnZ9cDTrhZIhEtp/ODV7Hc7AxaelEs7BfH/izZR/Lg8Wlb+R57ic2E
3bWcAa0WdJhLFlYkRH4TQ2Zzxxxufu9yU9wChba2w7qjimYpbgMuOcRsFxfcrrtK2mjWRLZ3b8Rf
RyhnE7YGodd+bCg1ulAKmRHgixyBZQSMOC1m+y2gY2Y01X4y+dtU+O/YhTu3JStXQ3emgHpF1X2u
JmJE6Pxbq8o1MiRYbtRw0YaNR7fp1HwFbHBX/NaDNH5aNHeBp1/LAjRhBjnvf4YXXzMYArx1bYVC
PHh4hrzb9C540eyPgcbb69dGdzMxqIybj6OEIavFEr3GbnvVDSRy/JpuGnQx9y4ollYEiHTrwcvW
R98ZfdKLD2nRbrB4X9qRxINlJP4tFTYIKI1mC++2dhRnr7jI0VHKAd50lpOaI875rmXo9o7A2tpR
o0gCSAKowon/uerKr2DzJCH3IJRV49Vw/UPqzspM641yMxC+l8w7uZOMTj4StNXlfWUOOyqBVSDZ
d7AcDhsoPH8hgUHCjoPf9rpl3RailzfDuXxUy5ceAdCtHCD3hERm131iIrjPJ7HidXS3G69sSPXO
JJtQKz//pEUKmQBGGYmK5gA6ozA2th37en0Zum2bmXJRI531ApZxCGMKqNAGpYMaC55UoTWIDwEt
4tAuvOKXDaqqA8dQ4zYuQYhy3bJ2dXBbOC/AZ1/E8qJsXCJNg0RWM/bfJK3Hdwrt0q20hzWuQ62p
350itAowC77wYHzylO0blRPFefmYUnHILXYXl9lK+UVvBvsElA50eZZXwMr8phy9Gh2Q+rFSd138
nVpvf/HRwGSIbBtwC2AFzo8ENYq0KbOARH1Zv7vOcAjS+EfV0f/NzO9uxUmeNaEyGw+1RyIB6dVt
aUNZSEFLGk9DtiY7rIsuaJX9/4p+1yFPTDVW3qWmSoB5SL3KDvGcMA7CL52darp8Ywo0IwYyrj3u
dVsFlBaIRFDFQv4x//3EquxU6ozCRNd/4l+GuHoiXOxcsEv9+Xadmlm8jjwrEcwtiRMpQ1Sf8tRJ
t64Qxtdhsro1U/MjaOmAgfTE+xWuAkKgi0fSaJmCEJa4EaoaTtinTn/TZGmzqXyXd2GaZOWDmJS6
KYuq3NIm9jZSGuOmAUshshoFmEDe5ocWBIm7MbHcLhxMk++bbiw3dmk2dxSsX2HmtUM4+V1655XV
MQM4+NnM6hz8NW58SAARujEx07hVZReKXCIOeBbcVu19eCkdErQRWvMF0Q/aQMPQbQYG7XZD2HaY
luY31zCNL0j47J3BVPPQqBGNShS7gbB2gB5FQcwKc9ckr26cWGGWsnTrFH17W7tlemP28dprXRc+
cZdRF0EH271oX5dVOjZOC+BBYAZbQjCfAmkYQwFQnq8p1uouAR7q6FT91iRcemGeBVPGfXiOsm8f
AEKKZBknIKByn4ueQqXFXRtR00UvPHBR3wTAHErci/PfOW3SdIZDIry1vvu+usHr488rNzMx1L8m
Fmc/SJO47zlB9LKsrbLcl2C0DjUkM69fMV0AmyfV8VoHPSnAWec3eSrz0Sg6n0SggnhvLXk31dPe
Ew7gBgwShJgMC3m+BjzQfD4w2qKnCMvIPJYFSVBVQv7XkyRSHt0MNA3rOF3JLzSnD8nFXH4GORAk
BxfXuRzjzihHSiKPBh+J3ZqvHRFyJ6Th7JzB8lZyRe2KUO1FgwI53AXL1tA2/dj1QHf5JNvFtrut
+pVsRrugEwvzLzhxuQO06oKBw0LH4pfCDQ6dwe7rDhJBXfHHSiGIjMiZgIIE5AqnYtEyzT2FFN5G
bqGy+Hviofk7DvIzHXGBr5+++Z4snC6a2Dh7IP2FrswS9ADSpaHmcUyioZU/jdhiIZ0IC4Vd/5Ul
7DUuK+4sJiDPPx84UTsHYrBO5DTtu5PlOyoKNM7pyuPrtzTCckUzpQ26K6AWvgCjO/ZUt6k32FE7
QsJNmULdY/bK3VHadFHauu62KDszDJqJvJC06T655qhCgmgNCaY6A7nz/5F2Xj2OW02Y/kUEmMMt
qdhR6umedENMMnPO/PX7cHbxuUURItoLw4aBAabEE+tUvUE3Ch7CtWA+4KESHMJgEh8J3HYna3X/
NTZ73enDynxQ8pLmgSmg4K3IkSN5bv6J8Yzuk5ETQw0qzRmUwj/UrQuDADfMZCe7anrvRpRQbSOH
eWL4qn7Ao6N8higU31ue62+G6DDWzbEEN2l6GzPeAPDde3286RHzEpzeczepbt6HXqE+cmvwkk3y
ciPCynjxkWtzMkEs7yWz1c4g/b1/uCjNrWaF1a4Mu3FXDmawS9usAv4odk7ecT02ehE4IIWMf4bM
CLC9C2Vbzhtho6pVv1VcM95RQwpejEjwDrFUx9u6FddslJa2FxW+iQWOfBkI38v1kXiqEuS8OE8I
yNql9GKaj0n6PYpeby/4tTCzBNQdirFXBsK0Umlr8otiPPUcsZLnr+yshSvRAo45iQiAieP5c/k9
8DFTww9y+RQijzYUyT5rpENuwjvJxsLOXW1/+8OWDkB8AlEHxz8P3/rZjYiLb1BoqSJDma43vRY8
VWG4UitdaqtNfp2IumPpyk0/iwFRrKqbopJOQ6Brr25veVsjy8S3uC+7TZbr0WcM/vSNmKv5aysM
3jHN5cEJ5cbdJAkpUOkH5VtaiNYj7J7g7fYALA04tFyL8jpJFjfP5YCXY6t4XThKJ1+J9oGVmBtR
bh5lt+ztME/u63K1ZLA05AipodwEoG5iOV9GNBNwfULJ+1ZPaRYbP/1Idj7+TVDocGDEOx6I5ewS
TQyrVgO8gU9Cfwqz75JnOjkt01G9a7o1MdQlCBeOM/8Gm2UiZZf2A21bGUMAXLeEAXF5oZBdvkyT
wcUP4k6r0/SQhUNOVQs0l6Tg43b7g5eGlD7WxJ6TgF7O76NWV/PEkzMFsEvxT6O0z022ptOwtE4A
IaHlDP8RRf/ZrI1FIvVYlMu8M9zDYG5y0Thk6dtQngVxDZqxPKb043hNU91EweNyiWTtgKBOnCin
XK63JMmvUHd2EC/39AwPUtM+h+jzqnriOXSqV466Je4pYWnCozXJk16bTWhfV5EeZGSwShGVmI6o
97Vv7mUu+RC55bGKNFuKcpCnpvBN7jXd9i1vz0Ort5OJjXB7ZpeHAjwbnQ/oyle2irLfNP7I1XrS
o7uSbrercQx6P0Ghblx01mQp2vj5YyD+vB136cBXKSHDwYVAj/TC5QxIWWSpAlimkx42ut0Fibqv
Bwm9HFGAZGvWa1IS0/KZ5x+8GRByVClIsZ0u4xWJMZbpKMsUvbSNj8tG4olOG21vf9VSFFDrqHTR
8b1mwA1ensi9m2in2v+Jn5KD3NVGGleulOmKmn8KPqbTJpEBds+HzshLzwfmqJ388M3Pt361RUs0
Cjsn6FHlzeuNCZrh9nctzRbdQxFGA0f41a3JDRb0vdXyXSKv76CgZu4rh7ELvwlqvHKdLZ0172LN
m5hgEsKBl7p2ikQJNaVgC1T99tf83WHzEUQBY6qzouXBK+9yMVS9UcSJOVIc6lL9uU6Nzu7B5Wq2
LIxNjjFP88tr8/QwuuJoJ4PuOUEX3kXaY6eoaAd0eDA4epFoTzjXwmyUW1d1eIeUhZ0NUnjS2kR5
rqhDbuEGUg8JhmobtUpZ265Eps2Vq/8aRMM/jn7LShyGKNgNva5/zUWY0F5iDY6mDtm2VQr5JW/D
1vbkvOxsI3OfLE6HvMkdz9sL9T42xOaPj77/WR6D37JWep/9VEq3WtujUp9jW2rGQ3xP0hDZ3Zh1
O7kfW9vi7jqIbhiv7Oml1Q9xHWg+yQiF89keS8LG6gq5pyw1epody30MimjYiIq/sgOWliOXkE4J
e7KZn98VQk6yplGhP1kQz16UGHeFtnPDH6Pnea9FOf4HxgFdFa4K/oGSNn80Q13WBknFQgSJC/ym
a7Pcdl2ZrbyRlr4Kzcep3QFH6arkQA6FLD0Qj5PgQdgVVP8RFsBe9JoHqvWb21tgMRYVSlJ7riLO
38sdoPQDajPUME9Ca5YOxYjkLpDccj/GLZU4GUHN8+2AS2sD6BcS2BKfcFUICFup61O114D2mZuy
EoAl6McQweDbYaade7mzJYr+QLrIgifB+9l3SUJfd3EMJSFWPONoNTRpfNq3wwj+Oq7N/j7ou2ZT
5p22vR14AdxHZNoOVFb4AVdHpKbHBSj4UKPg3O4zUXW6QrDd0uA2q+qHBHsbdoZooylhOVKb/hTG
j4vmEZkVQtnAmIp+8ytVVIQm7HT1JJb5UeF2tbGg25Vp8sktPuz7Dm99UkWWafGA0Znro0JJ9tXE
p7/TK50zWZ+HnrSzxjXP5+ur7iKMNSu4BIkIg2nMVZCncW3sC81NUIOV0s+9n8onL5AjasFxHRzH
LB/+MdLef1uZ1ut1yy8gkyZTgY92nfkmYfF/KW+u/NrUn6E2AQuEAmTrXuIkw+Dg/msHFA5CLt9W
2jW6bz+Fa7rGC8satDLMBs0EtanNqQ1ZoSEXZaDZFHDzxMrP8SB8R8MRxykUStq1N/LCN8PFBEbC
IkKwaX7cCWWqxXJUWPB63E3u7lMz33WusLJVp+U426pcFpjTTW9jCKCzrWrWKaxUs0nOZtAeYSw7
qnQK4jPZlSOOu5VpnP6yW8FmObfUdaog1XVybrJfjLRdATlQisdg8O50GndeTHWtHfKpgmRXrbVG
Nlw6HcB+MZiI6VDfnbv09GqYZHmNJZBY7DT3TTYftAIs9WGSnKn9Y65uteBRXROdXxziqXgtU3jj
Xp4m+l1tFIMlpZHxczmHwmOrj46bviJufxCRlem9FezMwqJhe4CgQpZdvUYelSXl5qA3mUCAzVKN
aUfNHfbt9jwuBaEcOmVtyMLRwr78oDzQyiGEdXMGSrUJuzcTHhxp2+0gS6P2Psh0d74btcJMsLQf
1BgVrcbJot9Vb5GA/QrCvW6ufM/iungfa3Zmi4OF1VpALHMsaHSJW4EaJdxze0Df2m+GXW02P2Sv
2HjWcBJiGlT/f986y4QNcLeWGurxeagCJ8Imoqwf8nLvFQc1XNmD1ykHsuyqahp4urAN5ldGHIA6
kDslRs2FEqryVBpOJ+00fSXM9fPhIsz8ykhiKZO49lkivmxbYWHX8soDZXERYvWGVD9N+aunZCAL
fuIXMmPWf68VNIvMn7K40jdZiAGlEibi1CecwlyuQaUqMtiAcXxu09wxUN9Kx1fL/zCwYLLR/DfI
bDeBVxVFoBjxOcueouB3L99la92ZpQVODEodyNFh0zUHnZcx+r1RkTMdPH+05mvm3tXefcrLpNF/
6sa3WjwI4kb0t7fX9cKFyXVJIkb/hPR2ripQm3lQuQMy1rw95OFoqMeq+1Fa+SYA31uNKw+fhTSF
aFMiPTnJ4C91OVtUUqskNhhIVN0PUvpdDT9bUIfz9reWfonDu9T9L8vjXcDZzPWD2dIkD+MzEtTb
PP9RVccUZ8PbY7i0BqluanRyp0RAn52DkZVP7cg2Omv9l9b/JmR/zHqlebcWYnb86BWMTRT/ovNY
bT1LQq/7WAf/IZ2ZdER4WE3CVbQ+L2dH0Qcp4VVSnFOz2kmDuMnN+0KuV0Zr4XjjaEMSC12niVoz
WwOt4OaAiKsSK9d2o6iHiH5MGfzGCOX2rCzGsdBepoYITXme5ftCV/RZSllUtUq7HizbDJpN6g12
JXy9HWlhciALccCB9INPOQfhKlqdhG4jlucijTZ5+COgFFmn8sq4LRQgsfl6F2Y2cEWfyqZfd3yQ
lG/8MKRoloEmbB1P2UZDc0Ak1e4KxR4+7uRxGXi2iYZSwGcDJfVzPEZOpz8lqmyn8vE/DKKKFw9y
g1MWNh0d75IJo9A8PRuZrrLt79qg24/9m1uuHOQLdx5ei7B4qdBNDi+zLALLZMXqDdZeFw1HS4s3
NDhX0ru1ELOdymmqNIFFCBx3f4GO/C1TufrwUFH5mCqnMtCYK3rcGMhNYuZ+cR7C+FBWyZM8FDvV
XEuK/z6WZm+BizizeY9jmVodNzgu0tFwR6vwd9kaBgotifIQGYF0HJEhd5Q6MLaD1rl25BrmY60a
f5RW1M6FJ2oH1LHbt9GLMjsUUoRdCjXcdrrxR8jDBsL2oG1KMW/v1TGJj6Xq/Qkb3hajKrzqRaE6
lYIzRtWbn4O25TQy1E+jGCp7oTCsA9qa7uuYifKj6fnxZ1VKA0evLAT3tYGK/CDjSt4UqWMUrmtL
pRg4odRYTmqN2cHX03JX+PjPVp6pHoakGOkpa71DbdM7yABLNk2qZVCVA/81C6PqOCZYt/mdpH62
VKyuQZMZr3FjVHsMdpovbZE2jqvrzdbzS4s/tcRnH87ivSnl8DJNyftiiZ5OPxptV1ulL0SDb/pf
L1TjbRZs/ewO2YnoDpS/BkrXwigkU9O7KC7AccHVt3sjFG2tl4V9I2rVVimFxhlSGTh4XAALbNQ1
M7GF3P5i7qcz79121L00HK2UuS/CP6m3xb3GFqEW5d3Rt9bunYUchLfQX30ZduZVRcgzKkksQjc/
y5Xs6MO5EL4oY2iDXTqG1oO0BhNd2KEU1micoaS0gJTOLRX/AVXNzmFpbEIpeArrNdzhcghKlEBf
DBDKs9FLxhgREiPKz10xtrtADYVdnYbm5vY5sHDDIUuNdA3amVSX5oUBP5CERmygAnpVrW0CI8PP
ssYFInOFB54QK9GWVgRiH+BSQMmhBD77JpUdG2CwQjS8lkb5ECE1WYtnNwkd7AFXjrjlYOCuKeJA
OJsD9NUgVaq4jPNzWhzj+E0jC/EsmrpFaVfmKtd+SmzmBx21wP9Fm6bz3WIXzN7DcYVoHUAS3x1t
T9jU5jezOHv6pyL55iFI2iY/bs/e0qqnwQZiBNw8UnGzso7kd0B2Ois7qykiDO2xbBLbVQWn7g9B
v0/00rkdbyFLoTaHB/x0/03S35cfObiyMUqDm56r0dsKw0OPDL+81pxeCTIHftVeWTdCTxC/Eu9V
Lzx2gvRYuOPH0XmAJP79mLk6glTUfYaEd3Y2sm9t9FyNvV3wOlpTDVSnnGq+MnixkNtTJ5+EA2eD
5nuewPWSnRN1NA6uirNiQc3fSQuE/TWlF/ajFggbGaVVultFYKOXkNh9oEt3tV7W57BOgoNSN8FD
gnqb0/jieN+jmrod0d94qRMldPpcUZ1gEKm2Y0e5kb06djJcPN76WrP2adCNtlwUXAFF/iOvgz9t
k4b7rrearSCaycYrTM8pLa3YiBqSR/lAaZfip4mMqJw6Em8xW5K7s+rWg52mpWlXSeuv8NUXRJkm
kB9ijgDvqVrMz7s88hJPio30DAIPzFcS+Pt8CJCKDnTwur07dE9SlJnbohG/hW2UoMKtn0U/jDeT
ga0tpalwBJfjb5LU/CSqarRRGi/cCPBB71uveTPibK2gsyCwcfmbZ682SU4qTUq09AzaZ582wher
9u/dQvpiCcGuVFonLQfbUvsDOJmH0AVmNq7lvEvXxPthm68uy40qHDHSszh+E4Q7BYPuj+95HiVo
M/Leugbn6paZ1Dmp0Tkr0o02PubJS6N9nJ/GX/0uyGwgs2YwTVAi6TnpvofNESGubVM8qH62A120
8kELmJDLYLMhM61ElC1kFs/q8L0S7pHicSLhc9pPedJbZj2LWrar1H9a1HshH4Xe7vaALs4YmGzu
XBQYYT5dngfjmJlqY+qcb8Zb1H6zjJUHytK9R+eCDiqMY/rDs0vB8mMP/RL+/tx8bsd7F+G5MPuM
D0TfJitDuXT/gJynP0XmjvLUbCTVRlZSNeL+MaaybeZtevHV6+6q4VdWHxLt+8rALTQWYDih8YhE
KVzB+UlajEEEepaJi926tfUul1snxB/swG/Dm6EHQOBrME7GNPV3vWJWG1LFDmP1XofBIMQHSzAl
GzmCYGd2iX+nYzi4izQzdsClx47g56pvN2KRv1a51n2SdG65MLSMpwpl/hexKl6hl0Qo5dQ/tSFu
XpM4MF5THcsSntX9sZcCwwm0Ki2Q9DWzTeNZ3a8yCGsnFQt3P+guJt51m9llPqavidxVH4eOkAPA
R8aXg7SUKtnl0qIHrdey0BRnQjmwd4f0rbLeXDVbmffrJczaBdoD2Yy5QILwMk4WcH9lehyc1fgf
L0lsy/vwS/4ywGwN98agl5aXBuch+KLn/7Rl6YhrwMIFQvAUBBkH2MDAo+bIhiEc/FwoBJ8EoOVl
QkMqOhT6Y5geG/ct4Vla45tqfW/8P43+W7D+pMHBb3ZRWa0cCFPWdJkgTFhwzFrYrCYZ5GwXdWac
jjWqP+fOT3dFLdoRjgem9qNRt41x1sVTnL3c3knTcXoVka4jHUdUYKnaXs5fkwHCrjqFiOKdOdJ3
sdsOIaivH45Ct1EV+QfWEATFyyii6ooR7w5yxE4B0n1vhZ+M7pA0xUqif30K4d/5Ls4s9ZYUwWzT
ya0sFr5TnnEE6yxb2Ua3AhKe73K2kqlcn6+X4WaPGNn0etnyCCcqX5Pw5Pr7IfmGCGyoDCvb7DoT
nnjFvNd18CjXeGapLgMhTXuwxp6+ayLtBZXbg5CtCTFefxBh6AzDZAatzTF+OU95qInjGNUSFhHp
wU3qvVDmvyWknjt09oqqWVnui1+F7CP9dUDDVw/bMe+HZMCn6JQI7Z0WuLaZirYo/rq9+K4XBe9v
lGDgTXNAXW1uTSkQ1fDZPKXf34dF91IZZczNMP7qXO0+HcdPpr92815vK2IiLz3N1QRAny14328t
CAaxeBKT3LfHKMEW2fitFN2hVKK158v1GUywSXmRKgQyGvPdhSvR4A1lI57S/rObfEtAgd0ewaV5
eh9gtq2yQDLzMSCAOey7yYtbQAp8zZRuOQjZpaGi1UW3/nLtyWaYjHptiadBTTfFWDuj8KJWm//w
JfQLcGigcnuFK9EMuVAQ5xVPfhDoNvJ++h7UAKRYFC5WFvfirEzZF5hR3FbmFA56FrI3FibLTsw/
+WH2SZPitVv+r4vX5fHN1APGoyoEquOq/aGIXReh7sn36KGHeAqHnC8+FEX1JqBfYUij6nhl9QeS
RW77fnBo9exAx8Su6MfpRb69PbpLnzxhmUEKcNQziZdTKA6D0TauJp1CxU8OZq8lmyI31nSQFt5a
k3Y7RyGlDjoy89qDL2ih5yuBeApw5pY+pXq094Hlyk9ykD1MAAitdjdt3DvZ+Nx2K23opSMSSBI2
uqikoPcyOyIpPmd5LI3jKeoxWLHpVpeOJkTN557jedfKYnrUlKFduWmWzhMUZaWJxyWiITcrt6RU
m6tGYgd2KcoL0ADGR60i581qrbkjxW9WJLSW4qHDIPJqABtJzns5k8GAjGLpVeKpkvR9UpuHKj3G
+i50Dx9fMe/jzDb9ACNNy4Zi+i736xiVB6SVP98OsTRhgEjZ2uqkTjDP7YrI1UdLGkYgkNle88NH
TXSRTG77x1jW7mFFRyt39eLYvQs4/fm7+l/sS6FvigRMq69ae4d2+yYfXlv1441iDipKfbRYJ3Ds
nGYc5EHgaeO0JrrcgbSYw84Oo5+3R2/hVH4fZK46BMqvNEKfIFkn9fC31W2eGA1csTUY5XKgybHQ
AMgECO5y1EK9d6NkusSs+lAJv936vuxeb3/LwsSQPiGhQhqFVPF8UWcSLjKCII+Qhx7L6isyLZGv
gSZ8uR1m4UsAaE4lPuB802l4+SUVBhNDpavjScFwL0i6x7p3t0W5ZsC+FAYvL66xv9bec/UsXbAi
zzdD3gS5vxPK9pSgIAt0fmWHLobh0NGRt2Lc5sy9oTMoaDcdg9bK+0Fod1Fef0UjfQVasXSo6yrk
W5APqJdQEbkcNZRzolJPPXaNZbm2KwuDo8TBkRf2LqqU2kab8JB60lHPRyzvs1+lbFV2E3qfbk/e
wmnBz2D2aBzBvZwftL3uD5RTwvEUoxPWxf6ToCWfm1D/org+b7Dh6+1wC0AdSPWohHONo15xpX3V
Ak52AX+PJ60L5d2YS+HvprTaQ0DXb+MXfbsdrDF2cAmNv5YNdMLMVTuaMgYkqds/ZWl3kPnTL+dA
QYx1NgEeCsGiMP2SSSK1RKBmcC1YEZFjhKfbkRawB3w0XvF/cdMTZedyrgeNNnAVa+NJ1rPm0fei
L5HQYw0yRo2/j3VwUfij6ndiqVZODWN30wjGmgHTQq5C64LkDOwk8r9zbh1u4rmRNNJ46it/q5j5
uVbWLJcWR/RdiOknvLsI0i5M00rByJnk0tZ7DN2FTelFaEivFTIXnjgT9h2iEDCYSQDoMpIVknW1
cjCcpDinBPY9iMVtIX1KPA+G9IvUnm9P4EI4JpCJg5wscj1Mf/7+w5QKfnZak3MV1b6USwi87cYy
X2WtRW2kcFrZ29yOuDBbpNIgwaVJg4Kk6jJi1OaYL2hoRqbj74iyQaCs1Z0XI0zqimSvvBTnQCIp
RfLQTDPjNMbfKuGPlX88o5q8Of73988WQ140ku5bKSLLZut04rZCowUL13z4MGKEB/Xk7ggcSpoQ
MJcjVbiNnKomEp5ibX7xE/lguM2P25OxcCVchJittnCQRWwEBXTqLONb0UY7L20H+jL94cNxOIyQ
zOBfWozzmrIONTqtWo1lllPdDQvHLx+U9vWjQRDmBU2q04vm+J0fe6OOJxGi8tKpAu5JiWqbydHe
8/WVabm+VwiDLBL2n0DVwCteTotJMTgrJejEQ4+zk7DTjXMiPdTRXhbfbn/Q9alzGWm20PxaF6Os
JJLQf7KKu0SG1xqcs/jjtbbLOLNDPNdDIcliSz5JeueoynNTxHZew0xJMZ3AWWP78c8i3ZmONxB4
V7AO0wLQEyNkfcLyHf8OHy+px9aQbHlcSd+uDwK6Jf8GmuMWsyGPTXEK5Jrytm++l5Rhb3/K0lqg
nDLRbycNynmq0wEYgk0FpyXHyWlUo9CWw+5nXke7oI1+ymP39Xa8hS+acA9/YSoKlJrZzS4UaPc0
Ut+fjM74HevJsTHWxBCuj4RJCIHMnec/N/s8hKsOldQoGSUo76fpp1RbN220v/0ZC2kDIiY891GC
mdLe+dEWx4obNy0Pqzx/HLRhF9FFEVMdL+aj1zx62V3cJsc8+/DBPUmnoKUHMwdtTnO2zumGmn4v
82qoIsvxx/ZXV6hbMVW/QydcSYyWRhGFPihHlMGuFSVwwEkkDEzIta1D2v7ppCfB/3x7EBfWAjP0
b4jp9Hh3dYfIeFGsKEiza2ETdcNjVUUrHZvFEJSiqH/ST7gSPC+ERCoiISClDVv8Y7P6SRa7lRjT
fX9Z92JSUOnBG4HnAovu8jMA2yljX/EZQmch5xs/J4Xp6En7PYY7hcBMawdVsXIwTH/nLCYV8UkP
kEaJjNnqZcycVrFcakJ9wp0b50yMOkIps9N6eCpC+cn0Ct2OJNVGbGOljbswoBBvQFHzooThe9Xs
7P0y85u04egDY+i7DnoFt1fFwjMEmU+FlipMEUDB82w4EwWKWoLfnBQweU22Eyv9URQOZQ1PazxI
tb9BQH/vmePO6td6uUvDykGoUzDk7TfHOw8KGE/LiJvTqINfmbCdcfHxtw3TxgcilofiwpXkOE7J
eFBHvJGLxNzVrEqp0Y+KZ27GeGWRLJztNLh4RSGuS0N//n70gKl2SZK2p656mUwdovyHJ5D9u94u
yL/dnrWF4wIZCyqR1LMnuPjsXFfVRFfTmkmTfeOg93XmJGH2G92OlYN3KQ4kOgA5bLjJzvJy4XdR
kLRpVTWnZohPvRec3aJ8Mcy1HtfS/kJFX9YQPJR4es8/JwtiqQvc5iSmpyz8R22/eMpRah5yzTHD
70a6uz1603adb2fmiAoKGT+Ix3lGJihlChS5wVM4tFMfYdtfyUhJYS0fWwCZTKLW/waatve7I9fq
JjnCagqUPCm40app/zCO7kHR87dCaWzRq5/VKNslYHccNf4dgu1lEpzbn7tQYOFnoM4zudxNuIBp
5b77GZWYm2MtcoqkMhzIun7sgpT3veiUmk47p97USfJFFKOHqk3xehOrQ2Aqr7d/xOKYswl5yYEy
vcp88k6yyqwJWbGNaifxwWzPhgE5aQ3L+nfpX00uMkHsDuTsr/KRFpG4XnDZGlpnQLpM77Ohf81x
z6wiFB3EQd8koboJ0i9m7f3sETvLtMQgl0ydUjR/wSjYyFn/1JjekyFF+1yJn41E2lbiGnxiaWtN
Wr1T6w6q8/wea1KPYkzAgMT6ISseIhAUZrRWKF64P5AboLyksdS5lKcf8W7mR4Q5XS2NhlMWBU5B
wk4L4fa8LmzdyVadCwTCyiQufhkBvriXi0XXw5VUHANI7VCc6+GXor364k93uDeLT7cDLn7Su4Cz
u9jLMwsbCVLaQngQKtk214yJFs5xsiTIrmDRSPzm0ryeXJuZUYjtSSnDr8Jo7eqxRgwOzH+UVZCW
NX/lsbuwNd4H/Jv8vpskVQ2iOiilFu8WCOb9DvgnEiafxI9zv6b0738f9jcTeBenzyIYKzFxItN6
FAfzrvRRvLbK3e0JWvsc+XJFlFInp2k3tvgLR3YjP+nla9p+643t7TAL+4curg5+ZSroA5C/DJOh
hQNwt+lPKh7mldzbMRWvauWeXVpslL+1yRBF05GbuAyiq8P/W2wpyOMqesmyjxcHIGnSM0XpdwF6
n5q1Jph+1p10DZkYNXA8fbAj40Ucsd5oVr5macgQ+yI/ATuH0uq0l98tgA5FRFVHj+PUjN/yCI3G
B4Qebs/K0nHwLsScDExLFPK22XansQr2ABv7GsyFU2b3cf6g6wG8spVlsLTa3gecpQ5lqkpVNBJQ
b38k8X0XPGTFt1haycOXR46+AEJWFNbmNqWYyqnpSMv9JEAeGFKaiP7Eal2jNC6OHi1e3hhgQ6/Y
CkkeYPThld2pKMXuHrJS8ciWjh0XQ+t7o0eoIWnE9mBUg3Xwo0FbOYiWvpI8AcdujPQAWE5j/W59
VBm4IFow4knKvg1420rWJ4sW5u0VsvSWn+QK0C6Y0D9XSjim2w1uPjYS79CDpxU2Mqhp8zDEvwZc
7jL9h2qmthGsFXmXvg0avIjWD/+9ekllij/osTyKpxpApsPGjp96XW2fx1wQVr7w77tlloJMyAwo
J8ClAfNNv+X9OAp0fcSekojZDruqeg7EM0/vXYbGsFZuaml0oKTYSlfZJRQYQdwZ4p0uoO61TVHN
UaWfeYdB9S+xoe0eHYtizY9RWlpnMH4Yj8lN8+rNZ+bWkJYKPf5R3bu14WSu9KwgnEV+Clr9QQ32
erWhywlg9oemHqPiHLmxo/acsMoZtzC98Dd5vKZ8vuDzaqEVx/biRbogjVsZqRuZsShO6bKaPFiB
acNWF4XunGQ/hTQ8Q4wroNMlxkOPlEj2c/QTuiutnY/l3lWsuwYtMaH0tmb43DXh2awkx6u6lbNg
eXoZvqmgC4lp/viqotRtU4npLWCdm749jE9i/TIWxU4ii8xNHmPutlSPbvVLTR8S5S5PT36PmHCc
ou5XbstYdzSjB5Dt2qPAV4Xn21tsYa3TDiIfm0okNDSmW+3d+nNLs0MTz6T7VOGrN2Sy9+ClSrHV
02GtNrtQjeFhQc+flzolhPnTIvRaQSsrpiwXqvwhqpJh14ftcKcNbeUgJFS9mlGTv5SCJRxvf+Ri
5L+Ic56/lFKnNf7uIzU50qSQFtWpM+VNo4t4GjxVw1NaersO+OdYruzqq4tmIjshwcTKhLvO4r+M
N4yC2omRRA0o06B/NpFv0whrHG10gwMA+DXW7NUkzuLND2PUrKrO6upTN4kdQ8OzU9F/jHmornzY
Vb47BZqqWzzM2H5zvHhsyuA+u745SUWrO5XumfcUkhXbFII3uYVOD7R3rSey8HEKT0FMc3iYMKaz
yat0JYa8P5YnY/Qxwi7ilzQfJUexXOnr7WWyMG2Taha2JKSJ+BPP0kQz0emGBSmRXP1HWunPkGqP
bhdv27hZE21d+CoVuAQNKy5K+qOzr0qDUTK8QitOiXrOGtjOR9F4vf05KyHmbwUQRgbCRoSQhLvK
8+xCeurWEGCLMRC6RFeTGi7X2OVKTyhl+kHh5qcqQKex1ZJ2m0tx/JS4o/HxtUetGKQZTFBGbT47
iZvzeNTD8mS1iZbYWS31yMkXMkRrcris9uOD3ozBSl3/uiDy91ic+BGUc60rS1AkyJtA8fISqMdd
PZxy9z43ng3prcqeVWpd9dcoeHaLY7KmPqQycheJwRRXJi0AssVqnL9ZxibuBkHOyhPMvegYCsbo
IHEhrDzJrzMsTYLQ8NfwlR12xcgpjKTvO33MTl5Tv8aS/KWVJQdV6I0bRxu6HQjMNvlGKrTBsXxx
5QVwvXrkv5rC1Fzp1rPxLleP5LZG1ItdgpNTu4lEDxSqaNfNysK5HsmLKPN9oCpJhi4ATk1WKr51
vDLdcY25Pv3Qy8m6DDHbBr6mQ8PopOSkJ+jBvzTo0IMX3qvNY+N9z/2T8eEGDVMFSID0lLcZAm2z
smQZZqquCFFy6qVNKRv26K+9L66P+ssI06i+uzMTuW1p1SXJCU/kXR+zKBL/kIfGXtLdh2FIXm4f
VguThGThxCug603OOzt7/aDRMYcaklOdoSiiRE4krZU2pzGZTRJQYHIdjHIgI80vL9HNzC7se74o
cu97K/jqjcmDqzWbKBHvhRoWtB7vVam58yVhK4290xc4R+n1SsZ1lYwwde9/xmxgFSOtrAxvwNOo
tZETBP2zlw3bKqv3BkQUkAZ/gnL8dnt0r6lLf4NqXG8GiktXSN3MVytTqNoE+VusIa344FfBAyS8
XSmH9whwbrUWRVN/sCVkmJRqdKI+pLIbIikhOmIZbQvwZStnz8Lul5BJQnYJnVPIRbPd3zRWpY+y
GJ8wH7bV4gTJbYMj8UqUha1JlEmPB1UwZP5mC6s2MqEbDCM+pcHDYMJufPbDFz9F+beM7Lp7KT/s
4z0NNckRmn4TbmzeoAD0IoxJGyanMn022gqJ0x3aIXbgP5aTtmEu8uyIDrfnd3Eo2TcilFvwcnP4
pSBkYxvWHAdKcWji7SChvOmuvGVWYswRD14WN0mt813+5DCPcekQfA/GNV2OhSg0SCdbWaAP0+vu
8tgxRwoeemKkJy/90hdfouQtkt8+PFgXIaaf8O5kqye9WbEkhC8/ICt/ULUfQtisnDbXuSQgyXff
8X9Iu7LltnVl+0Ws4jy8kpTkKY5i2nGcF1Smw3kECYL8+rvoc+6OCLGEkneeUqUymkADjUYPawku
ec30TENLUXXstddeLQ9GCZDnZAriXNJp8G7qBbO2krTYm5PpmKltzHllVUd7HoI8/+0Upd9YiU+S
Pfgld07x02nxSK/MwB3bQ2WDz748VCMJ5vozMHiDAne++qCWs28rD+0M6Mb6DaCGwcgc3/PymykH
w6Le+pz+KapbHYQsaf8MVIf97O3Q5up7+h/wo/hV/lrQCY2tFd6OYetoYQw0LzB2HVzrt8q+5oDi
ybOnSf3J8T7pax05hhcv+aRqsptr4yrBUcAZXMLyyDUI+k0Z10lRVs0S9bf1eketTHLctiUs3W86
fPizlGptgWrItvLmqGscVFCoavN2l/foxiWxPMv/kSDMQbWtgZs6JAC17x7PLj8mB1yPPhjpFWXc
ecPPD8hDby7YFvAgASHUehNpuVooqq7XqMYogyYuAGd+VO19M5JQV+7jqws1gV4N04/6HETjwS8r
+EsWHiZmP5L6yGfj3qRvRSlDId9UEcLw6OACiDwKqNYT6ie1B75GjU1gfTOLn3Uu8Vc2zreF7rPl
MQJcr7P4p1EMM9i8dSgIPWj18JTqX4sWwSRZx7xMjqAYc4TPkhINcnCwUmc4tMM9cR/nTPLOWTaU
YEUwHwDDQx24jd8pok6siFamhhfXmA8gwPdNOYfAFrxl1JXcxjIxwr6u5qZ0U4BdHRVycBtQdFVh
n80fEII5LJ4krkLsgbXul74slZpec3SrLmQe2un7/tBl6f7ymVmWXlwyZMjRuKeDBwzQMGsxAHkk
rpmn7ZHYjZ8Pn90EsH933QSwZNlTfmsXWJCC/j1Ez8562RybGDmxivY4uSDa1YHEWCGpkDHvFuAN
Ev906+SgJwWOsgXUhLOS98nOWmbGeXt0+xcV9t0yPrBupwKWDzjZanMClraZZC1q6pXQZfda9maC
J6f90xiH6zVkoWt4qQddmjWEjdASNpXxlLTH2EAQvR/Vm7QgIXDGEMzW7705eb4sb1NNDug/EPKD
/yJGexU7KdSaVS3olH5V6i9NrfGa/anFvy6LObsc0DC0UBHoGoKoKHsWDlHbo7TIAmzrcdbcB6fS
fBCLUVJEIxkOSaHcZ4Yr8WaQ9xM3O2TCJ0NAAgi+yAYIflnhDtPcYH5HPUMDo9bZWlBTIGnWtlMe
WhbbO6Wo4iAZSHVLJgdwQlNXv7olYfdjNgJWZ5i9O3CtpXuzjOeQwW0JqhydG4ZXZHvgFfaoqWD4
1WOBzSsnNGnxmscjGIASW0EzhMtA/6kYIKzI9Ig1TryjM+3RnNuNO3TNtXeFnc0B7zXmD3zSgJ7B
bH/uk+oB4Vhlp6fp8NhnpfNW4KrbZaDZnPpeDxJswCbfU8B5ULf3uyKq+YM25k9d7dy+Jrs5sW9d
pw2KJ+VWKcYvtqLfpkwvduBcn3fNzFCKoamN76CeKxh0qwxStSn8GZYkzBN8L+cAFUpRsRS4BRhS
OR0AR99Mqq/reFQnZU199E4ZhwxN7gGbxxdDUfpQaQ0Un3i02VM2D5hRrAdp31lBi9q8g57Fz3k1
2/tUmV10d1IwMg1kDFQt/uP0BQ/bqSp2St1XflMaCjKBCfH7lHR7hQFbXef4wRqULKTJVPuT0Rl+
0wDmjNuotqlV7w8wlCq/LSdzj+40sFm5ZnI7ZnA+upiYoZEbuo8WAjDMFtp0aMai26vmlPiJnuoB
t5I0UBnYMZQ2tdCsPxc3zTAT37Aww8yG55fbRRFW+ORvlmMld0PJwKY5eMM+NQzlM8q+8Log7ow6
ozRLfCW1+YF6fbdTuc3uPZo0OFq24WfZbN5kU0d3iE2iWqUusvRIW+PXxC31Deny/rbNQL2TjCCb
5HglStzA85otHAoYSgdhfpz3sxgda8GFpHM7PzpTe+v29zryCfFDWqcBoD/UutrT7pvVvYzZQznc
21wWfD2z1EtFn4EEParhQPMgJlQQzqg4o3p5JM5xMFKfoZn7sqU5M2hrCe8YXCemmrt1X/QGYhWx
fpcA57JNEj9VjbAGAdVlSWeOgSBJMNV0Mhg3UswlUWY0V9g706rxNJEVOW1OCA1dQO5GKPeMYVXF
ExaEjIgGZCgw0OsfHX+q1d+DrLlzUzNIT8JIu/ZSSbO+4kwSUzoDv/04xFFWPWLuEsW8Y7ysnA/8
jQYkGjTHwSijQmMtYUZjGmGgKjkmtHuweOuDr/tLw96oZT9YluVntfKlsY17J3tsnAMgVQ896Z+m
9qCq4A1DTgMOn1/aGYwP+VR2XphRwMzh2VglIHtuUn+e8nAEWkBuq77L34by96ip/mjyYMbNVt01
LN4NbuEDay/OH+PRwt1a+CZ5jpGDJu1nPbF8kx5SgHg2pvWkcSo5fWfu17ICS6WNi2pnkK7q6xWo
pgJxsoxXR9r8Nvo+QPXpjsw/YzRjSin2tnbnqSxBn04ft7BKI6ISw4M+qP4EazxlMp2eX7GrCQnX
eqKYYH2qIYRar04RUUcSBNzalKeTWM7GyWFWey3FDYvx0VfpD+kPjz9ff4ZPBQgOcVFxuxsm7MnB
IUHTN8hCqiFVfl6Wcs6ouVb8e8XCyTxarxzQoI/y36xTzV1uKsDrxXHAreoaO9emzEdcAHx8jloi
jKlY4HnFBV2jjHeH+uQfbV7+0hL3G0CZZRrc3CYL3AMqEoByKJbgl2bjNo6HBYjJ41x+aYy3Tr82
CrdMHqYLQUbgtZ1552U9J4MJpCv08SOgRBrf9Hpfq2Wlmpt7BYABuFXwfEayfr1X+tYcckfJqmPq
JruG3xp2JXEp9S1TjAjHPyKE80uHGE+QIa2OeM7YIe3s6dalpul3OjJAgHBODgbgyMZKyYJ+bsZP
YAAub6xppKGedeBcnjLXn7Xku5OjEHm20PzX0gRglEUM2J4U6FxTy9Md3FZ754yoyOQumUJnNAff
c2HXiObkHznAJzMSfGQO2qUU0lGXjtDySD8PVBbr27IQ6LBHlPc9kC8cMIflBc9ROHvMrB/9BIbl
+lbVC4litlX/jxAxXcaAGUqRIUN+Qss1xATB+BObTCLkPK267GPgoqNQcmEuFLsFqrwe24kq5TEn
9X1akjA3591sZE9lq4UWL3ZgcL3LieoE+sx3iY13gFnvLluSzeN68g3CJneMoR9IA9aqov1sJxlC
5i8jMsuXhWwup4e2nIUv3EDr2/okkRjlJZNdVUeL4HWD29CwrqYJX9byRIRg2M0i15WcddVRhXPP
AUtJnDscXslENlfrRIoQiQK+B+sbhomARzAAcVnAUg8c2/vLy7VpFU6kCFvcm7se7Nt1BZSq19xD
6YV559XPeSK5CyVixGRG5ZYwKaATPwId45HXuj/HmW/qP7khiatJ1C8WSGDnK+1oYj6dQbBaKSLs
yq/LSyZRjCUY0pSgLoM2mEunNTuWWzdZl6JxwZVgb2yLASEsqpoQmBY7YUqIWSAoK1R8fprnGBSS
z+gYvjyVbbX8lbGs5snVbudjb5C5rY5Mt/2s/6QoThAX084cZXmmbb38lSQcy7S342ZKMBsyv2Wq
8trPeHNenoxMxDLZk8nEjtdNygAR9TSPSPo1T33tSJzg5TicPQO8v9MQngGVNnmFaUMGOHRf4u5o
OOOOm2+IerDUDLwsCYxRUoa+pSPACZno43A2WqxJBQyOXMeOzrUDqQtfTx+9ahcXMji5bTnIRqBL
Dkk/8XXbeGPs2ZULdxhhnmEokZ5noHB9aFJJFcqWnhbkmv8XJKxhayr9YDU2LLT60Dk0qCZZY+HW
0TmRID6jSaeiz0GHhN75peqvRnvfMclGWD5S3AinIoS7TE+1skF0C/u53rMSLnDrPVC8cQflDXgG
QTv8vn5zLxXuiHYuxTuusLlnvEiZg2DfkbFXCyTRZiVp+Nx63sHRQbsnGiTRCyZcNx7rFaDblPWx
0gBkYx1Y8iNheTh4PytwDlyezObiATRkeVADeEEMqOKp2s5ebZdHsLOHxIiDojlW1c8JjbTKeCPt
rt7cDuBvRIUX8hPollwbBnMA0VpqeeWxTie/jp9UpfJrGT66TIiwq/XU9RR0uqIMYepeGKOPxWQF
Gki8Ly/dlgGCDw9UXBMtL2e4aUSvQdFhlNWxmLJ9jihh/RulVqh4qMGMXgbUqnZTTiRCN03DiVBh
8wHFsOt0liPl7R2TqQynOGwAKGEZsnrXzUUEBiOaA9E4ctb92XkeI2zZGL32aFEEFg7pILE+m3MB
cgCCUR6As0Qzx82+7hsVpWMV3qzEe+ja3k/Lz677fFlRm1YOxbgowEZEyhGz4mo8ETQqDuWxabUH
bk7PijtJfJ3N1UJpNxJiQHc4gzMFXkRq1gqKjJj3U82+jmCc6V8vz2Jru6EQE0CtqFoEqp3g6yiJ
WthujPtu6tVbm44oqPdCT/s6Wf+px5ekfbSG7AOb7VSksT6tiOMpfYammmMatw8MgKb2DIZOV7vr
ePZyeXZbC4iLFWkWbAb0Yi6zP/UYgD3HwCQLFztFWL79YVDDV64uh8RrAdVQyOaDOAynVhDiGnSy
aY0ldEn9RW3s29hFk9LliZwhjoK4EFc2LClq/VEKL8YPuOJNnjGm/ad21D7rTbyfSPysGdWhyH+U
MaB0s2PhLS9x7U5RvlrGG7IcgFIHjpjkQ5YNcXovLh+COhCESwCXDeCyZclPlrRIaa1xxx0+kdb7
Uqrej74ig5+nxPSHPDsAjeeWm+ZNmcUHp1V/Gglq9a3ZHiSOrbhv3z8DCUgD9yJ4NsXaQ5d6LcKH
+AwtZntUGR8YNZOwn8YX3iQIm+aIZLkAPPON2ZUVW7y/MdZrgJZEE4i/gHryFiKB9RrEAEQBW93Q
fZqRzj4A5aW8c2gFElg05zspOSi28hWs7e6nZqJ3JLO+dwb7Y8bdb40PLyxGNDX1SKS6Kchi9FJ9
JACa3ndIDexAsvGE6nw9RE9+hQTVHAKB+jaxgKvP+b525jvDmx9hKQKHkrAYUsRdeHUY7H75T++j
Z/K+nevaTxvnDwj1HiymZSG4zLLAjdP93FiHFPlFlgMNmbbxXs3UW0/HKVeHqNSdJFBQ3hRrQx5e
3jaCsXzngsNaILmC2DqQPIQLpgJligpO4i7at/xbfiV33/voALLAGUT2FkWvwglMkLAblYbQyJj2
nf0JtS+9DCdzawJAVQFOIro3kSIStn1cKt7cGlUfTTxUh6CXwTrJxhcWyM2mMY0BKxEZRlAAj2CQ
PDLOx0edKmL7iJe882UJ3kvWY1ZTZtJI2ysGC5EICi9rWDC10MEiYOnyA0Lvucs3OzF48loGAfy1
J8DX6nwmiwduykBNDRwI2EFgN67PnTkiWqcnMY3G6gAaiEI/jLKiZsF7+O80QB8NMCr0N5+5X17M
CTMViKjd0O5DNQ5nZZfLagw3tXEiRdB2qXOjG0yli0rzW2Z89srd9coAKxWKGcBkutFsnNfljEwr
jaaxCRVjj2S6T2We6pY2ToSI7cYaMzidCodGSfN5tg4eC6n2dHkewjviXRtoGwW0wTumnvhmIUCf
4yzDqUjHUOl3VhegBsHMwjEJ00ZyQran81eWcEJU7iZF15V91KFwXAdA2P5arjdxOuK9kZGW41+N
Q649gPAKcI2md5C2Z0gmYgv+VdPr6YDSsz5KlDvPC1G7gjqMy3rZ2r8nerGFg8jtFt0YACmOXHOP
lDKV0dTJxl+meOJkdAPvZ0JbTIG/chKgxfED37+0TeI5DMw3sRdIyRL0k7cGjcrsNdlnzdcPDI/U
I8g9AAB31krecTUb2KjRyOS+0Qa65FRsrs7J8MLqm/psuDPH8Kqu7NJbZSj3138/kmLotl/69s56
qA24eLlByyGa3cw/EiSxL4+/ZWThMQM6AvUW50286gQuAFCJDhFMsA9mDW8KdN2n6SCRs7FQyLYB
4gGoC6gs9QS/QMk4cCrKfors+DfKoaofV08DNS4oTUOyHHer6IN2mT0BkMThkVqEbNzP5W0/H5gi
mcTGYi2l13jKgpQY97e6Pgu1qQLKvE+naCgP9bwDTA0hd5kkOLS5UidCBI9WzU2mjWo2RS2eLi/1
/IGbezUJfT2JlJEst+JqijJ6O8YBmlKM4vABbZxMQTB7UxP3FjNKTCH7tbi7D4oVpOzKGPRiwlcT
Ec5expVpbm1oI6E3HEULVPKukWlbsHxmz7UYbVNYKLRNIXbGPs3egyfDb9lWN3bt8uwH9rsgpdYZ
mdSkniIUumnICMoqeWXjL7M8sd/oG9JSFFNNkTaDBuwmKyT2e+OKgxb+fr8Q8COFWxqO1k1RPO+I
tm+BQtDsL2+nTRGghEINNxCiUPq8noLhxmWB4kseARPGaHZj6tva7rKIzVU6ESGsUmt0vKSop43K
7hFgrnP79O/GF1Yp6YzcSkZMwRsCh4U4D9ePvyAxOKgJ9xb62vUSabRBteXYq5E23lNVCSjgiC9L
2PD/UIqFwgy87LBRxX3aWxYKhZJMizy6G6sbN7vT47vC3HtkpxOJrC1t4BGJew8waQB8FBRepuME
zupYjwZTRbH+zu6y8PJsts72qQRB34CsYQR1tno0jmH8mO05qNskKtnatQ5wMoFPCPTmsytpBDzO
bNemFqlliJqhKr/J4pvLs9haJ0DB4n0EJBeUzwvr5BBi8tlK5qjWFb/MKx8YJh+QgO30TrGDnu2z
a1tpkhmFORHAA/ykz/zf14+PN/wCgYAbFZm39b5F9weeTn0zRaihJQbqhj9wrk/HF1aoL6Y5az24
HUZ86FXU70r20YYGgCSogjABb1RgdAvrkxV0HixtYNGI+uPST2bJ9y/fdxLeWu44YEPgMY84Evow
xFOnGhMavM2WR2kZgvmWmk+aEV1WgUyEcBS6Ls2deIAI0FamQAzRUF8hOc8yEYL1Q1U7OM5miDCU
/ZTec+prjUTEliKWekkkVGE48I5Yb6SknOvJg5TIPGRq6CrXnwP4lv8MLxYOJbpTNaqB4cevrvnY
59dfoqvhBZ/PtPuSkwHDW/0uU+4rJ6hGia3YsHgrEfp6gdQ6ZqqKV28Uf+16f66RdkZf4weOw+ky
GWshM6gbUcLe8WhwUGALWvPsz+XNKlGzCOmTagllznIeTP5d+VlU//nA8I6GY4d48kIkvv7+BOS+
Lq35GCFrWQzUz8gHnFYUtP+VsEzwxB3TTcA10AoS0ibQb41895EJLFc0wGSWp9Z6+HLSAdCW0DFq
5jZQ0zKQvUeXo3pmkABq/T8BjnDOWrdgrom+lMh1HguwsiCACaiBUOF+7UoYvzZ0DV9vCVEjy4Eb
VDgUKfIKHle1Jqp0f/pdS8yebHRBEVbHgYnDMXozBAP81g9YjNXXLzbxRNEKpW05txi/nYO+9GPZ
g3rDpoKhB0w1sEpQhugjkaRkPdMISPXct7R90AFjmf+8ejNBBKB5UXwBoH6R+apAwg7ktkUTFQ/K
jMLF623qanhBv6qTGSnANppInXzGvrFB9tLdUjGOAFLCuA8WdqG1CoZR1UxFMepoMh89eiSdLbl0
Ng4DOmOQ3UY6EzC7Yg9eNVGDWYXeRWld3/M02/cZ9XOr8WPq7vRGhri2YcKBj4mj5wB+AedBuEbx
0EKzZ8K7iLlPSk0CkE+Egxo51xXDLT4HAGvg8S04Xwt22nrZilRp4gbEzVH6n7jz6S9DppeNZUMt
CrrXF1AlVIoIeilHFwjIbdlGeQcIiXQ/gHG4O9Dad+zXyzt445AsgPHAngbAH7okBWsFXBCHjyRu
I4tHLhK2xB+sw2URG5sMLTfw/9CqgW44MeGFnkg7nx29iUw3JO5B2jwkGV8M7ae9jiOCZuyocD+Z
Rkj5n8vfv7GpTr/fE05hwgC5a8cmCDr75f2uu2GeP5RM4uDIpAj3UpyweoxTA1JQN5PcmnpI+oDI
4NRka7X8fmJzERFq/zuXJgEyAnK2Eoslm4VwMlLFpmZtYBYzvUvZTmnvYsWfZZtWNgvheBBCerVV
IcWJD2UR6E14WeObx+/vjhXbqzrazDYrMX4Onir1QVeeUnWfZaAslRyNy8uF6L6gjlojJKtwBdbl
LqmCnj7kb73sbbG9Wgh9AGMUeIRiXkpLbK8dW6+J0AEKCHlpScn2av0zvi1MokqM0bY6Ap2bX+fk
HnCXVXJTx/fStPOmrcI0/jcR0d3xHNINA7ObiOlhDjjY1Edf7GXNbyvkr4hlrifnw6ExK8DE1kRU
O4BVUPVeKrLLr+S0fr8/kJZHLBN9PGAaFvYvANCBdoS2lshEwWn6JRuGQLKDF7MtOKGIqvyVIMzD
JZaelTFsotXdesONWQdW85wr+zbZxdr9JGtN2dxiJ+KEdKTBOm+wnREHxvanxmfXFxwsQaK/0xFu
qaYAdnyKyquozQ+v/SQ5hZLFEr04BNNyddKwWIkWmrbfodbrD2h7nfohDj4SuTudiiHcJoWTMtQJ
YSqWnvgcbM/Jl8tbePOU/F0rQ7hI2kIzqT1MTaQUezSgWupnzm4vi5CoW8wl5eC9TLIBC1Z3k//E
Mi7xGrfHNw2wI6FBBzZrfQotXnsgLF9uke5myo7oLv3I9/8dX7ilmFbSoaox/mTtrfS2lNVlbKvg
7/jC6XM8PPrcfPn+eJdZQF3y4yuhVP5nQgCUhRKlBYBTWKLK0ZLRASpmRONvdh0o9n2e7y+v0vYs
/ooQrNTUVujfencNPR/oNmOJcugPKBqwnhberkuttwiZwZ2yboaM4zCAOJUfVEdSJrFlzk/HN9Yb
qQVKB09d1kS2ta8qn+R73dmV3evlhVrUKRrbUymCLkDGluTaAOunK6/tdMhKZML2qRbOsrquxYxe
EiRoxHEGq6x7CAK0dZIHJL9Dd5zOw1E9ujKcNNnSCXtY4zECkow2Eer7phQpn5uZf8r5B15Sp0sn
XBzVoFJjKrABKECngD044YXzgSsdJbXvpY/I4YvPg3ogMdcWg9vdxjcqSmrR6idpy92yV6ciBJuu
VNOsgye2idzyoPWPrvkBe3U6vrCNZ97zIUswvhMZs6+9Xd6+sq8Xtu+A5CXibbgwyhpo7rtKZs23
7Mjp1wu71krsIQPMfRPF9bHMv6rpkyLDqZdNQdisKSAeq27CNuLTPjaCMfp3KyS4HzVF7ZoTYwsN
QMDoUYjaSQRsH7b/36MIzq/tVNw0gxEvd7aufeEmiJ33PPmsZV//zTSQcltLIbgv5rqEFKCFOMaN
cSWt7Pud9FfRAHBcj6/ZKbBgGrgFeov06i2IPD7w/YaxcLMvyBrinTe7/dgzDpNU8lCb0dz0EUux
gEmgFWOBdTlzCzKAH6EIMdLKIOv8wj4AChaoP5dnsXkcYIhAUYy0HgJv61UC+GuRkhnHQfXgcPoz
ee2uLPL/ryJORAiKLh1GCkTYcU/8mku//3N5ApuH7WR0Qc1kIXvnE+IhffzU+lkuOQuy4Y31+nRK
Z7Z6BedJcQ6VcSN1wDfP2snnC+aO9IbepQ4Oc2Uf3H399sWQPbhlGhb2UdywsrWXgJRVBFP2iDhO
LTMY24uE0mVw4AFpTHyyqFOPcLSFSSAmlY9BLnsHb07BWkKCCwctwudrJRhj3xaUNfCQCZpt9jb9
Nn2ghAE18KiBWhivl1a/tYgqI31lsbFErFa78cB4YVLJRt2axKkEYaPWZC65N7Aymo3/xPWj2d4a
qgzJ/0wRKAxEhBZgkJaBaox3uJKTgAEopVpLAdzoS58DfeLVrei1RkkQINyeepnpmpLVzYueET8f
7zCFPR8Bvnr1uUPhIcAYwF4LUE6EggWVgy7FYXUy1i/GXN0CMSwfVIk3vrFWgI5DSgG+GLImYuej
q7hxkpGkeakUoICh3V5mWs+ONiif0VmBskM0OCEpJpiOPmd9jYqP+sXCBap+8UMtvfYKhQQcuKV3
E9UMeJuuN60y5JXiES97SazbKazr2ytNK3JVwGFFIQPKlFALKvgx1C6H2Y5p/TKhCxk4KHEq2U3n
KgBnExoecIu6SC6ICR8+pk3fNU7zUto+CKpaWc7tXAOAqATwNQoMXJwHEShQSaoMvXn98AI2WLXZ
290NqIDc7upZgI1zicnj1KmeKkYcLZimuSMt0Ka63gq9ndZRM7xWE2sRgqJdNVFGDSV1z1byVPJI
Bl91rof18IJpIko+tX2M4ZuHzCz9IpfBq28IQP+MBwIahBhN0N6sN6pZgYyD9637TFi7mx5jau6u
XqCVAMEugYd3YGAgc59nwIBRN/a5pJ/0fCvhhJ3MQDgLnYFiRDvHDHhNQwS0/F9eiR7Zub5a04ux
QIEVwIKBXyVidEx8rCc0AJcv+qFNeGiqV1dAuYjwIlEIlxJQpLhQ16owJl2du9HLX1BN4bs3TJVF
Uc7uuXcBcCbxcEB7p8jGZluE5Mag5C9W8Rlp4kz7ng7RZW2fK2NBUcZNZ9tLEk+0exXV6jJ3Wf5S
TX1oWUFtBj2goTxZx+b5tl3LEc5FppFi8mLIIZbnNz/SzPMvT0QmQFCGC2bLhk4Q0HCym7gZaOm1
wQD0CIB+A8ZJcxb0LOFg5HFrTBqzx2cU4g51G7qzrBT3TN+QALBubJfFxqK3c72hSteruVuM/Nkc
wj4OY2c3docrl2ktQkTIgTOQVXYGEdresD57smqus+0kDC9Y16wnTuyOGJ5od8N/AHznu81dLUvj
nel6kQLThytbRb+fWA1QWDkgDidISe8UtfBHlCtdXqWtaSyeEh69MCFndQAcWFk0NWb2PH1h9i0j
L2R6HZKr95OOQiv4NWgKR/JcDLa3s9apSTvpkfUKRkfVkqCKnS/Sevjl9xMHdh41dCo2GN4Y+a5T
D0nfXr2XIAGlDIaKiitUXguGHGUM7VAnuh6l1GdOkM/htVpA+Q1UAOuEmAMctPUMULVH4gZeSTSV
u769Ke5pe4Pm4MtCNpYJMcSF2A2VMsijipPo56ryKsOK6jQJOv0Lb4+XBZzvJXy9qSP4AA8N5UpC
JHTunI63JLEjmnwZ2ezX3zuE2xvr+bKYjXngglj6gEwUqmvvyKIn6raM2XHqQrEi5u11JTAks5AN
L8wi170WrxUMT9Uvltr7+XxtDAiAMwAuWVJo6JI6o7LpWi/tVEKsyO5q/7eTl5IjfW5bUXyIoMxC
swuGU1HPuUcApTYUdpTzlw6wzYOmhZ5z/ZG20JyNXQs2wkUT6x3rlXPeKDW3IwAl+x6QbuPfV2sZ
8A5wwhHnWFB6FjWdaHnSK/DDjq0Tmdp+SEJT1r60oWa8HrD6KgA/UDwmHLlKV0cjGRsnKpEex+N+
l+2unQD64AD8hOQWhJxR2tiD1xYcTRaRQUJaBW1xtdVbjX92vxFYvMKxvUjV7vs/Rb2//Pnnh9nw
lijico518JsJ6195I3V6WyPRWKY+yJMePU4fHfbdMa/ermtBwk4yOzdhtg5BWbyr7xS+k+H+bc0E
HHGGrttAejorr+eAWWBxW8TPplcFwOq3zZeY+RpVr7avKBKEDHhOqBI8w/vqUZakZWYTP89mUJH7
xJQ4sOc7dhl/4YwFeyXwuoWFKhqut3To42c8qXN2k8mKx8/HRy4RDj4oTnEe4IuvT5xXZp5SeZob
9SEyc71Mz5vDuwsI0VJOCeLb9fB9nDYt01Mviit3b/feXmKRlr9fZRbxLMHV+c/4yzY4MRg2+L1o
BUaLaJrRBByS4ZN6veVeixBuUGsqSkPLIQKMckrvN/q1sRNMAUBUCC2hNh3Aovp6CjzNi45PuRK5
9AnRB69KJWdtQweIUqLZBJ3YCxuC4LQShzleo1gkcr9maNVUk6s7NFCCq8EBQDExXr4grljPYAFa
dSynJxG9q00PeKhXcvCCZG0tYJnhiZa7kre0I5REWpYf4sG5q9neKsNOD229vyGGKzGDWytmohQX
4DtowEed8VrewNuqS0vIy4ovRv1gSyIEm8N7OHSImRloAxJuIbAIpYiNNgTtrW+Vt0dJ1Qc0DuKV
Bd1MA9OGqPEx1WhruxWJOoYo9b7Vr3ZmTPRJq0g5LdBzZw+51BymwaaeFRlgqtEC0CJcvoa2Fgj8
8EtcAyDp4Ktarz9PunocADgVdTRUf6myGpTN4e0F7stEmP0sWsmafnDaMbcjjfUBrfdj4UgmsGGW
YO/QvrfEsUADL2ygptHSBuXJWKB5DtumRcvMDgxFH1ilEyGCYTLVsjBHBiEA00Ek60uZXtumgWN3
OgvBKW6yys3jGAKGCXwhwB2//rW+FiAcBJXWbZYuy4SK8tD75HjXu2NLHbqOQ4awNN7SwvWjglvD
TIhjREY934Jmejc3kofDhqZXEgRN6yYbyIKOEBHldaJgPr+RbKWNzYpOWROPB9AKoppQ0LJOU3Qo
qMSOmuTB/Gyy622RhTc62nFR4Y7ojJDVLW1KONMrOxqzr+5nxXi9eo/iuQYoIR0v6cWKr09yUmt1
NQ7QMCCeje/p9PPy8MvqCte/A2pUvM0d+KxnN09seGUxN4oS2d9tiwUaeOcbcP7Wnixyv6FmcH0u
qO8e8GMREV3PY9Y7VWnz2YvG+LW1rZ3ZNDdFfLWvZ66ECIsVG+qcxYuQyvpc7wsZFPKyU4TFQo8J
GkAWcDsb2E7rOeRjl8/pQLxogS5zvJ+2/USKW+Nrpl2dhQX2LbSNmm0QLxlAal1LUm2Q/sAqwqVh
06GD16d1xr6k+uGy9s+PBp68uB3gngI17Ow1B5IEa65Z2T9Xxu/yYDW/rh8e3ctLDA5IVegaXM9i
qGOH88qlzx4/ukmg1f9yfMH6kWaujY5i/NgNnJer4XE8Gz3qAJZZvh9en2CYRm/mMyde/DKpt521
p1ffDehZxtLj7QAubjh/68XxSoJ0nJN2z+zGscsdQKN3167+u/8CN8bUEG0QI/eKPhGEgcr22dHB
4b1TydUv6fX4go/Rq7FNTJDTobo8/1T6adVKBJzbJiSmEesGriiWB27GeoUSgF6oFSvoMx3fctMI
JgXspgjcl60skHh+DiBpIbPXUIuK5OXy+4l77HVdMlpN3z8n7NB6fitrjpGNL9yiKWVKavQYHwTr
3PHT39dqev35wk7lljs4xUj7Z6WPA+v7ZMkK+Ta+H7npBUwShRsLq/J6feyRNi1x1f65rBK/u9WA
03b1DNAkiBcDcpbYqmJJSF2BGG6eaPGcld/6XcXerh7ewTHwlrAbFGwI6z/b7mSXTZM9D25I0UYu
MaPndxtQT0+GF9Y/jRXcrDWGDwvre3tbDf/y84XboCipQZQR4+so9f7RuMn+8vJsfb/l4W62F6AM
REvW6p0mTZ9nJc+ei2RnTgeN7LiMv2ZjB7kGntA2aEwACSE2TpqsLoA7mmTP6qiCa+q2Y8+X53Au
AIScCBoi6IZ0Jdy89RxGSlB3p1jVM8u/EN/sr/ZS18Mv4k8sxJTmGQqaMDyop/YWB363BrxmUOX+
u1kIGxUHkNYIYVXPrV9n4SxjW1s24tqBWc9C2KgzyUf4qxi+MCffMr8qu2n4Bq7bq08z4iQuYNng
56GFVez9RUocRctpwZ+7GgyJBUj+rsUBA5QFYsSof0No4Tz9Vhe2Yw06H55tQJB+KfToai0AKQMh
dOCYwV0VHz1UAXIdK9URRBcPdekFyf+R9p09cvOw1r/IgHv56vGULUnWnk02yRcj1ZJ7b7/+PdqL
+z5j2RjBuQmCDbAAaTWKIg8Po3z/OjNPFYkxNPRBGoA70TQn9TQ1zvRK6WN0Js7u8AIIDm7Ec44X
iceIRD3Eq+Zbl72ax33zg7i8ClAAUBggs4dHzLkuego/O6u0+bVSHl5S5bJXOiSDMvk9g4H8IefE
d7Y1g9yZDgH5WtjHqBJg0fgzgCt+IZ4zdgQopRidUoZAm0Dq0n5VdU8pTmRvUJJXw9mjRCa1EhlQ
0+uHEh2rRJ3CeXvHy+cMElzXyGko5OcOEg3TU5MK/FP+UoACYD6wOwFf2ej3oYQJkftx6AOlelUc
z5ZxDPzdK32rgs/FRBqRkhoRmEBR3bo67OwFjjYVGAEsEZoAg+MSGZmlzY4drasSLeuDTj7b+bOz
NzTP5CNThPggS8UADrCU30m1UrSU9AGCMKiTit3904Mc2DtiEvyN8EyX8tWIprYGHoAgRosA6iRu
9uv+/DMrc3sdYACIoOLZx4iKkeLmJqilfYN+FGMTGOWDFAJgiu6rD7gNEun1vqKNzYp2xazYC+7X
mgYdiJIUJxqNKKnphpGnCC5nkXjuLKA1GviNSogf0jdp+K7vxVy/z9PN53O3cjLRPh8GyJflb0od
xMH92dk4acB3IDiFIB0CMe89mG98i0zLNAQhMzSTr05K/xv9CotOxK2zYfUWOri9VBhoZ4H+yl2g
EC9EW+b06FTosCtwhDcWAlwo2LImoKZIK3EnIo7b0ZlUTJHqW8pxN28M1gENLGyGwEVGyeFfCTNt
DXOs1TpoT1L46pSCddj6epsVnSJijiIJ3kclqpJVelPVQdofjNQzhsP9dd6Sj4g2zCksBtwi7tLP
ht6Sqz5pAp0+xZcue/i/iecu/TBujEJrIH4yXo3srRIkCje+nkHqWfgLCRHYvaU1mjIqtVSSm6DW
PDs+RpbgtS+QzwcIq0bKKQkhf0g8PXQHgTHdOABIJCBNC6A4uIL5OKpmjynNSikPkvHSJQ9RiU5Z
/iRi594YBEtXMNIbvEUsHug+23kZDWjHFJT0WbFPiQg9vGEqFvK5Na56Cf5wAflx5avOhyr+aCeC
iRINgVtnrUIbdY1ChYxm6p/M2ru/S9d3DviacZsBQw+Tt2oghSauKmlNbQyo7qr6N4Q2ZfUYkZ/z
7/t61sOAHlxtsBOaxp6Fy+3azjSzDDArB0V8ocek3u2kovwajLQAvIP8CQ7SUnyjVhRdS5s5GLu/
5FLvhfGAHwKwQgUmDuAF7CXOVIy90Sdy5PRBA54A7S3fndL+HwWoXEHGHF78ylL3PWCsRjoEQ/Nb
tX7vbCbKOoRhjTE1QMMC7MSLr8FRmlXSBB8+Cg/JGXXsAlu6PghQgNnHMxBN4pC/WM7/YCURsvLV
GBiJ4UZ1YMvXMNsLGcYoQBvLslOglYLF43IWKfCFsYVm9kELBjH0OGkFz9i1TQLtEmMWx0FgNJnc
Hp27lACQl5mB8dzIX+wyPSZOcTSUt/tH4Z2BcennQQ/azyCICi8Dd89ysuZQD1tSUSuoSaD8Qqmy
pJ/qv/30G6U4l6gQPBw2Th60sTof5NzWSYUhJ3h9TtDWERR1BwXa9N4fz4YCDAaBeQQkLcS1ubWf
I8cu5DFvg1Qx3Q/osPNP8hGuQjQMPZf5e7oHP0dNSNsGgIMc1CPYZwSblxkHbj1YOhURNxWIeuAX
lusxFrJFAYNuA5Og+Tr91NJPTfFkf0Y7nkTEkro5WTe6uD2WZxJxuhC6pAJvLHqQqr1gAJwS1GsA
ZoBqEzDu8pRlY51mcPlqPIN+tOY5ss77VxvuJMyJA8ghKjaWkxUNLZGiOGGeq9tZR7PZ7dfg82/k
cxNUKGQ2ujDugnx+Qs/p1BLkh9+zXPxqA72D+DY8g3XLGaOXhhkswl3ggEU2149yfGn8CfWIrfxm
pgcnfcjTx/JnVR3K6TCEXpxd6/kDXFDgje9PpcIO+r1PYQbp5qVRFI7TqZLWBZNVupX0sZe+T/R7
LH1MUsaSYbTBTD6p9PW+2g1bjZ2O8hGACOB/WdxdGWmlVmcJwXn92nxH+gNJivsKtvY48ot4eQDz
z/b6cljDGOeVWs51gNZiUnmW9oIgsMPRIxKeFcJd8F14DF6jhDQjk9UGYRG6o+WRei/CDBrYPY+H
E3AEDNW0HEE9tmGvlXjZ0C/Kz/nH3ulhGWRwZ8GUAU7DAyCSDLDnOeyTwEpOTXSJRPZ4vb4L+Xzr
hzGbzMiYmiSY7ENdPIzq2RIFrtcrDBUoEGIYP2Rjee890kZLyeopCfrfsX1yFIEN2BzBjXjOxjSo
uXHSecAMKW6fuwMqkPYSO6IwEmUiWFqEXJC35FNQutrraqxXGEHpRaEHQs8wvCShW/a731FLRdwZ
71SjyvUSinTFt8sPzcP+zYSGMcCiosIGUWDOJxqHuq/UNn3fTF1yEvF4sqO6tFD4ehO9v5CFQuSR
36v10AIRZtRJIKHBmHGWPmo/QNuSi6hhthYc5ggOKuiGEevnXAiT6lWZ6lYcoE+a5XgqOgz3p/sT
tTmS/1TwtNhxoWRqb5pxEOVHrHah+jY99OExFRqPtRuJObvRxLl3cTiFA6j+4sBR3DY+pf1pAqlS
J7jHto7grRbujNRlU9l5b8dBS91hcNEd8P58bY4CZego60XMFr0QlyYwke1Bkk2SBOF80BS3Gd08
ezCK4L6WrVGgXoiRxKIR36pxmq4knTYZZR5YGgoAT/3+sDz2J6PmwtkAxJOvyKSpnthmjNezGh5r
62SLupJufD/LwVu4hTRAnvmYtpo1SCzETRao5NcPI/65e3YW0pn2G/+AznUNyEudBUR9Saxgf94I
33zz8dwtp40IIdXwBQJnfnOOZvr5/tdvHGrUjaByBwS6CJzzBOgDuD2iqW3iwOhgxV8l43UvJAhG
fKGBG8CM1LvaVEyDfsz04/B2fwBbi4u9oxqIyQP4wuew4ynJjHEmcVDHp9BFXOS++PX8sPImPAEZ
nglBVO6EmU2Tm3kEo6fVF1I+zMWTLCq83PAwoQNJfjhJQAeD3225g3D5dCh6hi1qv8Yd+pt6eXUe
25N9GqxD80apq+6PbC81cnZJG4e5HUZo7Fn1gldOFwuNVUXEneul0ZEMRiLpnRAYmLzluCS9LjpC
pRT3EnGV8CUk3v3F2VSAhuoa0OzoacYXo8/h4Ng6mJ8DqXwMHcmz8+58X8P6QsIQAHXFzkIAFG16
l0MYrUlFQxQzDbrWS/X0YMfPZfs4x/Tg0P2DAbAQL3SWXwLsllPlRDO67klDFBQfa+1YWoKrdWOu
gFNBxzpEFxAI4L1lKa7iqexlEuTNQ3Eok90uDroDoOgJqT1Wc8MX6eX6TBUZ3O5BNfxIUbEiMLIb
x3Ahnl2EN0YWNEQlaUqIT+ghjJ1DbA6euZc8BlhkFG0Be24giIFYDNsMN0qQaupDu+mLq6x7RV56
U048I7606m6vYKmHe9vpY1JmUgc9Vn0dSncaft/ftOultoHYZhcdmHYQAuDG4ZhZiohxQq/tL9N8
mluBO7B2OvAyYmEkbFWG8eQ2ahdbg9wjB4oosf3NlKdT/CKR+mxq1bf741gvOhTB3UAVGnYs+N6W
6xFViT3RrAuDRnrJu1M0n8z9rgEeGKhwsxDNRXydH4taaA6aSkvRNRqP5c9ChJvYWImFeM7O6rle
FaoD8VL1Zv8sW0HUcG2dUECHeKENGD3e8HxuL6+bXK3VJr2CYkfTwIX+1UmvJvXC/cYDWGfAAVj0
HmdD58ZhIE1mDUabXUs0JTJMybX2tq3D2UMhAPwQmHNEfQzugPe6Rs1Ot/PrJ9RbuyMIfe7vpY2V
WMjnzkTpoPVvWob5VZ+P+nDJB8FSiORzZxppxAHIdHy/Ol6S8WQL3JAN8Uj9wAvRAK4C7JBzEcA4
mdeZUqZXyXGLX3sZ4jH5C+nciU70xi4yM0+vgHqCI7XRd18OkA/wPytLUpEn5ia/rwbMvEPT6wzY
TexNIijyhqFYyOcmX1PCNkkNkl4t/Vj3p3k+ZCKqFZEKzg8cZ2lo0Wo9vapoUYcWxfZZ2cs2hfJw
0CUw/481p4bhW5q7riOpppYVZqn2zeqhGnZ7AEv5bIg315thjFExjUV6DecLSMuEQef1FC3lc0e4
iOJq7hzs0SjzSs3rnY/pXqpGTBGMA7t80L4MEHduI+WhMWgTYCEBHruIvRaiHnvrYwb5eEujYAX8
RnBkllNkkajIoiwyA7X+WF5METxsfXPCFwYCE/XhKGDASV6KT6u0G5UunILUIz9Lcurzw+R4ew0d
gFsI/IEqHw9e4AGXOjIU9jqN0ctBUr6M41FzdhvSpXzuUq7ABqmmEuQTLSjbF1UTyF/NEYCSqKpS
kQ4F+gktIpffT5QebViJ2gUyugMWumvUxJWtL1H/+/48bepB3BvwYPBAmXzD+VrrRsmWAe6hAPU0
vZdVXqmXIjja6kxgFCi5VZl/gYJA3i0Ox86qsrjogiQ/I4hJLE8TdTNd7VmoANcK4jKMDwC10MsJ
i3s7Ne1BR6YgPGft5cv9adqQDlQPCPDA9QVoBl81bDeoAJCmbAqmR8TIour4fxLPM3NKfd836Qzx
g/2snLt4763M4Ib/fT2fxI3zUDPrHuJb6RQdDf30L1+PAB8qqhmygZv6NC2RJTTVKeifleLSRw/3
xW9sHnz9f+K5azlVzbAPLYifkqONbj3xByoi8d1YXrx0WFE13GtmNpabx5ToROOikgPahG72ODmi
9NnGGKAAZX84aWgUwodn2mJUy2EicpAboRtJmjtm6BIziJ5uW+OAFjgY7G2LGPhyHIaD9xTOmhxk
pleOni1Kb28N41Y+039zd4697JRkhPxG/pTRl7w4zfSye7UZfIVlazXYJB7erqplVMlJOCNWfKTD
Q6S5VSZIc2yOAoWxqBUCUN/mH4bEyImuVPMc0PysRoc+uezuy45cLaP3YvVIFqw4z+dWhyY6jCfm
HCi1Z/6eRRxiG+uMmjYN1RCASiImzR0JWqDHG5VqICSqw5x65t6aKnz+Qj53e1aj3WKhGytIsiOa
zKLliC6439ZrgOwJ1CDCgN0KSrrlTqrnVG/LnuqBphM3D086PYbmr/tbaT1LSx38bh26qq6RrwkU
6jkfSbXb7EE8ezDjwYYST77G0EZuuihGSwvMUXpsDkWVCFKLm9+PCBgcGVS24WmynCNJL+q8jUw9
iHAj22rQxf8wAqRFgSxAbhfRY85wN4U8tHI3KIFWvY7SS3++P/9bawzaGZRUIRTG2EmW3z83na1F
DsTT+KWa3SlDj27/voqtKWJgIQCgYPAAFF+qSM0xzuKhVoE4vMjT0/yyVzxQXChAhqlgtLF86MUy
Z9tsEC/x5bg+uImQk9bE5y1SluDBuJXP7dBS6WncxJA/VX8HzTrqanuc0ge77QXHbT1PS0X8PFWh
ppcDFGloON2DSJnO7v6pgqGzUfLFEim8i5c4w6CHNDT8ygI9Wdu68r8oQIqP0aogZ8nzwkjSOM0J
6uh8pyYH2ZXAu7F7BJDKCEPAsA8wBWeSHCUmhtKbsl9FuKJdRxGctvVxgP97I59bbBK1o1mNkC91
B83x9ORA3+6PYGM7LTRwq2zRxKFRCw1om62gf2nvRr9iEeBhYyvh6oGfreJloqLaannkelxtst0N
sm9Zn1LySf6HWWLJBpNVWiGKzs0SNMZmVFHFt+xLpHrl7Dqv92dpax1uNXCzBOJbHf2OieK3FnWd
/NKEyPz8uK9ja5JudbCVunGUQPs4o089dCS6a01eJkKebY4B1yegmYgUrix3NMENA+2t4s/6Dz19
doAF6wWO2OYQUHHAPAzcbzwDQxYNhdOTXPHLtHf7i63vd2KQ575RwD1x1VxOjKxtFH8w3rpT2wgQ
spvfj7sBbaHhIYGcfrkE0zDT2igdxe/J0Y68jPyDuUBG9H/l8wjfKJ+rKUxMxafKOaYP1X5fHtOD
OKGGCwJYa/7JiUdCGvUherv05me7ff18f4NumQoQzjD+OcSaAbldzk4r57NGKk32J8PNOpD1umB6
6kXV7ZtaFMTLVUQWWMcGTgsi5maazLLfTqd8eCkHr6guwtYZWyuN4nxgxdH6DZkrzs+wk46awyTL
ft0ck8dYOt6fKjYV3CXNypFREYAUKB6H3FlOkt5pJCeWfYqujsVJ/luO50k7GcprJIpNbhxrhPWg
BjE9+MQ874ZZDqQOMyL7fXQ2Y88gh92tzBkjxq0KNpk3linNpWFQJ4wmTK4N+q2K+Og2lpxxMcIw
Wfih8XwYUl6Bq9HRZt+2SlcqWhdNEUflOaGCVdmaqls97PeLcQx57CT67Ev6kTQHJzsXIspstm/4
hUeFJjg9EIzGo5pzCEZ4OUWrO7MfKQ/T+Ih6lv7LIKJS3hwHctFwL9lLaPUYrVuTWL08+5Nyrutz
nZ/L/aExVvAGFmUUvaPqgX9ryU4v2ToIxn3zEKfJQZ+L/d4lilmAnzUBQgDYlVuLsInKHv7f5M/t
Ac5f4t0/gBtbCnild9pbm51Abh26UE1wVcia35in1v5llQQxgZOIhXhjtRH1RmcckOsh6c3DB3sE
meYqUTQ/Tp+ztvbqiQJJ9jcvnMMQCV52WyNCoAzvR7y9Nmx7reokTUfdt+PmqBuPaNKtdW66mxkf
hx1FDv9fDx9XbBhfLVpE6/5gf7Ro5Xa7K744BZwzWEotXqkaFMjJIzAbaSxY+o3TgU2lYFOx6la4
hMtTnhmhVqCphuEX7XOlXqr8WWl3Eh68zxEic+8PF4BnuM07JBGZW7k0fKo3R8UevPEfHB0M4j8N
3AWSUbulplkYfhq/jsdRRDmxcT8hFwGsA6hwGbyWE0+VmdC8VHTfRJeF8Emnj455ipMnlN0LH6yb
63Gji7tqp2bUe2SkdD/vVDdVD3bpddY/PCUXA+IWvevqKW7elbSHP/L+WC+MLJihUBICrwRcFMst
ZU3lKDllqftSdSnjy+W+rdrwRVBUhmwHgFLgzuIDEolmplmmRDgQqSv9yERI1635vxXPrXVedOZE
K6r7vY5mToe2frZ1QbKA+cXcrbcYAbfEdpSFQ59hBFF+RgC5yD2iXXLpCOBG4Y7mfi8aBxuwPywE
+8vZ9sJphjIZE90fGc/bkXYCS7u5HqA+ZJAsZCb412qRjMAaGrPuG+Rcpq4jYsfdWhAgj7GjwMyO
HBdnPdDEoLLTslR9bTh1+Umr3EREO751Wdyq4NY8JcOQIsei+gSFPbM3qo8FOSS7S7FgyeFyMogn
4EwrWtkhjCSzUCLVN7IDeetFd/jWOsCD1jSkrm2U8nDzNMxSoehao+LB+myVHw0R5fjW7Q2vGU8A
IL0QWObkt4ZhxlmHz++Mb8T+nGanEHVJ/WfN+Xr/gG+tBquEYZ4Os7rck6ZSEQufewnxifqBOsdy
ftCbB0XEhrB1CG+1cMdCyRs7zgoMhzqHeTxFT+CNHqwzDV3tbxj+wyXLICmIouJBuKqrjiokrCYp
xdLXx/p3Hl+EAP2t1WdJZjQCwqvA4YnOMyOdC4dtrt4IKPoCi1qgbS4KgInvnEs4hJzNyvpJK3vE
uTECL/ogyYf6wygCXWyddMaz8b86uFvJAueiJDkGe49/J+OpVS5d//f+3tqcJuBeENBhf01u1eOu
oplmhIqvSi9W/IhWG3vlo9kTguVwpuFKoYp+efWFjYy264MBR7pI3frHIItO4XoAAO2CKQ8GF9AL
tK1aKphlFe99CT70+DSXppu3u4GKrAQKVT4Mgs4QtlxQJ1SmsZYSA+Y8lo/2mBzILLj+1oYENfkA
EQIMCc9wVfwfheCmTrpM96vWm5NvqN1GtlmOvmuat38xWOpFRTkJGCp5i9jUE0Fbklb3ww+j+Rjm
D/8iHtFBVDcCG8lHs8dWbXojxsUnJ089KDab6z/Ih8+MPCdrq8sDqescvDMSRUahmQ5pf25V/778
9XHDvODpzdiLGNaSc9OIlY527BAD+QS8Wi9g/0lEztTGbmVMG+xliZqGVQ8gQGzKyNAl2T+Funwu
6F6KXDztmBcI3n+QgCNPyB1no5xrqchhMfRmOn7sqvF4f4o2vp+x2MEgobENWlhyV5Gi53FBh0Tz
Jftb73fV/hWG+2JhFQBKhUvInTXACDLWlVPzwb9bDl/0/XF4xCP+k796nEZpbpm1rfkD+TsVz/FY
uM543j9FMEiMBBaoWoDOlgapNkAMYyiD5ifYQPR7o4v81/U2RagAsRU4TzgE2KtLBXI7gpy1jHtf
Sk8ZSvWoSyOBodhSAVIY3JqgetBW0ZXGaBPUt0qtX80XYvlpctFEhMKbKiz0OQGvMEpieLRc01F0
mNb11lfSg452hopr2IJRrK9o2Lj3GmLALtYQm5ok6hhW1uBH43dUz43xYzkf7P1JQtA6ICEC+42E
OaAqy+VQp8Ig8mQOvgPGfFJSl+zOKkABY5k14fHD0+TOnJNpMZLa0eiXX+Pwsy6CLKz9vqV4br+i
ybdq9wXEyyWw/sSzIoDlVHcwVbet3czpPVkSoGHWC8Pi/zAgLE+/tiJaTahiSlHhowWuM6iuHh9p
pB3KvV1w4ZPjLkJxDCMcxkuAWxogk/Ku15XcL1wTuHZHiG1f39wQDtdfBcQQ9WP8Uw9oyXyM5yn3
Caq8j+ZfZ3JV5SjqYrU+KkzLe9YNnP2rJlPIypCZ9tCSAJHpahVxRe89NhHLB/hCA18HVyR9aoC7
PffBAgUKn1jEf7MpHxwigK0AZQVSguUZIY3WdCXykz6qBbODFu2+uGGl0O4YKC4WXeH9mhENPTSD
JLkvDVcr9q38KIShbY2A3dnvjHesYHA5Ah29MbIOPFN+Mefuw0REjsHWGrPeRmizhkIxhY+ooWl2
bDdT1PgkPeRWfWmV6VLtB9/AqN8o4d4sc5d0DR2hJJc9qXLDYO/NZ7y3r0TiAqsBN2o5R82kdX3Y
ZrVvuHQ86pL3D+LBpoC4CqJcK++VOOBkDvOpRJwrAm74rfj2D/JZvS88V2QVeILMWgrjMa4hPyy/
ZGc5/rxfPN5CyCUAmIqcCPcSmoqyinN09/Jp502v+eDuFo8oKHwzmCE0AuCRT7oZKuiApra+/H1s
Hsd8NyyJVWL+J577+rnCfBEK8Z3pkZdZ3u00QTxcM4B5wTC1esWhAD5uLTA1+NF3vfumgTr//uxs
HC+wFyEbBSg44Nr82salLVVkSjtflmpXxiM0LTxLFEHZsBFQAhgP4jSIOvF4cIvKEgpuss7PjPKQ
HEMqys9v3Jvv9K1AuKFZISp7lgesKEDs0hlh60/m01g+0vFpYj3cBOdsa66AkYBrBi5dG0HMpRan
baooljBX05y5Uf6nUf+okohgZGuubpTYnNfRI65RmD3mqjG+VocuF5zljTEwCCx7RwD9DBLX5RhG
pHDqTlYaXwrPsXqo5/03zkI+03+TClZK2c4KA/JRkyw5r4N2mEX8nhu+BZw+1GwhSMbaYnHLoJLM
UUY7af0GK1wrk6erX5s8GPMg6t7un46NxWB1DOBAw/UDw8rdC3JTK92Yl7X/VXH8dBLM1Vo6K39m
yCFUMqKDOfde6dA4rFWprPv1SWsuYStgyN4Qj9sGoT5kNjVWHsstxawaJclHzY/KyK3r2N3NA8He
DsCegVMPJUrrXLAsWWNsTAjPRH8ee/J779yboJmAcAdwkjVmKO2rVlHi3vCnD2nzMSwFL+q1yUBp
LaKgqCOBklVv6Tg3Gqrniuo3tUuMQ+14YX0xOoFDv7EGoARkADr4LrhAOcNk2xGoAcNG8i03r99I
+OX+HK1PM5KMeAPJ4CgFefUKez4Qu1Kq0vZp337uQEOU1xrAktLn+2q2RnGrhvPxaGroU2ZV6Kym
Fq4yu/24+yWHhWCZJ0D1sZv4DtCd2aIUU8Fa6/UvFe0xBN/PZnnpxTPYNoI/zNPGo4QzSqEWq2Ze
qIafpb+i9lR+lYvnUT3J84mOf3dPFdabwW3ASwMAKKdKsdFQPKk0hMqOcvS4u0spWmPgrIEyAeWY
JjoncCjx2dDI3MuS6eeqG5eXVvSi2ljphXzOJNlUjidZoZavXOswce2oE/gbGwoQ3IMzA6Q2Xrgq
N4A4kbJmKivZbx7j/iWcdgMIzIV47vt7FX30pKSR/cS1QhdA8d2ruxDPHYRSQ+/qbIR4angxOVAR
lHTDKKE5rA2riucspojbPShECuMwASBMzv8W6nNIHkLp5NSC47CxBgst7Ctu7mh5skCDUgHZphl/
CvklCU/3Z2k9CgtPWcQjMRI0l+CPW5dIsp4C2OYPKVAux6oDDMmdRU9nNhfLQw0tCHmi4TCLlPA2
gw5xN6MJyuRbzjmbP0nTp05UNLGeKJYJByMhQiWgeuPfnnOipkoTN0Xwya51F3Zl92FAnR6+nQXu
mbHg3AtAGZEod0gRGGHu2kri7k/RIJoE7lPwHcFjBYPLcqXV2oizzKZ50KWgDjmR3RtpIZ7365Ow
wuVqQTxRPzMqDPJ6fyNtzb+BbDGCfHggorXd8vPpWFMltpUsADWQq3aKW+xGJKBfomm8p7DggPFU
SmqUpfUUZVmQuE34tSh2X2uI6QBPiAZxaAuMB9zy+2c5Ly17lKtAzcFA27io7fXuz9D6ZoMGxj8L
PwZXJ++g5vqotEqhVODKOhDZLZynWHHl7DmP0eVzdzYOkXvkc5HjQLQVLtNyNF0r5bOczVXgNc5H
x/G67mC6yrj7TEALjgOr8ME1yhMzZODUbaIBTQH0TPbC2Tk0+wvqlho4n2y0UzyqR2hIu/wwUNkb
qvP9VVkbQGhAgoPBCeHWq2xf3xhYB5TlSeHIZVAlj1mBEO6l6R5bEdxlfTrgLmHx35nYkKDjzHg0
NWY544wETVuixMRFOavAkG9pQFboHfD3Xmu9HIdFYjI6kV0FGv2cFy+7OSjBsAd2I2RskAXHq5Ez
f1JYzEpKaRZM4csYH/L9pxvyEfKxsKHgfvN4oBLZIMtJwxTdxMEpZmhuK112LzTaicObQeEHWwnu
sa4YdDanlnFx6adS+mDWjwDcppXA69jYTizyiVpiFGgytv3lMoSmkqb20OeB5Cb1nz+J86sWHLoN
M4IIENq6MNw+jC23YRMEj0ejhSGXjOQ5HgxPGnSvAqn/KLvx6FbN1/vztrGxFvq4EaWkCvs6hr6e
TEdTb4+yKPm09g4Q9sYJhKMJV3nVCrKX43lMRhA4htXJDomr226lC4751ihYOt8CDyWDonDeYATO
6TwPlSLopu+q+mcWITi2xoCAKzpZwidkAZvluiupZXWprYLk8qq1rlM/0dS/vw5bO4vZKGDBcFFj
xpYaqgR43xpEs0GRHfX8RYqvSDcqgu27OU0geIcdQfAb+ZSlElR9l3bWJnlQOX+yaxcL9tLWLLHE
O/bvFprNTglIp2YjC8r5j+Z8Vqov6vT3/jRtqUC06X9KBpVVKUgRkz6dqjALqv7Zts796KmhwBNh
tm7pzSJDg1ATTAlD1fDlv07VaqBeztPAyXwZQ4g/l6rmTvgnh6/3R7OxHsA1oQ8SVgQFKKvDPma4
yHsDRst6M1GAKliPTfFotIAKI4RtEN9aLnc4zWHdUjAgpq+0Owg7IK0mSkUtDhLwCIrjf4gNLcVH
md2TOZSr6zB+QgDJnZRTXR91cpaj3e45FFiM+Qi3OQs2spHeXOPaWA5dXXflVcuyw7mMRAROW0PB
3cSeeuCSW7GFm5M0qcRuIV8Br/DkgVDLa3411Q9S/Ny55GyqkD/AixInBYNajiRN4lYbc72+mkAw
HjNR49HVkqMiAD1lkeZn1dmrcg21k4ZaM4v6mtcXSX5U9qZYGEcu8sjAJbP+HXwyucmSsNdTUl9r
7W901HLB6d76etRKA4ZnwK/Fe3I5OfOQm3ZiqvXVUb1f7W5yInz8rXS2CW42UdllZmdRrb5W2Y+D
qQleGCvLxElnF/uNdD1uox4NC+rr93gKpO9D92XvxgEEBfFRVCaiFA7Zm6V8hIKcoo+6+qrQY0GP
Iprw9dQvxXMnbJTltMlTiO+aZ1p+TkUEJhvygbBEbgtFV7il+f47wxwlyZjF43WwBs8oak992z0/
6McGHwC15CCG4nFZUdikxKTdcCWO25APRNovHyk+1r8R186aN9NUzGqyUXB1bU+NUyL2KorHsc29
uHdA0ARbiuQ6QhyAA3MLPGdJOqkWMa5O8t2IrxS1XPJJBAle71KELEG+gkO8Sc9phBPqvKh+bQJN
G722yY5ERAW/sdQLHZyX0bdWCxcdOihVPTp8qTTRu5GdJX6qkEHWERJibyL+/asXXZdRBRpK4mXa
R1iTU5r/kacHVD0mcv9wf2dtzBm8ANAfIK/PQKns9zcnWwYZa5qDxutqz/IlkT3wFKIt+Hm/EtCZ
gOKSdZmFnqWSstSVMBom7Wr1b7N17LVLsZsMG/lYvClwaaPyeI0PQVPH0IqyRMMR9JT4ErXu/SFs
rDtyUMjGAu+HP/wjz0CYWiNNrl0z6dgYB2U3SydLGiAJxR706D3Kn/AskUMnaRz72ho/hx+kSQXf
v7HOt/L5iL7ZWOh7glDqNS171ktCBw2iKSLX3pikhRLOaVLqaLJJDiXohFyZF0mwjbbE494EsQz8
PoQb2e9v9qoaNzOwl6aF18Pjn8gWnIS1dMDX8coC3S6ofZC7XkpHU1BN0minXdv6SXqws8v9DbS2
gEvx3NwUeqKrDYF4uXx2rId+fhims5XszuujnPF2FJx9SrN5KFOp1a75/GseX+nP+6MQTRJnx9Wy
KSPcDtq1bC/Zh1wTrPDmJMEeIdwO24d46XINAEjITVoa+Hr5ZCfuVLr6n8LZm7DGFOF9COgu2pvj
Qc2ZvLBUSFLGuOyyUXedqXDzSnDYtmYJGGE0wERoEc9FNsybjQqCnzyjsWNc0cHFpSD/3900jQ3h
RoG1VGDGxRyXyOtfO613B9sL5Xbva5qVxYI2AG92ZFaga6lBqnoN8UVVv34p0THaDEVBh60pQlaC
IfERuF5FeUFfn1Ct7MzrUKSHunWtQRIsApuD5T0KPwDtHPFAROwdrdmWI+gSneCebq1rP3ycI8/J
HoZzHTj5/hOxUMO5xlIWJ5FjQ01JPd2LdrdGhMuEBBdQ2ohoAGzOrYM9hxPKgFv9Sppj0x9bUaHy
+927nCYEfVDXhhMB7h3squU0aXbu5Lkth1flU2MZrppHbmj8KvXPDi0OUnlQOrfc23AeNzRqI5Au
AqATUE4+4hR2ZmFbYxleSRSdQ0k6+XutFMOLsBoJpC0AiuDOX5G1TgNUCn3tJrdtj5IpiKKsNy/k
w8dkviYQNTz7SGKYJOu0hL7GaDYEOr79hwPy0TsCvJHsJx/Kcrqyk1PgLK6KWrtWdgYu7x8m6EYB
t6uacNTLqYKCUj41r7K623jAj8H7HFHR98pMTrzct6jhLyPpinhfUgIPKUgRrecf8rECQPoxj5IP
ziRKJLXFEErXzHrKlfMgKoxdO0toFfp+KBiEbWU6VKlFFE0xkld7fsid19g85dPuS2ipgjMb+VgZ
ctdChSF5iL5l0V6EAtxtFjEGERKuuhU3WwS8ZWLkdvKqyw/ZYyFis9hYAUBEdER7UEaARxXnzfQD
SYdsluLX/BdpD9lu7jp8PS5n3D4osQHdEjc7SZWpWTU5ySvap6A+oXjbu/2X4rmIt9rXZmv1EJ/l
T3b3obYE+3999Szk25wbA0o/O+l1yFe6Q2llYE1wk8JNaH2gdirwKzf2Kh5UCJogC4grmw+djLFp
ktTJ8lfL/Fx0vTuOZ2UWjGftljFw3H862G648WeqrEFyv4QO6VgOIBM8KlHshsfdi7JQwrllNlj4
wzSEkgIV9XP8NOf7jwSCubh40MwGGV++1HZoQjMPwzR//dJMH8Z4LwQPAVzIRCxYQU+KFdAvSft6
jHJiXbPkZ1sctN2tUyAf6FBUnWEtkA7i1iAt+hTlcqF5HWWPPgi7PW0c6IV4bvYTCc0s0X3ZvPZ0
PKX/j7Qv7ZEb17n+RQa8L1/t2ro7SaknmSzzxchMcm3Lu+VN/vXvUV+8z5RVRgnui6QbAQKI1kKK
Ig8Ps891zhWHaFMC4HFIt+PKt2V/rDAzdxmXCQvUeWEGlglnUkjYUAVkG3DpoNpIkAJIRonGaL2p
t773GVyIY3t081OsatO3oQkofYBfjKf6m8qtNaHOHNus2eh/Bl4ysumnWntpki4qdlcTmEg9IC4D
fm2Q+iM5vpbTlFmRWf7gf05o8xI/l0oXZsNErQRIFjY107Tj4+x/zv/TsUManJws8oqDp6rGlBYM
0GkBSMWTGhkIpMhlso/EDMYSZFfWl8x5+X6uqw/5911m478CUOuCxAmSKHc3UcFYD5r7wfqij8nB
Q9fi0Tz8bxLM9V6wsgf0IsUUUBmhneN3TMBEQQEedHBl4M9Il1Fa4aFVMwPD29o5o+lln7MqFgjB
acGhiocWlkjWbIpUSurO9hfL/E/wM7G+Pl4deYPRuxuhaZCZwWESmicpXaCzoeySmr6m6aExws59
tfLDZCmCM5Jqo+oLL0UU1oggInB4MmKR1Rbzk6lNUTj8ZHRfaPd1tnau05sIcTtgxXyQj0kqlxtT
C6/MT17j7uQbnytKHi+UZP/EFDwYP7BhoKxX6Pb6GFXoHM2DJYlJS5PQsL+YO1tuvgmAyw2UOZJk
IBSUJlBU1aCZzA5IOR31kzce938/fFYU9AJfLgiw199v+I3HjcQJSDF++jA6+zqDvX088tIIXYle
rndgzlm3KkOvvQANtXAzfJtKxYtn45iCXh4BXHFEoWjW+uupq1GLp1Pyypwwpv9YbmQGYZcovPpt
KeheDacVcQ35tV4mwEgts568Juazha58TpRW5171fN5QBgH3QvwH6W8kjmWVs8amHZEmJUXnhNwC
9uRpJxGA2A484ADfhVXCWZLJ7A0/7pcOqVjS95HdXZRttTYWCtUoCLPC6YCLLwdbSz3zc97rOKs1
6L6mUA+eG3BUTzvxOZgHdh1wIwD8XCyULx3aufCdxOySgCz/9Pm1+DqMu88tBAg6XguMOYAKSNY1
cfyqcxLfJ1XyAYyw7j6v8u37AZrBUonmfPjX+tgaGkMYozB94mkn/tGhCrN6b5PERqNoHuVHiP7I
Ub5unlxnCfyFDMaTa35Y6tNem4ENANOsaLaO5g6WdLdVLGFuUM0L6YdPM31KVTx4W99/M77cS3yK
Pc03MowfXIs4mnc6lFh9/EHWEoTtoopAdllnz0cseo4XgiBlaOnPyFlyqmJP3ZrDrRDpiDKndCYX
RJQkB8WXFu6MJd3NQdqCYMlchn7xC/HsyK5RQ/Vj/xYjX4WaWh/1Fsjwrk8o91ru5o22kJL9RZj1
8/Ho96YOVUcCRCSoUhFulr4eT4nAyqrBIUZwNRjpqheefXksYmP9BUcB6suQPEShnKRieqOBdcZu
HYI2XmHxnCa/Ho8vPvEmwCo2ABW1yOPCBOF1IgOVCjNfgLuPPWJWv5b+XGY8BEdFiHZkoW4c4B0r
4t5b8xFH1sesYLzlLBmP+17g/V0C+xrx6Zm6qs7AKgnSlo9dkacTap1Igsu69EPmfXm8ZPe3A6D4
CC7BcoCi7K4ZWe0Hld8gOkbq0jm6wWmysxApmzAZdtJjWbiE0HgOywXkBqgqPPElN5ENjv551eQN
FmFVEKU81JgqgH93goUEIPNRF4an0F1id3Y0Py6y1iRD/WL/NqcXY2eHxLc5AJWIv7hPBYpzPQfN
HX00+TZsUhbhWD6V/l4jjhwQVgbBpbduT3K0dTI0PFNjcyZuday0l7z//Hi3N1bIQlwG4GbUh9+n
7oeCanY5NJzoBVoyf7TZs5bu9b0xBZQtIJoOAQIjsF4iN6kLu2qShaCV7sUqD0i3v2OR4LkKlJ2H
tme6ZMX1LPf9OjY5qUoQnTRZRO29ei38JSQTYUoEM7WcVCyCuXY7z5qJlZRhWdXhO84RoEVAIcIW
oh+3zOLh960R9M5iEr9kaFZ11lT8XlLMQRzUlQBpFzrbKgZw9ZgE1TahYZ3S4WlqkojSH4O5Lyv3
X1GAZQNsLKICcr9BfUG8gBaVRTz3Hzf+me/fbaFp/394Uwrwznmw+LwqMHzYmDRcit23NnBMCJwI
UiMUeICLa31g0UzSAd+JzgmKweImzBWX9obKidwAOreI+va7PkZdN2eIldGFGOy7O4Vuf7Z2kj+J
HViJEJfIjWW1mevOIysXknkH+2dnHMvuwlRM6nc30ZsQ0CCjch5PapkxjhmlabEFQqzl4PCo2hu9
+u8k/h1fCv3EXANLdNLAAWxOY3BOjNPUX8xZEZje3o1/pUgGnPU+H6oRUixU81ph9t1SzWNTAqoY
ASsD0+EdQDGuGAiEB48Tp/5YjdHMSKa657a2AqcV0WmELGEGJeXOez/jXLPhxjphH9YqPMLWDG6H
l4Mbfu8G5Yjh08E7mL/H1xGlI4/vIfGFK0cNhwntSaEQCBCIAuj1ieUM8B9OUamKMp6siZKnZY7c
nW0f39TCRs02GALBnX9Xa6h7GppIZzpOFDtpx3k57p8Doj8icwZ81B0CO4ezwxDE4STwzlQ7LMXH
xL/EKrXb2gzhDoAbFa4TAGvrlXKWuE4rO+OETi/p96E96Ok75iE63aEuBXFjwNbXEpJ2TGO/WxZS
xNfafvULPZxopKlQd+JWlrf8RoxMjVGi2iLWTOxGZRxAatkt32r2bDiH0kTn1cvjrdm4/eAKIgLu
I/skTth6Sp2fTcEQ4yHmaK+wJSU/Nd0LglCuKuaxoYki1IUoHVqWI94laSLTDZ5zb9BJvXyJl5Mz
PT2eyOb4yEmIUwyFl/2Epk5KY5xbg7AgmnnYqrLvqvGl79e7JakGqzCIGdAoR+Vnu/vJjbyywLwi
Ho6EHQ7weiv0PjXLgls60dM8NA9LsBMIKbQcoBrBwgrgPBpzSse38dlUlsiGEP8jp1aIRmYKZ3DD
VgkeVqSg4Ibc85gOVa5XmnjVL3U4TZH7VQuOqNx7vNEbao6yHcTcEegT2RvpXrK8yvc6D0/7sYVP
a4KP0NbDMVU1St3ab3icCB+A/BXcrJIzZeax7cULgxJafRQELKr2BtGwG3jgiQggCrwBqFlvd5fY
TqU3LlwRkK45L3RWodu3Z/CvAOnEWu6CQFJvLcRuT+703P/evw8CnY/mqMjCI3i9/v65m7yex8ZC
6A+uP/sWiVXEVpsTEI3FUYGJgIvsRwXelC40GBa4/r+aKnRA8PZ4CvcCLFTYA9YpuKgBuZQ0rgZt
nGNk3L3WxnP2ksW7d3g9vPT6AiOuaywVhq8++HUUqPrT3ysCyhaxLG+JCSSXJXX2KmrXeuk4V6NF
/7uTl1263dkVcJbdiJCRrxaLuyptICI4Dflpb+kUDJLAQaL6El4mmOLkN7xRJ5XVQtevxnhqjk6i
uNvuzRHsqCiuhggYDJki1UsARjUSw78a8+cBF1rrMBSRXGyVW7BxjAQNB1wb4DhEemKtCYxmSasZ
o3/N9L/Gl8r//viU3u+ziNGgu60oFxJZwPXwSWH0o1Yu5XWsQ90ZQ49ZYadIEd1PAUwiggoK0Cxx
TcjKXHPHzq26uPIsql95dng8BfGJa49mPbwQf/PsokY/pZOD4WPnx5Idtf7DcYpf2/5M+7OxE+eM
U4UklyeoGhBfgTcruTSg+vOo39fs2pgHpp3rWnGs7tdKgIPFYwIl40iRS1YjtRuTFX3Lrv2vsQh3
EkK+fT0cJJFsBMryLuUY5EXb0iVn1znUJh5SlEc+3ot7jw9lkKBrwbtrK3idot69AN24ceV1F/Vp
2AXDoU6ODI1A9eNjURsrBVECLIrfYmbrbWeIrbDFso2r5T4V7quxE48iRoSrJAKMonXVHbX8EmTa
0qJ24mqi9bRuopOpquXeve7hHL15ZXCPEeGSdC9mnFldbFlX2zktzTNfTjw77V4kiIDPCh2HFZfT
OUuGBSyYa13peK7TA1dF3jemIO5O7AFM+X2G38mT0kQj8/m6dE9acEqsD5YqRndvaN/4SkC4B18J
ASLJV8oXmhh6BRGopIvhj128JQqm/WonSFH+T4ik1qaDQtsZFY1XLQC3VUhVNSr364Rcmoueuyiw
BoRXLgfjy7I4eWwOV804GM2BF6dZVaZ3r3o4hUjICqjfBvjfsVHbMYG88QrFHvOoKiNEcNB4YdhZ
FwbFQLM15AYFDTUCs7JvqRtpZo9GO1xjuwZq8VupooK/N+i4kuAZ490IpDlQNmvN9n3NyPO8h4A/
4z+NMvL5Gf38qsiqzt20241CBS6IOeCKg83xrmOPIELSFi83r2i9RttzGigup/vTKyp8EewHlwlo
62SsajPlZe3BqF8n9oHSEyB0Bjvxv/dquRCCw4UlEz2apAUztTF1qzI1r6l5aK1w2K/lgt0XfFoo
OATbhMwLiqZGyVJB/69cB0P0S2kePBVUaENBbkXIWs4SvWYOCIWvOXKESZSZwAsp7iaVCGmVOFBt
VVBChDW/5H+N9KlTtX+6l4CryIHDj6wRDLvs0Y5DttRlG9RkWP5yi6e6HtUsTioZ0izA/D4XjqnV
pNI+FtXFRoG09e3xcRIu5dqhwoEFhF6QZcAllO+lcRizLMm8lPDyUPtkZOhDEw1wcdkrT/58LOv+
FveQIET+BSYFjokcIrLHdGB2N2akt54+O/Fus44m3oKnBnhIIK3kEtasGczUduKMOHDS5yjwvj/+
+o3NWI0veWt6bc0IeWD8pHzS6aXRz1m920CJKaCXGCI3ohZeLOCNd+s7Gm6/TM+I7k4HXvsR/+fx
HLZ2ANAtB5kdhG1wdawFmDE3KtxMKYmf+Y9iv78s6t3+HV3Yx5vPN/W+zgAUT4ml2eGnplUp9f2t
tx5f2oF+KflkBPj6bBDJ8qNZ/5XrP8fkuv8GXwsSSnMzkcWuSr8Rgq6T9o9/0oqf/9s2SM4g1Sov
ozbGr6ywHSMVo/DGSRVdbFDaCJcV8TNpl4240ts2CBKiJQftb5+dlQ/ijXOE2iRYDryKhTpLhikv
/V7Llq4ghpP8WVpPBmLMu5dIxN9R7Yt3FyoOpLNkWdqkZXadkDh7Tp6DWaFp90sEXxzpbISqkYFE
Sme9w4Bsdzqq3HqiOUcDjVVGloOz/bh3Dmsh0ir5qdfhFip6EhQfRvPjEL1jePGCREIeTZlkWso+
L+Ma4LmB6MtHw3mudtK0wvfD52NcOALQ6TtMaVHoTusi0k5o9xpE8c4i37fhBRUNoBGe+CNFCibX
Sw2d6gNximv6c95JC343vGRLU+4YdAiWgcTFgfY/c7YXGYnVQaoD2EKYakQIJB22K9AG9os7kNwe
w+LkAOX5eHu3juiNgEA6ov7o1V5S2AOp3QM1D6Z/trvzYxH3aryag4y01bwk0+fZGojdZ0eTaYfm
9/8mwFyrGe76LM1bzKH3/nb+jq33DI9eBQJEgHSNjHsB912vLc48kORimHk4+Cqyks0FQkQO0R8R
55CLF9wJiJV2gAro8afsWW/2FXq+nVFBQu2hjxDQYLq0xQEw7Z1RBQMJLhkIOodlf1wabh0GB6AG
BRiwduv119vUHHjPWzipTx794reKaN/GGQWXtsiRGvCE4dutx2d+Pfbu0DPSsGOjHWrv0ufH3UdI
9KtBnZAw1HcuS1q0XQWGSEbsCiGmF6P59Xj8+0cbUlkCbA4YCmyo3MizR1h3SgyrIbZ90t2wdD9k
wdnIFNUXWwuFGxnUQL6g15NfbQ16YJZtOzWkG6K+eSqWY7w/9Y6JAMaGUnqReZfTKDHVC33xA0yE
h40R5aqq562FwpvWBtAPyH9c/+u9Djq8bGPUwxAr/Ql22ajCQ4E6B6vb7aOietEB2RdCyOLcSobb
bObZn2bGSNxrIZivVUnxDZ1GahE7AZYyvHrkSsO81G20bqWcjN9N4yVTsTRtDg/slOkKvCVYw9bL
JLggQYVWc1J8SN2/PPvb4+O6OTyMkeAdROW2zDQ1I/3hGwvQiuByizRALJjKy96UgDcUXiG4m9HJ
ej2BNNENxBiskdgW0gRNE6rCJFsCUAqLjCWIN0QJ91pAYjZpPrjaAHRZxz8E9W64ETCE6LuNVlSC
0Ug+P1bsNNRm/kCW5ljR06Qd7OG0fxMAIAS+DBEYYfukGTBexlxfRsLQgPvY4Nf+8ZFoQkjawaMc
p3Q9fl4XEx6Kw0xs89V1/tjJZy6uHRQUIrYjGPKhZ9KtMHas4m2njSTp3cPfWqfCxm1tMPKgIgGE
ejAEKdefXzdDkSwLnQAF+TnmFzNVuC0bxhTtv0RKDkcUKT/pAGWxMes+C0bChw9m92Jl14G97t+B
GxGyEmhp1wU8h4gqoKGdlqGvcN43rKklKI9FuTMwu3KYreaaoc29C8hafPLLT9z8NA0XXRES2Voo
VCQjFom4yH1RdZK7wzz3AyeD+YrOYCw7d/ujLki9gswAiQfQfOIpuN5ro+MtqoYZJ1r2pxYN8+fH
+yC2ch2eArRBxIsC0W8WcZ318PPAJt+dzYW03Yl1ETg3YuNDDps0hGX+YdIPj8VtnFwbjD2Ig8E+
gdNPijBYDInT0o7hr3boTA8230yFpdjYEhtWD6ATMFfcQ1PTwELOzIN1SjQ/as2PhfZJ7+r90wB+
TZSriC4wd7Wek8VgHlk+gg/8ZxHW4/fdq7QaXtoUOlce9YoMjUeAWGPnuniHgQLxCTibYacAC5GL
brp5nJ2sDnoC0Bo9GTtL9YX9Ww0vdPMmvONRbmVtg+ETlETo19HZSXl7J0A6RkXjZl5TxD3JFj/k
PxZlB5WNU4TQMx4kCKTCwsrFvLoNn3ia04m4aTT7Ia1e+nm/a/9GlY7HLbINjhxE4uhxNvHcHUnX
ZOcKmYZlOtbveMA5eDxAxQEAun8/8CzzMidLZtKilDSsKoWR3VDn1fDSRZf0dsGXQJuIkRzqKnqP
miGIBFSI4N24w1MUI1CIk5njmu6bg4EfxSW0tcuiNA/0NsJUyB63l9YLwpDOTIBp7tGTsowWa7+n
gaenqDwHcAYet/iEG1UY0znOvWmZCfL44RHvyP3jg7ACFwMAwXCG5UfJ6Cf2MLr9TMw5GlD9lypO
6cY1KgoXxdPWQx8ET/p+vBiXmcXxBE2L/tZ/sjFsVP2wNw4Rkq1ofiCojVHRKx0iEJ+MOiDBE+mL
01Ked3Z/ga3AOwGuGAKRAiIlu6t5oFnxLNztKfutG+Hs7I/KrwVIS1QOfe8ABQx//pWbL+n8tPcy
wPAobBfvZ8FeKS1PZRizxXI4e94Uh4v9zXQUW3yvBWsBkjc5jCggjYEuJnZ3msdjR6/zzrb2/90D
hI/E61xEkiR7PWVp6/edP5K8/ZRoV0dxHW/MABQaCCMBsS5Iw6Ql6jrQxTkdG0ip10evzM46fmZe
HnfvBKgMUUEFrxgqIRf7BZxllZ0aPemv7hwcTX3/swcMPTcCpGXqqalXdmFBAFhoJz8OU0ux1/e6
BjcVhfkIlKBkFW/DtTmyY5+lcUD9a+k2YV1aUaErAjFbEoCuw1kFgRvStpIEKwsmXQMft0BOiFzh
qEgsqMaXTqun1bETjDS42jzqiwP7tnuP4Q/9+/nWeoEy3Rsn3mP4qYnmsgLh1rLbYoO83QOSUsAL
0CJPTPDmRmiTHgyrqJq/dqDrR9urcFD1ot5cohsJkkHqOl5PrQkJafW6fPVUVBsb2oZ2OCKfjZtT
vM/XE+hzs+OBkwfXpTglFN3lnrL9txp4N0W6XBTWggtDOkRzSnPGEFK8AmQfOnodBl/3b7MA9gCq
aYhe1JKHGlg17ooh9q5TVM9f+kTxqrq/NbE+N8NLitw40+KYI4aveIbONJfUOTXtU+7vP0qoxwKu
B/SeWCcZNpslllVMdhlf9Toys09O9XP3Kq3Gl5QBrdJ1YwDK47pYUdCerP3uIxweUfP6Bpi9g9rY
1aK109LFV2/+g4YlfX38+RsHdTW8ZCpogkdONWJ4QN2GIfSXg4pWaEPTVhKkBSrQnsReBkhoI384
Fsbp8QQ2h/eQYEDzGRGHkd6BIx7StPL6+Fo6evhk5/srfVDjBYYNdFdBlu3OFM12qWXWMMXXg1sO
kQ+ulv3ffzu+ZCl4kzp66o/xlYKHMXmxlndYOtsRrhEqvXCU5MZ4yMlo+QiGmGul/fTTnyow9NYB
uhn+joeR2SyecpghY34pnL8T529TU1zIG5ZCUC2AtegN5CvPwHS1mtsGlsjqj+5xvBTLC/d+7d8G
XMeIc4LDC1WcUgipjZMB8FjcB6gzhocdNouKoH/joDpIkoP//Y0pR84T1kPuJ101utfho29+doYf
jyewsUigcwCmEOxRSIfJWbakQvOHrE+96zhXz6l9ST8F9SkpdxJ7Cy8VpYJ4bQpzev8cRCbS7oYa
YgbjnByH4fx4FhunaTW8dCkszK1p3GF47eoGX/3Qn74+FiAGWMfy8NAEvEmoMngvZNhfG1joJNL5
2tXMijAmfn+F9zX1IZLP+y8e5PIQmMeDBG6AXNmluVNeMBs0C9xuw6SP8kCx4xtrJehghFrDUQJG
Yu1jDEHhZbVdBtekODhBWPGjwRXbsXFmVyLEobvxw7yqNZ2sqeBIvqbueaKnx5uxMTwCF3jyA8yN
fKTs5mX1MsP4wnb33xlYvXFaFXuwsUQBUvIi64zCqLv4UQIXo9H7KiVgFLK1C3rXapbCjdmaA6IX
KPhBAACEcCJ4fLNE40SnarIsYISeF+80VJf9S/TWrwfJf6CQ5Gdba8xsnoIyJZP/MkfU3P9wRgYM
FW/Izwsot+REInqUzfbQpcTzfs89DYMvjz9/awNux5cu/7oCRqstMX5j4yUSlUXEdvIYC4uEbCMW
Hj4qorQyO5jHFz2Z2BJfWWVGTnGpK9Up2triWwmSFmjx7MQNoi/XcSAjP1JfYZNU40tGr+9ymhYu
xtd/l/TgjO84QrefL3lIXHeBQ+4wfBXDi4/sZv/1jD2A54UwP+IXMivB5AC8ay16jLqV58yswqJ/
qp0+mj3Fq1kss2S6kbAATZVgzYMvLy1TO+gVpWD6uY5jaC+vp2g0/3p8Wu82Ahln0YsBBgNIm7uU
qubj2caMRbsWRVQvYZPv3QlpfMli2xwuZOZgfO3z/FKTxx9/p2oCcoycPPDyiGbjvbM2RBbP/NLP
be3qG9o5mZ+c/IxCI8WFoBIiVvDG2mnZuDR662jXxv+T56h+/1Q2e02SmAc6J+LyFOF4Oe9iW3iS
eHYHB+A8O18rQ7HHmzNAgRKqApGPvEtLpfAlUZreJcTOzzHaSZjHpDk+3om7g4quCyjdBxkZbgQ4
ZZK9SHpLT5ndO1dqWAdmnNI6cksaGap+dBtTwaNHgIbQalIAMdabUQx2UM8dKkId/1IbL3V18lXt
ADemshIh2Y4GqLeyqCFCM0ILIOH5OUWTrF+71wt5JNA2vNFTYU/W86BLk+dThopTP0fboQttozoP
g2Z3UYkoHBP0YOAPF3E9SUFKFHZ1+dT5V6/+MnZnmkZBqgi8bS3XrQhJPYaS1Z6RND4qPr7VxaUd
glDXz5OlOGAbdsoG/AkxVuAaQHomz8QZKOVD4l/TqEPtTQCGhcc7snWywDUMJimUMuBpLf7/Rs3L
eOht8I/417YI7fxA84uuYjzbWqpbEZKSWAEIDW0hghmveRJ6ehTTD8n3x/PYXChkfMCkAf6iO1vi
FJTbC9W9a+f8ocWEvmMfAhcoMaQdoO0yDqrmll8j5hRfU/S+0aOm2YsiAmEeQqAoExM1dnfVJF6V
+13AMhc1SmcdCVB61FREIxs7vRIhbcPYDqCl5xAx1Ce/MkMz0cJqtwcC5UYPC6AZBOsz4Fzr41R4
cW1YaUZJgMzYc0cVjsHGLguGVQOKjdp4MHashx/NhgMn41BS+pF7cHe7fyL1A3p4NO9DidLdK6U0
tNRNuZERlkRdiiDWafchXY0vKdtsND1DL7aMeN+ofZq1/fcp3roOHloATAofeb06ZglmjmBhGZlP
3P6s63/s/3qA3CxU/OKQQsh6+NizuD7OASV28MlBGw6V17dxQAEvAMsL6kjgm/nS52s+gHq5YVIy
NMSKz2NDsmm/UwMTAYJ46DHYqWTWbTtNe9tsMIU8+97bR4o+5vq33auExDbe6njuolRPDi95ixd3
5sIo6ezjEk62whCJE75yjZGsuh1euhDidGT9lPSUsCX047+a7JQ2pzhWWFOVFOmezjgo9IO4pWTR
np0GvTK/1AxLFb1nqdCKCwu1UdYTdLWW1KlBiRcfLH7UdrNIvq3Vv+NLa9WnKR4Rnk6JiX0+8O7w
js8HzMBGul64TpI2I15vsKUdoQ/abz6Gy+58g/h8qAMyAXivQyfW+taYqZMEZZmDIj60nNfKVjwj
NoypcCfR1QshJby2pO8v6yWtljzIiX1GxfWSKypWts6QCLKK3h7YXrnUs2FpG8yJWZDO+WnX0XQK
zJOraotuiLCFrA9wvEXzKkRDkRVYL1KRT7HZckgRsbfu80wPLn0pkoPODho82alfQq5FvaUql9lc
PMC5ITMQ2TkpnAKICzpaTQvksg/xl6nbb8pBRw9MK0IeguhY2hv01XHRWHwqCE2Aqjtl2d+7zy6Y
oAFxxMbjW+WzxROnX3wry0g8/GH/aNu9lSZAu98OL61OnvNqogGGT5uQ2tkhnYf9yic4hoGEwl0E
7ZN0u+ncbDIMmpG2hZXVvui72VIwBRQE4DYF8A1UUdLBqlhR9ktvp6KEgkW9CpC7cX5Ww4v/v/G7
PZfPCRoEobjUPxhwNRT7K86HpBa4pVFfIrJBKBqThq9TXjpsQsknmqPy/jwOZhhQL9x/iID5xOIg
b4YHlyTEy8As3be5KLD+TzodEl1hQbYmgUY0It6K6/SutmECbysrqI81qo51cQjqIwpZ3jGFGxHS
LqdVuRR9ARFBe0zQ8ebwnuEFCxhMhPDL1rtc1TO4kTtKSeE+5d5ZUwy/YWIDZDb+b3jJSniJaXSd
kcLXSI5Zdmmbj0ELBsHTOyaBxC6KbwHVuKvEoUmWud5cU6IBRxTn9NCrAlrioMinFdCD/5Mg5nmj
DIZmVWUzoEeMVzfh9KMrdxemQZlvBUjxE5d3IJTWckrQtqK6jCqAw/b3A78tWAqhdNLwAe1dK2Fa
RjTv4gJUp2JM2xwffGYorgbkDZfqen2yougYT/D5dDrpQcir/bcNlOzf8YX8m/XvssWueYxjmn8F
MtbbjfoUqw/wivvWUuoOkMZSr886VlLC8292f+b9e5T4ZnzpLpjhc+e91uDzlygZXzGPdyjAzfjS
8psza1w/hTfsT2h8e3zPVYDKM3Gd4eWJ62y9+knSTEnlw4/k0+VHv5t+CIt/O7q0OFbVduMYzzj6
3y1+sFR9gbds9O3w0trYXGu6JOcUZXqnih14hdT9j8fLv2Xl4GSj6TBCL4IVfr0+4AYvp6kFei7I
7bD54r0MZTR3XHGZifimbIMAC4fyCrapu5xDXutz34MngcQJSnudT713SfPLVP/RBAEoyXeX+opt
uREnhVs7t5s5kkGUGNmfLg2N/o/Hi7a1LwhlCDQFmP0QdF0vWqZ1k9OPLCW5exjb80LPg+r2UYiQ
a3H0BgRqvScyftUPo/7Kkn/m4NfjWWwZPsGwgkpZwN7uOkBVjUadkuMJBDAuHrx5tz+Ki8KYf8eX
DF8BBHlsORifBZ9pDOLl/+j6P26uCO6pZiEW8sa8InTvJ31a5WCpvvIPTv8/TkK6fTTejJ7ZYxLz
EE15WMd/OPys9AK2tPBmqd4eYjeTMLxs6Qta5CRuIj4fkvSSLCcjecdNhNQiwt0IAolu5uulSgvP
1CazzonlnO1raSuGF0shK/nt8JKpLVnQtaaH4cv6J3VO+e8uP8bGOUt/7D23oDd6Y2ZFLBS5LUn7
Uh4U5bggspHXAJyEgT4qrNX9boAFBSB+YDZRlYibe71OOLWzl/p9QTITHlP2nfXHTn+eCxUh272O
w+UA55QrYhBw/iQFsb2mn3TBoQR+5LBGde5uWg6Q8N4KkHRjsnll1RUEoM146BaoVt+NMMYj0RG9
0RDURfM1eamo4Y/9kpYleeHNn930ZfdOwytDpgl5atBNyRWDWuV2TuenBckvzqdMlci6txxIzaAu
F+9QFCaCxWy9zbMZlHObZA3R0ONj/sPv94cx1gKka6geJ29yewjw6YF1h3k4Pl6ejXO6moCkCJU2
e/rSYPyq+T47z1MZoXKMOp/3SwEUTvSDRL4Pse/1MmV07kGNRlsCK95cRuupSy55c3ksZGsv4Jwh
5S4K4e9Il5vOiI0AhXbE+acNvtrmn4+HF9+4Nk2oq7sZXtqJYcr0ejbchjTFGNUsKoeDH6taT2/N
QQCkURsCODlQtOuFKpvWcWiWN6TOX4ipKbIzW1O4HV0chpsronSXwnVyjN47z13WoMdbE3aTAoOy
MQWEGvDxeE2LOmDphnA0Hnsesq/E1l+biqh49lTDSzeEhkpUdK3C8DE2uiEqfdtYInjLbwTwAsMk
53NbVlV9AsIvks9lOFtgXbtq5X5tEI6lAQi8aHMo1/H5mlvlBbCPxGw+LMsfWjWcs6G+6BNTXEJb
a3UrSNpvr6S+hkIkACyiLO/DalbdchurBcQayvoBOEKU2pI2YwThL7rYcQBdzB+6dwKPn60KlG0Y
KORdEQZFgBp2XC7ur5H9zqsm1q55/q1zPgbxkaXnStUMZWOlcH3CggsEB2pFpOs6pwllFrozkcGN
yh+zqr+RsA2S7VgNL6k1c/Q8CDogXZCkAaNwfdayb3oaDs0xjh5bqc2JoG4Q2iceY3LY1fJqbS46
AT3qTlYeFY3ChGyOj81Grz10aEdiYm1CrNk3BmdC0Lv7R5/PWXPY//kCCoz+CwiaAbSzHj72HNYN
VQ9SxfqFdxdVY6Ctr0dWGuh1FIeiS6c0PMCJRl14YLcc++ffVFc4r9ujA/4DxmiEmuR8jZ80FjNm
RKS5e2DjR00VUt/SNlGN+P/Hl9a+QvfVFrRLKdoafTlp6Td3f7xYJGjAfoeaMkREA+mYTlXQWF6M
1Yf5Cj8NqSp9f+/di/FRjIWTI0ofJWdDL/XCzlqR/+6f3fGjbxwsO4yDQ/Zr/ymCIJTQIloDKys2
6uae06zU6uYW82g+5KMfZsPuGmDsMDjw8COCZqDqWguo0eWdN8aMesEuPfoohKC2Qo+3zJ5oAApP
RphWOX2VMMNnfs8TEhiR5ZXhGOYATiuJo8WKy4YJtI0IQsAJR5mfNJEGFOHmvPQQg3Yn1sWZTrbx
oaDEHQAPieLuHdbjVpx8ANw2panHEmIVUVMctN2dbrAv8P8QBweQHckzaXx0bJin3MOFV7s/+vEP
bl/2HyyEHOBcgm0GoV5puVwzc2jttCkB37mvv/BxfxwcDwlUvaDt+1vvE+lCHebGa9DmF+a1vyz5
k/e0+/uhDeAyAcgc3PAyRWRp2AC4AP5DNP+SpGfVW3HjmsOVg8sBkE7EkmUKR55bzYRrKSFGdS1a
MM4fE+MQ5F/a6TypmnJt2BLIghVH8hWwOLkMfza1NE8DJyELeozSU5F/1JuLffXe4Rms5EiegTYY
iR0LH8oKXpcmasq/H2+Jah6SrSoyqxaULdjx7OiZl86NWBWNv4P92COcKZxawZwjINXSPJwK7EJo
OgCqX4p2l04TqqrztiYC90xARVAcga57a5uI5klMG1mRkjr05pcseLHbA62/KV4XW0cMZE/AhePN
LUht11KaKbCnRUcRxuj+yrxjUkZWfgiq0CyiWVWnv3GfwyLiGYDKFwRYZLjWgKKhYOgTZJi1Z+3o
+wpl3LjO0Wpe0J2CtgUKKe1Ia/Ztx107IR7aJKd9mJiRtR9CIhwdQUeCxiJoUCLd6EngjklRBoje
GGaUhLlnKO6pjTVaCZCeGAGCjs6o+xmZHD1K5kM9vmMXIAEEAGAa9HSg0dc7vjRJrNWJnZGOVqGm
V+Gvxwq4NQMcW7hryADfIzsLGMwgKSoAFbIkrPl51nfTFwWI8wsYPRwSYIXkTQC21601gSq0vAsD
84yKQ2prBnCVcfOJJD9Cs+sVcqs2GRvt/5F2XT2S4zr3Fwmw5SS/2pU6VZcn9M7OizFpneSc/eu/
o764d8sqowz3h93peWiMaAVSFHl4aKTITzXHPiSncDu6VoAu/5VA5xKsoWin1oIEnju18tTqx+17
AMwuntuA1ICIWTqmBdhaU435KfgXqFOSHV/zCBd0DXcFgtagVnvnP51PoOVdZhi+hXBs8exX9j7V
ggOrt3s3KALEm15UHIAPQFLoKRmM1PdZclHTg247q4ybC/uMoQUBANBaCPhK+6y12tQhpMwvQ3eY
PLXbbo9mwwvxV15zqaJkNVcifiH157Zw0BRt2sxjIDptCO4TpIrgqsmZ1GRAjVvDbH5BZW/hrLYG
X3CaZ8NLxzTUm6ai6Bd9KeNTxHcKe6lR67b2iFw4S+A9EQ3qULSCO0hchFfrJGrUG62hyaUIdwp/
6CsUF3zgJInaCDwi0XUZTLpzEQp4tvVetRKgtCPrOeArCamlgwQ/DeWYgq4aV8N8eMLiFkFGFA2V
ResM5wRg4fv6vLQRAnMnavUBDZKLFjrdzvSq4Okl6p71cZ8Zxy78BtfmA1JwfcLqgfQM/S3n01AV
f6JF7OM0jahaeJtAvDGR2qn1rx+Rg7sardgAcpJZjXk4IicVGPxiD5+14VOgOUrl0mRlNgtISVwN
KFtFMkfUMMjXRM1VkvcA2lza6hCVDrASE2qW2DFKUP7mdNTj5qn5QIgQGXUkX0QfNdDgSUcBvRzb
XptyQMSImxxzur+/dEsnDcFU4LnxHEfDIMlk2VwPamrioQxyDictXsp6+4tMNHgGFlPkdpDQnp+B
Jm+GmGmAuNHsKe3+sjYTNcNiYWXgHODuvmVeYd04BYMtQiLdQwu2pvyYbgf3QATuPNgNbDsCFvMp
dITHBosKxLzaHa4Nsrn9g5jCv+PLMOh88DvFmtLoota9M/qnqfmkbSYVgwyAAEWJvQhW2NI2mDTk
YIXANhh2dCqccAo/sM9QPiAyQHeAZvSSF6jRLm51CjgpaVDcc9K7FQ9k4V0hqq4ZvJD3kkfJliDu
RYnflNGlm57TN3Ti7WpH0fYVezatw3adwCsMhNPoHGnC8Z/vd4Dof9fXQOQYVeIOSEn65cpklrQO
LPI4SnBrAQCVHJG+aGO100UZS/bQnIv4/zm8tFZ2ReIoEsOT9PsY/fDX/OWlCxY3q8gGozoUpmm+
QL2Sca1VK+gc20WGm3ZuuDaFWxFYe8EYDNIGtOeSUzAB9Y1+bGH2Jv+xJA+Z6Qz9ij0XbsA8tAYR
SGsDbgh4D3i457PIgrjouqLFy8h8Kqjb5GiGeAzNnbEdvTcTJL/sRy1UQqDIoN/Gvmdv5fD7/nld
XKt/JyLfS8Foswy0PtBt8xQC3wjuAG13X4TY0Zu1Ql0aSgNBuXfDDDXEjd6xjEfwCwu3t38Ua6VL
iwKgEuBVBH/pTbQo9Dvk0AegGOLWJbnjsxWVWFyjq/Elh40oTTwCRBJdWuYG/SdkJrdHBlE0Bm8Q
RxZPYTwD5sepDlOs3WhhBpG5z/1dgQKK7ZsgYuag6hblpnLqqIh4k5bgoLp8saevsfV2f3RxA8hb
DNsNNAxsLIjYJXXwra4Ig2ZC6Z6Tk9PYu5bhDmtPmKVtRiku3vGg3jHQRXC+SDl8GWPIhvBSqt+a
p3b8fX8OS8MjSYiUJ1xyuGnSHNqRdWXpI1SQZzs0eVkrt1o6RADSoTATAEd4G9Ilmg+clOA8Qi0/
OZVJ7DC07Ow3c4ChXuJaiDBbV6+X0aqixE8hBMWl7DCsPY6WlggATSDFgWwU7d3mwxccvAdNY6IT
1PgXPEr/6/0duL2mKepX/ze87AZwNdSNKcTwY/RYDo++cbCMQ1fstehXFq2EGpe2A3lOgDEE8Brb
Pp9KSBXQafko8amsX7r+3W7/GJv74WCnhd8NlcAbBjf1XITKCQ1jIwR1g3aIu90aG+7tZmB4oJPA
r4Q76MYPKPiojaPBp3MFXqJc/UfzP9/fjkUBKNgU/aBE107JKysASzeKJJ7O+eCa9qeQbMdXoTYN
iRaESUWZmmz1xtIuzJy10StoZR0CWrlwrb3F7TWNYdH7DrEnZETASTDfAuoHRZKPU/hK+x1YdxNj
P4H4Bf2R17K3C2slCJBEkzSAPtDpai5IZaPWB+2onQsOcpY0f2w3u8jgZIGfClwjIhM4sXMBtMyS
JBgD65w9q8ZrxleKfZa+/3p4SR3SngxRrRHz3HSPnJ+yYcVfulW3+efL1g8NTFRrwufT4pB1v4n9
T725JQ4kCAZQhHRxwYHner5CvtkBHzsl5tmyPiUPVbWyQtIMQGSCgBDC1Ihs4Q2EUpz58GVuNRM1
m/6MRtsOWLZ2wxTsdeP3Jp17l4JWo3ABBEs6eGbmUnS0VdRqs+jPemQ505tf05XgzdI0rgVIGmGO
Zat3FAKUtxBIGB0p4bWGJpLS3cxBOqoIxI6cTxARnBQwaZLf7uQj+P7z/kpJLsd/pCBxY+NBiuep
nO3MlIb5eQspU+cQ+zg4jXkw11br3cZdOTbvUpBhQfABDDaIQEi7bjasKhM17c5ZfarZIUIla3fq
w9Cx+FNiHAf7bdzIX3gjUtySV3d4RIq00IK8O48vWr7vNxKd3Qwv3eG93sYlZUl3rgOvmV6TjUb9
fXxEUEXYCcl6lB7NP78AU4catml7LljjhMWu1TZGtf4jQdyrwtPB7ktHeEqsESiBpD3XDmcWeLbI
NmP1HwEiz4mrFdefDPVper9OqaV055Q++t1DYh+a7Hj/9Er29kaEZKzaChCjuFW7c1M/duNpI9kp
hgeaDhE/3BRwqG7QskNGIjVrhuFcNI9xdGDTYevnAzcOIwjwO5LNmiFvMqAMNjR8PAc/Cu3ENtY8
is9H2zHg9UAcvVAf3VLk5PnY1ueKPvvRc7Ty9bcGCtEHQJVEQRxisqZkoMrR6JqC9/V5CneR5eL8
1IYb1C9xs60QW8wDUVeBO0SVNEy6tMudXUWAe1Tl2fca44WtRfrFP58bJ7SkfA+PYg6oD5AUYcza
nk5xWZ4jsu/Lp677UVuO0e+37jWcDigaarHhdtwwefJh6kuSceVcqDv9a6du1gSRgwUiECYD+iY7
gURv0Uadp+bLyL5V7Ntay/lbRRM97cE2gmwLwuAyaCjNcrVHcxzjRSf2dzXP/wq7lfW53QXUeUEH
UEIIepabaFNEa9axdhxf0gk8ra9d+hBrT3qz4n7czgNSkBzEJQQRivxeKa2uLAKWjS9x6aHMb+2i
W5oEwDbwLZHIBmpBeltrMU2tIdCGF3X4zOghqxzQCvbbDSue7ldSpANLyjAZc4UOL0r+TwyepfxJ
WSOAufVv5iIk3R4oG4yEQkRiA7EgUoSkX0mw3ZoPIQK1LIjMvfsF8xuuSXRfbVKIsOrCMZNdG/4o
G7euHBRo31e9hV3B005glpGQBIZBfMmVK8DzvNLbAmDKAJwaNbqr6ZCShZXrD2scdwuTgorD48QJ
oCiZkkS1Kg81AyyoL6Hv+IhOBDvWeWP82mWH+3Na2KCZIMn/AI+XYTXaNEBdTjn5g9qscGNTAJhd
wazy37nAXZ8vGyDMHbjEMZdodKf4S1EeyjV1vD8LBKPmIgqwQA8F8MAvSbqfumNOvitr1v1G41Ud
GVyQGCEehResvPltZ0y9WZrx65g+WYdiWjnFC8NjZPTRQSEKci8y1pskVthqhOHxzf/2zbc1NvSb
BRJIBgQCURAE8hzcsvMFUkaNs1aJ8lfFqwcXlXHBGqnxogSoBWJ2eJUhLDiXUMWBr4VqkL8OwyH7
PbR/TOZtPKrw+wHHAJkMcGK36dPEMAleaA15jfhjzB6p/7Vdq/C72YW5CLnGgsNRNvSqF0yohz47
JGt55xsLgvEBx4adQgAKpkRapKTi+liPCppXBK/Twxf/SVt7Fy/NQICHcFJFSbWM+ih41CYdB7c0
/c4KJ9vf34K10SVHs9LsKSc5Rjdz7tIYwZt2RQ9uDB9WSCBMhQeFcJTMK92kWo/bG4T0avqa9w8p
CqeG56Lf0TUA0c15FYIQXRZcJPAX5FgUiLcbavHBfh0nF3QeSLOQjTBQuMxoLwnELLJriM/iepqr
BFq5JkRTfPu1qBSHsn3UllufRkC46ch4oYgGc0A3q7kE0nISB3VnvAblP12wC5qdXf7ZvOUzEbJp
LXijDTZEGM814040bCTdFKsEKAGuBZQeIdosl3X66RSwlhjGK26goNtVhmOYWy85AQQ00TsZrQ7g
r8meudEnlA8+eq4YzMmVzi0tdIJe6228cKAEWTkcc1AMIMIs6XajZFqHcCPDXrhEcfXI0T9t3woY
cPjmiGgKmq/5bit+o3SWP4HWE+2fukOzVm++YJ0AWBaMnoA2Qv2k8zqVoz+q3LBeS+Z2iKk057zc
0bXX5IKGi4ai6MUsggY35KRWHRLkXjL22r7lU7EzTdcqQemW7eKPLNeVIDHdK3ctLgyza/uUvU66
i6jHwLYbw9lEpO0IK7Puogbjf2vH3BmD3Lm/3UsHCiBcMDSCNw7GUNI8VUdruiARnYLqnZJ+Cr41
2QdWSLzFkHIRXb9lt6ku2xq3iGq91l12mrTmYJu7+3NYuDAEbTkoJoXXBKM+3wOahBFNE5u9FkF+
0OoffsBWVmlRwnv1KN6r6M8hSbBrcwxUAyzKyMw7pHImIIs/MIcrCXQ+B6RcLF4FPeaQunXklB8w
TtBncUXAubzpZBkCFJak/sReE+Vh6P5U0YluxKi8m1hRpgg7i7g5GmfPZ2CaTRsbBu46Mh4U/TKu
eWbv6Y5Z6AMGVtANA4EBKMwNJ5NSgMyVhrX9mqVupbo96JP1h3J0E/0zQvPl30p+KDSniVyF7qfN
YR0Ih3QUSFLEwPDXfHZh6PsNjYn5Gg5P9Vet2UZY8r5418NL26/4vJriEMPrZeIcDPzYerzes0iC
0lqBJspWvRqNZrQsNMhJnNh4oBvLqPD5GB79m7BAaJt+g8aItYnSMhjN18lunJiHTvJ7+/cjFgKU
BNo3C36d+fLHPjyQ0UD1nOWgo6kDQNkHFui9Hd57iwKkbucCipEXNToq+68+32vJS7KxDlaskAAZ
vAcFYQRlHgAgWKIO9S/+a5t+Yk6Wftq8PgCGiZ6HMOQAf0rHs5+mus1oQl67eme9GGupvFv7h6/H
S0K0MkWQXMYXowiCTgAMkVdg+h3RDrpcSXXeXkMQgIcdLNM7ilnya9D6qIwDFa2DuuLFZEhtB045
btYxIOwRGMT6IKxyEzqN26ysUUpAXofxHMencuWI3jo2GB63DyJpCEPAys5PkDESEDFEaN+gqK9j
68bf2/5plRhNgku8HyNQVgAzBP9JoIrnQrReteO6qNFiKTuW4YvKnMR2jroROsrG5sdCFM4sbm4E
tIFekedT9Uhph2zw8XZxpubcpt82H9nZ+NJUuFWn1mhi/Cl3kFxL10r0F84sStoB6hHIoVtMfF2N
fdUFTH81ffBbvxTe5s9HBAUxGlS3o3BYRsTXupkNQ4MXBe1Sx7HqtYzq0ucL7ntQNeNUWXIxmZah
V0sNk/ia1k5zSn994OuvRhfSr9zWqqptrW0welF+yeiZgX79voAbhQZuAc49kvMwGbehpo4kQdLy
inscuPpssDxjRLllv5GnEWEO1HIiIwz2byR1QBUyn0dI4lqxYpJ7DX1WybN9uT+Lm02Qhpe8+yKJ
2iwqg8IrnT7eWc3u/vBLi3T99bLLFOc1oYh1eOx7XlI37gC62ZqOkmYgZZZjo+KtKWYwRXtSH7T/
5wJJdruP9SoFeWjhtcqJnNW1vs3in89cPnw9YOjwLRDvg8cnLZDSq2GH2qnCa8h0zNPHoT8U6bc4
/5QNJ4MeQUN9vL8jN0YcNygyIjhJiG+hWY40n6Gacr9sh8zL7EP8GRf1n2ztRbew6WglCKo1GA0Y
WRnEUKdJFoNjKvNGPUWQ9FRxVG6nK+q3cHA1EW9Crhao6JsU2AgKF83swsIbDQeezc4a8/39lVqU
gDIEvBsp2MZlh5j4rDe1sMw9wz8E5E9vrYD11saXHLK40JMmG/Lc0xPNocOfZFpRviUB6B4IQB2K
ZOBUSqajRbfrvFVI7Fmai3gQX3O5l/ZZHCLRYhkoZfn+jBJFJVk9xR6yUkAUELIvta1eE04rerCC
qQxgFWiHpB5RYUaKheaXXhPsbQSTUXa8kbZCGFg4G8gPCaQyqLgkC1h2zJ6qTkm8OtvH2mkyHZRK
+T+3nyXk1tDWHGV4wpbPrTgIK9TMUGPuUQNZKNQHrGj10lbDTOCmEHEItKecjx9b3cA1XNG4hNrn
P2mtbvUsNYFAF4lsIQJTmI8fqprfK0WVemn44H+2xu2qAAo08WzHPgvA4Xz4fDSmWi0J96zga5/4
jlZsbHokdhnwGZCwAoCx4CvZRaFEJMwyLypdo30zx63Pk/n4MslkkUZj6ncYX7f3NvhVtu/v9efL
7boDO/ENZcTw1hNicE28YimEGkm3kEjIopJIoIdvOFXqkQdVmBTcm0ww0xftg6a9QiMqI3pQyOan
FpbqWph0VlnPwY5q59wb1SeWORr9fF/XFm44QBbEVMA/jRejNL6epIMJYiMubEae1E4b506q7vLD
fTELKicECBpIoBdukPWxnmHF1LzyQK2SZvsq/8D9gzw5gu1Ag+HYyo1lUiuumJXnpacVr4ruGNnK
Oi1sOuBCokIeUBIYQel5EuW2liQNLTyD7tJPn4a3atit1UUtLRKsBgLU8HAQvpQU28pUvYwHyBjS
wm3xZ+sbBU8T1DmCMQm1iLdFMmONhcuUuPLGkLvjbhg/MgHR/UhUsjBw0EiHSSGwGsYQVt5LYpU7
jj/bTxGyNrh5oBK35R9czW2rTyssEJhU2iY8aOrDfQkL6oDX278SJNPdWKVaMbAteFPAncCiO6SX
96T7mW8OIWMvRJttwFZNgNLlCFYYTWM1DnrpBT/K8GQXH9A3OJW4O0EYBq4CcZyvHnQW6QJlNM3S
q/O3sXSptebOLJ3VawHSVsd9UrShBgF6elSVo78V6wTvBSEgAzXyMLLINc6/n/Fioj3pC09r3cJy
hrWqgIXPn40vqZo21KOvhhh/rByld9Sv94/RgrM3G16Iv1r+vJ1oXhEcI6s6Eeb4iDdsxuSJFUK/
ZQDSUQ6FBNpchAr6YTOirPDi5Hk6tWuU2YszuBpe2l9TKUPamiaGr0FTpexrdd9XyYq2Le7ClRDp
eaWaaTegzKjwsvTA4LCe7u/CyvAyUyl8mL7ksVV4ZuYm+Xrh9dL4eFQhPQqDbdwEiYcqZIhSxoVn
N/syd+hmrBy2GEMjjIHnJ5AD0hZHadqlacByL0UPpb+L2klWHO2lTcY7wUTvKQQRQU0wP0NGl5Rd
YA651/epUx5b/zFoV5zVNRHSOYrKXC1IAxF2RBzzMfgSFxvJ+oS3ilSAIH7Bf7g2JWWr1J74Wmdk
XjrsisoJVGf7MYKWifbvqBQD08F8lWo/isBPkaSeTz5FxoO/xo+9cOfgEkBAA/ExZPKZtAta2td2
VJupp0zHhhdOG+ZOxY+/789iaSOAbaHo44B3Ay7p+SzMtlCIqpDMU6hHSnTphEKs3TprMqSdSFXa
8R49ibzqW2qdq3TXldufVuiVJTw9wQGN7MN8FjEogFSzRYhsGN767qxtXyQ80DEw3j543cr1pVUe
ZD7RrMRLml883pfqIbE+IAI974C7E4/1m7ZWATWLYAoD7qED6ER2Wviq9H/ub7U4MNIDBWhqlLuJ
FmC36RlO06y2E5p44/gl7oA6cTJUm96XsXBo4bsIdmOkdhkIG+YbUcd6wqOwQayhPCrEOQ/E2cpD
IBQbSVYETESDahDSSoqRT9zSSg4ZaVHvz0pW7e/PQRzH+TohN/Pe2AqALMFhMp+DkaNgvENDZM8/
+i0iMptvN0ElCcoM2FbRrlPyYbqQZFHTa7E3AePwWK2FAW6VDelVWCRgsZCRucl/J93o23YfJ55O
jwmDk7o312o8FkRgYMFvgCgMhEmb3A9MG6vQjryIHtSpAw8f3elrLbwXdmEmRPz+ylcKROAwRq86
L/2hM1AKxptzreB7RlEgeCAApkXkRPIyEOdo64hTCHij9VcSfd58ipAWAxxAYBDwtJVOEaNdYyJc
H+F6SFzzRJGBuy9gaRcEPEowzGG/ZVVjdZQZecQiD+8pS9lZ+bmv3fsilvbgWoT4hKs9qIYqUILS
wkYnJ6qdje2eGPwXUXyB0KEB2lZpC2pD6/wy9bEF2T6tdvHKw/bW4DGA7XCHiojMLRVHoNUUTCOM
gDzmRM0nyj7b4N8enixt87MKgsQNIbxuICekdQIQo7GF3fPCLzmou35u34Xr0aXLjdtoDo1ebyH8
STfPnuFy3x9/4SAhbgsHQDwZREuO+S4Hpl72fUUDT7GfB/KSIhBgr+zEsgjRkRAFC7jdJGUOmVla
XDMDLzIOdfo4aY/EX5nFwlkFYBPxbRFIglJIt0LDwjjREhZ6rIvc4a8pCleUYXEOVwIkhSbVOOno
cRB6xfSsJs9RAWdp8/MWMR5ESBDbQ0oAXt98J1ql91WlLmAzpnLfN6qTll/u7/XiKqEaGtgoRHJv
AvWTkWskznQYjfaYfU6a0/bhAZ4QqVaBAJEjuGhn1sRZTkLP58eKnsZt/Hi4+ZHmxssHGoa3LS6g
+fqMAU/SqcDwtX3uv/rlB04p2LAtkcQANkOuTIjDnBUT6OtgUQsn0UIn+Lv8gEkVDagV8WpAcFXG
yFDW9mqSUe4pycnSXWtjk4n3JRIEhaIaHaSI8q0ARuEMge4u9arxMFE3Yg/gjtM3Ev39R4oonwMB
G4h1ZH3uFD3L0kDhXqztrMptbMfPf4zNsHLFLZ1WlKgKLnf4GjddB5KpChqzyVJPrY/2ueEfOE7X
w0sanfqWb7QD9rtTTacHHLT967463HrDQH4gd4jWN+Cpu8FbFeYUNN2QZp7GjjTZq+GB2kdtI/vN
+2aIjrswGMK8yokfXeviEEy6WCXucuMflLh9YBvE5QaGVuSubjNLHYIxpZFwr1UfouDJ2IwOEEFh
EykxhIbhcEtabU1hpE6pwb3I992xCNx+LT25dI6uJYjfX/kxYHSOiB5BQqG5KBwYkg+YPcRtgUxD
BgBVNdL4hl8zcKgi9TaxF75rhw9cC4A2IP2MQh1AmKVrgabjNEVTiuwqii+1XZhuDsaArxOl2oYG
owfop/QiATNXkPIc4yMsSftj/Zt+xF6IFiu4m0UdqYxrNENesNgekA2znSI8JvkhNJ16e4IP80AE
QDA1gfNfPkiAPPaElci52eRbcmH5B7RZvDhh9wRIWq6hGbKGpeZYY5k0lw4nvXd6Y19Om0MZmATo
srBWonWZ7AMEWt6YtEy5x4YHNTrxFS9mySTBaKM+HyuFjiKSsvlFUbc8wvBN6k7GQ8ydLj1N2Uek
CBpbZKNxquSoEvEjO0ospOqT0c1RQT85aL8brtmlBY8MPIHo+oBKd0DKTTpX62CATqcMAY1SO07T
mdjnaK3OdsFy6ApMh+DkVVHKLS1X0bQ8Q0/zxOMc3ca7cWWd1oaXDAcI9oqE+hh+ilC18Vhuh8cg
qIfaO1wPDAWLcr6n6cKRZ3oaew3QK6ObrVTILX3+9fDSBdoCYloPJoYP0j2Pvw7WxsYe4moD5gYE
8Cr0DfVA0vKrNC+YHsWRNyEjNp217csvqEg08SwBRFNOJ3UTujRmLR08Wh3Y39HG/sfi66FmeFch
0CBCh9LX23ZDx7JrO6/KnTY/6GvYpIXzPxtfOj01gmCGLsZn6c+A7AZlbwW/73swCzsMLx6hKtQy
ICYmE69FdttzhOrRvLn6bBzV7sv94cUBkUJts+Glm6dtFd1PLQw/cidNjjGKBkHeYrjo9VVuRhJj
N8DyKhqUIGZ4Q1FHWBJTpQhaLwwzJ9J/TW/357K0VFfjy0tVZKTTh4C3XnOp1V2yBrRe2uzr4aWl
6rUiTYIGn68ZD1H8NA2PdbniByzcDQAz4u2Gjpzw6eXAal0PSmOhGNWL1Mc0crl2ykFRt/0FBOoZ
oPhRNgh/7+aNaGso2CWBXWPPLafMSyfaXDqNvPm1BGmpAJXI7VJICAsnbsCivdu604IQTQSVKHiM
cFHP7x2SWWWuxLT2ojfwFAz5j/vD3+40hhc4AJSxiCy99Pm05FVXKHHj0fikRy7Km7dD3RCmQhkC
nlTg8MOtJgVLurgZ8fQpycU82l3kpCixvD+HG2UQAsCfKDgK8A6VHb7CDxQ0/Ur8C3/OA5du5hCQ
hhcn+cqhL8ssHTsDw4PgEGFcJya/A2NrnF6SIa1R3UZG0vixf/FbzQFns9PTrdcPJCAQgwpUuK2C
Rmw+C1urA6IFrX3Jxx8+26fhWnXAzUmCABGKESFukYyWTlKmkQGUXrl90dUXVcndEi/EfnNQBkLA
lY4+4Kj/QGBD0gZtUtEHvgtDb6fXv7T61/2DdGOTcPEgdCuA0KI2Sk5291FsUmQ0Am+kgRvBXQW3
mjK+RNZajcDCWmECqLkCSy1wRDKNDvp39NAJCKLGwejOVfuz6VaeiUsiNCwVXkIU0QA5Iz3ppNHG
Mgw8ji4h5hld05PucH+5lkQAZApwgCAGQbJyfqS0IU/MUY0wC39v/vCTg/HnAwJQgYUoAKjcbthR
0z4zaF4ScgnVc8KfYATrNcUTB2bmFGDLkRL4nwjJq5zY9F4nGHip7ebJY9Gdbf5Ya46Oln6o+l97
ES2YKogTT0bR/BBso/MlyzQ2UEyIXFInL1H6PfCt1wXmgwpzoRpwoPCKnwugPqlQz15DQP5bLX6N
200twt3iSOFRCpJoycs0EoU3qsnJRRetI9TcMeKVc7u0QvBhYcYFpgi0AvMJ1E0+sTLGBLRwb4Gu
dmOrJ1xyWKCr8aUdqLspRHVIQy528GzVjlV+vX9m175fVorCIE2ONmWXtN/ZHYgn2d/3Bbx3E5eP
7PUMpCNb+bXd1EJCxFw1ddTIid/IL80jv9T3Px3ZEd2p/tEKZ4wcXzutMfKKLbj5AKA30CMNbvoN
QoFEoJmN/I7gstoDxQkSKHWNnmnBEgM/ixAUoh8IxcpX+hD2vsmHyL+k3LHoPmSHvHMnayX8sSQF
CVNNVE+LVI7Yy6ub3ZxqhaKhBO7E6VSwU2n+TH9pa9T5i0KA9MeWAQcBxZkLieNKn2xjgpCvk8ad
XP8RKc5aserCqRN1hQKtKDraypF+kndqDMYB/4JyJPV7kWwNXiOjKV4xUHpcvYbshBqk4Flewz1h
yZN5UZOtQVkxPDpdIpWGzCCYY+ZL1AR+NpVx70Pnd4rhJmR3X2UWV+e95SVysGgyJsVulNwkUW0w
/6I0iZOHqbMZiSoyvgpilzbsrvB/5hPI4r7R2gjHddyr2gPLV95KS99/Pbxksyw7CadCxfD1Wek+
V+HK8i/o8+zrJYMS+lmNOvbAv0TZ0dd2fuuuNqdeFCHa64HAG/gv2VWw60zLgs6ywcGwY+TUsV2t
b3ehEVT5V4Q0i6xpqqauISIMj73mRmsQvCU9hpsD7UKlAnimJP82Tcx4GLrOv/SAGgfwEQ7V9L1c
o1tblIL0DVKzonBbhq9rcWpnllL6F9K64WuqO/XndI2WdXEzBKesCZomiBK/vzJ7cVIPCbCA9qWJ
nHY8ksnVyIqfIIyadEWgAbZwPAFLvG2lg5ydGpNYY7gifnKUCFGn8N0CNdV9uXIdLunGtSRpW2ig
9GbXQ1JHdypzq+3PptlEJNOR9JVJGoCgLzH70ZffNgcFYTjs94crFAOwIOnQkoTjnvVNdukTJ0AD
rs0IbWl84f5ebXXXEPBgEIyvZt/8LHWieM2fWjpM/84ACZe5BDAkBH1fMHYx87NmHg1/r/gf0Ox3
CheGWjD4b+IIXE2iqnNEi6aYXYz2sQc21T9svx5QByF6hiBeh/DsfPzI1+E1dwm7JOljnDwkawGE
xSMKHB6S1+AJBIBqPn5AiMZDIBgug/VQxdtZlsUeo4ZDdJ4R8Q9JA4gVxHVcc/tisdY5N8XG1p/C
Y8a2CmfcBHzqpslQqjddqVTQMOU7yi3TtcDygsXDZ6MQRTDKIngtrX7KWt0cfd26sN6t8vS8z/HD
WuuUtLAHCMeK+AQSaiAilBZJGWNN7ULVuvSuEnxj/PvmI4R8pmhCJwIUoEeYbzEvOp2U2KaLNhyo
uVe2+19oKoQVAjQBYB25C2E4DIOdhYitdClo5sfW+ef+57/nNiR7jcSWKMpC40zRu3n+/SMhVd6z
wb702dEMHtt/rOxJ1fcRc6px3//0x32Ru9zakRXrvWA90GsNCUg8WkGDJ+MieyvqrDI02IVlT3py
NKsHzvf357ZwFSGXhpAUcE4IHMkRTp+X/kgHHTCh6aGi7hDuGuOIMhJQ598XtHTEQICC+w6tH5AQ
lhz9qWsUvyuq0KPM7cG9bKy8VhbHR5WBDjulAXcumZGMGXXFR0Dz9PyJ8J29VsOwoIjgYQUUDDVV
eHHJxBW4Kyq17Hrz4qOxVK7GD8owPbT6M/9AjAIRbbiCWCMgk+SJREapK7nSGJc2Np2icWzQuWze
CsQhUfqMXYdtkYMIg560zYSKjUvcP1XaA93MZYA8rShXRegOYW38nKtLVKqAtw+Rcem0XTIe8+bz
/e8X5kJSx9n40lbHQVJQY8L4Sr/Pv6d1sq+reM8YyJ3t1tnaVFhYeCA98PrCExUMszKOq6FmMgEy
oV90eLanLDnen82CkuPdKJquCaL7G5hYCxScNgSWfinoDoxoJXUie+UKX1ByMMkhcIu+NyjNlHVP
Nzqtsvpev7ABKHSn0U625YaW0+m7+3NZUEJBxQv1AGEkcDLSPUK51VpKP+kXZXpl1sOwBjNYGl+0
mwWwEQShaGMsnaw801SwflkXs7z45IV72z9fUASBnAEkHPDP58MPpWaFHNxEF308lrtsjUlz6dwK
RAkQ6IgT3KQ9aVBTOwpLdqn7fZrtlIf0GwFPTe0CbPWBifwrSeY3UDM6kDyu2GU0dlHhkLWozdKZ
BUwJpZ+iJB15t/lCGYqfjvYInzBPTqN5oP1ffG2xFrf6SoTkmwfxGFdoCsAQKfxkNT/1tYbni1MQ
NCjvbXdvOnOZoZq0RRSxS+a/TOlDpLvx5hJWGA7RS/G/IqTTShPVjPIGIgAWM7pjWK6A0ZauJGBJ
4LgBjnYL8UXBBIPbFVuXtnRKY2d+4/BC8pWjtGQ7wCKHanT8D6CvNAkyghdlUBI4oOiZpT2h/iMJ
XV0/Tfy0/czChQN0ErkSpL2lWyOe/NIsR2LinXHUfIQzdx8ZHy76ex9hQKHmZzZM1ISgYBcXeIor
aaetRbmWtFuUOKBDBqKyN7kFOJANqgeZCWfNjf1dXR56c4+iVlo9rUZNlzYF1Sw4tSCQRqJBHO6r
N1/ZZAgsgOrlonYONVyW7Al5rga3oCtX7dIRE2S5uPqQ/r4NuNBYqepgZJciP+noo/QUgfNljRVn
QQjid8BsihghvFzJmpiREbR6BVXn4VeavTXW5yZ721wEhKclOu0gPyrSJqAknS8ZMas2Rs7JugxY
MqAGV3RxwVwxEMtB44E7tVD2MB8+CEplYl1lXsbBycZdbq4EOZfWCN4agxaK6hCZ0xvosaGvWGte
zBj4NOJo9UFF+eNao3VhVSXXCug9VbArCb54OV5RlCyf4gKHOEgeWbpj4NIvEje23JHFTtS51bQ9
eoE3AcgiBKMwSPOkvU+xaVFjDdB6awcqmM1cxliy6+GlW2RoEitTFAxvtN+GR8X6tNmm4EIXLcc0
eIjgEp/vOsvyrgKjjHlJrSc7P6+C+xdP1dX4wg5c6Xkf1cVY+xifP1D1UK71WFoaHhhmweIkCiHk
vEiS9brJW2bAZL3Fimcft6/O1fByCUpfpllPSwwfK4lbRWCiWnnzLSkF6gYBY0aZhcjBzJenCYNq
CgqiXWh65NOhL0+0Pm3nTMEZEjhd8FUD4QqlmEvJx3yoirDSxcVRgqdgDVm54IkIOJygesYL/CZh
GJpKO4UZ0y5F44YgBo3MyLHMlWt8SQhucdhywf0G73M+ian2uXgzwTNP90Q/hcFLnKyYwEURILBD
HSpeMjAjcxFhEOql3YfGJbBdbv4fc1+2HDeObfsrHfXOOpzA4cbpfiCZg0ZTljy+MGSXzBkECXD8
+rvgqj6VCfGKJ90vt9vRHXZK2IlpYw9rr33XNbvM3F9+ouDCwAT3QX2OIPy5iEVLzXLIJyt26vfI
3pL+cgcADaJAiS0bXRngcT8f39fAC4JGhlbsDkHraruEGBszkCMoChbFZB62QHbnBf7xXAKD57+Y
MzZb+yyKnf2RFxAU9kXE6G7ZKkBeud/ww1APCZUOkjNDmU6ZNrXhs8mMJzMEfCewS3J5KOFUgqnc
jbrTXHTV0s2YDI+T+EC2itjXZoA6SED94WrAE1dmoNVmOcMsxAzIdbsXFzZsla49TAKgZ1CM/5NM
7Xw35trlzNFTnKcsRJ7vWNUX16P8lICwEWQAWKYqD4018zDwwopn89rsXlLKNi722grJwPa/BSiG
RzXWligZBOhjlFw788Z5XbnUsrAZCQZcOqmfzldIa2pitMZsxrV3Yy5Xqbjmw4ZpszaDUxGK3mCD
wRYy4pTqzQdxhxb0F+uMsxkob+jSU9Za/mjGWf/Zcj9fHtY8G12xX0jLjAHxGzM2P5JJRE5qRf/Z
11dugGX31YxyPmzAdATnTwAV+AsnCA0QJbUmyN+QKVG2uDTTMnURTmPGbo7SLfYAuX2qxkPuDjgS
2Emvuxt1I6uygk4kbvmtnj00zQ3vjnnt/YImgo6TEE7QOr6i4ilZW7lFapG4skJnCph+fHsf1i4C
QVBIkrOAhU193YaWF2U7chLX7N4VH5YFjQs27KXVlZI9XJA/R1DFVs6S3aJPpJNipRoUxr1v04gW
u43TtCoC4TPgmWWM2VDuGk+6zAY6icROsnNrAL7xitbF94E9/8JqnchRpoLCR6tpAPWL/XGf2wF4
L9JfwFeiGBVpN5RbgpRXhaOaRt6ihHqBiCUN7Oa9jBwA7fX2PNZ0E8x6yQ4Pu+AVbNfUZ2EuDMFZ
x96z9jH5BbcOdszf45vnd89txqm03cSOs/kWfzTEl829n2/s+tYsFOMvsxfbEnIWtRPS9727sUhr
VwPmMZKrkmgGIYnzSUxwsBadYBKLCCbnSdAPWbshYnUGHpwJtAjFVqiuRMOdSdRzR2KSPJE7a/zy
C9t8MrzyiFpE6IM3YXjDCIwbc4sfZPXbI/YDHYvNBsjqfIHsZfYbYjcE4JgruzsWW6Gn9fER2QIt
oofUlLK/pkMZTE0ojvm60dKgS19+YXmQ9/z3+FL+iRvKzZnqoAjD6qOl9p3fbLhxq+fnZHj5+cnw
Qhfm2NkYfvjkzQHRD9W0oVnXJLjwEnVUmKH2VUUZ5jPnybLghDLvihkHi5WHnrENIWu7cCpE2eUi
mUlKLAhx6E0bltOGpbE6B6TtPAnHRA5VGZ5RNwF5ByOx5b0zm1tuhrO9u3yf5QMKAhj0bIes840A
3wXydqNH4s67ckLW/MoMkIhCHAtQTPQmOR8+MRZezg5zYp1Gc/4hb+6Xi8l4JSwaOAYkmBGJfZVM
s6reFQ0rnbgQ155/fXkrSDk+8qaoU4TFjaDV+RTAb2qJnODR0duwt6PhYn42ZXzlKixmV6bUxPjE
vB2Ge2I+9Futf16fI5k8w9sP8BkSUSrepiKTZ5Q1zL1FDxICGLlT7PjFdV/IX58KUdZpqWqAQSoI
KbpDXYfpVru413ftfHxlnbyc1VYix9d/DN1jyR8vvQgAnIF5DG4JivAR3jvf5jEvrapYhBULfpV7
x8vfYwwP/x/0OwAjv6Iq5rWWdUWNuFXiRTqdQsrn6BcmcCJBeZIHbcgGK3WtOHuaUbluXv1nwysP
TiL+PYFiKYKJhRXdwijIFT73Gs6XSDlADTMKV18cC6GLLKzavcF3E1IQz+5wufsDSTK6h7gM9lv1
0NnclBkdajsm/jfvKjMuxj5heNn8UaZKcZqUo1SjCVbbZQOu23dqwzB6f/lOIFkmwRagvNDVvEDq
t3md9JTEkx5rxSdjKzi5dtFkIhn0pkBvIW19fhPKkbsFh0aPx/SKBry5/CBhWEmeigdB0gecD6/P
zNa8BQgnKxjaNmDj5ehCZF/hsOE9k4TUarytBdU/6xsNTP/tx+/zFofTii6V8U5ZeCprflR0nsjR
3rikM1hlksAcImp99Yenizf4TITyaDZ1XaRkhAiy1+rY6jbazazcMwSEZSwVuwzzWlEUsookR/PT
+kHLduAQ1OpQe3azO2FdrlGRGcWTLJ9m5BvUazDNs1anHIROaGEUuP3GNFaOKQCA4N5DkQd8Z5W+
DqafNzmkrh+y8Zrt3ItJTZH8dOB2oBEcgR+o0pl0jdEytHfHKZpCvdcDkvXh29u8cpJkOTz8WdgW
EmZ4fhEqvRvGIbeqh2wICyMs82jZusqvfX/gl05EKG9m2eq0bmuISKoILW8RcyboL7QFJV2VAj4z
goyujK0qEQar9gVqdQ2wp2ZR7oZFvkdvNWNrvw0ZWFbeB5Q+IfcmLwckKZOh8NaYzZCNZuLguLe6
H+AKcmOf5aHr33juF15sHDF50V5LBHkUskHI973CJ6CpspvIPgxcVMFiBj7KkKfQnIOx3wlzn9hb
hdsrK4nOj1Au8h3HwVCOREn80gA0s3wwq4jnYTIeiiV0LqYcRN4VUEMk0ZB9RdGwooHRralrm0Ir
wXb7w9A/GOCu3CrQWTnbZyIUHUPHBv2DG4houn2ffy/qnT59v/j6uLqNdwjKHtkONROoGQPIVr0J
TTjIDU0Og60HdKsebnUaJzIUk6SuOC9Fv+BkVyFlgWgiql+uBYDAlizZyMbKbmznWoAaZe5lQNs8
TNn7iiL1/jhuhc3WThVQNhKGLVvjqoziYpxN4DPRgsjXwj6/MttjM7xLpovb4+JYIaMCuwQmtOwA
ez4TdJMbELwbygeCxtrDsdY37J61zTgdX3lPUM03krGYywfHjYr+vs6jTVjKighARWCaSEw8Qr/K
zaid3kkTwtsHQ1y3xtFur+bs4siHhBrCI5aAaCQ2lf22hQCpjiO6h+ajruNZfEgQk337Zqy8jKi5
A4AHfGUSxKMsVNHlTW4OSfPQXRXpbeFvzGBreCUqMfMsZVMOuu+OPN/69NvbX37lsGJRwL4hCyth
YCmaY2K5w8o6bR4WvqvrICvvsjksLm59A1ybJCmBYw8vAA/X+VklA65cVoOevv9IwINSblzqtSVy
AU5AWlwKUutou8KrRK4b9KGow9kJsy1fb+Wc+qfjK1ctb1jDKxvj215YLNFch+ZW25i1fTgVoazQ
ZDZ2pScWfRgRAbSOVXFdldEybiQCV6WgphkVOwBbv2opAnqjpAU7PX1YqrAwQ4Mdyj4g7u7tM7W6
XIDwA6MFqgyU1JzvtpMggzb12G1e7wCq8dt9wzcCXWsT8XDbULZhW0iyKNcajZQ4HA+OVnv5O3s6
WOEyHbpiA27x+lihsbWsDEJCChymamZWN0U2aF1ePDReiLj+PGwc29frdD6+nORJVBZZD5FNFOOb
JFi8vT/tfHqx8oAIOAVYKuRxLDXzOJGClpoP0ulMuBEHdWl2ecgRuwynAIhSGO7IYJ9PonaYDlQK
zR9a7yYvDpRGZb3BvLa2TqcilLsxpFoJn6TOH4Y+NJuwJLv0cif2fBbKeZqBYRNWhlk4fC/qXb3F
v74xBU9Rs17LkHepMH7fhvp8qKxr+3IlJaeAw4qyV1u2nD/fCN8aeEKNJHtYzKg3914WOVuWzdos
XFSRgaoALwbKHM5FaMkwzkyAoc4bI9RaDsljVxwu1R2wmk5EyDt5cifcbhjcsszyhwYLlV714qhd
7qWdi5CzPBGRZDbvtA4icvezAawWPbpt6JCNiawpj9OJKNsheyGk8MexVsmOj8dW3//CQoE6S5aD
wyJXa2YQIp9RpmMh3a9ftcWO0cMmV/rqFE5EKHthFZ4YeGVmD64IAMvz6PHtKayOLwvK4FIAqaV6
5FwzylbkTvaQOoGmh3zLLJBLfO5PYqNPxle+vy/jUkOG8Xv/Pq2Dgt57QPZuQTxXL8WJFOU4UYQG
8w5h/gdS7c3ipoSO8h7eXqitiShnaZyF03U12Njdzx6w6F7oF9d03BCytRuKlkXPOiNDejh7mOZ9
4u6KLf20Nb6iYgcL8C9nkuODlxh4sHLjldgYX01gazn1vdzF+CCg5C/VVrh8a3jFV7FE4XZdgcOE
wET72dkww7dGV94HsxSWB82XPQhxTdr9sNV7fPUESQo8xPCAH1BfaTFyz52tOXsAbRJpD3V+n/cB
tT69fU5XZ3EiRTlC05i5o9lBJ5VeSOpj4kdvj7961U7GV44QB81Yk7qAOPHlaoiL+mra4itYkQAn
CDkKeCvScFJ2uRUl0OhTmj6IJmhR7cEOk9iIcq0sEupCQfGOEgDoPBWqMA8it1nWg1QsSQLf/aPV
p/2lywQAFZxeoKkRhPDUgFPStvUyl4keE+fopKFL70W/sROvJyFFwMK3Udn82v520sxqRosaMTVD
N7V3ItsyBDYkqEmjxasKXv+UkH/xnXDc8iDWxgfXrnSG0HsctvG5FVBaVkeKJjNin1+J5R3bYiBZ
Hd9BRgqIuRVYKnEGYiAwYMSl/Zjn3yu4jm/v8qoAUIoiUY7K+VdXGm1MAIzUMAHb4ZFI5pBs1SC+
VhqyihKWJILAMkmrXAYz7we9nwZAj62w/agZoHqN263+SmvTQOgHGSS8oa+ZWkp/TAed60acA7ST
Pg0gCbl8nU4FKLPwWDIMAHwYsVvc5tPN5Yx0WKST769o7s4maYluKUa8JMGYRVs87FvLoxzTdhnI
0OgYXnOPA7tq9A2VvbrH4IwAVB4gbXQCOb8GPZtoWfe2ETM7RBsz7r/zjVvzcmMYi3QiRVkk9D1C
TSIqi2O/LcBhmkc/Lt9jsGqgizMQVOAmUGywRizgPWi9JfY8GuUpjS62VJEFAbMWoLvoJGPp6i6Y
WtKOQM3FJkFXYj/Uly3G47V9Rr0hNBJiM+BqkZ+fOCXWMrPc8GY9rlBNTNghM7aiDSsScMHguCHa
B44FNQZXApGSu1ppxbX9OfVfqi0T4/XTCVgQKrtlox15nJQ1QnLZaMDjscQ5mnSKd85nAKne3uU1
CSBRgZaQ7I9gIz5fI2Z0tjd7uR4v2p2+8NBdirBjG5GllWWSBfwgiJJt6wFzPhfSTHSxBGg546S5
1+f76uXtOawNL+8aUhCSSEN91rLFn5LeqJbYt8J0Cqqt/Mba+LJuHA8/ygtfVUmW44Iqg2WewTMz
pPeuvmG8rKgLkHahiznSTZL/1j1fHXNxM58m3RzfmO6nfaill6sjcNgBqSBfAyColNXvW3sRtBRz
LI4psP7Z/WLe59n+4j2Q3GbYZrSVd8C0fz4JBDYmtx1m4JrBCvZUdB9+ZXggOeVFAPeHukZ22jta
CXoRWn+l4C/3L4dMyzo5mPEo5pQmvaJNs9IbZz2vACIEoiA91Bs3QK7xuduMxusos3ZALAJ196qP
wjh0lHfCjZs0yHGMHmgRvb1CWxIUO77PU5NDBMrqk51h7PQu4hvnaF0CcnDIwOG/KijFSizSSCam
OOPXMMCa8tbcYoBYuQpYpr9FyK9worE12uozn2c3ppMf1Jq8ynb5lX54e6lW7vOZFPktTqSQyjOX
bsFEcv3oVgdzK3ohD+OrzQZ/HNJWSJCBePp8fN9p6CSGyo1J9uw01950YPmz/aVbtiKg64KgOuBa
QQWpN1vwycyHoQEBloHk8THJIrvcJ9/8fvf2gq1uC/STbDkmyc6Uy236RJvhFjmxRr5VWsi9dyWI
J35hV6CmkNwFbguOkPLWTU1aeXwGO4DWBHMbpcnlFwRssKhF/8ld+Koor1383JjmAVSn/oHUV/0f
bnq5RYOmaXBBkQeS7ZDUZbL5IEa0k4570E1/z/ONXXh9bNGfC76J7NAFsih1eGfE42FPhRnzKZyt
wL+4DRhAKQTPKMBIiB2iL875sTWsxuZFZU9xQd5nezt7//Yhkr9+fitkRzlwqeKZgxK0lOEF48zM
Ugzvfir72y67qy4vKDiXoNw74vb1VCfWFCdlGfTicd5STys7YIAYBYB8H//3quxfzzw3t0w6x0U+
h0w4wZBaV5ev0qkIRY2jLTv6prcQYUH3iSUCz45bbaGdfvabVvcCcBNMBohn7LiyF2kzW+bQT1M8
8CuwllAroC044g6pFrpGQOZd70TOVuh4ZfXgSeiwYqESQdunvOHp0NVlJ4Qe++YYeryPxq3FW5OA
AIoDAwFJm1fTKrUCTyxtltgSaUBCkfxx8ebAiIUJJbs5QeEpsbjGQWtQhyVz3OR3elsGU1MEQ35x
zBUANEQG8A6CMR0P7fk1HJPJK0FeMscV2ngX3RLWW+p8ZZnOJChnbOaLVgwGJLRe6H3pt4jUXr8W
cBmh5gDNlCgw1daxEme2+znr0TV3DAi/nbXDNAaWv3t7M1bF4OXDbZFFH6o6BLsnCuutso9p/kFb
yrDqr+ceEZuKB28LWlsuMBLhP4gtYt+V5QKhXe4WrBrBW/5JKwPX2NhwuaHKZYRzgXcDVCygg1DB
rAsfjLG3iz7Ofzgpv+u+W1/F2Ny138PL5wFrxIU/DAjiK/or0RR1ZbFJxOUQicBuN/ZjbZlkH0Zc
DGw7HvLzc+vAEzZHwI/ipcyil9S4uGkO+hcCl4WxiTxaargdmDCfUKecY1u/o8bBeL54dVDnC9tW
Mq8ClKtcuyYzQefDzCnOGx6wT2S+PGaGQmIwAIK3Erm5V1wWcDmAL071KSb2rvOjaYvySups5RjZ
sJtkPx4TPrarvH5VS+xp8Z0hZlMS3HvmhzbZcGJWdhjfG4gmyVaJIKzyapgO4CE974YYHX8Wcpvw
p8u3AI8S8ouA4AE+qjwQfsY6vRq7Me4znH608PrPhld2uPOsvmgWPsbtFC1uWG5dgNfWuGTU+fvr
K3pCzzmCHCPG9+z9KIKEHgzjmrHdeLnZfyZIrZ4Yu8YxChuCLB51VVB5D/6Mxq14wy+uAoEgiegE
FAR1oCpxeTuUSYWQEQQ10UJw5/L+6u09WTu0qHzHm43wFkBsypEicwmjYEJapUkeDf3amqLh8qSB
j0w4gkPyz+sYmjO11Km5qccU8Oqo1y/VG3h6UJAGz0L2gUB/i3O1B/BrYbOiFujccWPONz/eXp9X
j5wEEErwCShP8ZaqHJiNX/U1oAoiNqZbbhuBhsZtzQe+hXV+dbMVMcrVcCdXDOYEMRYlkW6XaLX5
5eKJQDe5EhOJtwHF7+fLZKbt7KPGsYPNsVu8K7Ic+XCcqm9vS3k9DzSpwpGFBkSQBY1cz6VkzAIx
emXWcWaFYIAJNONiYCqOEZ4gZOkkIgiUROcSFp+13BOQ0PzobqpLwXHK4MrXL4RHvXLG4KV5MxvR
kLx/e3len6bzL6880QBDTiXPjTrWvOv2aXaONRrEsePbQl5d6Z+T8CQE2cf/qrTZqeNrKeFWHRfu
ddrdztmNQzYsppVtlq8QYh6yIBG8ROebwKlP0bkhq2MdmIpgKHZvz2BleJnqRWGULWl21HLZfLHd
0hgJjXv9+IKG22+PvrIJZ6Mrr1zbdd2EmdGY9EFmRal2BHF1vcVOuLILMtIO+BrYjCVU+3yJ0gkX
rnFzFjfG05Ac8ukT0S5fpjMRymnqBXp/eF3FYsP7Zpq3HY0uXqiz8eU2nYTpBtHpTC8x/qjfVeMh
9a5mEHJsNc5Y2WwY33AikLBGuwA1eTCbVloMKWNxL24LNxDexiyk6jwzy2RbbAdxcTh0QCaoKRyt
4KWtJw6LSyfonZAvR2oErPikNeGyFYBak4UlA2ED6tRhBypHC/+esbylYBkmgcGisd4BomUB+gJe
43wja/HK2sG8EAEBKYtk4sPLd747bZI0eqJDFnksx4gNYdrsk/5qmZ7ePgWv9kd6RSj0Qe4Izwc4
cs7l9OWUJcuw1GDIieAMi4sVujK+8jAtrElsOmN8vRiiZdECo7n0wv+UgLgjCNJRXqKatYXutWRw
oBB7vm+Hh5QciySotqjyVtcJJYpga5UcmGoCA2jbUZS1X8XLZ60Ihy0O61f6BJOAD4zCLqBs4AMr
R0u3R6PzE0HjzD+M3m7myDBsrNPaDBC7QYEN0kioWVREOFnNE3OcIAI1JUvAtvA1rxSvnMLJ+MpJ
InZpp+4w0njqIm9434B7uHvi5Pj2eV1dqL+l/CwBPNFajC6jU2uQUrYhb98P7cfE3rh6GxP5Gd07
EWEJMjruAhHtD8MLyuZW6yNzi6tgS4jygHhu2ZBqxm5USZBbeyN/V3Who3/7z1ZLeUMWUO5n/thT
2RqJFKHdBNpWsHN9Q3ArwB31Ew5zrkCQsDQTmhk0HrPQa0JtCho9ensWqycXZXzoZYPY4Ku48CT0
WSuHASc3j8o8SI3gF8b/STWMkmCodeVm0K4X5tRkFHp9CN7pCKu9Pb78/bM3St6Mk/GVm1EkiSgY
L2nM8OXpYfL2STT218aGD7C6TCdiFFWrW8nY9Cmm0dffkuKW+D/ensbq+AieIjiPpxZNvc532kxn
kpgZg2W1RGAjHbfqiVZPEiIf0E3wh2Hfno8/9wszeYplAg0ZqgHy4bCFZNiSoFy6VF9yPhuUxqjy
mf7Iur24mGoGWw2DEDVjIHYEYbmyB9PsTP3YODT2yfU04xnaKI6Ra6weJdlEEjlJeMSoVTpfo3E0
0Cad4LaZ7k3BI5IH2nN6sJ5NcwO4srbZp4Lk56dKMC/YWJgQhAYaGeg8lt3lhwkZBESWYXsgDCK3
6mR8BENKo6G+dCUDln5wqz/eHn/tzp2OL/Xvyfhl7YDRjiawaxBM00Jah5O/L9t3rPyViQD7gYwh
Sipf+WO+U6TV3Mx1zLTwU7kVi1o7sRK0CvI/B6ukumJj7i5Gm4kaZoeZPRLY0M7GRm9JUJSfPswt
WRgklGjoC7at/ta7OLApLwXuNWKbsv2pWtEFNtIm0YyxRh79uqyf2XCpv4rxAfOXBI9It6Gg63yv
nbTvywpVgnEZmMuBWPu3j9LaVUAYDuzCsj76FdupqAczFzCfwAXzRPp3F5PE49tLjYqgjYRXqTG6
oQaKvgfXTMyroJ6CcgsSu/b1T8dXboI2saqoUhxQFHt4NHAurUNDssNBuSF0HZqpIbSsKFVqdAbP
nFHcZRoaz3rfUL+yccXkNzxVeqoERelZBejHDGRW7srxqLN7x//Q3aLN+GW7jOVHAFBeZBvwKpzX
80Pk98lieUvV3fGPdXptpX+Wsf7X9+n/pC9N/OfX5f/6b/z9e8PmLk8zofz1X3f5967hzQ/x3/LX
/ufHzn/pX19faJdT9UfOfgMD/yU4ehbPZ3/ZUZGL+aF/6eb3L7yvxM/R8RXlT/5vP/zHy89Rnmb2
8s/fvjc9FXK0NG/ob399dPXHP3+Thdf/dTr8X5/dP9f4tV31j8fnanj+o+nUX3p55uKfv2me+ztW
GiEzE8AwwEYI9n18+fmRr/8Of1TStYEiFtki+TzQphPZP38z7N9tOPrAp6M2FLRukgGDN/3Pj6zf
wSuAUACQojA7df+3f3+7s/35e7/+QXtEEnMq+D9/Q7v0s2OHRA9QMrJYF2OC3xX8HucnwrWXabYW
h+yLIXnqAZ57LNFA59nsnOUoCGL3ez0hYtf7rAbLSJcUVjgMnnHbGXUXi7SpQif3KjMQtq7lATe1
gQXUJvOXxuDzjeOwOosoqF3fpR5Y/EKdE35l+GKKaG7QDwap8q+JY9H33LEWGI5ZYzyQLtWDzjfK
G9bU2dFN0/EqJ+bkQHNkLHTB2hHVjet+64RfRCbJlz6iAOUUu6Srul2fi6IJ81S3PmW5ZrkBIeX8
mRaczWjg4uh3WcIXK2qXWnsoulk81EZN/mA5be3IXzITjSR5m+j7vsvtNCgHsxVBb/O02BlL1Rwt
sMnXYYJ5uFFFctc/FpMxoRCvNh0WGFPRfukad7mdTKPctzD4v+YCFFyh0KpyDCvbboqwnIn/iY2p
/VzWZL5OwBkXVR4dv5r9nAD8yC1UudR2VMCHDmbusT80Wi1ZQKwZLdhKZpMqwgbUKO9IxbvKtDpM
fbLuDFTzFztalvr1yIYDvPlrWvpOtDjeDz0l4ik1a6sIBPetaFiWOUUtjVkUIfIq9Z0Bmpd7yurY
Nqvij8bJ0Oy36JxiCXS/GUTo1jytQ6JV+oe0z5wkclHG99xMXLcic/Czo6AT+wza2M9T2bKgsKkm
WcVBF8KYlDl2UVKYX9A20kojkRItKIh2nxAk4YNhGNIfCRg+D6U2gxe+MD6URnfPdaHfdUlvRaLz
7a9Dl30tsxEBHKLlblCIlN+4WpulwQC/0m1HFNi2bn6wcnbtjpzux5qKu1xod7PT36cctWduWdtO
WHsTx6K45RHRZ20GSrCaH5JWd+5KqrlB6uX8aXHr8jsRKbj257HOD4SJReAAed6nZTGsKDMKAwRw
89OSNenerDJ2FJZIlqCmnkEDy2QodwO6bpd2qGAOioyQfVcVj4Obl/COSJjW+GffE9UO5TQ/nLHP
4Feawy7lmvZCDK4HE++fO1oUgd6Lz6M5P1SNRUJdcv1SAzZMJrIABDZFYGb9V2eqWZBg1hE1rG+t
09WhnTlmGpi+tne5u+vBMOCC9xBtlouqn6+Ae0gDI2N8T33eRWPiHifhP/CkxM8XBn0qW/+FGzjs
XmPWu77pYkZEGYGgrg0ajnOqGVq67Dq3Wd4vojdoWGuuPQR6pWk7ZhvTcSzT/GsDwN7nzjYRdzXH
0QztGTWxpWOWgV2ZqJItm5B5RRN5wsh35qSP74Q91fuqdj7OC69C0UzWN1OHag0Gg1ufu3kgOEBJ
16No1CtZ2NLCB+nN7PhhbRpx1xPcplKzcVZnK5pJ42eB5pFIWBUNDcTRws4BZ8DiaSaSC162KxO7
CgrW26FFTf+9m/Rd4LaNsetm2w9zrfOD2U75vkmMJg3H0tGSIKPc/2hOrnGreWyGAtKXYTcllWdF
FjpLPtl+rZFoaXMvvddHj+/tmSwHzcqRb+1n973NFhp5zE1EjNrL9tpvW/5pTq3kEXxhox03/iB2
rWHnYabl30p7GcJRn8trfxynuKoK57HBnIrIGoGGK/PMKaLUmI3jwnnzmDI/eUJofTnapfAPXid4
BLJlNLbRGY8KaI09KqTysJ4n7f04CEDdyqle9rDd0HkRRTNDCGo3/zAsxfRuGCfjtpkqNodtNfkh
PqYHsNbzOWAO4cjiT8k1aLGmeC4KGF5F1wwvpJc3bOLsOac23gx/osmP3vdYGSep137q6onhBoMS
9ZG2LjduK1d4W5UVPzm9/7ap5OOGVDpiphJOAhyRr1htTocmB2lik33fz/Tgt9n1OPO7dGyevWko
ggooc8dv4qrloE0380NR6fYVKabAmlrA18pDOiT1EXjsDVv+3G/763uB5wOEZ3DfkOE4f3RtDXwB
AonsvVuh88nE6Mcqq61AEKMPUtfZWWI4npglfz38pw/9TxivuhSoFQO+BbkciSk+F2lSms8kH8h+
yPx7ljIraJ1+h77313VuXjsp7YOSlkcX53UHEA7gK2VP92X3RJv2U0nbPHK8hW+4ZT+7FqrfCrQw
khwPYXlbJS6wCuR5sznHBmnItk5a8olU48elGdH/M2+tq8FYnoxlhgKk3y3cy6CtGh6lmfZU5s49
oMaASDRFHzZ0CJjf+JENJrxAF96TVdVjuPD+R900S8B5cS3v0c9F/cvqPDOn/seOVc3dp6bGH9WQ
PbN8/3cW8eGlkTYlV4f6/9Am/hmR+X8bxXfPlQAA4k/zWtrQP3/+T3sYhi3yCogcAUCGQKct7c0/
zWF8Ysg+vIArAosHyk1cmr+sYcv5HfF8xOSQgpToblkY8pc1bJHfgUJDfhV5BenVAHJ1gTn8Z7vn
vw8kxgdmEiyNCEIgWgMEqOJl62Naa2mpCZhaeZB77s4c7agngLc6/QNFhiqfn4VlxUb1vGSx13/o
m4Mwi8BBCbfeFwerYOFU3NYCnVn545iUeCmPnf4RCZGjVepBXhu7tG3CrqiiZDl6BsrWBUguPi/s
zslhGUL0yJ7M6SCMMhxuNPa9ySJf2xnzMf3gTA96dXA7nMioHtDIdKJXIm0DiwWN2eMqJFHTHJe2
Ojjs4CRpWGXddYN/cisd0cwrr66jDiaB3qKlWfdS1UXUkTLQeczQZF7YL3aD/kLow9R2jwOqS0r2
YwHvUeJ/nlkdGHX7zUjmd4hUX6FzOXrqWMGYHjti3ZV6vcc7GUz1Z6/8hjhPmOOldNH4SuvNwMmd
yEjCZvTxolowYL6bjN025FFPzEM2PKNjwkcCvTMl457gzQ+ssTnWyUd/oHuDpfu6yW7SFnzNVro3
JuNKa2AltWI/GsO+Sa2d0BAyd9lxbObImH5MY30YsoC5D3P+FdxlILlCl4QvfXqTtbDmXC3Qyy6c
O1CntaHlpzuErsMx+V6bAR7EgJjHSn8xlu/e8qT5z4bTh6KzdmCOA4HVNwKaARiFsZ9kT720Hdwj
/JVdV5YHnc/h5H7W8+Vq1kCSzUb0m9KCnoi7ZOBhZRySJttlRcgnI/JBpZcu5WFI+3cTxZLbbWjy
aV9aRthn1mEe2pBBQ3ds2LkTu7d0cNCakWE2O+DbdlnGg1EDU5TX7rL2maJqUCtwdNDMU78Zh+w6
zzhIE3nIQXY5zPkN081waR6tNpiKPyiKntsiDak7Rra4mjw76Lqv+gQqOTh0lCCmW3ShRh3sr3WY
0KnJIdWOumnowGalGMpK+ZXDDxrSIOhAfrBH99aphxs3BQo8sUNG88PivWOChJa7S/MxoGZ1nTof
h+ELA71nXd1VPMFE8R1wE6TElHw1eqnJi7CmX8rZwDLhpFpXRf7dBZ8A6+ZoALarxW3zGIr02iUa
9C5YsjKYEzMktvZ/2Tuv5biRrUu/yrwA/oA3tzBlaMSSaGRuEGpJRMJ7k3j6+cA5EyMWOazp/3ri
RF9182RlIs3ea6+19q5vjZ2ZUh0XAw2RZ359EqzaEqZbvmn8KvP0UJVz4i/0KSyqJBiE3LWL5tvz
EmJ/SCPzE4YegaLeTNp9ky935SUByYtv25sLBloRvnc4q8DReP0OG/QO9sSAyYNePKdz6PTlI07D
/hyXO3sOV/2U0DLTU7Rw7dwbs82O0ikjOtRHzbrsFJww6yLeLXazmwwNOwrbT+htEYsdIAR/5gSN
9k+1fFnx6XTD4Y/ADy3lb7Q20LzKN2WxNVqes8Lvcs/Xp+tafFmxAXMUQmcRSFfzzRl6svGD7ii6
sfiu+kRrsEjnNNuTCCaA8qX13fXGNn8L+jFmlXJt99dtWYdFf8zET8Pzeyn8Kd8r80PBj6jcPqD5
pW/bd734Ug6wqy/1OHgJEz5a1DP0b3Rkmdcmi7oWj4Q0J3LsUDS5vy456dgP2WhBpX6zHRZlr8ku
km0Zfhxfvdg1n/8EKhb0onVwkOCVev1dq0lRXJr2EkVpTmTYmS8FjRDCpKe1J3n8P6vhl32wCiey
ukjFhkP/YtrHSvnW0iw6plvqHVeFqj+p6Q2nXpHHxbpO3H3hhTllKNU+NOrIZfqvqsAvzx0Cb+JQ
9Bsu8OZZIKqxY1INfiBwyz/jUMBstGk/eyPz9cL6vC7p/O+Btp7uMN7wAjz/QslYjOpcjj6nDFNX
FxQ4CRC1YTGftJfGeqEpv/oYONijEiKO2JjeAPKvP8bsqouix4JwUblxK5uMTjummD0lZX2YbNyq
zTWsyAq1zPhGkybeX2OvWce8jqxS9fP5tnBg8VRr5ecye3RJxbW82CVZ5cui/KomSpjwzgvF5u0s
D0VV32dJiRTlSXB453T4rXRVxP0feEV7TCc1ULfbfGwoAn2a+19kdfvBkqdVC3t3vl3s7mq5M9XP
rTtGht75ifzcCQ2RgBV69rPE5aEzvCDhYCpO7rtZ50+y8dXVC7y4+TGVBvYDy81SQMjXuErmJXK6
4qAnT4Xtcse2x6ZLQkUoh6SIsvW5VOhx2l91Yu/2TsCu8LN4CYfp09ZSF+J6UuphSjuYlAfRbTsk
MA9qQTMA9O/Dwak+14bkVm929Oj0Naf3O5bB+T4l3W5uvirW0/YMO12+t+RXYdpwh2QQl+vBE10w
mfeNI4M0XXyp3s7L6C/yt6be5DRXttfZJ7CXWUqe+Vu65RUNG+3MQpEx+bn37Gq/HZbAUCOlTYO5
+jnmJMfOnaN9ycq7aTiM6jEfvky8HPa08um/JogU1PblBSjrr8PohS24i6ql4ag0Qa/fzFpoZHmg
yN4va5Si7ohVhNyvhgxhQQU2p9UkaBvcqzxZwr5euD2lr9hzYPY3LU67ne35w7r47WpgVlI+4He5
FwmtXGjQEJrTHBaOeVjMFIu/DPfOg2TyBpCYx9O2jiNb6pfecu4L7XrVolojUU4PotsnhU4nZW3v
yF+ZaMOMgMfgnNQ69z1v39gFVnJTJF5YmyIyic0YrhJ25HXmESDX97qn3FmvZvtK7/eVse8FzO46
92P7SYuTaBrbg2OfhtHkKncO25NqzBnwKs0YCWSUqjuoShUUEIw8+5OV/o7H+POSRzEEcS0b9my9
nZrvSv2bq62+DgzRjMnBWMx9YrnBZF1PLsGjFFdW5h2t0vFn1/ZzWiQKMN4urvyq/7Lq1n1hPGKj
cWuYow90foXtZZw8uqLyW9fw+8QIehHhIRrmOr264i85M3E3fx4NW+3P7fhrXgyiL6TQKh0e1atJ
EhLEFO2dHYjLVe/FxDAgxOXzONvEI3YEkvWlMruoaOajVsaB3jzX6sEevjSAkJkRzpyt2ND8GZp0
nru+l3xLp5m9moWFp/h1rR+FdyL8m90/qw0yJojrPAwPeCK1p9a9Gy0thJdsEHGVBo946fFQKw9W
+nVcHrC8PiouX2cW9zmY+YqdlFYNQaffxaoSOU13GPtfSs33Mr8h5wmEJ0I5z1ciTu63kHLOepD4
Kir7yTfFtBPNr6r/2uTNQSfWlPkdwvfdMH5XU/FoLviU9mpgt0lEfGf0ByW+7b0ocZ8mh5eyE2Dk
z3pDqGnJQMWwXNGwMKt9gm5JQCoH1a8tcgscNufFYaueipzzAipsyC8r4ag7fnX024Rrtp++xprt
myn7UsOvxFwj+H4BVuWh1L/V6lUPIGhx5qcxFPWxIluPlWFn6CftkIsxNM1IF0+tIq6Snju2zp+8
eYrmuAjc1Iq2VAJrhjvHSSL6pO+Mat23pPlWNUSGrPyJdjSlKEKFKvhSABbE/V2ruUFiL4fMK+En
HI2OuMUuCUI4xt2PpJM7r2yPfC1/mZ/G7FGrnitiJSVD82cXIUygY0w73TR76h01WmstzO6L5bdF
2tPW4wGslaG/KIq9H+R6JUrbt+ImUEX3Wem/tPl6hIWGD7fw7c6kQnJI1zmEZusn4+Aj/vRXY4nc
6p6nodeEXwzFgzpfi45dWhwn97pVfmo0hNh+ykDHdk055XMROuQrSSIju+OX1h1hVe+b1q95xntO
49ii1zfYrYMayKWJaBXkt5ayYyPtBFFtAkA78g7lZLZQbqPEsnzMIix5X5pAkSCta15fZe5vbaDD
n3s1xto1D/s+SYUvrNJvA+cfd72avMNsWph93qJluI6Hx1w9jHPhT90+nw6T+h0mFj4jN23akYJV
R8u8U6w9bVjz+XOnhOl0SNR9E1+Zw42x3Mvcb+NDQVRATcnpmlAfygBt/6Fv1bBX/vTLt5jci9jH
o+bR5zp3wXVDM9fM3s/tj7V6arZxyuJT2WU/cIPxJ6v9QdOKgNYgQfbUAhe5+cr1ou/65aFzkptU
kkiwaT118dVM96tEDcblLrdkOM9j4DRJIBvnEyaIwTC3u1WsfjfVP9z0QC0oVJb2epiziKbLJjls
HqHGetDqY21/mvLvk/ND04tHrbMDU3veai3QjRvAbQkDpFjYp+tOiNhfVRIToYfrj2XqgnzdxRUl
pTgQ6dEYV1+JI9ft/ZGKiVmGUrV86XCB59xETeV7n1c+WLamWOI74QLirrNVlxEoltS1sX1IqIvG
I6NzRrth18Z14EwJFYurjssUE5tyMA6T9rh65me9tqLFFRyWfJ93025xqT95yteWq36up50kvRLN
/dLfjGPrO97kF3FzoxX3Pa/yoMy+O4vIc76R3H8yXHCS9jFe/iiK/AR9/6iYc4AGghpW/qymlt8O
DQnbsfIiUAk+zHfFGP3B86Iq5eAVSzCo1a1HpTFeuIjzMbRi0vmH2RiCsrSAF8aoh4tcs60be/K7
xQq2+buS/IgykGZS+leHoG6T/VhlD2ndcptsj1x+tXYca1hv5RRH2aJEtuorlR5iUh4sVC5YH3WN
o47NnpXcI6yuwQytmHbIa3Wr601kCxEVPDHFZPnKxHveFH7tlUD/B1FmV4NqUprbaoxpJAsiufp6
qnh866DITYKTOQDoDEp1+aRwlgW4yhA/t0sZ9npxEFUcWs5p8a4au/NdI/fTnLkYQWmu+8RUQgfI
J8f/qew0363xJS7XG4OMX4mzP5NqbUVZPy+bfWc0B7MvdrSX/4Sh6k1r9HdZujwajRqm5kGT5U72
U9gU7B61uTWTOoS8TNJeh/n4tMRlMPZZRHWvpL/RpBihnS2fCgoELvbBzXBX5oQfZRctW9a6VD/1
rP00dsmR9l2xXwoqZADr5fi758qc7OJqnLRjYic715xJV7tgaU+rTKO+zHaZvR49AlHhkdAndOMq
fxuO2E1c+22lAbr86Jdlpy/YFvEd68IKY4fXoaRHiE70yRq5FKcmZcdlPKjXhrqGC8zMREl3pv29
dO/HwcRsh+ev+sZuNuNAk+reLHsqhyLMFTvMExEW8Y9eIzJRyoMpSZVr9PL1U0e5qjL43vXjWj2S
FOjUydTV2pnFyh2265qfSeHsq+m2XJVvSZdf4dV13WbfEvdbmRNSztN+lrfGUqe+1xd3ytx9mo3+
uOLllerzHhDOMouridCprNIv/x+X/n/hahgk3f93WPq+Luqyrv7HsS9+Vr/7vwHq7Q//g087kDJI
G7emNxq9KIBn/gNPW9Z/kUka0DJwMoPQRwb7H3hasYCnHRpL8Bebrn+j1v4HnlY0/b9wxjL4V7RP
wUHJNP4NPn0GdLjw2ZEh0ghx4wlDNDt3SOqqYokBhNIT1nD6Vd8Au9qdJkMKb0lo9fF0pfXxSIWv
j6PCWa0oH1IwxawGfbDHce/gunRB0PviGv9/ku3/9ZtgpW3e04grmOvrZNspkwWCw5SdchqtfovN
WjP90lqKBwOo6s8si34Op6y8RVqsQGFAv/wZpYugvG3N6+RXg2bsm8TQHjJZVLzlZtomvlwyUQdV
Uc2//vrm7xTC9K3Qdf5z4a0iuLQR+EFhff1zjbylsKfL9FSog6eG9QTczvve9kFaOMqJp6Rx/VY2
3rFKy+nLQv04Ae60/7F4/j+pi6Y/To27PFgLHXh9hgZHF3W8VxY7/ix1L3/W4yn9ZZlifeTZa+5z
ffmiYlj/9PFENgzj7TycbY/SR4+63ut5aAJpkym69GTrc3Z0EzMLHMvSdh+P8poe9PJx2bSAlfCX
MCI892siY3HTdljYcJ2Sh5OpzUGztO11l/FQfjzUBgGdTQhKE8Q0nC1hpr2AOn+RWac89RrXZkJK
Oj7zxqa8j/otZtQD6JT1+PFg780Le1QVuA5yC7zN16s3I3TXR2Gm6EQc40YthiGqqsy91cp+ucBm
fudDUc/CcwwNNI5E5tn5ACxMy3XtslNWiXQ3m8YcrbKdL4Be747CzYA+C4NcEL3XE5KlpaaLrZKk
JTyt/Bc80a7yL2mW3D84RG0XEBZLkPDP7VcQ9WAtsmoZzG8V8tDYjrvYzfQLczlvcbUNwz+ghPzf
qICGZ3X7AcQkrUTOVlhtNax0WGBUN3o/XVTfSUoWsNV135HuEq0LiIxR1MuFEv1rwHLb+BvbE/8t
JB80bjXPfkJmVZljT3mG4kN/HhuaeeJ2A7gjEkomazoScHUpyZlz6cS9/ZA4924+XFgwYO96bjjp
FkU8FbqbnbpqTMJRAM4S/vxLr/2X6WHDAMF+I/8554pCd3CpUOhpdlJbDA+tyfpJp+OvSlGFbbJc
UCS/t5Q8mDrdIHWUheeuGFPmCtmjbz8NXQGnZhqsaKWrMiBPI8ATvPZmNQniIfxcMu98522iMrwB
wWjZcAQ736+kebDq4r44ucuPvJ9uTWlEM6mGm6nHsVQeMhhBehKTAcQhnlNRud4Lmf2EWwcwCREw
d4iKf3989bz9wDaUB/o0gLqzx89Pqj21QrdqqsdeoaRUVzLvS2bFl4Rw5/ZMfGHEx7zImzXqRhnf
fsZf12lsDLpbjyLbXrQ8TA0vD+bZHg6zp6XgasI5OIuSfbe7sd7AGmiMXdzvGrO+pBZ5+/np+w3B
1WG7cait86tWMzs3nrLsJISWH5rGGIhK1CWC9CgC1J/mDgZn+kV3QKQ+Xum3Lwojw3lh9lt7I/fs
TgSAU8pmYeMtwpNRLVMzTG2gVK/0rDv6u6j7j8fbZvL6BcOFgtgC3yKWHfu210uua/1cWgkzTfES
f1iNGaSlX5SGYuRswHdEXEZ1M6f6dASr2pHzJeuFKb/32YlFESGjrIUefO4b2MjUkOZQZien0bxr
A6pnZBOzoISkbfY05dVxjLvhPluc1K+FbQfYUW0W1eKSX+tZRWy7QbcuvzzlEJy5P89dDsZGk8Mk
N1OLdOCxEHXjDNAV9XqMSAr1LsqUshiD2auTa0XpIjh5buu33Vw3QW2Wsg/aUplOZlxUcVTHZd77
1ZiRZNeJrTcHt19AAGRvpB5wU+zedEOlf68rIcJEJp4Lml0N35zJXL6U2eiO4P2d/KOS2D+3rpc/
zGMvbd9Nmu65GeVo/+tohph4O4P8j8Oubnvzr+OXekNiliLvT7VC396+INTstRiEx1phE7apcf/x
3nsb0PD00w4SOdbmoXruZGU4k2tn7dKfjK5tDpYwAFukA62xhmb28VBvLzCG4uLCwB4+Gd/39dS0
sWkBh7X+lPIUX+FcDBU4U+3/zihIOrg1MCqE2vN6lFaOqbsIhQmp0JuzhdKSmV9qnPPuVBzMHMn3
0OycC55FSxuSyaiH0yj1elesie5Lb03Df71gUIo8TJu25xavvNdTAblvqJEMw8lM9IJifvxPLqDs
/PtBiFhokYD8CB7Vdg3/teFcOaDVaNLxVOhjHw3L9GeS8Fg/HmSjP72+4fCS8zjOeJ9yxdlnsezA
6+4NjhxPmdcVx8SS3UHxKA6SfibRuhplgHL50gPyzkeimqvSMJyWBvDDtq3/18xsp0XOKg0GVYet
y9Q0RiVdCC5M7Z0DRMyPkzgnCGOt811dIvGxvKXrINNOMsAPXQkVFoAs1bpkSvFOGo+zAh4zmHhp
uLueu8EZZe9Oxrp0pwxn7iBVC9jZqAh2zejEt7E+eDe6KRaqEVYb0MOwjeakNe4LupVG9uQsj/o8
GBc60L2zyIg7oGASlSBVPKek2tYEA1hUw6laV2/vJM6fWHGN6OPtc8ZCfXkTyB8wYIPeR1L5Qtj9
61MOjZnQ79fCPq7OkidFdnlHnc+s5iDv5r3A85aIYK3myJxUWObWPNPTL04yi8rJNCcZrbP6od9J
t/qajgrt2VqvLqsLv/KdncDrjZmeu30gNDGv91tatmACVTOeBo9yUb2i+U4g0Qcm1rIXbob3dsKr
sc6CI8dp9BL4YDxpnXAhvxnJnSmUblcLYRzVxRS7etKsm8bylDtHjRMg1sYFUI6zQ6YlC5VHatQf
f6QXLdvZIYeeyf3Oadhe8bPrqhqkiKVmzaemVpqbrOwpAnaNg9cmfcZ+2VpKVVCsVU8RqlVce+eZ
VXcCAWooZk3DMPjSSso+lK6glCIcRAiBSGSn+7M3Dk4w2EXtRbCP+52wFMpkVlVQawEhaU42fiDp
hZDohdp8Pp9NtG/iLLhxQs6+p1utNI6pvfEEo7iPctFlu0lCs6tm2/Wd0qrBxrI/mQP4FPf9dBUP
V3O+H8YZYkRhwxaCXbdbRwejtMYdqH7qwEZFocPC1Kffc1W6YVdXViB6Zppa1rOgsI6B25Ts6jTT
b6oYmuaczRDxU9cNZ9H3RwWia7Q4NHOavG6+8HS+3cBclxg0og5DdQYt9vUGblRnJH1W55Oq9Eog
Bq/7att0X8pVI/v88WZ5e23gJ8yaevj52cCmZw9Cu4yTaa/OfFJgdu5FX/xp80k7/DcG2RqEv/yD
gcvr+ShGO3RcTcsJjG0Oa0U4AdiefuEB2CKy19sEpAsAlKsJLjFI7utR5JDXK3ECfrZZ/yelAJo5
804dWtWfhta4sCnf+0Sbdn5zet4cos7WLaaEmiMYXk66xH2PbiJyV+awGRulLS6c5zMVxHbpordF
R4/UgNF4Sl9PzEtlFks0cKcuoUuGh7rp2Ka5vtPbQg+nSkF8IvP+p5baUJH5fPa1O7sL1ee+7nFQ
n+lrTiEcChLAB9yg/eDk83NmuGp3YVHe2Uy0gMb+kHSRPz/PXWZK7fx7bzkZcqaYPnoisDs0Zx/v
pndSJDABcmMDb3VCmXNME6Ge4pQa67GuWZMGVp8jsdJys6v82e4GGCqO2h2ypJ6gpfS99jMZ8yTZ
LXHS38djgqnaxz/onY0HHof84cVdBGu719/HShKjQ7K2nuY11X6uygrXUncyvAa7PiyW6pJb0Tvw
GtrfvwY82+mpmilt2TLgQBOeO7l6xb4z9XTj+yRXMgWln8cm/lapUr0fisLYTctSXJj0OweAIAuM
C/0pdYxzOxKROHaflct6QiLZwnrAKrWalQGabmJeONjvDsWGAq/EAZGr8fX6jmuc5mk50znExuJ3
9nAsprQ778y5v2Tz+2IOeHaJENHBPdwqIhsO8HqsIqXxuD1bK4CTa+wnrJlDMzGT6zzv3IMiJhPw
AfqHSOUYrV7cQWnu0gAhZPMQd9ols5G3gAQfmna8GEbpm5He2UOgNJ1byXxcT5Lbwe+1yXqsyxFa
i1vRfiGHYqDHg4yY0a+um5QLIeV7646n5dbZbjOgPA/2tDG3hkyo60lfi29DQrvypayfeiPrLuyl
l9j8fNX/Huls1WWG27k+0wirtGVxG6uZp+00vW+y0NOG4W41bdw9iriAwUARVjtRiNZBIZoSvs3g
0ibCAIB7SAaagcH1svQJY/xuCAHuvXoHS6D75cLiHJFRtJAVOaHw8DTVzW6qtoaZ2cI9uERifXtr
u8CEhkEygm0CGMrZrrUcxB2apRinzs3bXZw2yt4TPVYiZqIpoTs30oOmhEYfsZpef/YoBn6Vea0i
hGrdON+ZI3pDJ/Wc5zjvFJWXbFbuc2XSnj6+vc4vbYwRXDwREM7YmFvjCf56x6epa8s1q/tTrClW
kGnGup+9/l+2VoGZ7AAF0B9J34wY2NCvR8EOKzeGoRtpqjakhw7a18525fT947mc38SMQoaJiAh7
Mp6H8/Jq5TVTM/eYBy/zIG8S8lm/WXLvkR6WzlHmanb/8XgvVYS/Ny5ebgRNFE4JtSl0uGfTagoN
bXBfqKe4NZxfQ05g77eak6AaKZFEB0XmAP3XhNkTjHFLH/ykMOBRpgT/v3sERWbQ9UkXI6AW6Ven
HXstNLMK6QPyew0RgDWmUK0JnsqAptb2nVamBVFGa6c/ev66ptekMiDvqMb+n67Tktt+bJxrMSuo
imthwbuy1wmykl3FAGup1vVp0NSdZfpZnw7UP/W8X0kPrImSdNMt8FpM6UJc85CXDpaw6lBYRnOb
Km6X+xkwzq+Pl9A9v+OIFkyLOp5LTZei+PkdN46amldVP55ozSHANFMdqjEM8E9m+wtRofJo5av8
viJsPbpV2kKlH4s6pFyBSUBpZt6VWq/N70qjOOfn66igrMpSaH5dXitf5eTAqJazo16JTvYQnxxj
PabxVr5eB3P4Rwi3afeOM3gHPi9fppw9cVI7u3sQhUt1gYYkdjCuHTTibBwa43bMDJiQ8VAOV+U4
GCjFbakCRMocItuA7ynKU2Myn8YxqaGC95myL3MrcWFlFVULIVqfb8XaQisSteyfmjXT1qDuAEkC
4HcnD/pqhGk+u6P1mQJg40V0vBJX0hrMlus+XqN1htrup55ch8AcnG69VlCE6Ff6ZA6Pel4lRTCN
/QiBsmszce3aZXyL0Hv6XNewhf0iUX+ww0Z0lmLUOr8qYhXGodOKwifbm10Yhnk97i19Jl9t2gTC
pz7VD2mew9teZloTBKWHuiYqk2ojYJoQ0qpSisOYUgPwO/pYPekmKYw/1kJafrka32JbW9btbu7c
C6D9+f217R8bSSG2RqgF1PM6ei/Rv46NPp7U0R4irQJsbChK7j7epu+MAmBGXRZDWJuSzPbv/wI+
mqK09LqiJUdnunDYjVyJity6lPi9ieyYDMNgLQyoRKjzEp78NUxcD+UYKyN9H/q+Oaj2sEY56GOQ
Geu8l87y06q1BYEOJPp6JNPu4V9dSNa2ZOz1lcZZ5PGjcknNBcjz9Uzxz4ilMscjhVNNCysIHN3U
Q6pTbQjlCd1n28zZOZ788/ECvyn1bVPf2mISYBmoTM4jrxq5u6G4LQWDfsTgVSxK/7VkGRDFKZ73
XA3N9OwRhORB5qz2p8bWyl0O1nWyFawC5rJ40qq5Mv2R2DCSqIQGqI1JCslx0IsLnJltDd6sEQUp
7i1yQPgVr9eoryZ1zUZzOi3TREW70tVjpmdFZA6LelgaD/lp7zQX8p73tiA9yV/ea8qB565tqlUt
7ljY02mctQIzgYysDvD2wijvXMegiLgF2x4QH4Hw66lVWj04rarMMOSV9KBOq4ljYrpOcIIIp74P
VSlcvBpa8YwIDj5z3MbyEuLzzvJyxig4QkZCYneOf2TTWHSFVMjkZ3c9aIuX7hOpp5+tajp6RRc/
lIOjP1zYf8bbb2oT6ALxU6ugt8S2MH8dPdUu7HjCguGUwl420eIQv30icXzQqeDLVg14+35OhRnm
7nBquNULDcGhcamFm/bOZ+Z3UGdXQUs2NPf17xjabuDOTch2lmE5ukI3r+FTm1dlVzg+0h1k9joM
ZL3Rmoi0oNvkng61IgUN7Bj3UVnp6ABQWkcXFmiLZc42/db4C5E/dxPp59kCFZ2VanXOD3OncfGd
Wjy7CmhLm6X1ode5FVtr6CM5JflP7C3c3VrHtN+pCF0//iHv7A5OAeyO7UNxk58tkFfHba1s6XYy
o01WlwoB7iTUULUW6PUGIp9Gkc3x40FfSA5ns98iSkJlkH96FZw9AOhns8ZoJMkQbKB9bE/xzm7y
fj+vSnyEHlZBXk7uWw3isKlsyqKsYDGoE4SmGNzP5FcOlGZosb3I2xszQzGrpMlwDbFI2XXj6hyn
3B5+SS+dj4aIdX+Z4Hrrk2ZeTaqJkwpkVi5kcga+vM97rFzrQ4x0Zp3nKK2qEpizM3yOE8UV1OuU
EotQq6Rxa6ZTdYESdR5nc1dTDdvKSKwIztlnuU1vOnE2Fdp66mXXR+6EcMNrujIUpbcEmS7NC2/S
eSa6jUcnYawkNd6IF+7m32ezHSjL53ifnVx9nDHRdjoMYsQQZaK7ZNT8zvEjEH1pYENVivLO6+On
JCbv75qrpxz62WFehbmfPOVSdvjeKODZm/UBxDI0jq9HwexLy2prUk+9RTCrVxNNiFXO0ceb9g2a
sa0bZg0vZFjKrC9I2l93Gh1Xidh7oZ3igvcVlswW7xnE058nu8q/J8syfbU8IYarmJl+qZNFKxHv
WU67U3JTbYOi7nAF+PhXvTd3oGBqM9RoKM+cnaQm1lPoox4twDx0CyS36Am5ay+M8k48sdUcCWHA
5TxuibNrorbczEh5mk+5tWZRPXmJDBO1RMRQeEX+ZNSZ+Ap4i/VPnCTtKZuMkewsTx1i77VPf1A8
NNODNZbVPzYysU/GUqCVdOxZ8wLTVJJLXstvl4Xf61G02pJYk9rV6y2RTR5wmrQAN1TJs4rPU6hJ
bLs+Xvy3Jxe8H0aeRgMlWqKcR8uk+O5qj7V+cmwuj9EQgjzLGG4wahKHbF7nSx2P3h0QTHh7yeGQ
nJ8nnrpkpdmYjl+uK0I3jXsfApMWzWSVwZKij/54gi9h0OuLmhn+NeDZ9toshap2RJpWGZgSOGkW
usZ6lZrODWBxutPm2j1MyoCIxJvjXdmn5h6oJg/HsW6/gIRUYVLN8qru259L7mZRS6XiWNmrskOs
8vFvfXut8VNdED7oHtgHnkf72OxlMFv4qb1C626e18FvIEsGaTxc6rv37mf4a6iza23rqrUuFAhO
nlmiR0ttsKUCkaQ9S7FTyuxSGPnebuZ009MHpoEKMP56NyemRIWjl/rJwITvmKQqs5L1JVvvt6HA
y8nmCzhbMzP77BqNG1kvc66zuazWDpq4pWmsnWMhTkyyo8+nE8Eg875+/NXeJkiUYzg9Kj4zsA3e
NPtRtckrXfp9D6uBtHIontXGch+ocds3vYofFKXU9WecKs7u44Hf+4Zb/wBMA18qdmevrmHrkhOW
GRiONaiMxYAJhqjXT2aJPbsn9fG/MR6NHSjmwAOjnnO2umNjWaOeLAY9/AqAVzz7bh2va4JSmDKs
wYIvZFXvHAe2CzmHTo5NAnoGpoF2p3IZy/VEkkMQl0l9747GnwxvmwsjvbM74TLCTkZPy3jnOGGc
TsucWt16yoxW3VfCuYX7eolA9850IACjP8OKfKMgn32uylhMV0FffRrHoj0QkwnsQajNxHWXXJjP
OzvjpZ3MRs+lKmmcnTbPK7VOaWgRr8ALvhuWGkef3MaDb5TaHhSwuHBxvTve5nmK7QSIyJupibiW
oLnqKctWE7PBaURvOP7ArDP/tNKs40Ih4h1YxCOIYQvi6QSN9/zVknWvNVZqqye7Udd9P3vdZ0OU
akADEnXHaRU7POnoqFK4084auuqqn3PlQgbwzufkNyDcMba4BSnR6xut0oZRljzhJxcsH9/3Gq8B
OzP2BgDrheV9Z3sSueFkRVLgkoKfPWFpkww2YkVCgVSPr+WSZEB5nXrhHntTocCDdivfkQt6lJgJ
x17PqG5rt6Rbu3aSjtv8MpSRB9lQ9MiqYrRJaiGu1SGZr3RnxVjRHBAczoOyMxpb39d2XR4LI/2j
NIZ2mFG17lC3ivDjC++9txy8Y9NfbdyEN2Gy22Wu7NVSPUlvzA6JM4sba86mQ9qn3xckXHuIYOlV
gaeHnlTVjSMba98sQMBVk1lfFfk/OTuz5bh1LF2/SsW+ZzVJcDzR1Rc5SkprSHmUbxgeZA7gPIHk
05+P2tWnnUyF8rhvapdDtkASwMLCWv8AWrytPSAUPdjwStlyizRCvWlzSVXpQsL52vpg1ix8S6hg
0TQ7/ZpeXqEKi4Lfg9t69V4ru+yxd635eh5cog69cgLNPUrKdDP15YwCZU5W4KR2aDxAe6H/Tdvh
dqjT/K51kgYosA9zM8kgtUZm+/PtGXntJTkRsGZB9RCc9CKNULHZREk/GRA7WjQ04+lrYyv7Kk2M
fvv2SGdd/nl1cszOrQET6Lm+2G9e0E6S2TcfJq+8K2gC7I0wa79zNOToTqTOihpRs7JpwXw1hsL8
aDfpeCXc+ELseSXFIM5x1dXRtCO4Lt54iOK4mOoeXSezVivC3V2OGMamo1KymRLklILQeP/2q7+E
z0UKS1edI8MDysJROD/Tb9e20u01/BBt8VAacT3zLKL0nYXKDCYBpoNjNtHtJsOE2INJLHtEXuLa
dneFSnPk0ZxRPuSV/YvOYh2hBxabW3/U/c9YsjnfNRJNbRe5IVoiXlwChOpcmf9KEjWodeY1pVwj
dZbJVa25Itl6ruZNaMj45hejy8a70R7Ufhpbzbm17Ca6cSuKFCuWOaoEaNMdAqkQVBFTUrX0J2y0
SmPIydO6hE57gJIEtdiZmhEOmh6lEOONcEKUxtBQmBkiw7kXAV2zW8Md0VRQXJQK4M+aR/fK7vA7
T8dg0K5alsoejcL8gMRJ/gP9UMdZNaRb943pAFLTq7LYT9QMi3XVesVnoSnd3OTB5E1o6ZT953KK
EZLwRfIzsOuivG47lJWp9tU+umZhSTem9Ytk7wYB6lxvz+xrixqwkMFDUTmBTroIuRM9KN9MGvEA
MufenUrjXYN5AhTloftljbq6aSEublzafU+5HkCGRma1uTOmIr16+0leOWJetFUx7eLecba7lCU1
FJaUoMSah9e0EGEful64/+NR5i1sWrNnFKL7i4MsdxszSLRAoNAa4ydjOnJr2c63PxzExA4HxwND
x70BjfZFoBgcsxj0tnUe4lZV2wrh/M0Ux5fO5LPIxygo74PKQ/0QNsoiOe2MyBr0wHAfhsTBQSAJ
zbv5knNVoZh8IfSdhXf6WOz8mZNM2k0Gebr9lZKWaGOpPRRuIlZdWj5KVLlXKdrWN21qthvdj4aN
ZxWXkFWvDDyDzbhgEHqhpS4yVjtBGLtQQntAKi4+ouaB3nmFZEM8ZT89HQmiRCKhHavu0mr8uwxw
EvJAvnMJ5q6ItB5QhEXIqwCeTogryyOSVlxSqepEu6aY0tuu0eJpQ/8LdfrCqPtb2oDJld3Y5bZE
lGUtM0imVog22QrLLf/eQo3iR1Yk7idk5av7XpfSQmarKYoPFFZiLMXkmAc7I1ROsyP9KbZVPqEk
VAZR1WxrYcq12zRDcVNheIdgBhL23Ybw6t4jDNeiOtI5RbXW0sbN1rWM+qt6Qo13FZrT8ICldBhv
epnGR0fz+2OaAfFcjwWmUEaV+Xd1mKffksJICdyN34RQ5sD7I2QgPyfRiHoXfAz17NQTEiJO25jP
hhugZzmqKlu1yj9EhWU1t0TRxNg3RjV+xgQMkSUfnEO4axrbDldkAMPPobPFzwwV/l8FtF9upUlj
ojcGmNTftjKG6xzZkXmNnrC0N7BMm2eZpdcakYnwHwaweETLYrjSpFTvxsS33rf2pPGScepcVWpy
QnRxRndCy0ii+5CBT1ihUDVGG6TSu5/oddo1soV9uA17U/RITfl5s6VmHl8ZWmqGm6noKKZ4FS17
N6eSHhRmvkOW7WsnUvk5s8wsY24KhM/nt0puqO5ZDxQKk8+WVzXorAcRRmFdHzVfWqupqq1PvoWa
65TsLL8Mrytfyqe07gTYz7ITd5EN42UVcY0NVoPMm/BCwn6WJMyrlyoEXaPZNlzM96XfDmzVUDIl
NYiPeoOKyeAjBmXETbHprLLd4ltgb0rHu+TGd17dpQPizhbc6GQT+5bkSF2rLFRtPXnUEhpxtqrK
TzAGUfnWNASlRpXsvSpP97KgBx8laMsImrnTJJEFapz4T6+g8KC5slCIoYMLA3yOn799gsRhen0Z
ZEeeI9qaViA2OKJYSEvBgg1xRbhwtJzfCcml0QRn5ulTwgRffPMuTX0rkU1xNBLZrYSrTftEwjOX
RdbcT703HnTp6Hz9zNjHWTo+GqM0n/706KFeYXG1Zx440pf65LqnYSeQJ+bRDYPi4I1pf3DMbLyQ
Nczx/jQ2onxOKZtMeL4VLoHNZufVsdNG1sMkEImyhmIVRKaxSQuIoJEZ3XlThdBn7aO4NaLg9fYr
np97DM5xR0kVzou5JP8S0EwXrJr1YFt1eOtagbFCeVXbBGgKvD3S+emDedTM8gVG9TKppyvIjoZ+
0mvJazbwRCK6IWM+JvscTY6t6guXSmwniNOO/4dU8VnYg7SDitBMGefGcTpwPkagS+PGeqhNH3tD
zW2+hUNl7XzljzfSUQp3kqDYuhiDXlrEc26ynNpZx4IiFAHkzEC1MUfbyyocrYJs/DTK1vngdjgB
9MKObgwZ7duiGq+JOdHGsQr/bjCSa99J960Wff/zj09xg4sd4cs96+g5peOkfmfbD2iQdPeIJIf5
quxr8woziCc+PgRUSCUZGYCcPr499GvLm7LmTEekvAPE5vTzc2YmZRYLG2jgNK29Ls7exe4QXmdj
qu6L2jug0wTbOCGyhtxS3h78lTBCOXW2tWdnAUxc2n6JKHf9ZCB77OMCeZA8Lq/6cGzuc+V6X91C
WqvIaqxkxWNVRwA76XYo7PqPZFwBGrMCf3+IRfD0A7frJ/QfaZKgKDf4VrgLFRdsu0VsApp9vH37
rV+OhtN1584O5ky1P/dklliSASaB6hBFeaj1TANylqTyC6K32Tebg+LRLoGsrlvdQ5W6LVvxhXzC
aDZ0JWowJ+YYtWtWgwrXoYuvza5TTYbWFXjVLyQUwOXidETYvwLBio1M3Mgr0lcbEAU3IrgSbax9
aZLa1GCOye4qNQzVrCXo1h9DTc7z9pu+ckiSRdM1hu3I0AA1T1dXVQykYrXnPIwD7fECb5Zr3FL8
uyQLuh14YVhN4wC8CfAfsuLOwXd50rLFdrHBFepSV/KscGryNGT2c51Wh0y/uBA1ZqF6VVTOA0C5
+pjn/jMbXF25UeYdlDlcar6d3fLm4VjZVPA5mrm/nL58DEawiu3BeTCMWLyziwyF1riPri984/PI
DWMdWDVyG3R1Ia2fDmPP+GyCl/tgVZr9HTA8N3v09I3Y9O8RJGffaq32RYxa86HHThZVreTQJr72
E7oYKbWZhfY2NANPbnQzC5Bm9xFzSwXysNjkjBewC/NeWi59EwTHTIEl6CyzJpT047LzRudBueEE
GDI0tw1gxRVIOnP39od55bsQWOYr6QuoaLnLpFMqJy6Fi/hjgQqc7xt75Y7+IRwCsTICCW8f2b1N
3Xv6hQ1+npC6NunonJPBjT4rmOepaKfEjcKjMU7D1dhr4XWXIvneNZFah3qSIeSPvuLbr3seyKkh
k/7RWiaWg5E5XQbhlGsOUhbREVGI9JD1VXXDja/cxJVpIcinJjQmffCmpvKvQfhfkqg+31vz8Dae
EHM+TJ3+dPjCarFIKxi+rwLktmvkxIPC6dAKBvMMUuoSzfTV8Ui+gaYQW+iGnI6HZYIbjqkXHZOu
avauSusr5KIQt0u16KPCru7C5z3fzDPaBmYVlnJg6ZdNEOkgbAtKIz72tFkocYBqyAOcjN6exHPc
BLcYap2Qe2ZwCgzE09fqQDPTjjbioxkM6HvaUANWVZSl1m04alG3DvK0/ABnEjivNFssBcK+QAs3
AgcIBSgME29lmb1SK2HFw7GdHPGcRSrEv2JssvtEoIF24ZFfOc14ZJIXAIMEIpomp4/sIYpo1KJM
jtHoahjTYY8USsSNpzTS9nquhZuy9Yyr0qh5Wi8or6WoXID3QnvPNdrbBjIRV44nvavY6Nzt2KFz
YgRld3SbPL5pxThuYW0/6GGD6H6ciObGbbwGX6GwvDEzF23Z3MZWgbvvH1+qSPnpHaJuCiLJWQZW
xw/suMBLF4s7cKw1hac+ji2u3Va8ckrz69tTfx4ZGQ3cIekI4iOcU6efsbajyW69MDnaqT+ugFrN
5nwoEGNyOF5IfF9ZywwF2hfRufm+vFhkKSX1zJi8+Biahfxc6FG2RtK8ufD5Xh2FD4fVIsc3Qf/0
hXpZaWGN+8VRTAiKQuDQNq1l/anu2XztnwFj/z3KHBZ/u/lqGClOdsIokajddaenwAN9/9HTK2MH
k+Z/Eea4BoIOn9FjdAcXn04fVO96vZ4c3dG23lddOa37cXTXbqT5N52KLtXmzo8SIOmO4wqUIyjj
Lls+Ua17VtpDPDYB++3gkbY4yDnRXpmkgfYwBpsxrpzN20vxldhKSQ2Djbn1BxVvEcvdMQs7uA7J
cSbKXKUoS6/RzXCwTYl/FCK5dAt45eTi6gf+HMg9puFLDkqEmWFktUoeE0PLV67ID+2gvc8q65fZ
i6OPIZCV2XdDlf+p6Adrh/YOV3oTwjdghMXVM6I6YhspMT3ogLPHoSu2ZTb2F76mcZ6IcBrPwpZc
rMkKlraxbY42caRTn0LGBA4HJKr2M7ZuuO4pSdjCdkOzr3WSsQ2dZ6qeHUzOcBX0iArFphDo0SlL
f+4G2GvTpFAjDqbG3noqmXZt70+okedKXqpvvbIG4HWwa6HAz5qdi3A0yMCeAo2SsKuyubc/K686
Mt7LKXHWIyTNC8fIK+GPpHAm3dPZFCDBT/cxDMF09IKEclrdP8XUwa+Tpn+GCnNJ4+mVsATKHCr6
jB9iyPnFfwsY1RD4Wdm72TEMY2jSRYLiuukOFyb9lX2LJRstRBhxlG3sRXriZKNhFZ2VHVH5ob2m
I5eroKutC8eX2xzRJpykLG/79r49xxTMkBdwElw8ZlW65UfMBtwdtS7Mj8qovTVgygyhdrs6eIAK
9nVUqGM2WODrC5TZktS3v5UmPorc/G0YVNR0+1hTu64K8ru686o7a7pYOHxlmj2SYiSWXKq1UAVP
v77qvCwMnTE/YqIpDx5WCAekFvAPHLz2whS8MtHMMoVBGlQUKJc4jrZFwMmFiX9EZHlY17mG3Uja
ZLu3v/kZe5YgAq0S1AEHwku6cPpGuqsMlJZkcYS/ZAESF/ZNUNvZl6nqXzY07RP6rO+mJOz3ZD7F
rpRmdYv6KKUO26525dTC6NHK57os4h2AqXxbB+mw6ycZXzt9+mQmNsRus5x+IJSMHLYG5eztd3jt
S4FLoCOK1Bw5yOLqoKlZAbL3CnJpHeMU0TjIXkSXeCUvCLLTux/Juu9xV51pOyDATr9UCOMPYJ9f
HvPWkizHpI/3ZVYi7aZ1mcA+R5Tx90jCDN5UZis+4bBbYn5hWcE32hHGsR/M4WNghuX7fHKc70E+
Ns3Od+vkWNhm8AMGnZlTQJxR1nXSGuVKekF2YYu99qnmyvdccn6RRTx9h8mvRBUXsjwKC68vA+m0
aDU1mf/09oycKdvMq4pu4KyXDCmSq8fpOKHvlAN+svFRBAFiCupToWihIGHvI1Tf9M3W6oxtguUN
JNUGAX513Sj9tsCO5O0HeeVspvxMM5TOCjVSff4ev0VLgbIAE5onR6co4XkV5XCd2KJfi8Rv9v6k
fo25u+uCtv4ohjy9gP545SuQnnKJ98AjOkgOLxIRQ1Z6AgMvP9aix36qNYZPIkJZHR6Rs0+EgQtu
KfRkbetFdKtQHd2WTu/t4agm2M/U9ja3RHFBj/OV45zwNdME4UgBA1qaHEKPC5EXoh7piiH8Vjdy
hMILcutpdHotW2mVWXgrffTC2fc2PiRVLa4sjPKcVRcaerCN+VvfU9fgXjTECZSSthp+qWHmqyZ5
oNPc03X9UhfjJWc73XwAzqmE0NSmo4BSy+lEJkE2pJBJuRM2Vv0oqsj5SEmCymFI9wGtKIQlsRQw
O1xfXGjT18xIuUd9OtbWKi49ta7soMOSO++s70WgG7ctL7cz86Fmnw1aDyjH6RK4f4FWaOuGWDiX
9ToTuP5oyodes2DkuKXWPBlxxs+gBXoKbVb8BKQ1JPfeGI/ephSVKrcGNGi5wZ58vLUxuXsx5xng
84QedIHGz/N1H5SasxMVkNwtZjUxFie1SMvNpFcuVTYQStcaNtv6jTbh5Ccj18TIBN2ro2PUFhjh
eqp/elCES54OqTLufus2ce8QMZoeSgUwY7In50eBKEy1Ciyt/tC1ZifXph6pb3rtWnIN4hN/irKR
+Y8g6IunNp0ctSWZzq9aD/GVtWwCjBwHWsTp2tJmY51pGDT9JsYBGc8Xxq7XBvEdcd7ABWtSZbl9
bKVdmRR2w/GnhHNUrUcfN3W8dUY0E2SK4uSqaxrv12iVNGIvbPWz2DZvtRnTRqHWoWy1SPmEZtkx
vJjp6FQ4Jq+JB4hDVkWppysDl3oIx5NL7tdNWBZqfqr0jwng1l1v5mj+gQ7Bcp4+4FCumqIWz+Yw
BB/svkVQnftLuK6nAgsZDe3Dbk2yZ34t+wnnSJhz6gDNXoffyhQ8xh33uW0XWuZT7LVRhgVIDTHc
ErWzSUZjOJhDi2VUE9UVQ2PevhoB6+GTbE6fCj1l41R9VYpNkOrpg4GgFp2kdpTpFsJuiotmEefl
Vg5l9t1CV9XEFMprzY1ix+Nx4GMXtO5Sj1ud25fiCTe88dqqhhATha7y+r1vFEKtasuiUIFjmIkn
F2X6nduMYLcK0fv2zuvK3lhpsCRw121HqDVulOvbvBizDTRVP12LCofzKrSjn0EZFjEgyTBK11lq
ONENfD6N3D8R0S99asPPKHkm742oG3C1qR30AsuZnWAJbdRxmYz8rcomMGkqlSOUNpFNBwlHOt9y
QFpP6NcGBMsuDL8FVQjnXpkQZmvlRpDBNSDla02rgttI4v93F7bSVDdJYOv93hvBmu2muijev73G
zq5C9FpmkAnRY0b06ItMI4qDJI27tjkqjKnWdlm6N5ZZHxs9xJXNRpEUA+PvzSD8C2XnObqdRD84
ChDK6FXTbZmFoU+jH9ba4ZRMY30sZSrWRYd0chGaiC4GVrVv+4sMs1fec2aqUzjiEOcys3jPJskN
bEEDxkuDQ5dSn+oC4QHwzQ5dne9ZW8W2McUfX2hJG3hHMk1qccCxFsOaTmh4k9k3x2hmQc+C8NvU
QYD/7Uk8y+FpaLgz/BSMEhWQZR7XTBnbU8/6o1G5x6GLvuH77b9TVm1eWC2vDETqM6ujAJNm3cw/
/y35CFpEcEKz644FAtgbLi3wMmlm7GRVX0rjXxkKcDsyywRAh4LAIvYpA6QC+eNwzBEYXhMTpi10
Su8Ab01eeKvzpifV6t/HWlx1E1GAUeqG4agkOkZtRQswnH2MhTSRueAg3ONd4X6ybU7kMkowtLHs
Yvv2HJ7Helw40JFkkVIBQeDo9NO6MgMz4rnD0URfb+M0jn+TY02/eXuUc8Qlr8o9dk6VWSoUFE6H
wWpLVnatDcfBNIq9ljn9odZG+h+WGg8AHzDSDVXy6KXAhtJZfBgcWrfRKtv70/ICD/KioU2JidvH
8kGGMUEHt2oV93ELMzNV2VtAHbj2+NHFl35tLc3oQZ29OL/+4tsi+AJQJ62HY4MxpkzDr8rz4qeq
wvk1CPaiwz1HhPtxqK5BNhzAUH9oWX2r0hXarVuPOsRh50Ia/8ojMQHgGul8UvZYXifiTsTe1PnD
EU3OdI9MpLpPFIBGjHqaP+bVzeUbSEQwfMBlUfk9nXO/SvvRoupxrO0WIJpMvPeJcpGJFKhEvb2+
znsPjOXQ9MT3Ag4a2JXTsRwgT1oUWsZRAdjl2qe7ub6zSLnwtfN9aH2xSkpt7Q8ZmW426xd+1DVD
exc3A2K4CZ8MH0HXLh4qzkv8wbrAwjcW+bhZNhUmQxtkYgvgDwdaOKH3acyZu64H9WuYCny4hdGN
h0xp0zVUX05kdwCGdjsFKv/j8hgvytPNl8IXcdF5gn8LhcCOehGOzni0RSFghpTTKqKQ9Ugnobpw
63ptrdBI/htVRd1ysWe1vusxQ9TGoz/24yaXfbqOsgxy/xhdFHCdK6yn5zKv5ZvIO1MinWPv6Wsh
+FaYk8NYdouFYtFWJfx9LMNVjmq50KJbyDDaRkKiv2I+3inTLy4EhnmExRO4s3QU8gLcLwEhLZ7A
1+yBnHs8NikIfwS+dFKzEFVTbeL/Igj/lOoFlpvmhOXu26v3PCkBAIJTko2C36zRvThzaNZNdtSl
09HmOrOysgw5KkdVXIosBh6MC8O9Mq/0hyE3w0UH5rsUlKuctO5dd9SPGGi+c2Oz+igygX25gnX+
9ou9EvZhac20JpIubp1ikYd0WdNMZZraxwnsx8fAB4SQ+B5bp6pgca165HqvCw3gxCp3UvRI/ckf
zE1YShBIVeN+evtxzs+6GQBP0Zf5pRy4ZDbmSNbWhTEjggf/Cfgcho62V12IsOeTCSEIHBkVrrlg
s1zJuenHVWVW9rG2IrlTfc0rm1ZybbR4zMu+NS6UIV55KY+SiD1nYYgELtENFOAR2whr66ij3LNS
OaWvuvDb3duf7pW34rQEmOZzis+99tPd0ZVNTYW8cY55bec3EtrLVReKaM/tYQDYoOt/CsUiHMyF
a+Dv80QtdbSDpkqn0RqdI60UY52RzW6x/qMwHab+VVuNl4jZ57sfmg9YLLozKFzy39P3y/IQ9Qcj
co+GDwwpgH8O86XVrsOKMpsx1XiO5567n7To59sf9mV+TuMOp/EL9hBdWYsYeDqyE7UIhtR8WXyw
1C/LIpUOtbTe2p32kU/cPJb0+zdx44Gv17F2TMvE2dDStbbIIYx3RmSnaz8R3xuSwxWa0/nRQ7R4
F7SutYpdO7+wvF+wUcvnBeWMogURi6b4Ik42EiOvoRPusUq1fOtADFq7eB0+BQXabLpCIdIPVIyv
5ji+K5q85E4cxlujLbVN4zrlKoJvj4kpqKK3P+T5PgD+ARxjrlfQ0lniQIKez2GHQ/gYmMDex7DF
+hlRykunxPlBBdmcgITcCmPg6HI6XeDJlJ3QvX7UqEce/arSuH8PuAmvjLJV34ohsI5uRdFgPdFN
8XZJiIAQTt2GUaDvV+O8zfWluE857eBcRbH3HcOpzrzxsES6ypPQ30dJAvbNC6Bhr4YyDhX1rqaa
NqPtt8exsvEOc3Ku1yvdTmoLJzg7+4SW+HRwnLzOEN+LfHgPQM7BJ+tYCLtRIjHw9fvsCdTThKhF
V1VylbpOuqVUU3z2O1j7fR3JR07n7KcbxlaLcbXKP1a15QNvKWPzMZhcd8dlJvumV0VUI84R4Lnp
8DLPYAv0aUUUmp5MgW3nrmlHVCWEqjFkL7s62CqjMq4BryQ/49JIsIYvUolvfWbVFTp1Tnloujr5
VZGSImNuhtPnCovu+6TqMolwvBR3mYm64N51cbhB+Hvow1WHth7NnKCM0n2q8n6dRqnDuqoor4Lz
GtqtmZb2Oy0EpA363MKStkkcaVxYD2dlcWoJ5PesBkBelM3E6XJocSit3LSNH5MWzXnfUeZGZG77
pbE0xFtE397Uria2RUWTC/vj4UKKdh62GP6lWkdfi07mInOIJ/xnrADbn1yKL9kQQVOJpLN2VexQ
enW7B9ol00r1aJi+vdvmX3wSBRBTJUcCKM4VBquDxXs7MY40HaiBR5o59e1QuP2mjhzjJqEYtrOD
JLwl59cubPHzdMImM+f0ZuuBSeC2evq1tZR9yX4yH9suK94F9mxSnmnDJqPnfl2Rtx3sQga7EsMx
mgRTvvWkzN9Bz60uHE8vicvi/cFFICwLrhORhGXpo61NQ/Es1uMUOSDqhs6ztW1i2up+8Ebjzkgi
qr1BoZdi5Vghqohhbz+JBu8DyKJVj2p+XTSHntsRfq55bt3VvkK+Kc8mXW1KEiWUJUtsNNa9H+Q7
lYQNQGD0eVao63XhFjCplWyswvKvJTcb0tIJif2NYeQlmmTUxDFtrkHUg5eu0CcM3ZYT7O0VcJYR
MAmEQv4HTzCEcha3A6dNalWT5zz61GlBn/nZGpIkNs21yrf4fsSbt8c7W+pzBe2ljkZ7FbzG/Dy/
XXxCtLZxhEzEY+PU8hYzIwHtOPDSj5VefJC1bj5VhbKfcD1sLhATzk6WeWQUBuc+NSf0svlUC61p
TG0Uj6oerFUqtHQN6ObS+fXK4qa7RYlkTk3nyvvig2Z+NiizrMRjPIbFTeynmGPaWXKVydTlKJtC
9P7M5M5gcr/ao/zitVZ8jTL1JWG3s+sBrwtOAT4HGBxBg/b0Q6el1SVx2IlH+BLjB13lxZVf0uSL
Wi389PacvvZlfx9qkXWR22WWReR8zDyKk0OpZWsyJLV9e5SzGA2oCMgN1FRsHKhUzk/x28qJXUNH
YalzHqNRGDupx9k1iHeBF+eYX3VladyEpsBTS++m21EaxoVQeV7mA9BErRv8AVh/vuciZYgtxbHv
BNZjaQ3eNvGyfRwl6cpqqwNo3Kc+1++aqb8urPq+d+NLo8/f8DRSgdwhdedSbTu01RffuFeuprd5
ZD9O0zDddtIQR1R0o9tettOmjsGJQrOtn6XQs691mn7Mi3gWrq2TS4njfCQsHoQ8dyaJMQ0U/RdH
RuN37uTWmfao11wkVoar6GQjytLe1/zswcmwg11V+VCKtYe03S8VdlctQRYaqWrG9dSWsbGpJj/5
/vbyONt41lyZhNnFsWKCO1vOTyNDwONAw45mN4b7QbffeeEorlyrEAV+Odl4g3Rv82BLsDNVkmnU
I2T+rQlFfGk7LLce9Ce4dBQBqM6RZS4BYoaLb7pDtfmYl2YVbZpRK+XWjEjifVnJfA1Jhl6Fjf7J
9M4vNUDkZVYh3BZafvvF498GmwE59hH0WmeIzSS8dG6AKSve1hOKTCvdahzCJuhm5ETzKX8XuKly
V3Uhtas6tewfFSSCd3QWVA0RNG6ePM5SrOWFKtUKjfL+u9VN1mdfL+N3VaHTWxBcnPx1kUP3W2f1
XDtLQjl88sTYglFOsgNOgTaiWklursjeSnNTc5XRkC4pJ3zqpzRPqLPQ7l0ZQxZfcqM6A0LNFypS
BiiaoFvP1X/0sM0NVVbyfWjJ2rweJjA3qzYKUXaMe68xV8R7+dxLM/0QaGZD5W6S7Xuz7cQV+Xf6
PTYSC4Q1xWLKhokfRmsEeKliGLjt/LqwDuc48PsG4VkxFgFJAMEdvNLyapFOdoGfO88KKxchS+ml
7brvK2OfCb3bW2ZUXEdGke3NpJbvx1mwEvBFvzEURunUPy8pqRjLDYt3C10XoCczo4Tzb5Ftoawb
j3Wlme81zEMQSb+iOL01nK+RR0mjcXazhkvhfMuM5M6e+HJFf2UN8g8TbB4CCgXeqqjjwBV5Een4
LXgjr2J3dmDq79Oic9YOjptrfRqdfU/mfZM1erUqy0h9VWhCo9x5Iec4QyqR4FL/9GdeHKcyEfT0
6Gi71g5cJ3PfT+ZDnN42xn1BV9YT3QZ9ys3so2YhyZskj07rY9z2ZYSoJqxyHdq3GRlp7W2t3Fj5
5uckT/Z6Vl842c6OlpfnAyz57+dbOqANnho0aaTue6Cx+2zrXfdbbzVso9Xx7bW5PELncVCnoJHB
6qSet/gOlioH/IL4DnJlrpFCWfcrtWELXfjeZ6F4Oc4iyYtFUPbK4X30tbFq1tEGFcjNNlmBDfl7
Xf3Hj+H/hM/Fw9/7qvmv/+TPP4oSlZUQ377TP/7XbfyDLLv41f7n/M/+319b/K378jl/39bPz+3t
t3L5N0/+Ib//3+NvvrXfTv6wzdu4HY/dcz0+Pjccai+D8KTz3/z//eE/nl9+y4exfP7XXz8KuCvz
bwvjIv/r3z+6/vmvv2Ao/Da58+//9w/vvmX8u9vnAXD22T94/ta0//oLn7F/ckLPvRSqtXSs5nKV
en75kWF4/yTjJ42hykhGY3EnzIu6jf71lzD/Celj7hQglPOilfXXP9B9mn9kWP/kOOGyBrSamjN4
qb/++9VPJul/Ju0feZc9gL5om3/9dXoJAG0nAFgCe+KyC3KUdPl0P9aiNxDZjarbSPmxu6FMMBr3
0qqk+UOrETZZpYifWYeWe4S2C9I6mS4c0YsVyhPw3gJMLagvxHcpNJ0+QaziNJJt2VPbosyLMnDt
+O9pNBkdQg5+VN4MI/f1h6CG8aDNTg2OdZNSXkclJIT4MqmV02SBuMR+WARrngst1xlkQNoAd/js
uUxd2K0BsvidiRRis/EKByxUHXuqX8tEhv0sPVA7d0AqrGYns8FHBVRkY7xKmx7/aiqqUq2pa2nu
DccQmMLf1ti/J/L3iVtYFtLm9mcFmlmVAEgROeBi5qRILbMUdvkudlAE2YByF+NBlJqHG5melb8G
Cf71YEhhNwCJ6litBsvNve+jjLp6E/p2/ehL0+sPodlm0y61ez9+oO4T2w8XnvS0wkf9kHbzXNHh
EKaiIvzFDBsFiG2NNvVh0od0uO6RvA8oLiDcuQqroTW3pGj5c1FE3RE7IjluElU19lVlDe2fqTm8
9OVh0QHlhpFNdXPp2AaFKhhSx1AHM3DRoK2MrElvlZpwpZ1kl5RPsVORzFyYq9Ng/zIqGQjVXQo8
DjyFxQUwnwrNyZOxPRRgl/pNN9WVj6CVxJ4iaye7+jDZNUU8LYdZti/MbLat0BKvf3x7IuYz5X/S
ofkxEIakHfhCtSMzXqyYLLfyvslVddCHxNRuKtE73bWVJTDe0JaKiwvIoPnXLYZj9yBqDS4IVf9l
PUOMZRpFVZkdTLJhOKFdWVh06is/j4YLdzIC5clQ9MLmPQBcnImdQ+NpDKlQtPLAtQ03MtEQPi7/
/oRG5IhD5jZa9rHOM2u6HtvCviThfTY07mgg+yy+J8VK/nM6tOZYqfDHprpxNCMZ9piScI7Lkmpr
EU+8qJaMQb2twg4n6T+bTmpEMAN5cyQyyW2XnreaThW7Fnl504S4P61nMfFm93c4ooTGSnp7uJld
sfjMnGFIfPn8hLaybiyJdA0FtADrzX7fFBoCQ6HWjL9aMY39lQjJxLfs64I6mZ9N69pPnG2S9tYh
S93A3gZlNd4LtwWMJqmxjeWYblw0rVYZRMADpXlzq0zsVut2cFZl3fY3qZWJz/+XufPqjRtp2/Qv
4rvM4ZTsbnZSsGRJtk8IJzGHIovF8Ov3as+L/ey2Ye3s0QKDGcBjmyKr6qkn3EHQAN5j2+A+TIGL
SUvfGFtrlLezk2SPKvGmjv5RkAgUdUQ+56V91MFJSu27qqohGnoxvgYy6b9046B2qWZUh4yp0C3b
4Qu2QFrs6KW8MWasSzsH28DATIx9tfq1E5rC9E99acjYXwP/vTY7/l3eBk1UpwyR566leZ919bmf
W7HJNX0FlNtUJR+FeSGX6hNQjv4h8wBSL6oud+2I3o/btGncJPXTxED2nYIZv3XXFrM1Y0xiGQzu
Ph3a7HM3ylcPhik0JhvBgmAq1zABC7GpXVnGQTDbYIZ7FcR8Bga9md3d4phnh4ZWIDBH/2UvreKi
bKt3z4kx1VvTRfI57Lum/9yXoxlju+jtEHBs36di8LernsBVYQr7xZ9QQcAVol+2S5suqOGV9wOT
xXeOD6FdutK4DMPKB9Xq6lUVzhz5hRM0R2bwflguztS8u5TiocdPokIjhXMbOY0L9HoEQfPJSYy0
jcDTiLOJeg/DDLlGTpbI2FncIB7d7rGoG+uIAfy8JVpM1EACb/KM34YTlMRmSAssHALSYT0XRT2+
h1yffSwUXj8bwkNxV8rFfTT8xLrT0kw91zbd+jZT+LqOpXYSrq2Fc+4vAfBfPCaABvtGDKE722pV
LVvMlWiTbwK1FF/L2TmZxlAN7oYiKi0CqCSicOpHwTSxGm5ne3bGY5ssXx1EXKPZHVCQKRYsVJt0
PimA4h/UpOVzmPX0HDMUCtMQKIbct3r/bKZ69c1aHOPQ+cME4J75UeZW6lZ46IF1U7HTPQZ6oy5u
xmWGs9Z1TvO02Exr1oAVUvbq7SozN6Pa6cpdgdphaJqDivppWW/spK03xGS1hXiQgH9yskevN860
0ysMkdpvrmiTcAIZZnRL/Wg42ctiYGOPLLjceT04XODAOnByP1ZObUUyHbvzko56ZOfjXdKqKWZ8
NG8RtSr2czqrbW5SMhtasrDrbJ8OvKEN0aSK9XaSXhCbZoFyU921F/Hy4dFdk/o2F3l6nyfpci5S
S2x7LFtPWgfJJBo85VgYdvfY4klUAPqoMzEd2zpeDRLJW6pORbh+zd9htZgOmNMLe9mYqxsjkwXU
p2yqqg9ZmaDwgmV2nfCX+JNTodPhFdlNF3RN8c1ICuOV0V9nPq9YKz00S+NAJGuElLd+AWHiBfpL
njzjrGvq9aXRUuRHxfy2fPVbpcZIM5fBfQQRpn/r/aruSQfBV98r20/n2Mz9Qd9YKVZnu38SMyQE
RgaIri+VfZgzm59qWAprO086/dNIQ1Iqp0un+ny3gBPKyDEzsrphHOdqFxStmR1Q40r8CLAzf4MC
wdMD+c7Lm8xIbS9SzAX9c9roqx0Nc5OXR2TLyqSJ2nJu+/NsVLa69YjEtr1FH7cibTZooq7PY1bS
YkBsztPDBnT9GllVncKCIY66Ueu1k30GSOeUN1hai/Xe1gU3rKkxrvy+LpyPm7or7c9mT+J47FDE
f2oCtliK415Peuy6KbeSJ/LE+TALnKHjwSd2RINWyeNqtp2VbqzE1Ym43Wqpoa3DeVmrNdnB5fTU
A/CotDyOGc2te4lRkPu+dv0Ws3oLFaMxYncqzLYnH81QFjYxfY60vTbfGd9k9QaBBqc9mQOKoQcd
I2gEh2vNzyd3t+qsULb1mjzoYf8iu3njysm0ds0grAeLYqigIac3i+0iiifoUt4Y1cCQ9eSMNZCj
SEzIOkXw47h6/cWagPKzwqLZXXiYTZzrrRo4+8rH0qrx9WLeKFGWnRuu2TqYzcYode9bUBc+QPzW
WBBexBlFLtrWg53pxU4KCL+F8e8xlVJ2iSSwa00+QPTMb88OxtTpMZhpNT0H9Cz67zXa/sA7fb1T
eLNmWcFtOfGvOab8LADKpK3Mi7PZNOX4SU5Tg6kb/cYKe5tFJa393a6BvllonCaI82wKqqL0leyj
70AaFfp6IEjaw0OaEDCjpiFt37fYaOdPnTQH91YNC33OKDOElXxsGANcaLZjnScPApHOBbk0V1Q2
lDOKKhp/1ZKJ4jUnbcHbNqsaJbSoBjDewsEeFpMscUE5tHiviSB78dLC2Go5ioGVHwgVz0MpDmlf
JbCzRGLfSsuZPznNkDzhKxEcO/SGINYY3cYH9/9MWv4iAEwceD3mfg01UBhYkxsyMT+5djJVOzHq
SxJ2dSvvg3H+LJTMEOG18zjxC/9Gk6goTvbCPjO74eDOifaot0kTrxAHw3ZGCpkhRcsjZ/1dR1zZ
BEPg3eWeQsEwD9yNMWbOJhPCCHsQ0k6YBN64xVm53ZWaExwXUxu3XYCpY+TOBBa/xbRhVbqsHhw/
rTa+tmIHpFGKzhsRFNUx82lCh6Mj2hvPSavyEKy2fjBXlezzujT2lqGybVFjApFn0zMaErmHLCzz
zqCBc6PXtnNS0FmPePWIk4kyY8iaVCfVsKsxRjW2WddiQN40nfMFSmAVW1AXLpCMNRzqsTnIxhfv
2hW/Nt9ql0O/5sMW0/Xv9lr3D5Av0Ew0MGVv12SMjLnFfgURIn4t9Z6cajT8qLH97tzrTQPDJOs8
8LJ9QJbA9JcLbzWioJcGtpLaqJ7WCfudbS5bMERKWdkSoYSs9G0vJ+M1SDT/XCy29WwmFMPot0Ec
HDpN6GGgF/luzAepQmqrXkCwT5zn0kCXbOcFae1/tHv0uW7VtBQMkAm+VJ0O6k1RQEN00zg+3fWu
8bH9W8zxIlBMeiCwXR+7x5zL+gjF2fxipW1yKq3JPJhz1SpGyzBRrQ40Wwh4d9mXEmkRPNiDYgwL
1Y/HOZXTSyv79l46PQkVb+8/SIHgXdjhAIf8SIHN05Iq8wV+uv+Ue8WMwePQPsg8sQ7ZpbDf2Ms8
HHQx02rosb3crqWaSwAxjr3T3a5zsapCYysa7TL5JscleHaMHGthd+ykHo6Ih+MnaVOFhaDHBXQZ
P2vDaizknr+YRrTAsKfaDNIeo3n2pLEb+zE91sh1wwi0uLdUsWCAbeYI0UT22I1nxPn6T8rPy0ej
mhMsG8S4vliocHGhdFWx89o5sG4Bf+kgv/RaoL7at8WNU3Lsjz5a2E+Sgh/wZFBl/IaquOvnpNrL
ceo286xXy26Y1JRv00JADNMqYLNoCrsjDGxEl1LLTQfgONk08X0XeILBXMJ8TZaiOplLimRlts7w
XD2IRX1uPIJzCSJlrU2U4V+5G/rZifskbXdDUufvS6RMsQOz97ygo6KWEuuFTyuczbKi+4zutOFt
IFe7O83MljjNhuYkqJvQy0cQUjAAFiGi5Zm6DcgP70WuT09u7k0N4TiZnmarkUefmcS5HMv6pmvq
G1Si5ddJyOTGrYR/Z6pM7nQccyCTJ/C6rMnr4yVPjyCYC3pMJdKrQVn051Uv2GKDOVBT6VLbd27d
3zntqn32KVTAtWnr+pXDatYb3XKbj1W+dJ8du5lie/S/mQ0JJq8z+uNWWy17JF2ZKK7yoNjbOeVY
jcC8wFEl/S78wj1qE+eib3IjLgaUQBaQptRXDbKtEmyd4XRfRllO/m72nXKjOcp4dKmCNwoR1T01
ebdtFue7M4O8M4b6lHpjuhNTErzTGUW8x5A1OepksZEJbONWTqkdrQCYQ5yxJbTOwvvgDMlwqxWK
qKPJLG7t0gw9u/MOsKrw6bTRbcBDVt9UvkTG1hZnqEMm2c8gIjEjxCZbkz9autWxnRLOiGiMj/ZU
6LsOkV0YErYeybzKYZ0N+yRxLbIx1QXWzkIFjFwUaKuf1wk0yPJrb3lZVFSIzioIpyQ6ctk3blJt
FnekHNXQjq2DFFmH2bCmr8tkP3V2Xx7LARdzZIeAWgXrg1tZ3is1VvuoqCNvmUDp8DAROW+gXWrT
Q2KTIG/8YezumKI13g1aQNUcambqn7J61nMkZnsfXJvmSMcKtRblr7xxtPcO5ZUf+9Aii33R4GER
dr5MPpH7GBtfBqAeFrd+uACZPzCMGuI27xC189OSoswwymd/ZsQpnarfMJ51HnTcQOmNBdUBHcGP
46S6B/Bi5FEiUfdNJ6YjPu0pMdszTol7mVGSJzwmOsbARVs3mxzrrXB2LP9FuCgnDFal3eWF+QyN
3Nwjr0YTEEcGd9MEaCKDj9r5vfROIrP5IVRXfyWUDWGaafML3DIFQW/yqsPaEK8XSRYUNa6LZamv
5tu595YzZ7sKLQVraoaIC+mu/EJpXLwrKUOiGQbxu8aW7HVuqP3cmO4u1VOSMvZJRgNClIe6nYvt
Ylb5Y4Hr8u1lzo2cgL6YETjo+hNKcN2HDsbJrY3eUGQwLt5XudA+0zgliDN93bGjvXLPSHbd0bJe
GSZbifHaT7BjgfxV2862021FH2s7BAighkbZo5oG7m+gyiMybu0W9J3M0Q4aABNmsi/vzbLqH0DZ
l1FmKUpFSIpAlLTyJsjJzfRmGvZdp77lzGQZcYrBbWMkniyYL2X3afUKG2xjToHacG+z/+ZRbMmG
Pzv8tRcDo9wIC924N1CTPiaXu1YX5nCybOHfzMq0b2krWu8GZYKLWmvP3KssOYHwRR4fKWsvoqrJ
rHDGYztGBHGatw4J4GNW+M3daBn556CSHMB81V8v9GMy+4RydZq7dEOjLnm0danftq4yIfWSE54b
25S7Pu+QjAR/5R67BPO/YQ2mOLW1g9I7A7dp7BfTbnDqcJDGaoeU6PI7nlPOpZpUm2ZWbVy1TJov
BssXS2nz80ovBqOzkThGvs8HQ5J715OybvkA3ys7eMGQR0N42w4e7BUXSmPy8nBJ6mpvTMKIDHGx
RRR9cYDoBGkDl7kl7AdjOaP9bBjk0Y7zoptCvpuVp2iJOA4/gneipHWetH6ZP7vD0OzoANf2drb6
lSrK6z7W6bTc+2JxVKhpNRbMSCutDPhdE2VJLDA+VWs1DR/hjVoh2VGgdkYDiTgE72Z/Dep0/s5l
qaKchT0PSis2VovibuhMi/3IwNlSITjt9lxp3kTENEeAtJafTjgYqDI/0TJK0nPi+skGkbfO+KJP
aeftLYIdCnOZ67wgVzw9VaXV45tL8RJoTRAWhivFGTB1MsqX2TXUJNwwt5WJhEMkDV92tbWZ8yGb
Z1LDebpZjMx4KZQZhHpnv/TctDdI4tbf6ZWQcnSppuz7UhpibpMN9ggl9HEQJFpxVD9qmD6jM3Db
wHgbdpmSlR3TgZEupgtzwNXgkSadhJnzf82u65obUfq9CNcl4VeWIUsajbzRWQUnTPd6hYk2UIvb
dQT+ummEstX7NJD2TSW1xr3ppl53P40ggsubdZqWBIXvyvc2Xg7sJ24qX+MErsLnTy2ioomY5aIM
zoFgwR8W05qZTDV6XbAm/GDUCEgl4rbY/SifCdzJjP93UEpIzIkjkqe+dAdrZzAIGHY4+/r19zwY
5PrgrTrQMWIKeNkIzcWlj9ex7jG+XqHcnlJ7Vd49LulQpWsry+mwt4uZ8R/bEAsllI53EMFwrnUv
PcB9xGkGVR3vtnIs6vi1AOz5aW1ri5ZmslI8jos1eFnYmoPnH2WhmfOdaQ0U/iXwbfMkOmMuia1o
z9VmuCBiT6NdpCblb5BY9f2Ekrq+az17oAtSkksfxIjGxcnXUlrfejB59n4k0jDbUEk6vzhp0fh2
ZKhmQKu+o/yLfUOaMiY1pVkA5kU3DksO7z9iKiSDNLSdpT7qtBcAC4D8KG+mZm6LVy3vO4ogRYZ+
6PDIM3brqLv4xNNjlsvravgQ5ENEMX33FVZN0RbRPA7sJ8PILiOztuXDW1rPv5NAueoB6r1JXSrd
lckeMLMhP1eZLopTbVg8u/FIbT8QjAvznlyo6MmQDfEOQVDjc5nBthVhTbXWU8Nb/bzNU0pjTk7H
hOQiUYHh9LIVuVSXxm7vjAlwMc19FYNmqPdTGVgsXYVyJv8Bf3bZLM5iO24oHaMleaq9i95Bl6T1
haY2O+8HI0HvM5kXvwNrMxVHrGw8e9cnBUHK6OVqvRvTtW13IulQoydNXoqtPZsQ6bTUXRu8rgre
MxvaksbiahZZc6zy1PiQFB4ke/QUJmSaFXXiClrE8/dcgVNwXkl1AW7B07RvmnWwUXMQ9mq+y+wB
L7Ap7xmQJrVLMbj4wa4sx1ruhL7y1jQ7gpPRQ7wPEWC7dM5KsEQ3KJIjZQmvf513ueVO2GDVqHZs
pgHB6GgSHbkVgW8Wx0bZ/CnbQy+OnI+Z23HAT9k/IqPRZAcyHqXW7T9TUQQmWNbemnvjEb9jILVC
ea44oCOkIwFRamo9awO+bGFbd1LtlhFRlm2w4h5yOw0Cq9liHrUTm0sLbsfebg8rT+wf7MIou8/B
YGhowgJ4imlkF92RUtNcTszgRm9XQNBq9pU51voDIkZLsyEQOusm0HRV3IoVpyXaCsbQ3Mx2E2yc
oe6S3UqyTw7bAGc9UxiJPPT1cq63Hf3j4uhIM6e5awf9C+jgJglhyPN6tGkkqhgQJ4evSMfb+OPa
SnxZRkfdpzVLtF9Mox++XdC4JUlpy3KPaV8vG9Df5otX1Zy3toMYd2OuaffNYqk/0yMqrb0M5nbZ
uXPg4+aK5421QdTDTLaXE0aI9inq91Vz2RqyqJYv/xxO2RvsUV/vA7HX5epl2O6Yw7TuIQRVyyZz
TRqD9diuw9EsaszmKxJFdyd7OokMhbCK3JboDp4MlTZjmFuWbDaZns7ABhezT+8sPWnFqUCiWcfe
phgRlB6ytqCulLnhK8zdp5X+o9t6+bZg4yICJYNyjNJWK05qCUR6AInevXoD7JpXq3WMlc6zmSBQ
biCJ1MRAtCzvyFCkrj/Y/ciZz03BFK/s65LGadpWjOai1eLl7k1TsQSdZ1dlfGEyoh/Y4wQxVEr6
K747pahiR3rtcqRiZzyMKrDVFK8FvZ3yyDXgljeO8ot22aAhPvc7xr901jWnc5tdVwTLs0At/mwu
JUNxBhE98TOwDKIXfg/k3WDGRRqVAZiqI36wutgBYtaWKZRdaybPuYdFRAwT09cMGuVk2sTpGo5y
ZdMTuwvmPGt3Pk4Y3Jx4blnxXCnmWZkzj+MQVUOp8Q4dUtrQYPK2qo5D7WveZkJJar9CzHP2Roa4
yIFyI3iygc9D9cLqB0daX5ec16LFq6leB/FFVzlltxxyw9kZtMQ+9MJPpo1dFpUZ/XNH/DMqnVEL
wNcWgcRHrPHa9IaP5LTvWntJaFkwTJXPHUrd7u0/EdMTZmk8qR4y3W429NyJFioLaw0121JZrA0j
CwcUj8GvndnGJQLrTbbH1mQtDiZLeehUZheIr1hy+Ob2ZiJxOvEuo3lonW68kIc9lXbv2xvUf4eP
neHpaqsWf23GyGu7CXmBbB5dMmUWWSdnS0Wh7RtPsi2MJSEn1oyx7e4nm/EFnU8UGNFuzefgTqPz
mYR5m47+pwrIc3UD2s/9SptBLOdBQ9Jzg5o3aQYZkaMeUjJf3NNRblTvvXQUHF+4ywe70Fx1hnyp
rw89YpfqvQu0aKQNwk7KD4nWZ/bXokH+1tjlOpfkyVrXRXznPsFresMnq/MqpH+9arcD8/wunopK
1/eOPVwawtpogrHcUEIn8xRlKhXu1wQPFny27DRrzz6KbG12CVMIH2u6364IgMymlkC2DxgoTKdG
tEuH/ojfTkjI1Fattq7ipv/U18qZNsmEky7gFAEV7cOcB+BQQoO2Oflwj76Lehz6SnXvKCaQb2Ae
6/hnrxonOyoK7FT2XVIXH8t+MQq2KI4Slx72zJRj39TCN27pP9ViS6UnrWPK0JRmO8oJ6/N/cyQH
IDtZ15K69n7IMSLKQlAZnuQU1/V6m+ql+mbkCxFAc40MK3qfpLL71DumtOkFTKq6gT3dzY9+B7Fs
A8qffdb4DYumF4HTHmhddN1e0xBsjSpnLsfHVSenwX6AqmevVk97ZtA07KdJX5BMksAaz4ly8O+J
UlctiNWZWvrd85h9fqZm1ZoPKYD4L56G9N5XfYE3C69yzlwP4z+RzeQAzCwzvQxlbaZfAjVM2Ycp
mEXy2VkS9kZCezN4ZcAyi/0is0QdcJ/JN9gQlSs97IxRxMmC+1TeDCmJ/DZR7qA/LvSzsMm5fNi9
hXCVPDc1HZTbBCxGt1traZYvDnN+An1ZKSjeRpa5Q7UDDXvRf0pJur4hcYqCWNgmLUr6zSIYKVbF
QEU1GBnUtbW+twSQJ+aTa6AuGg6QHsPRKov1XZcwlj61uXSHL3Uz9hit2SlGp8ju0GQ+9Z3Ztfse
jB0GgaLM1/PaS9O87eiUN6HmoZqwhAjUO04Srlorlw+tg3EX3ZHGmW5qIRv7QV1o7Pu6N4jNggq9
vMFG2V2PSiGekW47XSLpEWnlMuSHfEja4L5IEEfHo0Ti+03zHwQgTZHOuJx6iYjQiZphHLfIySzy
xcNjNtjSBq7HAceHVh/MaJycnl5hldaJ2IyS1ktP57R1U+SgwFRo3Z2lQW4ObrTWgt4Q5hWJ7oiu
jmfnb8n3X6EAL+U7DCDfs4GLIiFpXyGDHHLq3lX9HKu2dq1HaSOO9dIUdld+njM4oKgzMXG/XytW
6ENQBVw/P8Al/wo8+r6t+ecaD/oLjvT/Dl8af28vyMzh+q/6/xBa6vwVWRqNXz7/jCu9/O7/wko9
+z8GcqQu7h4oPumwKf4PrNS3/wNpF6lrdDM9tB8uiNP/wkpN6z9g9lliFMb4dfSM/gdWGvwHJUDs
GS0XwCNu4v8GVXoF/UJnHflX0FCAhQC8Qmr7FRTVCinLQUqAQoO/kH6jyJdn5luK0Vd4th9PgSKK
wh86RgBor4g4ndZ6HdhmhSmpov0kWmTkjKwAjWMF/w5r9dujrgBmBcEA14taxQCjvoILDTaJn9i4
15b6GwTUK6zg5UlwX33oTQAUkcW/epLvT5VdmeYYtwDjN0braOdaUYqEpcy6GOkVmt2DjjqnZQwf
MQy22EH/6wog/DOu9A9Lh5wXloYMsaHNXC+dYfZwJbVpjFEYhBGtBUXoJVa7+ftT/rB0js2udZEk
AGMbXL7CTySEocsoW0sxxpDvtBO+mvkxrXFO6YHvRH9/1J9eCJQ0+xC4LMXgFfgS+BMTVL0Z4wEh
1tizEm+bZIEV/uunUPGzGQEKB9CfrvZiY41d6nsAmUw9CciupfeIGuBbThR/eBe0arwLMxoAHri/
Xz/bCA05pyckY1r69gmT+OQdkXp+44td3wZsQdaFbhXxgY77tRF8K01/aslrY5hI/UEYtgw7ofuH
SlbeMcXdORq9LNgwbXlLt+VP74fVBUhZuCmm+wPz/NO20AvNq2UjZTxSdEVaa3dbiNfLvz7MMC5M
QicOwzCvroGT9NXaHO5rBxLPaKN2FtrZmOF3G2J9ywDp932OBBjB0GbNONHXyN8kcBZ96OYuBmns
gXcZPQYMbg/My2kOf9+Bf3oUjTj4mKg2OWz2X/eGbChj1jqH1I/G3KYZaOy3ZIk7bTXfoo3/vkww
eH561BWg26KStWVd8Sg5WHtGcc5pTuu3Xuitp1xdIszWxq7rtTauua5C1MeMG2qlcv//8NmMCy4b
YpsJKerXz5bXxQLEKOVd1nTZYx+JELDmILeh12+Rcf74Qv/zqOtIpJKMWVbKCyWL5x+8FA0BN3/L
GOqP2+Cnh1wFIne0wHKvQRt3Re3HWTJ6YTZpxmYYlHwj5l2W+SeAN1cV28CHV61TZtjBtc869JRk
YdDXMhF2+jgFf7ynRY7cv19/JRq+Zdjwx88XMJeEyQeV+prumqXaiv6Ix1zHw+uZIXATlRqOMX/f
D78/BVaxja48CRREvWvdGqE0j7aP1yBtK5/HWZVgc+xp9/eH/LZIaNeTvMH0h2pGZXG1SK0szDyR
OoZ3vlIRlaX8ZmVS7JKuZ+L/92f99kI/noXUNIRlJM6uvbK4rXAh9XlWp9z5MzaoioYz9itvPOYH
+PuX3XDR49dtA9LMRdXoQmb6+Uqni+bjlyqrWAeSe6u5QX5GRnzaTqVTU5A14x0qrPONZk3iLKrS
vCtxzX0Zx2YtIkPz23BAgPqGEjcj4cBIixtgeAQu2r0hyf7brr38nHx0+skW0mjXnhiJOeZOzqg/
HtMx+NTLxLk1sL6NNWCUG71Q/zr/QBfVDSh0kdiADXEdYGwzZ8KRelVsGtrzok/WptLfNEX4wyJz
lXmo6l2qN3j5v378cmVkUuq0GkG99juvFmqbOGp849P9uK6u1vhyZcIbNfAlIoH59TGVGC1dG7Uy
Hlimz/A7rGXjahZYqQumC83mAmjuZX4W4T08f4AUHcQCQMJ7IjlWSubQPdIyNs/TIrwzwvS6FwpN
IeFTq2HdQnJod1PXIuyjz7R8/u05wIjSR6kSOxJSz+usxrSWteUSKdGNXPywHiUtA23x3zjZv+VO
eAxdXA8vrAyU0a4vfC0NdPwdxjJO+i75uHQFbddpSXeLwpm2V31/Tqblu7dm8vHvr3fNB6M7zJMd
UmnWBsLadW5odV4DGVFi8A76cw7nubAenXVxPiOHvdChGD1PhZCD5ncodpbtRnSLKCNkttP13PkB
xy6RQ/CpnH3xKc3cZY4Y4uk4Iv/95/z9+FFbkN/ZAV8JZcnLB/wpxRsdZmNzmpfxCgIG547ik5MB
BMQZfomW1RrfeNyf1uOHyj2AFqqN685GFaRt0OtrEZfIBEcIgcutcyk9IhdEXQxEyf40lqUbd4vb
PP39TX8/k+ZlI5CKkatDgrqwaX5608zsYQNkYxHPidtuJS3rCBpRGf/9KT+O9q9nkg0Hf5JMFsoi
8ffXxzR5C9mnrwqUFHqmlpVuLKGr6vkBt2/76OW9dVwYvz+tQCCBa6T2YRIqsTfQ8OYDJO3gjYTq
D68NH5OazkGmiibA1d2WgzAxMFLK46HWUe6eNEg9+fjWNvrTUxBLBnyAwIPN1v/1rft1mVfUn/N4
BBqEyWINXKMY31I7eOspV0to5AnINa6LeFq8eltyn4dmU2pvxIw/HV1OLuw1ZAECAvhV6g78GruJ
xUb8T9V36M9Yj1nOfA7pKUdUYeYJZjHwp2BLoc2fv68QVons1mwzRjeufgBk3DaXKY75zeRQvXZo
WPmbv2+zP30JB8G7S9+I5Ota1Vi2uWbgoJ7FxTgt+3r113uIb8X270/5PS8yAczTiGSmcCnZr1a1
FIBYCrgWcV7W09FBDC7UgjHbkrmrNwLD5VhcHxvogoaBgyiV4LVGCRyRwSzBLcV0V17nwrsbctxw
K+k9dcxhC9/88vdXu+Y5E58ttKUNbNR5R5te6687NvMNtfZzw0hKijKuR0SJQugvciMo4e8MY51i
rXflaS70FtByyvivtbJ7ltJ5+fuP8vtX5uRwcExko1HjuPZpMsxWX4Iyz8gIq/W96wMMzPwZ5ZHc
rd8IBr9H+18fdRWc2tWSFzOaLAbq1IC8rsu9g7JvzJwnPbujeIuN+dbzrm4Xwx6Ujj5XFutLU+5w
VrG+5WU5R7buziG8UeuNo/tbtw4uLerINEzg7/M1rwJEQa4jAyxSYiuDOShgj1VoRCKdECUgZG+0
pi+jyeuaTZJI/2NVAAT8+1r+aVvxiZHS4K7xXYS8rraVhWriYLCPUzRS3/XT2D57iB5EY5JYJ0Qh
s63wahT9Frs8BqlItqPPQDXs1L9tP/AlLCCPWPhd+lPXwhkZinVBWvVZjOotfTyOXTSqsQ9Tt9Lf
iEV/2r/0v5CAujRKf2PmJ7PqoRGmWdz3ThmtkKCgHi5+VJndW+Yuf9pP8OuRRsCvD/PIq68r22L2
x8pLY6Fn2dHK5glctJNsiyXXIC8Abv/7cv4eZmm5UkRdpPiQh7hO4krVa4HI0TBHdLI9Nb0yXnWv
ad4Q2/s99l2AHdCWKeF5tWvVPzEXnRyEnsbwWNRLV2kmBjooeZmeyqKZumzT9cVbLd8/vho7lOQA
/Rm6mL9u1JReI6lmk8aVpXePaztO7zLw0W8EnD+kQ9ZFz4KrGAk9MIJX6Yem+fNcaUUarxCI35Vr
uXxNCQtHyHbJrTkJ7zgsXoaKjNnRHyvg6jZYoEJfreGaNusbt8y1isQl6qOTRCOB80kr9Tr/zMRK
ACmAhdCMbO9KMrjnJls1blCA6UFRWg+63zh96CyW+N6CoN3q9WLvy6QobjozTQ8MY7O37r4/LYVr
IYwHb5wa5TJW+jkzrXUDYqqGdWgPwv27rgM3xj9gesu/9kpM53I+/zdn57EcN7Ks4Re6iIApuC3Q
DdCIFCk70gYhM4L3Hk9/P/Bs1GgEEZzFmYgzilF1FaqysjJ/w+QRUkaDiZcv183lOPMI2RMvgNDv
2Q8/S7Wyz1nTVPcQxPX7qjfK29mGmQc3SUJgq4JqNq2e5a8fqf1fgQsmqmvqak2+3RFIwPb4ACHu
NCfLP8XYAB0oi/7URVDE676DUznZmCItSfK4xNDD8tgu/3n9R+ysOCUHZGAojAA12T6cwQM3SiUs
yQOMmT5D08Nl0k6bg82/E61o4BFaTUIHEn2b2289dpFRjJIXLt0XqZvaB0DkXlHrE/HLPnhw7g3G
8UJomZcnNmqb86yBaoV51EnelKQ9zCPbPJNP6E96Vlj3RP30w9uXkKgvcCATiHdom6s2shPYDlnP
5DR7OY0K6ipSbKZvkqZ82bJi7YUjSsMaUia43LJ9MZI49Y3kmX2ZQcpKyAXxiz69PpedAMwoPH+R
fOZ8bDW4aHJEaIAwyoAD01M4W/kZLCFnHytmty/r8R6ZpfhgautPv8x4yU/+GnRzDsJsbvpu4fWC
9KV46Kqxu6+72fYh3YqfpjYGN62FEVNQBab3+nR3dv+qVUOmjZgRHmmbGjuwGuo5cSh5yL0JXx6I
+stQHSno7qQFbEZkkZglX3CrVx2n6LrozWR7CsgtpCLAAOqlrTowthL3zRPiHqOCa/LoXmP75S4Z
gkbJxqixvQiC72drRCu6Qaz6IKXaKJm/bEbSyhdTxPVpuG3pqB1SAUuT2Z4BgtWbjDJCLi5ISgf4
mPxLU8bCA/IX/zawfFpcNO7CX6XolUcVlpIPKnU4zdy5T22vobGmoBWJ3SyB0G2HpXqIIDme5r4f
D2RfNgqB//vVBg9FdM1eXnKbxQHgHgaAlG0Pdkn1KCAvBP4Ck9gCE5r3QLYSqY9mh2rm/CHOFjHA
1sT+OJXK9IOa6sETbudq7HSKvDROxievHAPlyMKdEbAMD8SJdjbNmjqv1SjK/VcasQD3e4RbesuT
BqRFkGWF8TFK2dlsmiPhvYOhtm1HecSoEHkTy8NVb3rPNdHeqirciHpagoNvcDTU5qhDAA0Cs+ws
L0qt9lORNvKNSe/kXR31R6KGu0Nh8yEjlLV2gjZhuS9TpDHoDnu93DQQq6ok6l3YIvaHwMqN85vP
nUXSypciPJNXbbaWRMVnmObG8jodRRApwsQAXsFR0rYTrhjFJAtf7+wrq4SM4eekYU9Que8du0B2
rIqKQyuPjSzWmh1dDLONihYajzhHWp421PWXeqppeweSeKdU8p+kC5UfWqD31ASAtMq9kfeOYbTp
2yPzi9w2Wj9rXN7mJXDplEDILdsfHVk4YtoMb3Y88i3aXVCTXAHEBzKs+uZSXRY7VeK0Yucr8Ef5
fxGrmoc3/2FzkBvgLGRhWLQ1I7HmZA6GvLA8iuR/oqkOIUrVw0ELZHe789BeOyA81MQGTdJTxOG9
yXaP6148RpGUfRklS/fbKjgquR0NtTnEZZNbTWhwiOu0y+8Vsmy/EyDtk6nKD/KRvaHAKayXJ08n
ztblfaYaQ7SCfiwPh60SXGjSorpXYD2Jest/OMJ0J8gDQEbwTNssYEvTjdomR7iUZaQ14rI5k3Wo
zut7YSfBwlIF9ZUXxxjqXJcTCoq2S4sh4TMB+7yr5zhGT0pRbgR+JU6sWg1yB1H19T8MSoYPrAn1
QIA6l4MOvSIVSKZC/RiwWl07YGc7EON92XXLe8rGHa0GLT4I9TtpOOLmiPFyrICeb3P+qrHNwZrZ
9VWSwqrAYdVTLak6I7VgPpiI5r89YmAjv5b3qe7zulvP+l9dDZhdC2BYznJXNsWpR5rhpJdYK715
KamDI1QLehBwwfYsCw3REHjdlqeAwD6PoWydCt4UJ6WqceNJu/pzbfdHF/Re7YB+DZVnnTqFzWpe
zg2+ctUMrLRHwgCcHBpI+6yGcVF6SLtY3/qMGCkqrXgKoY95FfQ+VFsR1rwvMFO8lchbDpZh51wC
JpN1isb06bEJuvxBmtyLGUah6dllEJ/yuW9cWQ5qT9j2f/mu2L3gLgXqz6bidTmUAKTZIAdpYqLe
xM8DnC9HhIN1kNLu3ATU7cjNaXcopNCbR6MhlaPcEoC8Dl/2cy8n+SnuD/12d0cBv7YWCSlJbpuw
Yb+02LMySmVS8U3M/sfSDIX/+hbdG8RAf54nDV19Ol6XC5aa0DGyXDG9uE2WszZnCKzp4s1Qq/Vj
oHC/ol7WN/RmwSx7UeMsg8KkoVPk2qsB9mhF/cFn2dtnoFE0dAxN9LLlzVxg2kJ1iaBDt7D1bkYp
VO4C1ImfcSJrTq8v295QvAEBB63dO4745bItYZFp4xzBvDYL42SERnxGHqL3sFgSB19obyhLpj5B
e0gobITLodJIGcxlCnFRl1IMrLMOtohi5qdQGg+TufWG3DyuaSORNNL1BGezLRQrSoJ8LzAPT2n0
2ziVkGMrpTNF6n9MCS0kKTTRxbJ6ty5kYkarfh+7+ufbV5anDA008A1rx/lyutAlgjSlF0j06guv
1FFgyFNRoKxmjwcfcU1Nr2ZLdkzpghCN/dvlUPpkdWkuz4bXVqp0H5a6eqpCNXLLQFEe9Fgt8AEt
0HTrouEZ27nwP9xB3K+rU84KY3+p+P11B8HVTpHrUwwvszK0BkWB5gGx8iD4XrdWbMEWxeCBa1XI
eAlezrKUbChHQ43SS2kLB8ksCGgoUZu/JaVW7/VFEaeqRUsEMZvyM4ykwYsRKXwSyYLUyOvf9irY
8FMImkBlQC/RvFv//K8ZL7WiTiksM6+z5PxeGHF2Zwzy19cHUa8ODNU1nBuoU/J857bZfNaxmjBY
AtfuCaPs5/NS9wp6fk0O/FIe+smzCmX+HWgp2RSanAhAVeYYPWKBVZmOqUUZJlYCIb5TN5Y5XJIO
yTUfdmTxpxzNVEeXx+RWxWFquJf7DMXDEdXB4ePUqPJnEzP2+DwoI+KahQ4p3JFAqRyEuTVY/r1t
MRCkJbBe8fTKbKBAl6sYzvZYWfUw+KaFeFbLawEpMytGznNc5JtqIK2QE1X69/Vl3a7qy6gUibAg
AO9Cq+5y1EoP01xVIEMYTd2eE2xrT0Y3oLbXtO359aHWv2ozQaIQlxFV/Zdr43IoGBeBbnHXra4a
tjfgcPC0LKgDTqEqPUWVkD2o1taPbrHSA9rCdmmpipIz4Z0FupjYs0X/2ZEU6bjVD+ADxPyHuuzv
Ra6qE0TB+iZFnPdmWtrpx+uz3S7sy5hUnkkR14HNzfmMzLloEIYcfJE16mkJJ+w4otJygdfNBwW/
def/vbAUnBFjB9RIcCXAb51bdSuRQg35NB9lIIQ3FabWlzLnH8Sjg7izfbCc2wC7jkcpn60q1raq
vC73X+cdqjUyj0OPhFChIdEzqQjwIX81YT+VTghajQkyprZxO3Fv39Nij8TBhLcB5+UH8BBE05ge
ISWyyx+wCs1ZyF7U/ty1iLXoXHBOLmMochDYrvcNtweNCcTWV9jcFg5m9bgPEnkr37bisHDhfg+/
JmNYKQdlEd9aSq+dcnCk/lu3DsNSd1/ZUFzbW5aNCFRej7RkfDx4v2eWlbhNVX9aFPOIo7SzjpSL
IFxRIqM6tv2QWmWNUq3MpT+RUt/mtVFCEJbmmzdPRwcQjXog1z9Pl83DZQlH6PhDUyI/LY9fRy2Q
bsm9CxjLUnr0JrmeEbQym8YeBiZYq9jrqfxray7wFG201QofHZDWEWarOBRjstPrM7o+cEjG423A
i4P84opPI0Oljiki5D7K2SgqKp1waa75o1BCtEOD5s3bneHWbhafij2/3e5TgoRIwUvPl8rBRnVI
Dr0sRf/0zZPi4YocjY1dLvjy7WdSILPmkV4idJx+NXIUH1FruGm7PHFGSR0OlnDnQ/GRBb4OK7QM
Qtflh8I+A/ttXS39ZpKXZwwTZm+05bfCatcH1osGOZkgG8Jaf8Vf2wHXFn1Qaizo6yoT78ZMmb5o
pVwfrNx1qGcUKgKr6DjJiby5uTM0EJqsE1AN0KpGsq2jTK8Mwp9yrT2ISHvLRpMRABovodWe43JC
iayj0yrJpT9UTe/I4P/o0/fLG1PYddnY3QBYVB7EMPIvR5EoZOsZopF+NY6Ki5JoB+FAOmq87Zyi
1XAIsC1pMkqnm9QD8Q6iQGUX/pjW1j/R3CpnBCGNc2qjpNaYdXCQYO2t3QsvjVuD+vwWi4q6Z57W
6lL4fULXyjKlyM0j6T8cVjYC2A72NGXElzT2ry2HIdcqFZ8VWF5liOu2Gbh9xD7evuVoCEGYgCjA
Zby1edOEHDZKrJV+NA75DY+M/AwxPQVwitjK63HhCqLAbuDhiGU59UeLasImplb4neaoX5Q+FVq0
+BILkLL2lV7tzybK/uTZcB/1xcdytu+ruDloC+98s/XqALHL4Csh83Injg12ZhQXSt/uwxkxQ4j+
kYkD2etT3DnA/PWgk0F3QizcWnGphMU2ECWjlO2q8k+ARTvpObaao7B3nTpR/MdMh/cSOhcQkC/n
gx+vIUGGKH1g6JEX1L3uWK3W+0HWJo/aEiIKCb7jBthn+AFN4vbgKt5bTnr6dDsgaULR3oQPKL1m
Vfdx6ZulPbuNpCI4G8TdwXLuHGw6EFzBYHExRt/eVyQauawPsJQiZEaekkUC5B0viDBNqPbk6CQh
sf36B7xO1CxakrCI0DgnzG8r6qmSF9JAHPazdq7xoOt5/YWleGiUBOuDBbYw2iZgGg6i8e7RsAle
hH00p8HNXn5OfQrbQgoiQti00JzqY+lz2BTpndWo4tdUCjQi+kh76uKiuVPJFL/0oHwOfsTO3HVQ
clwHJIv0H9ev8VfAiUU+Kr1s577S2dJdMiUotcjUvFsdv7IyUYcHEAFvxRgQE8DorbcD/tuE701M
gPDeNWNFBtSAHLuZ08jGVSHs3r5ddXL8lZzEUeE+2kyNaG3puZr7cj2Hz0tUdSidILD8+uZZ75nL
55NFGYXkgL26fserl5pZoH4/5n5Qd/F7nKfV9/BVi9PUdtEJWTI8DutIcjB1Dk+vj7wTdzC8523B
BuJdvHWX6vJeTbSmzv28wqdQ5qHkpNpceosqjwdvtius3/rFKDijuWViYEwydLmW/FvAQ2OV+5Jh
/FKq4p0udQ9dbJ+SrHlSu+EGUTMEEHvrFn2+Uyol51oLb5qq/Pr6nHdCEGVpcmYKkRQEt+VvtajD
ouPSgkXdEAHzIne6NF0Ods7OysIB5rW/vqSAP2/ibIpEdqWES+ZLo9HcBCORtBiHr2hYzgffcCfY
saC8OlacM0XwzbpiCS4VaQGIeSoQym7N3jqBYnHmePLy4s0tcb7iSqRjs5JgkMdsknQtmJS+QzfV
R1YQKba6aL6JYVz+J3iCWsm+79pOSFkfURBXuHRtCuGXeyU30a/RlDT1dTudvkeTivjvMjToySf2
XVYPGH8PIcq5r++Ml9tncxDXHN0COsFRJOG4HDbC7LWI4G34QFLLEXGnNPNzGDs3ZmZ0fpKE4znI
Z/UZlTvlBCeBlrPUZN7YoneGiFjmhrg0+HpQmwdZyFXvjWXnNqPnu76811bH5S+bpYxLOyK/wiN2
cBIpMJ00KkKgPyjhieQxCOLYU+XwvRnl75JifETeSXVwoPn9+hLtHB4wH9QJSTBJnLeYK0y+xaDX
8NMko1Pu+tauPeSfhoOAuDsKwFtae+wBrtPL2VJqnHq9kBJf1GMLItpo7oJO//X6VHZOKITG9VOD
hl7FYi4HaZEqrcRsJH4A2u40RdGCuj0cqd7uD0baOaG0dNjIdCk5PFvQtTYBv12SOfEN/GDdMCbE
tWbI1yP5X74uiOAdZCNXtXm2C3QpBQjGiihkltu5jQhNxbDerAVpdF2bihKxPSn+OHah7lf2lJ2k
KW7Q4bNsHEXm6L6ZEf5cjDg/2Ll7nxLVnJVPrK89rfXP/0oO1mRpUhAh8xV5aM4IqkquBLjyALK/
9y2pzKN2StvDBqtzOYplRmEWlXIC87YMvT4f6pMNouY0C8yuX9821xN6KeBSObBfSpCbACjPkRjN
IM99OFjSrQimn+2IwcTrg7yI81xGIkYxYdlzMdPc3k6oqAPNRq4z96sChQ93nKu4fhbkcvMZnhne
HsVYdriUomkWOuOAJp7Dlaq+XxH1YGSDcflJ+Rfh4xbkuEpNiIbYKRJT8yy3Kc4raVRWP/XSDH+n
+FnAwpXyoLtfjLafTzbpquHmwO1/T50WfxrzZrqdS2yeB1lt3iO12CB8p2it8GhqFLk/mjO66VqM
OOKNRAT8InftiMS2PjcuA9unVefvO+4EAKlMEvBzZdTyjxhzkX+lWcjzyezGCRfuxpZ/RrU0K+cu
64MbIelLfUa8LF+wRTNBb6oiLB1RNChXvr7eO3k0683Ti1CwQnG3hdYZ/dqkUzUY4kgSfx0a2/iG
m5XkWorUPFd5pDwoubA8IIrqnVnIq51W+taGLJksv4G6IdA9kuntG4InaKbOic6VYyyhN6nDgpGa
3jodWq4HAWJvE68bi4YWA6pb1YN+THu5tVE9UGsjOpdzkJ54g7/9sYd1L9kl2lMrCezFMO+vs29X
ml7UdpP5WC1pN3o+Do8Z1LqDs783F/JJaL6rIhNN+suzL8KUJV1GSFxV+Uke4FMEQS4dZK/XAQbh
mL8G0S4HidQ5RjuaQVKcxZ02sdC0jY3IpXd+RHLaHYqHJB0jqrtX/MMiXPrSRIXbH0IZbX+jDrwA
wKrTT3N3MKvri4lZgdZ5qenSpNiEzQW0ziwbGR8I87u7tupU+LQl0sJZ31S4/BTTEenlOrFjRO50
Cjrrk2qbPiZYGdpNwoh63WoPJlV/V59H89RgZ+Gu4izekGhvr1UxKPXXlfcE3GWb1qVpQi3TjjLf
GOLxbkAwkH5sXHEJY/byeiDZ2YwQTNjwvOfoEG/ZNNY0DktR2Kk/x/n4kOWq8SPFtO7tVVi60GsT
jLYphUttcwmZbQ4+sNEYRlfHR7Ut229dEeYHt9DOx+JEkUXwtoA6uYUjtTlG8DJUEj8ps9CNqlq5
xbBFmRAPlpWHcYiN09CY1gFkb3dUzI5XmAgUrG3uDyuyN2b8gf0QdppXCw1N7G5KHo0gRUA9FMkX
Y7F1/+3fjTnSAPqf8/um4Iz/s7oWplK/q5ThJsYV06nN+K0CZUR4LO5p/5JvrkyPTRRhKVG0LjGp
HJc6fDdVQYbgqj6UBxFxPbab5OFimHWT/hV3ES41xIT4HsrKVnKL0iYAhKnLf6Erk3p23Bp+ltgQ
HeY8su60LhAHh2DnC2rcpOjkkPiB+VnrHX+N3xbqHER1kPgLbiKPAyJf7iTC2p2GHsubVjS3Up6H
X17/gjtPJLqI1E6pCKEmRkJ/OWrcznlSYUXnp/oQ12cuGvsxrhrTi4JW+zNaVvMLHWTznrRqcFQs
51bXSdVHCr94kPM0ONhRO2GcJiDgGMMSZONb5H9O7FQnqUp8qO1YOklJhsePIp/qSIsOzulO0EGT
cFU2YfMC0d1Eg9wKcGTB3tUnq+icJKrTc5H0RznS3oTMtT4lSEh5yKx//tdXFbHcyAHMSz9IIxjd
y1J5Bd55D5o+HnUCdye0NmzJf3m8bJ9mZikHSq0zVFTb30PDKu7kODoifO3tUoAREIq5A8FqbQ5j
P0WQXiw18TUriIGN19O5KubwnYhmyY1Cw7gF8nn0MtubGVViMi7K8HSiN8lKEuRlj+5zgrhAgMek
pY4f8GKpP79+FnbuddqBXLIvRVJ7++hC2iwQas6D09Tj8X0ahs1TkQTom/SF3bldoOkHEWdvWjZM
Vrpp8KZBE17ujWSuq24IGwonSmn5uoRgOh48R8qEe1k6L0nEzVg60Ljb6gOuNrh7pkPi29kw3snR
ON2OuRK/06o+fQrxKloTmewWRHn8o20X3QujHN3m1xd35xywtGisoZBFGWQrtNYmLWjnJSTOWAv+
klISOzhhQrcPhiM6xc6yctiw7F7FEwRb9XJZ+7EfJytH2Lso5eKHHQt2Z2sXp9cntDcK2RjNMw3O
O2Zsl6Mk6giGe04Ri5GU73UOMFOrUSp4fZC9VQPqsdKSuBgoVW4GQX0xTIso9qc0lFzKeoNbIP7s
5KrWHcxndyjyPcNcUfhXfJp8GQujqczIR5L8Wx1OwSke1SccIoL/sBMoafNOZ9HWSsvlnLj9qmE2
EaYpTSPEXqaVzxqWAY4SvJkXQuYAdeel9EY//EqPRaC4grCCigaOqKn/NUBYhRRa59c/0k7igPgU
5VYs2/Ex34oQJA3mSyqQP58+ILIRsCeC2DMrHHjOfNPpPM6GObv4TdmLM2aQPHiMS/oBh+gqePH2
ofKxdnZWTuz2bbpCSLuw5Xwholm+xxGmdbE3DBwyRfOU4+txUKm/2v7reIDt19LqysHahGS7w/xD
CYrEH0wz92x57B1LdOHB/t8ZhX4AQ9Eno4Rub/a/MFDV5cEd+4o9/qqlfjjJShMcJF4vDL+LzI80
lZof7wLqjKCPNpmXPDWUkOM69iVqCRU9gBZMiITcXRa12gcrttNHA6PFkyoayTcTpY+dvFHzB1NF
ZjBs2zR3bWXovaUNWwcReMPF7no6T4AJvUzHzaWJI92NcLCUXKwc5yc8lo2DRO7q+K5zsNcyDFkc
AsiblcpRlmxwTYx9EXVte6rrQpAlW0YWOxMJ7en1La+uS3K5ZFCVOVC0xE2axltWi8AULgmxb/Qn
VUXjIZzr5GwFlEjvZGonwV1rrqDbrMGPZwym+nezzOGjXY7YAZhzKTlWoFh3kLaL35GhST4mUxOu
a6FePsSFOTxGKXZ2fR/ED+UymqBa+8IZEA90C20Rt12XWH4xyM1NPgrttg6kH6Cqj/j013uPKSLt
AGsT6hVR/jJOxYpcKCAjEHMqM/1xTtsEi9MqPjhHL6yj7Uqiiw0WxISQAWfychgj0UIlS/rIR/Lf
dvpF9eRK/RDVHcB3+0vbq/fCDJ5Q4ssckQv84ttbG4sjJygaNyrmp6nAgGGgszHKo+w0Y+PVWY8J
LnI9pTYdlD6u12StSK3cFBJMgIebkwL725YEzUZPFMM84PwncmyV+1462F/X0Yxx1gcAABLYnduU
JUyRzEDAwPJwEdM+4lhb/Cwp++f06rP8w0IV92DAvYmttA6am6DB+N/lV0hbc2p6robVrUu6tRPe
XdoUZW9N+MDNrWiHlVu3do83W0q3Y1iJNDugODTjrei7GMc844hIsTsXsCIk6Gs1YMsJN7SyW6qc
uSTdHD2Ecj3iQ53GB8+n64BDkgWeeH02knFviYmRpeL1N8IM6eqqPhk1XspW+W8BQOXg0+zshTWb
A6CHyBnlys0B6bSwK6PWMrwiDOf7sc54gmPY7CaDPn6uZ+Po3O+Px13D1QZO1NzcbLHQuxwjV8PL
Yfd8H3uENo0cESgsiJLzWCr6QeTe+VwrEQ9AKvc2HPTNmVrSosNjnPEstVPvg0hPztSMJu/1iL37
uUiFwIlCXkM6/HKDQ963kS9bZ6WBHorApNy0Gk5s+mwcEer3FpC7iMC5It2AK10Opc0W0oPaAsWF
6u/dstTa+2Gi37G805ukOtiG16u3ygciA0RnnSC6RWZ1sV6WWhBrHiZphhM1DR9qlLSDFO969dY2
HC1ViqFcdi/X4V+v+DLRl4lhVA/3w5+LkSquTp3Wa6CcHNTx9uYDAEKQHfMoBCV/uXhdPWREBFX1
GlvKAMrr/SkPs+DNgYj5AH6lJ81n4nq7HGXWQiw5Q02lDZ3gApP2ymepVfpPb91zwIBoz4BaoxgK
D/RyFBsJyqjEZserZuQP0aKJvaTS5Y+tqgcHQ+0sG3fnSrIFf6AoW27vIhBDLq1JJe+ub9tB6Pd9
bh4JAe4OwscB5K+QE2z3Gu5BMhLFDGJkxUy1H0vLeJSOukzXJbk162BHk3qssIptNbwYMjRe8xzL
SatoPjVRlyG0IiMr+SwJEvsnJRjbFkupKoWnFhSV7FRwq8NbvO8WhKYWZD/POAEOR4HxevpkQS/w
QACdK//g8nPKYd6NMdwKT4RG+m8G6JL+v1wfdIqvowdlc5lK9kp/pe2/KYpgv563mV7ILDL9NZzc
kZkPs3dDVFeunmML/voe3R0OOied6VXLfKukDTULpkseyh4HZrktKqF6sYE2UzjkkTPJ+ZEu69Ui
rhwcEgByG+5P8PqXi4iDtmhEIXRPDIbtAOkvzvIijtQMr2bFKMBEuZV5msE23ESRSl4QoOst3Wvn
+LcYOtNt2lkgH9D9kiQ9P3h77s2JIgVPAUNbyy6bgD9VcdLWjax7UyUyFxX66hzaWnYQ6ffmBO6M
pBPoNAWK9Vf8FYNrmIpxJQnh2ZER+pNNF0AMy3jbViawUREdyXBeic+/EG8tohcoFN5U265b3NO2
6dFL9ZI6oJNYLUMX4B/SZo271AI4gBBVFVGaVtF3b5dM1Z26CccvmHHoyQnpOQyHtUFVe9eKxk45
Z6UiaVwcddk5/YgrrZON1XzU5FpD98V7gtYBDxew7BBCaM5vTmmfkEklSo1Za5hNXwtAF+e5kIyT
VkFlQzfJejcBGzh4Ql/HrJdRURmmArKSSTcXSj9ZC47AvE/CJcoey3mw723EPu4tXNRvohr7CCc1
yvGkh5VUsAaG5VEILB9FmQQ/B83ob14/1jtbksIGeDSI06uY8+aYheg8DCKBqG8XkXicURHCEX5u
33qNMmskdxA5oa66epdcbknKZR32Mh3qGJ2Y34kR03dsyNW3Hy8gFtwHyqrETRV3M4qmxoh/pMKb
MeFw9QEF7F6ww15fsb19g4oCIEWF/BCt5MtR1EJOTW20NMxCrTJwcyubTooNUcppjLm54Ukkbqno
vbn1u5a+IZhBijGhSW0J5lNqzkqmkb9JNBIdwAgQdju7OVjCnclZKj1sIjzRkMB7ObmxEL1c97Lq
iVXZ21YY54zYmoJRJPe5ExMUHZAJ3ZfX13QNs5uziPoBOwRUEhn1VvjPmDOB3uZMwqBModPPU/Yp
GSfzrFSzRUkr6M+lFcjPgTX/eX3g9WNdD7w2S2B/rKqcl/OtFRPdcmIPWTHmgN2Q948p2vS3c28o
ByftpUCxHQttgPUFQ8xBveJyrLTp46rvZ8UrYhmedRNVmYsCW8usp0pKTwElt1+4oeon0yysM03q
/mwkZiJcsZTdGUm55o4rw3STjqJPmwjlvqGUfpeFEd4vZofcr0TXzO7L+L7mlDjRrOZuHytVe1CZ
3gkaNF5B6RI46OBvaWc2Cl0y30fxbL0xbqQpTdyAxsnBQdsdBRkRlRFWMslmvdpcyFRROsWTjOY9
rvXmUxckysHOW/+SzUfhilzDPyNwF2wSgLKloDnJPe6s0kLUjYefdoXDehUNtzhAH8mh7k6JnNCk
K0g1YAsOL2It6oO2UrwOIxRH7jTzNl0wqDrY1DunGAXS9T1BLKSev5lUgTdQk00YwsuFXuguDOnm
G8ZilAWphlg/MRSOvpSRmsTupKHlRj0Rh1kvGyhUOmHSy1AjLaX9U2tTUDkNsp//ama7/BiDZkid
yUpjcYYS0cSu1Ag9cxtw1rjD2uQATib6pUJw2zZ+6Hll2yehzeia8Q/It6WmDDFJeKAVTpyI4ns+
BtZvm87evwpv4E+DsMbPUyfFAtiOJr5h3ZBODixv/asIWygE0GA6xZFh7YFuVS0gbJkI5cnNkbr9
YKWDbLlYmtAegd9ZfsziMf0WNvUUuprI1cEd5HJpXKWypmIlzWSdww+f9fP/WaVpRlZbKN4QZInh
GCEgYUcureLnwae52m5gZwmwFJ24bGFXX8YA28qqBfCT7PE0M8/qlFXOJMUVBlHTkYrTNSOClyS1
UlD7q9ow9huXY8l636TtUi9exGOodnn3Lbc82wvu3jyPm9upSQYJtcAo6U9ZHxpfMB+pfqrlmN/3
cRH07pyNVElFWpS/3rwKq8gTDRikjtiom/05TXWVlFCXwGvWqmtDijzRQFQctaqPCvDXAZ67ejUC
AWNDkN8qZhH7QrvRo8VrAmU8o5YrPHySRzCDw9GCX586hlof8NxkKyB58yDr5U7q8Iqekd4MeHcq
dVA9K4uYwZSKUHpCvAsbnnDW0LF6fTmvowqVCZTjaBaiOwFg6/JD652eRYGYZm8e7eUuLYM/tj7K
B5kBu+Z673JprTnrSs2AcXw5TLUUXTMpdusF5ZjaN7XdzdI5F8qSnrVgnr4LvQY/LJehVjpGZxtf
hthKZNZhNEDf1m0QnKJyyrAJ1vNEdRC+lYQTd1odO4oyKtF5sitdPXP5T+KMCXr9abKXMnLHIJ4S
MMroMtxgHUjNqs4xVfbCrIWPjrmveS6yYNZuljGqUndqKbc6BHwUUdDkTUI3Dih8PVZ5jhHKvGQm
VsG6Gv5Tz4MluZU1RNbJLirrHTC0UNwYYQ2a1GxK26nSUf0k930dOsOYS2QhQRLiP25gRX8Owjx+
NkAR53RcQqtzX4TdT0Evh+ukmzF1V/nVtc+pBNlJU2YDf+hAzf+J5y74CFY/ex6s0PhdB730EVQa
vtG1VCkfzVpRvvZab0nO1FhZj51TyRu7bkvdABisjg8iU1QQwzo25hgyl4Fjp2aCefNcmpPXRnWG
mLEpLeW7HKUg+qpLCZlliKU+pOtm8SCrK8uOH3l/5bK3DEr3RO26hfOxRPLnerCy2E0rbUiRvVjy
3FliHfP0WENqw6+NKsLrW1OD5EQ/UPkgxibWzmOmttVNHjX9F02PtB80Q/HorlbUd9wYw6Mh4bfu
WCGn5nMQV+19HC3qcq6FPUYrMazU/K6sisLFytw4JdaUW47QQ/HHbgJDRwBHn8GWiSjUcAmblffD
SIh10niUv+DFIhqPHCS0z2yV5jkrpaFEU1/BPklZ1I66iBHZnWPOWMO3NR1IB1FHKSDKL/O3tE1r
Fs2SOKdRL824aVUt77HBrjjDcUw7yQ60/pcV6OKn1Bsd4hi5Gd8t/Nc/MWSf+TKNRdI2Lmn7jgrJ
onlVO2ifhsHOenIwOeo49eFou4Y6qQZGW330p9BK8U7Vx/iJ3iFKDlJmxU8Z6egHK6wz8kLbLIZT
V1tU7eVEqX41y4iPUW9mI1OT8MB2CXYj0uK9NtyVUar/TIEF0Nyi+MfMcnsR5zAJ5z9Vk+of1XEw
TKTVVYUuVGfM42k0yfRdTFOpOmKBExGkSqtfbsDZtLkbdKH8NBgSPHWDlj13xxjG5xJK+21uWRPI
lySu/qilHnxH7af+VlgwDJ2WV9FzS8Fbc1U8rRsA/Urz0BrvzSF8V8dV8GmsaukPD6Y2deuhbwsX
4VXz3xHiwLck6VXFb+xMzJ46aHl+nxmCxR7jpPkFO0kvMKqLrMhT+yiNncYakscChG3immK2flR1
PfwbU2F5ZnEC6ALsocmV0T79t7Sj3nQhmUu4teOe+QPt+f7TPI9y5ZcIJvNvTXvoTlquaKXbo+SM
U3mVJp8oH8aZK9PfUpwCYv3P1qbWcZ7xqdRPPVb0FBczPfiH/ywG19WPhpOGYxK5sV6bZ4B/Bim5
LpkfOmlGNU5PUsvRlLZ7yrQKgS6cNU12ZRut4u2xzSdoCzOqHA046r09qkF9GyBHPnicKPu9EQoL
l7BppjculLIJndZQaSrGiN+ZDqWx8ROp0NI4fMExIX9StHurNOYPWp7I7v9Tdh7LkSNZun6VsloP
eqCF2XSbXQAhyWBQM5kbGJMCWro71NPPF9V9RWW1Td1a9KKaGQqAu5/zn19MhYUwl5h7+9ivgcEz
a2T+dBTm1KFspQWSEcaqaR3yAyfC4jxXXGmOm98lrpybuGwqh0CVUbcfkiyp79ysFy63sDXI8nKl
sXcA/W/bwEX54zEoobzCuqbfCJusAS2QDQQ4lV+vmKA+9rZprFvX65z+2BA318PU0dCFDBNbaZSP
ZXZ9iW/h2bAnd962rLZxu86ybXajKroGMKvxm33ZDSO0kbyG8zm34lsFii+ijKnizk9Smw23a/Bz
r8XkXPtqQJJdmb1xo8NycqOpLtTJ6AWeXjXBhzuiLNlFGxL18iOZyKkkaCSbjJ3jjuyZPUqRx6Es
qvfM1KZ05+T+nG7lWDT5rsK8ij6Iutba5c4UUKN2GVtTkebddz5gBrbMKE+QnwbGAwkYJRPpQaMS
GKjEGpir2lJG+LGbL2tNXuhuUKOn7wl4NbPQ4S6W3Jgcjc0c1LMTWirx2xBto/xW+7mOVUGhI45p
PHv9RkQ1KWdrLc073yyrg6UY+If51LdzaFko8DeFl+Zin7AZ67GZKk/DUa31HlIcwN0w4Mw6DSw6
7+h5nabjEW5XVWgWTfVZ5WrAqAuXoFcm3sNVi39rAtfKGIAxO486fFm75TYJVm0kDqap2cOHxJlD
ryiQThea3fSRwJP6UM2JE7Z0AzvVe3q0pvIa2ZG4Hbn7nEXUckVoEvgltk7XjVwCHB/I/UovGZUM
hdWtnc9pEcL2Sl+Fo9UqcoYRAjwjqeKoK6f7aIHYaOAc5RRhYetU2NTBWhdXRUMVnCxLb4Rp57Z5
vCyedq1q7D0BVZzs1bKle1qXfsp3bJTWHHeayXmWGYUWekFBSKKq7Z79si/mW0cV4rVuk6qNrNbL
F/ZSp0QsNRldEq/wNMqwnSZnjFkwVbBJ61G+rYwfdlhKL/5xyvJy3w8cHXHhUaS+lU7prpu8nFLj
kDVa9t3TR7uLu2k0VMRgKt+3bqE2cs7brcg7tFe2VfZG1Cxdfc21LOjD8la0Ub5qaReZeNXdrBVy
0x/2MgOwqlK6j93gWJ9Z4KJwdUU16ZtK+njCN/xYFRYGx3Wo+wPbg2xdcS6Hof+UPQfdDjNBGFuW
SBaaO7Zd8ZlOyudU0sFlm0RfXgxrrj/H1TCpDvphsR/LUZve5fCRVVujqNcPgpj917laGyq6DvR3
TiTsDBMagR9qo+f2MffNYfxJMORdr3z5LlU1vrR4Wldhj2b3OZ+98YP+hPKuc41uChdTUN7ZuARW
D5fy5C5Ti5btxirDAjIg/WoMYfSjxxgcqaYIE4w5i9Z5RWOjB/n4OAym99L5jvxW+rlQN0j8m3eU
v6Ub+cLwhrBOtOHGm0X+5cjG/GZadjdEqZ0kX2xsHM3CtIFdSFGt05D3ae6V3RhPpV57D2O/6BBh
ag1Hdib/VR/POSVYzGqsggNVlDtvytaYD+7K4wSL9vL0lMgEcBvJUIz6qfTuSM8qq3DOugz1JCZZ
d3pbWWk8abJ57ZLS+SzR41FEF2PwpDlmZqHid+pPkQTauRmW5lRMxrzJR6NcNo0x1Jfwgly91XXb
vy+9RJJVJ0m3Pk4o0ngk8jl7aKeAot1LS8MjsBChYDgmGAryG8oFQXDTlk9csHI8jjijPGetllcI
Glqtu1n7wdDiUQegjD32+y4Et+JAKsrc8XadYYBb4quQOnGVSjOnURF1cdYnd2mfRM6mEYnBste4
nHWojuwE8g4j8aGLmsBbZFjzqN40w6DfIUl3SZbQJ7Y3Kq9mCTuQ0Do0MjJSQ18VwRKWAcZ/IUM4
J92bAbFuxL3NQx4y0O3UppR++kxgbPDRMmOCNefN2RpKuG8PZe+SgiNdXftek0CyUklX2f1kcoqG
eQ4SNQ92soZmBksmnNu0bUMt4XayHJu0OTrSmDNyIkbrpsYg19wJV+Vfs2wUnbVZJnFQzLWHxGu+
9B6FZciIlIhORQOemtpxIn8qx5TBzx4Lrxpt9r9Fm59J8F3GfeCvctnUdIHEIepuz0CajFGOmcDU
HBBMV3VbN1nzZt/D5782BymXuLQK4OK1CsptkputwEjOcr4uKcuUolPjO4dWtfMHREuvO9a2lQ6h
0LwEaMZM66hEZvDNslpWUik9DpJ2ULM4m2T21vt0UFUQDZOTl7Exr/NzY0n1lkBBTKNSjZmIzEl2
b3mQD2kEQ9F7b4qV2FPVNKsb+hX3L8qJsXZCW5PDi9QZjkGVqv23qlXY7aElBW+qaye9xna91za6
dI1iY4kuI9iNk9kKZ2jhaVy5hZ7G2pqOXJ41v/jzpeVa70azRrFgemORk0uClcfO9SrsKCZXgbqm
RWtNN/hGNNPtKDz3SfOwjomMSbJr63ru7UdpKRHqiQ9qhXcshnXoQxb4ouBgkZOOvb7vRWWZrxVh
IepGE6LzI2yKmlO2pH17CMolu6mpE9xQlY3dhPSh8hXbHXk7GESQh/PaOkUUaBSjESsbudrqmCqJ
GtqMloKFQXLo90tB1V5U5QOOS5UVqrEJCMUUSkyhi9FywwwiENNOcrv9XR6QdBH5aTZmV2ZjBcsV
lRFJCl5n+Ieq73TYaA2eqlFVeMNDZZTqqynZEeOpXPr7iQnRXa1Kav4ipT28KhJRsXegKiCiq2tl
dq112jCH/jJ0I/mQdYkrdj6z4uZsaocQ9x37DSm4yOLSdbrbeSZjZK9RBuzKkgniph315PtScqXj
gdKujHzZ63ed6ikarUlvi82oRm24XBpP3YE/t0EsSyVF6K9Bb4VFY3HhpGWmHfWk3ipqmJkHCYyH
MTjkN8e4KnM2nmM2DrKlAkm7F0/TZX4oEe68+jouA/G6psMa10FDIHc1LfgcUkHJnVSgnxgHJ4Rr
ysWbP2u8Co5idGhex5XMrBBtGOY7etfXCduVX48h0vb0JNBs3vpZ596Zms+WbfRprW8Wv0/McHSp
noFRi9IDKMmzgM9SZRcFmR+ACKyT/u6PA/ZqZjfLj75g7rRHIZZs23kNkthtRPOuhDXo8X9Y2dh2
xIdN2/LSELelSfHYa7PuRP/RubTsfc0gHnjeo2SXk/XodSBPqYOpWoSTLPFa2CkEWQgIndrcN6t6
4DsHf+ZfecHvfg+qQ46H94CpFXAReuffI0XgXHYtzGLC6KUCoh05h9zifU5GwADtFfEIVM0/44f+
Eejz4HZchC8IAEB3fgLBKkV0m9QdCeOyKCOjLrTYg9oSYbn9l1U20IYxKGGfZHLAbvsT0GeuwlkT
Ry5bm+CJMKeO2q247f5lVO/yKbC24Vozm/o5bqUq6mZSdg+c2GnrhsN9DVej/csWPZffwv8uOcm4
YfxMSUhrb/IM2SygorMbOrTY21wS17YK7c9sXP/NHcLSGVYYLsCXCI+f8EOXlPHRNytgypTRPucJ
FYLb+gLqoPNnjmd/hESZOKNAB/BFuPaHUbCCfzQZRbds83akYlN2cM6mrPr4q8ArKCgECx/OPRD7
z9NSIx+X1lqaeTuM9gmXVZeqUzBH+OtPgsd6wgXbxasB4Pz3y6lYlDZ2hj5tdZTG8MIRxDX68mcB
DH+chBFjTdwmykqm6Gysv/8UaguRpUQEkBOmilNdZPXtUAfV0Ugca9u3vvUn1h3/hgpx0YFAk77Y
amC999MyWvPeWh0nnbaTTf6jw3lVDyNVnDU/a9jihH7T21GPvXforDSpdXFXuHSLw1/NxnSQlFkX
Vad1mWlC/Pz9Dx/kSOWampLdqpj2U0eaV4P/xV++iXwKPkow2PnFxs+WG6WJ3Cq1JvYnz0VtP3iC
Mphcof/5ifzDGsNHlVEmCg39wm35mdIM/lvlbTriQJ9M46moCBdiN3Z2tI1V9D9/1B+WGHnn8IyZ
GF5MW5nm/P6yyVl26TpW9baXnoiGrMlvxZxP/1xi//k7rybxj//iv9/bbhlI55U//ec/Tvk7iXvt
l/yvy8v+zz/7/Yv+cR4/B6mGz19Ob534ZauajzeZt83Pr/ndW/BJ//om8Zt8+91/bMjplcud+hyW
+09UQfK3j8Nf6vIv/3//+Mvnb+/yuHSff//1Hf2jvLxbytf69V9/Onz8/dcLa/8//9+3/9ffbt5q
XhbxHsNb9cv/+hry97fml/vPTv2o8vef3+HzTci//2p6f7scFoCs2EnyBFyUQNPn5S+G/TeoZ5wo
MOsx2+X0+vWXpqVx50/G34gewiwHxh3sBBz3f/1FtOryJ/NvjIXRknM+EOuHAZ/76//+prf/PPL/
ebf+vfHWxQaNx+L/1gawO3BmhJd28WpD0Mm6//1jo0Th9RLTjrxFpD3CQXaEpe1l14iNprn23h70
766wup3eBeq7vepodCZXnplYtC+GN87nIe1wsgeya7YpzcZzaec/rL4dgF26UcS4MLjk73lGXJPK
0EQ5hLtPzyqWo0NqQfzbO859PscEmv1YStOIF4zwhhCrgfYlm2sKRXx9ugOUtvk5dTp53TtWeZlz
ONeusZRF6Lcdry40evJ+KM5tt7pPSZYtz/NYeJFU4sNeDN5RcGgfhFN4e+Sr1mlyM4t+h9fqC7Bg
kFTNqWpELJJKnrO8Ls+5oz4wivFuvKqeY9LkzUPR6freqsRHnSbaS97U8txKyprC8NoXbVbeTUZa
Ob6o2nhAyundKNmJr1zLf4xAD4fLK7WJd9RLy3nU1PTRD8lyNXZBdZ36fOVp4sPnWXO+egZp+zwv
vT1uUj+8lAu4elZ5HvwVr+TffkbWeO6+y7hOv31Lf5nKs2723g0GQh8A9T+8chVx2llGDJwi4nZ2
3H2DawGpH9L5sglXfwmUPaxRRmd4xrBW3zsiK89OkGQH08hIL/B4h9lzvrirjMSNgR+ha5qQoWAs
9luS9pOlc5mLOoP6Ksdpm9f87PTyxaXJ912SgZxtHB7Ok+024AQ8cTera/JLNL4+ba5+pZSAHLaQ
k0phnlX6fsyqGYSEF1C6e1NsJZn5QR/k7bH0BANxHa1wwt9uXk+ZGQ4tHnWXi1tkvrtfZ6aSYbck
zhdd+4++qfhEa/qoh+LHIDQzMnunPVwuKx2yt2eOVZ6bhQts9fWPNdXJQdb4UIp19wsi7/Dl2Gl+
YKrg7SvSWvaFJT7gYrg3tlMuNwusi++ACVxFf4Su5Ey3zaJP0SgQmPFPn/VEvzWqpIXw0LfmwfNz
EigVgpCHgb16U2STd9byvrwyZJLvvHGiI8AL3n/WAXTjMhn0M9Wtv+mE5V/XTLw3qRvgCxdYU7uF
aaDFGsv2pq91tdG7OblyYXadyiaoY89Uwysu+VOER0R+CKwyi6g2xjjz5FyGGsZkHysh3vvGa1DO
YpCd7D3lWx+WzhAK6Uh7QcaVbDd1MjixBVX7JNOui/zWl5/FBNvEGwMA4JTZcITMsAqhsokzPdEP
SBxFuASz0cHttpydZ5fuXa9P1kun/OmeTrndcM5nfVhZS/aWjiyEdXUHuJeOsU/1ZbpfUo8YYs9S
L0OmGZtmtvsRKKMf45bE7hsB6nj0aNhAE3Kab4xRrDA13H7TmpN5oy19ch+0HujEIoNbpYOL9EUJ
AUfvzVNJVMdN2s3kdCSmFcOXkiC2JLUvbBtZNAxjG6UygAWKK0qPbC2lmbfWYuNNhXsjXWWd9SaZ
HogNz7a9z/Rudbz0WHV1VYQEb7uniYSzHzUfu2WG7hxU3b4rBjn3BlslYOk4O8eqdpxN0AQ3Lngp
qV6JHjEGeTQa7u1mKpthY+mJRZsKhgfxY9hadK8hig8nNnPTPmhmloDf1PjcaPZz2wftbaYM46YA
Twf3TLCBbTT7B0CIfUEz9Us+g874rO5leaQndLtNkPrWweiMpwv16iWoPOdFde6RWtAOVzlljxij
tBsXLgUPnNbHuCEu+3ydFnzam0we7UYkz46Ju3VeymWfyFbeKjdTeyL7YB4ktcOgyyolM6+uvJKA
9yd38JJ7vVyDSCf/pI+Qo4CsuRPTUFFo67ZTa57DBMirj65LKDMA9eA/7oH+vXhx1/xBiTzYK63D
a8Rn7UuOH8KJ9RlYwswG90UUjXmgj6qjaZjL/YCkdSOUDniM51mobAFQVoF2ZkveoI3x+6eU3NrQ
nQ3niLNcir3AjC1EIv14cOz5dUa4dQWi4bCqVbARJZwCGBF6OJdmtclMpGrqQsbSW3PwwtRL31Zl
8psGhvO52ctYX7Vv5YooEA5Bq7FU5haJkb/Wp9UhA8WEs3VQzewiuZXEwjRYeYaTMQZwK+Zgw9Rl
n9oApXoix/fRVqeBeWqI8wEwDJLsap7tOBDVeNDdJdjjNDNLlqjTXlW4+mwGtQynssdMkgl6OqO7
GC3jKpuhqy5mVkOPGJig4prR32d6l+0pSqao1gkOWYJkOjCsc1+GUa83pCJO79qS+tQA3aMYCaUY
GAg+iS5Ynym1/atlTvXLkrBuMOkz2YTtxTxKsicdxvsuTvUug6W7HPuWvbNqzmE28ob5Yrvu6e7H
DcPyKsYkizA9TC835mpUNwnpmKGfiX5X80U2WuCzt+otC8LnQB5G7wiryiICKAnOphPIDWmXhJRe
TirOu+JgwuG809L0vlJquUkZCl7lRD9/qMmAApc4S1i1zWMCfB6NhjlFnWXWn6kBWs/Yfg4F7OWQ
ALV2O6i1va0r8VCnC5LX1iUbGieZ6dMaUrxs/XlBvM6GL/ZBUptXfuNqd3pNajYMgc47unxgmIqx
PwddqX8UhDpdCYbIz6Y7v2qLsK/0ZXTKMLGR+wdOXt9Vwm2vl5RNDXy3D/sESuTg5O09II+dRoPh
NHC08uQs2/5uhuAIZJWdIHn1d7nXNrxA42kfpLl3eP8t47lbpTE+Jsp1fGgmUcdloU27JKvPXeY8
lyBst5qejDE9WBUmfTpGDMNDmwPXXq36xFpdohTPwVD49nHyBua5XVefvaG/FQSRR0x/HzOwS+h+
P6hglzjBIGHbBs73IDF4TKVvbbpBx2iPqVtoYA8XoQ9+sHLP2A5DkG5aZ9aP9QKrmTJNgy8gxTNU
Z++KnaYBH7eMbauwuW66cvyxMmj+jj9hm4eJnw/n1WF8g7OhfcYl24KHMAf3OZzHnWhR+QdBtn4N
wXAcJn18MBg+nXsz126cxh83jBHT7ZhaS1z3nHMuzIld0fvtxsn7YU96GeQJDRpPNlnLtlhcOCWA
Qe9W7jeI7b0FFoLFOLiS4snlcKNdh1NHeqyBZ6Splg4YXTMnVo3pRCQB98w6G/0JWo37vhhztW0o
fCMH7sFGBG6Hg6ISO7XIfpv7UIisdpZbf/S9SFdtHY/lfMwCR1ahYkkfoYyesnWyolFV7kagUToW
BT6NbVufKjuAxTS4cheMornRNPYJRmvukyXrl2Iwpw0Twn4jPVs7uLXsdo5zoZVnS73xGT1HRWUN
UT06UFi06W6m+98y489DDoc5MlKvjLWeLY7Qs3XfNtqyXe3aiMaFhBI0YCy0bMyvxt6C4GBPau8b
0t91S5HvNLvXP5asdHeFAKzW0XRu+E1JjF/qeuWAU97OFAVN2ffvqVvXgKPDdxEwO7SBU++QCTU7
K5jt63aB3iJG/4aJ8Vlbqd0Y+GChLRr9YdGNs3SzDLYIumhSvPwdBwMTQjK1oY0FmngPwMNfK063
9yRbAnRUI09Xq6/GAczBN7Y6E1b28VKzTrJMNKhxkA7N2BrVdBX47XBgKG/dsmK7A9xC5+R3gzXB
5pD5N90T5bVDCNMNMncUOMvizI+j1Pq3vFu1uDPbbB+sbClKGEZktCMoD/SFK9+v1yQcoPXHXS5W
+EWj0d879tDc1fh4vRpWNugR4FSymywxthtOFXB720RUDwFKu1cs0RpnPyvB87NM9tSE4tlJmGtR
Iq3LgWmA/URP7JxJTZLbpHB6mBVMrENZVHIOi873b6egIycbY4mJ00j2d4TiNl5ouQlqHNGM6rDW
XvfDcmvvg4NiPUDVHs1Yuml2647mCn2MJy8zfLWr+sl7nuZi2jgZM4lQh6ZySpFBHZokKG5zq+nq
0BwFvOHct4oT5KkTPpxZ7EJyPmZ1n2W0O57F6MDM4plW6V4zZGxICitX2X6YdfUbRp5pXAsxXkEm
zjcerhLR7Abwp0fMRJbU+cbUGGdVzXiqIWhHmDV8DPxfEAF0akY8MUPFOX2tktLezBrdSb12YtN7
BIR1TB37YVQM2LLxGlYPqr5UvpWqNrjTStvi6TRC9qdYhw+UfYzSxve3Hu+9tdv5ZU8PI/Vn2A0D
A7jymCp3YqhSB8irem0b1Kplbuac5kLkJ5v5w4/SHcqbKlvsLyPojDsUr/l1AD08VhBLoPLk6Wa2
dAIcF/0Ov4Hvi1HArczH9DSzXuO1UNNmmRL3iCFCemx6qW1KwCPSRfvruRbw92hK4yFlxtFp2XrT
DarcL95oPCcOox5cX9yo0JomdEx5PZbLB3tnGcIU8PeIU7ftkJUbEgC2lRY8J0P9WM7LQy2deitd
mGRFvjw2LXlLgyDXbYRBXnt+JCCYv3ZTtl61deHdWkvSPGkoUxkHWs+rGl+Tem1uleNl9IFGEpks
hVOHcn3u1UfeOe2mrI0fM54W4ayCMVZ+Q7k1uOpCHqq2hbUOT7rWYofNbzu01Lvbfi0egBgOXkY6
rl1O5bcKetpYzOsZBMGCADD8WHL9R3OppXLNehxmTsmAsVVJZXssiG+JZqf8rpVNEUnDeUgm7Wtu
eAbX9tzq8yu2ICNikem2dsBHG08s1wlsnqMr/WS7ulZcWQZZm0nGz2+ShfG39mLgbhNSAV7D14CP
gNMt2w0mJIEozZNVdOOmX+32WKZUk1LvnKNW+gAWdlft/LS4oSyFzKQzuyyKOYHLhO1WBz3+wGgn
jzKpri0cBsmC8ACksX3FPcgxVvi0PvTFYJ4fCd/0r/x1DL7jrCzi0XfSzVilZBiadPuB9a5zch0n
AlxNCEB+1Z5Kp3bOQd8QZ0ctHAEDfS3SU4dpsfpQktQSJi3uH2gMeI5Vc1W4wffWHh/WwZYhAPop
z4OrMR+/Jke9Wyl+CH15ND1nBFquT7l0guu2Sa7ylnMTJOcmC5JdBQykWcUVKW/sbHpdb2bht4xC
luem0qCwFVAUOpi33aLdd0nhR4bZfrm4s6rB/HC09ZAGPiNPg05OOuWNUt0UZwq2yCKycSNh9PZ6
8JJT30bS7Pdj41x1Jcecr4IU+xlxrBImmRWcBZTS7sPIIVnyQISUlq+lPyPDCHAERqfxbdKbuNYM
PxxpC1N3GghrTGmtVbtLbO/cak4amn4GV6yoIfbLqo7hDM9R7+eSln794gFfec3ScQbou6Sen7vU
ucTN2gTeB80RaLkDAKiedCPd1VgLburcjjm2nzUZXHeqmo+mrj7B5+Didctr1dhCCzNhPZpa8lJb
2nrXFfprKwa2q0l8M7T+rnWMz9quX/og+DEt6Vdh+9cjPIjUgpxgBV9pZRx8vDhCszIhydeyghmX
3a9KvmVtP11N68rT1lkKtbM4pNIdvsHTgz1pGOVZkpRAragn1x620htHszyw9ayk0BRVXFaQRbSh
D/aceB0DmnrZ2VUWB5YfonWDF+hou7Grj7OwdkNrH2t4g6Gpufs+XT+aFRopXweqZ78yDWeAbE4P
ssn2bd3eNH42b7Jq3Cqr4lhVB9LV8bbONBCBcqj21Zr126ppXXjaWlTRp4Uwch4YiqBUh9mp5/AZ
V13vtsTiRKnX3ZfU5il8eTBP2qYKzVOV7NqgPvqje4DgFbp0FWEwQQgP8K2fs/y5WrsQginMDpW+
YZPDIYKCx6+nHWBT8uTJqYqQZ2LzCzdrHL1uTx1/p63aifWw413u3bU4m/kgNuvq3NhJcZDzMEWL
X70UqbgfOw7KpL1C06RFQa/itlifujVdwiWD0JSWoBnCzu5qzi0sEpZnc86OOlYMtsqiJLX0XUW2
QIRh5iFLyyTyc7V33S59tC52gbqrXt1EXNEP9+HY1Hbktka279jK8ExKkRMLj6c3y4CE206HmguD
/w3mFj04zruR9DRfRFppdveiG58ACY2dqDTjiGe7HsGCs3dlI/pqgweXeF61ZoBBkbUAGAH5fBTy
BTx/j10x0+R6arGKORAuKbdjrmBTN70XXwzsYFACDW3IkoAmVcrgszKJ5048hyIgE/MP2KlBSI5U
e7QDMZ6oVJuPpbSrlxV100EYa36UHsgwGMHsVuEw182DN2TZeyJq4xWIzd5XjTJvMfgST4OAslMM
qxaaEtbRBEx3rLxyOaatHatA/PaV2mcqE8bbLe2P0dPuCQrVeGnl50qg9BXL1tmSUcQFXtJlm0Ak
v/UVBAD2CXEvYOMDGkmXVi4zhq2vr+MGwtt6LtcuOS2mbW/MKshus55O2e6M4FupcG3PdXcMQiwG
nr0xax5FVpVv6VKSlOm3Ert2TiVGXOZRh8x7B9uNb59p6kKnVISHWB2UyWLI4DRIVGThgICWUtqs
YPbThulKTrtq8MZrunUABzF0dJSQy4Me1KEbUW/kjFsQ6TnJg2d2QRxMECC9eu73wumr7Zh5zr4v
avvOX9bPJS2SEz8pORStGCG511QaOjS70Ej1/NDkkzxyoogrkhr6HWQTGJveYBnf3ILRGU1Hs8k4
fLeLDURAQiAwiZWW91mwLA9Z26YHz+urD6Wkd5854htDVVNAOdBOiNSsuMkp4xMK4yO++XfukGRR
o5Y2do2Uxd2DaAx8obck95eHzhH6tpMoLYC65h1ljHpdwQ0IevKXqDHrYW/3gxYpGHCUL4a4GlKt
eup7QT9ssGN3jZtdZ22lXyvOv2vhanaMM4B1TMvlUMA4C1vliAOZMeoAqdPHINHWzplefJ9sXOIW
N39YLdqWuuvPstLT605HZir95jG3pXk/BoUJ1ty0EEdkjaqiomHYolaVcWJOaejYRXOo6iCPu3It
rwdUe2xzstp7dW/El/C1OqyzZjzwtu37Wo7qKmnbhY5BaRuVXm7s0BTDET7ZyFyF68CTSRCBiwu0
6MjNsCfGv5bcqELvOc3nJCyW2jk0Xl3EeVC0m1QsVayggsEDNqYwr1UT23DDjnlRGW8zeSqcukOx
SS+7iind7jTPfCpN5RQZfoqAiIuxTRol4U+ZwxFXnjxKZ8c5V8v4qLpluSeqIINNqs+Hdmlwms8I
tPCq5E4uDjPWZSgRIZbrsReyjYugrTdFjrSlbxdK8gu4WoC2RWhnIKAWWX7Pkys/GnQ8oesiL6pg
AnKqZ16cm4Ox9Sr1kKhufICHW25WhjdRlU3NS0kY4sZ1Z++oCu4GkHUbl97QxYOXVfFomf0OrIWx
ias5N0YPwjQkRX+nlZp7SmYnYY6/nFpRouIsXesEl6q+Nv3yuz1M2VYudnVQydjvOt0DQKHnqp0K
/RJzwyPr17wdjUmdobd5kL5lH2bOVO4lrMutk6pX9d/Uncly3Ei2pl+lrfcow+SAY9GLjkAgIjiT
EilKG5gkSgAc8zw8fX9RdW9WEpW6ssSut1WWTsjDjw/nnP/7HXTGI3bDNyGtbidYObj4zNO3Aa6v
X85YOZCZXKLrjnalu25Ih7dItTbGtvliXM3DiJ2arTdXpd7Ut5SiVMAFNSDHdRiGugtMuze4bxeL
b2YF7jh0gwZapIlDMVZoYcJQP05kIa5JWupY9NoQdET6Y0hy67pT8XS2pmo8REhpvukT4mr6oCc/
jlp7j991g8qF/GylxzKQSz1dDVWBrmFcpN+xN0DrABfTwDm8NeJe3pKDcZ8Hy85uI9yz/DHGSbqi
FrSPyLUDiKUjK2/aj+mouoPX1RrdfDQzlko2V/NsecAl8j4748TwlWJjdqwzfbxFsqb2lp5pB6W5
5qlNdfExWSq567KMRjBH3MQ53eCcz/2yx9El3Q2RPe1CJyfSQd3xjxwce+c1k77nfKINjW6UBkzA
pc+r6ubkw5BmeBnnYtxlLu2DsZMb7W5Bc/Xogg33LZppno2BqpnRestJW7zuu06Hzl0tlvGH1lPJ
NOjSxs4loygWUjG8naulPrYTHQAdOZUH+k7JVriuRuaX5j5lFNbZKRfr1Vgu6dU2y18kAFDyrnb2
4vDy8TNajnw+03vA/sA9TdaQXeUu1UKsHofnoR7ekiSP7vKWuwx5fWd8qQZtuoOisuz1pX3z4n9W
cRmkdwrNN3tXT/wS/+LXhRB/0Gc3ZLszmlc7S7wHS0MDDF1U9OEuZJfham6l+qd6jEx/qp3hcz7O
Y72vylEIuBH0sFa6QgRo9nxbFMufE5ci8q0JXy7hb/utUXVXQ1FML6rpWl9xIfwyxUr7VA1ddypo
4L7qHTl81pFuPBqdix4hghZ0Z1Xy51gIhCAatfjPOVLrWwRI9j0tmvoVDZkRGumGyUThzf7mkuZA
TGjdNlFXfkKCk71QnEMYR8W3meeQ5yYFTntiBqIuXiiBaVR1FuT5b7bgzylnUmx1kfpWS298rK1i
PBfzTPoLQuGxNmcqypbe+hALvIe0GcNzBA2b22TS9D8v3RogWubB8evJ43rlmgi9skIr/GwhoxGz
dNBht75w+yzcVwYP62bmf9jPA1M0xTMywbzlv1ZFdIK9WT/EwjPvB88Oz3Rdl1969uSzpTf2a202
KYzslJldgLDw9OHf6w3UuRejb16LkKLors8u31ZmreZPKLzq3UhC+HbBfDD2Z7Hk9Gk22behG5VP
TSjc2ThW7VFLvImSxeLlGZ+f0kR5psxeXZWjpu+V3UenyM2tezZV76EQfIsODmbYm01TfptFZXVv
vZPXlfbIn+muTdGwl0fIb15oVnL8kqJ1v7Osxe2Ol1kp+Lc+hC17FwpI/v9ksMjsdtm8PNijpCZn
fasX9PO8+zyvP86p3or9aCT2iVyftcutGlrOMknjUF5q5bqVfaPHEuySX1vT+BaS2t17BWgtcjme
UXymzN6Ip0SvogkBT+FWXNftn3iY996eanVc36Qgq0c/zGL+aGjMY3PnTZX6gaI3nwKh2iq7z0Sj
+aMsXeNaXdwsMVPSRPxkZq55X4W61aLS0A1cfrjkDgfsrUTLabJkvJfZF+wlWJZ+esHOdAk/NKMa
el+T0ZNKgBRxbsKjKH0cjTiRzLl5o0GqoiJLBE084fOluetVnCIAb9vmVc8jXr9kvrOXhVcPp2m7
aJ8QVo7up8KxVR4AYElH7rpDep2VJreNmVZ9FqLXoR6qXOW9jiI1m1vKNM89HnD+Mmph9TXHzXK5
swdDyOOE2vFKJrgl7Kou1A3EJaVm7Oe00Osz7J5o9sdMNXvBz/JMlzZPZqNfxMGtevWqi1Z8HcTQ
3WnjoFmnPInMinJsWtsofCP0eMlQxuQh6uJRAg7fU2sCRnYxH+/Nk8uKuo5o0/EN3qcR6C7Knv4l
pxd4WYdCVbtedHrExgw5XxD3vIsoQYKfi6MyOc5ZLh9IbrNHiLlF4gAyiXoz9wx5BWdpyj6NyFzS
oz0iQ8FyLFbAGCl/ZP2R1EdBQbTs6huzrhuSlQqTebS+k9k2VO4MVHMxvfKWL+laGHdlHmM53xT9
cBvzGR33X7sIb8iVoHYWseP8CIesJX0/ljzkMnK/0V53vewbWDJ73pemWb/FwnWsezMt8Zd3zLj6
KZbIuNdq3Q53Ln/syZsREwaWuyxUwlBoPelclPRrlVtzek31tHLI9FTJfYWI3j70o+YNVwVfzXMr
REtQ6B0XV4XqYWd7ZfxoD6aLExXLfYcsK5L7PLK07NCabMz6rm08fT+4i0t7TzRmI57wXq5RLUmX
nrEqzfOCdqLU8XMqPbUvGurVLipdn/jbe2E4+1po5GcLdWPg4T11T0akxba8K26MsldBRzPOnuTA
8eLl+ZFbMvIDq1M/eJ4U7W5qAdmgZTlwtXNi7hbZC3e024W8AWYrpI3x4jrbxtT4uP15qG+cYV/W
U/HIbCZU8uZXrZyxXwznR5c2+j0ObFTNKrPba731nXok19+y+1RzEl/kqKcYM7FAOdqXvlwEtXXj
sSOB8db0bBYVW2fn2biqji2NC4qXCdnr64kkiD+MTnhTOdaHvGlQZNrybEeh6aeCF5IoCvISpbmD
R7SPF7IecelPpSt3XI39C413JpXWpDyyozbecVUJlqr3Ps9YYe8zQ/f2i83rmt/P+rgIDtnckR+X
yK7pVSGjXkaSzCjbGPWpgzsN3UGPCvlJImFAEGrwIlSTbuwVqswKjd2hbdJ5YaGyIwJX4Ywsl+Iu
SZrkU0UJhHRS1WY3VV3UHwXUgYss4zmvuRy6c/XikaEdwz2sBA15cMr87io1i/xOhq7MYvKRCPb1
OjTUpV5d7dLWi/ZLWoqDjW7rgaTBcLWUlCK5/iSoL8QhjsKJHurs2u3HR5HnfqXEg70gjFfZWdP1
EsE7OJ9W1x5IjjX7seR+kefNYxii6pKpq+c7r5vQ8PUIQrLGeyoyqrmtHIPOwuiXgumNjnJ/r8XG
fa+Tz/UKpwpS4PdAAkzSbXb6bVGtGxTTVHzQh7TeVdVkglCYzSPlPh0ntuW6n/T0WCia6LCEXIad
03F1rNuLbCReuJHzBNL9aI5NfsNIPdQeKc+46Y5Ip9RjnjnXEerhfWTOZ4jMB43s4LlM1Cfbzv2x
q9FbcQGpgrDKsitPSTJ8Rl++UCsdv4JwIInWVQ0ZyuSTho7nurDSL3ghxE8ojT5PJbDmDl3nwbuI
SZBot0enidD5DkFVL+Z5lgI1aMnppIdPjQE8XK/T8dQCuDuipup/eG74ZqQxGakCK9Q6pzCI2vol
pYB8Hlsh7+hKJAkHfO0mK1LtUnCsfKuNzplmTYGtU7UwBRVGel6XN3amhEQw3RVOXRo3uWj0ICP9
0pDk2UXwyw9OPL2GHFTYfZQ3NiBS04i+8o56DdtO7XuDNhRhj89Q0WqS5fApl3lAdQu7795OKDh3
9vxVgoK4QQzMA0DZPywzN5Gvl8W9NJB6SxmXAT+rcwhbGkuGaTJ2i1Rf3Rx1IeVYal4mzG9LoJAz
ud/taXb+QNnoLdMaLhXTJEkyqs7HQ+82Br5/rmb3WbPdiQOfNkJ6cChFAJD5jJbEPSL/CupZnMh+
aPtysr+ooY3xYtV4PvxMC/OmKbzvsqdVxTEXuEHs0hg/At9UPUUlw0hOnqEdjAaTRL0j661dzbnz
YHr86q0pM2z+LPNujsNHaDzflPqApPU+Rdp7qD3bJ812revqzra6wYfV8IDERzvl3UwDjZV/c5vM
n6uL1KYMX6uh/JR2EPsStEj1SLm91l2/bcLw+6D6IMEs+2MjTOqR81MjJWkt6V4ZTXMXm0uJnCnb
a276hYewL6v4p94pY+e5pG1oED+MDek3mWoBFoJXc2YJLltIx+CvcEN3yns1CRXQnTJfGfi4ks6M
Qmhc8nWyq1fVIOhLrNS2oVoAltft6QZqPt84eAG8hm7fuujqdp0pbgWPkryfRtR0yb0jsmfwGOdY
2YmvVfl5ISHFM2TgrQWTSuGX5uWxdyg1dScyRYLabZ6RY111DeSwtPpqcflLa5TQHXKhVhj4u8E3
yqIJDSz+IfdhZyIoUy+RWx+tqKKLsHv09PK6NYp7NxlPi/R8siUnK+nuVFk51y3yOxvdWcvNZyh6
HnSZHxXJlZ3TqFcWlP9plvXdhhRGUZbPseyOVmGHjw1W04dyvkhI7KuuT3+owbxLy/qaJw7IDlko
X+FyvdMLVn0Wk/+XOn0xavpmTCm3BtLZh9AqxRcLISi5xjgBLmbSVqJwwFWqdHlem86lXge1TZuw
uYnc8cmjuf484BRO5Ha0Oxp1TtPQ4IrCr037xuk7464FFUK7lrmE+0iE/Tjj/CVEnPhjM3d5gDge
IVzQ10ZZXps5gebFNr0w+uzZB5kUZyMO7xuabO7HLOXFQ4OIR1v/LhupawF0+LgM4ikT6Yvkur+P
6dU9SV4gWmFzlPOcc9g97aW+aZA10FLFNzYmjG4jRrrtFsjpJZAI6pfDvY0Odo95gfbQ99nOaouR
yh6KMbcX9U0BgeMmUzWwg3R8TOzwuFAK5y2RNr6e9vaRFI68Aq6BD1g7XXdWc5cY4oWj7RocmLsz
G+5KSabbNLEaziktOxbBaOePnTVaD/WQiz3TP+xlGt6oyDig6DvxOLn4a9XHNKxwTWpGrCO/kZym
1qA6Yw8oC0ad1PxENOfOHW+Qc5IFim71xTqXXfbCSUS/2gRio3yugOL4U4/DgVNyz97NIQwwW9YA
PqCrmP2BVhkBE8RKbpVXqBuqk95tRDn0KkYxopDTtWjQB2G/ORb3OIhAP1OP45LOk9zPi4Sbu9vK
R4PbMdAgFLf05eIC3lXybqRkdpPLMv+XFOK/pAHv+tz/UB9sFClUP4oPXfPjR4dK4f8DacKF7/9r
acL/baKLwKH4+mctwuU/+ZcWQRPWP/AoBAeum6ZN+uACovuXGEFzrX/wmMULm/8RxYtwzD/UCJpp
/MOF+qvreB1ezNwv+sH/kiNoQvxDB/zveC7SKwxN4QL/DT3Cew0Lf8gmwwLtcqVdseu+DGmjzUgI
95Ro5m9h//KnifivFfG/ij5/KKk5tP/nf/9i5DXpNBOR3lH3yg4GwB2VTLulkb/R+Pxq6JWqMuHR
YdeTleI95z7olvaQGdbfQ4n9MSHOSgNV9eR1cF+jzWK0qIIJc4KUkTn+tklZCdhCMHVtlsj0YFDy
LAWpk9/RqX81Jxc91J9YxyUcymmWBjly7D2ulkKn4k2j9Ydt3335q38a3QwbzJ7cMjtUY+PyEFKL
T2nl07bBrfeDuzT2I1CY0kOfp84pKrqvo57+znLpV/NCdP35yxfZJjZl4AyxPK3k0XKDBP+07btX
Ah7B00J2epcdMu/otV+zZGPkrGKSn62qAOWkB8yBzLtWFDRvqIQmrU2fvcY9o+F3pUr67NDP1hmZ
1sdU/M4I9heTvTakdOuRaj2JxYPianxdqt64DaX2G9z7rwZfRaagVbJvZqYlNr/zQt47qN+3zcg6
Kh1662hx44eEh+JUEt8cjfzptsFXgZkM+IDbiGQOCTXF0Byik6gmPdg2+Couea6UFbnD7ED+O/u+
NHl0bpXp/Yaj/qsZXwWmndnpVA5tdhCvC2DyauOMrEIyxIEGWhnDUtOknGTUijuTcdg2I6ugLDC7
rF1qCodoUkfY6uYuH6atX76KzCE1uqpOmuwA5xDfrikJ96Ps623TvTYWiGE3LtHI4SC9jA1FJntQ
ps22SV+7hEAvXMYI5PyBy33uQwmFgOB23cZPX8WmY/bkrsmBHyp10/Yfy+pvuUj9cRrbq8i0TRgG
izZnh8QcbnOItCRhq7+FZP/32KvAdMgj6cABcSHDEaxM85wGK2F92bQM7VVg1nSvtNMIPEM5Tvql
cXhC0nDVFNvi3l5F5pLrmM/ZjiIXkgSYW9mn2dCm47ZvX8VnVs49jSFMjJllpR+KgmyLgyHEttFX
AaowhegKlYd+Qw5Tt8e9ObxtG3kVnQDVaxoKOoXeyG7hBdlvFlCTTWNbK25/0S1Ky2KZHGSl+/lU
fYGFNm4ce3WdBSvgouygE9UwST/SfUavb1752z58FZnd4HYAKPlweGpXuUXpFfzK47axV9E5yLjI
TcGHK4aFp/yMB83DtqFXwVkg+/LAHqhD43buGTw4nVSTuy16rFVwpkhJ7aZl8DxWOyHIYm786lVY
Tq3dNjnn2QFgNMpeNm+a+42Ny2QVlq0qm1l3YpZJrZE6j3X74Hjz87b5XkVlFmrUm/tcwdnP7OyI
mnwWn13arKtttzdrFZyuW3YVeV91iBcEctqnuPmd+8rlV/u3nv6PfXzNk5hdDeyRxcilNl8hkUVj
2S4fN03L2sWrEiDBqZLFB5WP3zStvwlF9fcgOv/+7lVklrrbTxMm5YeB0vmT0qdnOL/m3zIH+/fg
q9AMizpJLA9v8siIb2HF8+7Rx3bbqUzm4d2byjM7TbeTPOY1+KOJ6Kbb9qBa22m3Fti6IWLccERm
49HY0Kfblt/aM7OgmS/ldRwfxuIwUiz05MaL1ZpOZEa2gS13Fh90YKg+1bnPPGj/nl3Cv3/GVViG
yBVT2Yn4kHRpcZBai/gxb7ZdgMxVSBYaeSoSovyMyWcvrg5xrG+7Dhqr01KjPKYiy45Zfdi5NnTN
ki4wym1r21idl7rSRTVKRg+j6oYAejQ70tmbAv6f0I4/JTq6ZqQzQSMop+grhzJt0X268cc0VjEJ
2JquwfyyUjKzPNAV9QKSX26LHWMVkyMNfqYZMbjbCZQnR7w2N07J6rTshcnbAdQzcUMND9/mXY/c
Y9ttcM1aMkhMAidlvnOJplvlpbmPPG3cuA5XRyZCHdQdKPUP5gxPCQNDta+Aj267J1/SvX9OLYlh
6IeJgu0BAOddlo4/6kVzNk76KjYV6I4BgXh8aDRJNyNd6ABFfuer/osTU1+Fpx3JcahjJz44tal8
aegdmLg63haea+ad2UQ9CAk+XWq0AlUPTvW6KTb11YEJ1WDposiNDxb99PRVe8PjMEq5cfRVdGqj
Wak0LtlV6KOIs3AXyW3XZH0VmlE5FiMMAC4RtfLnBi3Msm2V6KvQbKjnjJAniB6NJujY+jb1ZLC2
zfbqLguLb860y7mWjg3NbvOlKjXlv0Gf/WoFrgKzwu01K0tE12WP0H9YBn/Ax2fjl6/iklYy5yI8
YvDuJpmP+bDt2rN293NNQFGwL+NDV8439HTcIhXZMtf0Or7fSXTIQpP0Or4YYCY8+00HPNag74ct
EH63cdtwe5DQlY3uGpiPv+2LV7Ho1R2KL8iqB1x7r/LxFl78b2xW/nppyP/AV86WPk42x01Nw95T
bLXPRU+BfNtnr0JxypsoxebyMtE0h8jbqg43bR8U7d7P9QRTr2tsDjJ7/hj1yCg2LToEEu/HNTJb
a5qWMDRsA2IB6MvF2nZ1lWt3Wpxpoq7LWXZTFfbHEOzt3hpRYW6b61UY4kGctnBhmOsLxGEBcORL
tH/bBl+dj1buWnNZFwweFdVXV1bGTQzW5O8BJ//73i3lKiAztIADNfcYfNaCvjSejl0E2GLTt8tV
WFZRp8sayNNBpE39aQlLzBcsOhqmbREkV7EZ6TpMnqji7pCpx9QAKyDn07ZPXx2S5YC6Bg4PB05u
nOJsBiqXp9uy6/guvl/qJdIDtxkvwZmDrJrv56nadNzg2ft+5FlZIgHhyG5VyFNaoNbAy0QF2+Zk
FaFpnqrWsdhl586Es+ripdNCTIAOvi2Q5OqwbGiw4pXGH2g0e7lOM9B4dPI8bfv6VZT21QJ1Z9TZ
t4yP9EXuDNr0t428CtE+zMzRvuyIZuztYyts944H8WjT4O4qQN26pDl2YnBsgE5xcrtoyaZbvXRX
0ZlJExV1wbaVyvYhk5oROPHsbpuTNWGV3kPDRFzngkDphpte14sbWrOibdcIdxWdDrqHNO8WJ8Ap
KPJB8RZnhDxi4+ir8EwLAGJN0zlBhEb86DXdcsYdad447asQxWilm2C3sBPCa6XlK0KW46hp47ev
Y1STC5ZwjROkXgsfLVqMYOKZv21Dd1cBqoe55jVF7QSyr/I7T0SLn81o3rYt9VWEFiJM6AyD3hBj
67gTVpsd6Xr+3XK/rI3/zJ5in/5+a8SZCQKDprD/UaX67uIJ8qBai07yulaBAQpn2xa8bgdy0hhM
ru6KwA0b45rTW9+F9Itui6v/MC+lRXsa55J/hecUj7VdW+cUo4dtm826J0jnzlhPC/qLrp/6R6HV
0wn01PSw6fddQ60T7nyQtQsnGHsJ/WXo5Gtu9/3GeV9FbZMv8ZSCpwJ0ZaqTRkP4AyrS7nHbt6+j
Ns+9ju5H5wLgx1JFT/NbQFvatouMs4paDfk4zczMDCZVuB5VTr3c6p3QNn78OmzbEMspjeGladBa
rkmEx3Qeb1w0q7B1jVlK7Of5Wev4EWeC/KYa5LjtZbdGTmf06WOvza+awny9sloxnULd2XjhWHcI
Cd3ADyJiP0MWjl6kLMyfMQjWbROzbhIClpRgRMvETF2f4/XslieI4PG2NSNWl18PnhkOZuyWuUSa
NI2ls2ucxdl2SonVCXuRYuXxGGL7h1cXfcqZfRgwajxviqYLDfvPCUWbfj0Fuod9RqH4xjqxO7R2
vnFBilWsJiMJeejIfLuoAQ7pI+62jtjWtCbXnqgOuDjwwjlrRgzmieuY3C94cmy7Y4tVqE5L7bSA
XgkmcMr3aMsif7GMctsJu7Z+wOtH0ug0OkEzFk+1JhD5F7az7ckkVgdsn6ZFZY6DE+hd+Za2lXe2
OlVuG3zdMhTlyLP0RYqgz7BEjay0P8aatq0Xlh7l9+sR27xkAcPjBCAT4y81vL2jcqtkU0mO3uf3
o6e2aqwst5wANKF2BB7pXmmzBYxiUzCtW4eKWPMqZbccTXU/70OJ93bmTvm2ULVXoYoZ5JzBChaB
qXJ9nxdw26Bah9u2mXX30BCCX7MuVlY2tmkfQhpNfby6vXzj1KzOVen2IEHgGQcNpe1rzBvxB82n
Ydtt2F7FKrQctNQp0VQnprPT8zQJNBnbv1nxlwn+i/uqvTpWpUI5h2mxE+CVeBGSgq1JxTSc0dXI
bZdJexWxE0L5JazYymzDnF9BETSPyMsRnv7PC/MX/4J1K1FiX3x7EGMHjVcWdw3w+z1JLBZ/7SIC
/5//xmVP/4tZWvveY2UkWTSOCMAHOGcv1qJXjvHx+7bRV5FbDEkBPNgQgSORxFRG4h5b6Cfbpn/t
JZO7KjG1wRbo6KU6YjKXB97ghNtOkov3w5/PWDPiwzn2RCCjxOURGLpH+gKybfnldWcRmieoVD1L
J7Y152C3ZnKgmdvcFlnWKm5FrGtYFS4iQCk+HooCrY+V1n/PMeiPnKe1iluhyxhIKS9wrY3yU5nA
Q1pEtWy7bFuruI0vOhY3ydxgFuyVdCvKE7z6bYUwue4uggs2Jpg8Xw7ZvHqbqta5HqNi/rhpva87
jMAYhgNmpgLtsWkecL71Tk2XuNturOseo0GvCWmN27bqBuBNGm50P6qoNLd1AEKZeL/iJ9dpRjEz
fjuDM8M8znWP4WBrG/cac3UnnrQqLQrYVgHtGN0nqbfYG2fl8Jv9/vKVf7GTrXuN6KLFxeSyKlsr
HaJ9RgVu73mld59b4BnCFFEmtJs52hZi6xakgQqFMoHgBRblYGB+TXVX4p+17am/7kLi0bbIIiRB
F2WwLExlx3sDC6PDtmW6CmBwqM6kV1ySZxoSnjnVsW3NF/vDttFXASxYMLM9cZ9q9XG4pqqITVTT
bWsPlOteJOkZTTpFwoErnGd4+WKDBDc6aaxwWx1t3ZJkUHTPIraeAM3s8tJLuDCNJzfmcNYtSWlh
jcMA4CMY0aV/GArbuLfbKPtNDPziNF83JeUmfqnAHZl60+geBm2+sP6yctuJuG5LkrrQYq0AleB1
YxmeQ2mUHzoWqrZtWa47k0C5jZVu5l4gmt7bhQjgAm3mvrNpWRqXOftTw5aq7V7aVQmtpFU4zWa5
fgPQ133dNvrqxLVTIYsYd8pAgiLEJ8n1nqMG+u220VcB20K1kUZveYFr1woeAbQFbFGGbZvNuj2p
gA3cS83xgnABpqsLK/8eR1b5Y9u3ry7J8PZsb+hN5t3R5hcawqBCKpo3nzYNv25RcrCO8RJ39gJ4
pph4iCVzUrgz3rwtgbZuUhJ60U7YN4XBTEnmtgRkutP1xtq25NedSsLqYX8WRRjgpzMdcd6B+ydg
T2ybm9WBWybCK210wwHeLtquz3UNW63M2zjz4n1AJa2VZKiVw0s6Orseu9i6ojml2xau646lPEOy
FqVNGMQVd2NHt607HKGxyNk2Nat4TeLQy2U8XPCOmDVplqa+5jiFfds2uvl+ahqrnaMeW58gGWkn
dAZlBmKg/rht9NUB605eidlJqwWxlxvPjlVmeN7H7du20VfxulSppXM51oIQsuqhlwYeBh1w4C2j
4yT7fmYAvUKp9QA0Rm0GUQRo0QNkMuv7ttHl+9FnHHumS5EtyKzMvI3BaH/kif73bBz/+93jeqv7
8aLHeedgLh7AWZxeTQyzr0JXXzYlitx1O5PtqspM+yoMigVU+1ipuyTMy+O2iVnFapiPeFaVYxi4
QqsOxgwPdlrieNMuBtv0/bSHGF5VWjpgozyI6kDPvzqOgAA3haq7bmwyQ6uPxCK0oCuyaDnXWVV/
sPCP37YHu+vmpijvqJSCPMOnLbVo+BjHytibfaJvCihgnO9nR+EmbNQ2359jxu6TQg4/WXaSbAyo
VbimAvZbG7PVYCBVX8fzrECPTb97VF1+wf98VHFUrL59iEwXgBS78AyA1UQv95I6Y/67F+HlIPqr
4VfxWmERFM0QJQM4LmDgQjBbR1RufZDWcQr+pXTcZb8pAta9TrSwySy3Jy2YgaNDJbZMBEZlu3H0
1UmblI6eJdHClmxN1pUOd2/X8EbfdP1z1/1OCb1UnpZH0bEdxWhf4VPqPJckRppNF3twV+9/5dgr
Z+jien3seiMMhCXGk6rajbuDXB21nWbaZe6WoHTTCOT0DA0Zim6y/Nz2w67OWrsHR2Qgbj+6HhhA
cIItfPlUbdva5Dp441lzEjPXjnbP7RJg+Hisldim7HLXfs5h7GmhZonwKABkg8+D8vTDHppoU8LI
Xfc+6YgO4jbtoMiaGhYYAJeWWyfFU2fbql93QA1tXZahBJPhVjbcKXPob7oqjbatynUL1GJ5bmLr
ZnNq+87GjCmLKmAicb5NGg0g5/2qT3tQ3mkva/xKRYOVIb9qAa9k28JxVyduLaSjh2kkTpWC+kH/
QPWYWt24KX3suquILdMey5Nk0k5JXX2aR1H8yNyx/bwpotxVwDZyUGOe5NX5Quz+IjCFf6u64nfN
m84/63Z/seuvu6CwvDFn8GTVOZ47K7oWZItC4+h2liWKG9wOe81D4NMq/boCrmvfpuOoSTCBGBL9
GE1LvxTogN8Dl9fbErgshgmL1t2C6CuGAl+L2XID19Fi8M3FOOc718T+ysLwI3dMrCP7tMr31hJ6
eqDgDKfftMm64DkXG3vLz/h+zhB+MyuplyeY2012hQdWkt+6sauKKxHJKvrcFz2ML3ia7dR80Ou6
z6p9OncdJEj+EWH0DSc5AyOOVDdLhZsw5q/LfvL6KXoO53ish51tazGLrpyb8L40bDXd5N2Es+q+
NQaJc5aNa+ETHpDSucXqTGJGpugZVU9u3afGsBvxcJww2qxm0bxkTZPFRzQHOJx5spdiF3VDPpT+
oGeYSwKN7Zf6jNePh2hA1+L61cQrpLiTpeHBsh0bG5P40sNABy/OcZLyDXC6UWMPKWr9FeD6ANxy
wL+V11cJygaTrMKM4VwCapXp3J8Hxqxrv62lbXxbMl3EQKZlrZIKYPgUguikZ9l0y51nclWEp+yG
Q4VbwRiWd2ouOvHYRKJlBCk0zcSjT5iemA8RzQPiHpu4VN15JsbpJ4+3CU5kbmiXc9C1Bu/OReJB
+qimvBpNnwO+XI6xmEV72/ZWVmegUekz+LB4+GRl+85znajGFnSJKkxjDaF9xiRhbuHs01UIdXnA
ZWTC/0xMYhx3nazGtvfpZ7Qwd0GSN1vW9ayygbSabszdsgunAkj5EapUFrX7emk1DIqWQoZOsjew
B6q+DlY7js99gr/Qcx2KemggA8C7SfaY3k/AEjQrsuKz05fC+ZK0ZqZ+drqrQdWjkXwxC+BtGv/Z
3oH8O53UxL/KOM55iGEL/lJ5aGANiq3VBevv0SZHTIxlL3/qbRRDfktUHaJNrGVfaK/a0vVC7Zt4
sZbvBmwV7c3W8c32UVF0wDZV5eUHqxrh517jdngJMIzHY4x5mrn0QNUW5eBN13ZSWhigKN114Plp
XtxZ+l70VhwWPsbJ+fgDT+muf5IXD87W78oudHAEjj47+Kripdx2ssYWTGeZN7WbdN+Nljl6q1Vr
VtA+i9yYrwq9yAG3OnFrPsmaeqcBzLDNHnPHSa5GI9UfMGDP7LdyHErMAyb+QeYCdt2yZxfsjxEt
H+3UGKO3yHEsTKBcL3YXrJOmuA5xYINhfQMDerbHHtOk0Euj1z5mUaW39hJ7ZnIFzWZKMrwZvCb+
1LI72Bghq8lNYt8MnbG8ylQ0DzUEexUpbE6z2Rk/OZreLj8mrRmqZ6f1NLyVu5gksg6M0+6Wx9jA
XSn1M04Go9hno5uqBVouLV81wEnKjFUwUMdv4F3rA4SrI1JHpw13OdSh+ifisGrGLA8iS1fRQg6Y
Ba8De5bmsHP/H3tn0hs5km3pv1LoPROk0UgjF70h3TUrNISkGDZEDArOkxkn469/n2flw8tQZ1Ug
C+hFA41E5iYj5HIOZtfuOfd8c1WNn4hdw71wtlHMwWYgQYjUdkCA5DzGyX6iOXLZLRFXHwOW0vhR
i24NP/mkWuYiiZdWS363dVnlj2bSfv9QFiYaP25k9AMjkRuYiHeZW4nty5ovFYHdlXWH8rzJgoUQ
ejMOJEUl7kz+tXe25iFJxCyJhDSLm3rx3MVLGtmNYK11lPn4CBrhGO8joYbWPZ6w0/LH7Jxypy9N
n8d9c6YAa9dnnkvO9ruRgNKuT+pyW/azACFEvT8FNbtfua3zChFsi2CxJmwNKwzpbhIKt1WPJ4W/
AzR7/Vr5vQbCok5JyMC/8m4T83k9DpAeSRQCznYHaB5wspiC3b10QbiwX6hwifLEGdcMLlGzFA+1
aoB59NkYiHOuTS6/NREsTSYMoyDKn9no56omm7Nu8wW4Vws1IBqJr9zws0erm4MlqtDASbBdOiC2
xP/P+bOMSRe/cLUw60fTrLJz0jEoyak8wnkcJxK+181dHuaRdebWVEVzCuZxS2iUlJP1IW/2GMSN
6XvvQRHiPSddY0tBprtcCTZ3sjnc+wdq+6qxBx3EYTVcWzXs6rh6ZtiuUfqcwE2E6Mx8jl3bk7Di
6I0Bl2vd3rZfg2aTgGC7uFhpThJkKQdSdGGTE6EeOXlxV6lZs2Rn2Sa/ED7WdO1hX4i4JE28VXoI
IXvyMz6YSMXmrgVA1YMtccmuj847b9ER7JHcc8pr0XeusXdrtNSiI4Xdiny/9fede3WCdTYaA8Fk
AbUfeuG0VXvoQm4uEdfD6XCdTLvvDA/DFBleOyYzLYH4+0qTr0smHZCIfQfkMv+UOX1ASbDpSWyv
Ht8djqfyRbV8l+saY0rbSHcF+AGDd7qQIoLZmsPbhS5OluAaEbXuYV3NY1NCdQoay5H+R5ntix3P
BpSj+JkV0BVlAqM0ds5cEcKAOicTfamrpOsKYb/acR/0dSZq615VI2j0p67ZAWBJFxIV+K2xLgMY
qtyiUwTowPu4F8/banhAUmEmRQi2H/hT2UNBJ3L1hVW9Iq9cAUwlpVm0+BTyKvaL1ypuiBnW0ez3
+bns/SLy0rEJxxji6RgRXU0AcQ12ovSGvryw3Va68KEWD8BqMjqsTo+kfC8syVKOsrv3wzWcL7N4
A5UCXsddQJWqMtirVExT3plUc00gHkBrwuVBSTqvaU3+PmNFyhN+8z7uerbypA+KYPpMCu2Svw5V
Jg1Z8m67zjZZUOOrT3E9kBSTOLAEfFCMcXUi0+qeAwzksXl3IBgWZEh5R7ODGOZ9sxSEQbI00lbX
Qbjo8BFx1o/flzuEq4k7IUi2PTGD4IgrynJ+Xrjn9XAVySyoYMHNQfdNiXIQNpGdv3nQ7mPthd/K
IGcbSEQZNuWH3OYZsKQ8cqh9yHINsvGyBRWQkaLv4yp/MSTsuzUYA7dwuIDhNPFoZbZU+XlQUscK
UGDkj7MOLoHjMddBBgwIjElzLAa/1AzZJciAEzOitpt3Q80hoxe/YW08G3bvFCPW7UTEfSQQuq7P
tlGsGmSmaf3sU7vHvXngVwlY5LK5ac316vZG3MO6iRyod1voJart5j514nryCAUmey977DO56Uvg
xo2ACsz9oeBe+vh5UsWmGXk0uf2U7UrXM9w6x2+nxCvcXt46O+/Eg2srzGfJMMYkvCdlTh5zyRLb
TDFf3/Z5FbBrgKfrKElkKeujH5tcvRqAmt6QDG4Q8+fbCoH1ImjZpT7sNlPqaqugon/MPdaTb3vP
BXuo9RQsd0Xf+su7DWNLcYUVSjFux/F5ja6mzujphwdxaDm6JJcGc7LMXtFfZItfzR/rgdiN9z6m
xOJxWR2f1O2eQWX7UpemHi/QYwug35Ebqv4FjLpjv+/wZTrv6OtlC1cAG7Van+oY/HQGQmgdgks7
VmupLtq8ahg8LeG1wSHLhjl49ea6Cthf67x9WVlEuD505Eog4O7mQOc6vc/jeL1BXdm/uJj3HixH
reAGCBqp3Ms0u/dbPzN04hPIHz+XZVktbcoJSQe3Th3X9SdBuhQJ4DQhyHKueA+/5GbknUxBY8YA
uzcv9pmh9OTrAvUkfrAkBGwcnsC2BBedS1DPJSJ0ND31jZiKrzbWEV+fpb62d2rtGiiJY2On7jYH
cTAnIgei9dGHAsudHkLlXkLxHUhkdovNP1/msq6fggBIF3il2or2ohlkP7IKGP8FBmw43JGtvNRA
nSfHgVbodpHzVAxjLl7rZlrnc3a+cUs6DHQeLEOheCq9CiycOy2Ve6PlnMUv3dA1kjU7CoaDV87R
8Lx1kn4kV3nnJTBQZBgqmENKsgfHrBOt57kGXnhcgtGpAaguEOec3GziSgOBUhfVvjYNowhb3Lzz
m73e8+TEEg6ftthuQUqk/tyz2+QZvKewMjMh62sRPpLj1y51mnWqmfJjBDlZPtKGA+tSbQtB2Okq
SXI7k7sK3PPBtJE6uoNZcnNgRFlCFBZF0d1QfKrlSkW5Fx5bAy/grPJ5Q6+A64bZMZB7xWFXld54
ky1wbggjnfuyvi5buTZ4Qby1ni5dO83RQXDebd4tmK/M5VzsaKwhQEGQoECIm/BCdXkZvtuCKPJv
WhdJ5BCETjXwyzL+BSg6j3b3OtNh3Z/43ZH5OCtv9O68hiqaAxwjSuFdPphaH7WZ9HITriIcLmU2
ktMvwBa5l6XU3nbDBCkJFElYTTL+XPeAMs6icl+6p5q3mFiHavfGc+1zqLkLFyMHSquogmRCx0jE
ANBJyd/fLSEXumvSGdaZqC4Dm0tnP2Dng5GVZo4FknJsROj4/5mqoN409gI4e05fyfxyY0ckvaXt
R1ww6Maf/7Mmypu+/Cgy3qtFF5fN5o7XyOvuu7rr/7MBALKdf+5diXaaFXUSTO8eiulqvPHJRkP2
8B/97m+HpFSw67Hz+/VyDEvvSgC+/HCqmH8hdP3uyPqL/s/bKal8hXZgbVlfNn1TgI+W4U5eowdX
EUQ50f9ABrsqB1QuHB572+JjdMnUfi3jmrNW1efBu5IHaaJhSum1b6kcYm0TR2rrsxFFjB8e5NxG
/AEDZDo7F2Mfg0GpB6GSpsHjeuvEqjNXgMe9gsfaoIm5u21+leR66iD+1Rd801nELG2nvNrWSwAJ
43q2aAglFybz1h9gUj3Y1YSo/EoL/hcKTfimz7iNte8sxprLhdw756op+9gJDn7puf0BiARtmCTI
wN4f6CY40ZwWMqZ/hkXOcwJaYrtrE3aM1ZAhPzn6bGsyoy/i1hfBDXgcp4YwxMTcfJRT7cQzDQFw
WeZdKZqQgmyahjmaSEs2ZtB3GAbX+R0RAQWHB1NE49XJX9Y74HdqTtXHsnLmOjg2W1/BY9WFBeC3
su6I8zrMxQZ+ATzJU9sbtI2kCZe2ANfXZARycZrl/G7PRz/waMSMO6Cc1M3s2B8EiN722ObOZpYr
GUFce9dGYU4eWL2atSsPv78S/zdy65dXPc369R/E1pt/nM3d9y8U5d3/Cwn2J3HsX0fY37/q+af0
+tMf/yO+Pox+CwMvjgIvxMip3JN794/4+sj7zQehGMdhgGvP907LQdfrqfjf/8txf3Mxs3vgzBEp
fOmHp+ib/86v96Lf/MB1QbHEXhjHAkfef5xfT7MnoC8lpRdRCFJvn0L0/2wDK+jOOrmu8uPoggca
+mA/D706+4VSdxIu/+fN/+NTYrYvn6x+n6/086fg/BL9WOf50erh0WFDH+LyS7GpW9kXQEPq5d7x
+x9/ugv3//zpf87PP9kP3n6mCvgnZF6QI9WbPaGLhq7TBZQ/0EXB0UVZesyhadwEZv+yLYt/u3Xi
Vwbz0+ry9jMhSXG3fSjRdDR//p700NBvzYI645QfPFqBV43J9yQO/Obs33+7v7qiADgx+ogIpMzb
4VevDzhJRZNzsJtZX+gVOAc/d5t3NKO8xHaZd0H3Zzqzbdf8Yp/6P74jnydkIJQIfffElf75O8Y7
oRC1pJ2wVNFC90FO3vu2DwL3UGeIFX9LS+PJ4d2h/0bv2Q994bpv9g7a4Do37IVHXPBBOpRmOWs9
Vfxqu3h7306fwr+wIjxfhW8Tiiar2O2qUB9B02e3UQfc3SnEcPz39+znPSn0g0DRasMoA8iZWBvv
TQ3kd4NvZJlpWlmdvUdgcM6EF3a/uGJv78/pUyLetSiUAirU2xHXAXQthWNujjM9IFIPvfV9jz/k
ahixLv3tL6T4GJKHg1D5dO1+fhRqP5gCp+3M0do4TGNMksnaLn9v3vX3yxYJkJ7cYO5R/HYQUNut
maNyAJG7eurguPOUrHb/e9kPf3xK7ArX84XvBacV988LYaMNo9ic8Y+Ia2FiWo6qLcPTf/MRYGFg
rWcJjFnYvfitPdMGlQTtSzzDOMbVRZUNm3ee0XaVv1geTq/FnxeikL5NFJ0WB+HKSIVvynlugobd
OdJLds12bN3NwFRz60+5jOjQRDUNrH//KPzuiv3pE8GtBErCWuGZBdjydiNpeyiPzPQeSwJ3k2b0
3cPsOfVZKNzqSobDl1y28fkOLP5oMSVcC5C6N2qFLP+LX8T9fWjlz7+KCthNT7ujG4BbC9+6dIxU
+6JQ/I6AeaVKKaAWutzLrrrLoWpx2RwCkjVBdZWVxFpW67h9gTVHbt2UzQRzOM2av1pXmuZKNONm
bsdtXfePAdS46b5nL22vYuMUQ09Ll0iMZF5XVaYVHq9HZ6srWI86PHEJe7kTWletw73x6nU5AzSt
b9x+aZm/8wsCPmMx1E8+71d7wQiREudlPs1lutkyKg4L8ux0rKY5VAd3KApzHJcStDH6mf1uMo00
v0yUsvSGRkNSfxG25bWbQ3p7XAPH2GtT59v1XAUrFl01AaPNu2LVJNINu33n1XtfO9cCaSq6ITSo
piImwfOmh69HtRl30ZiawO2fyXgqaYq6ZjjGRGrMx0pWJbOPVleHOqfdQesHjOCa5fYmQ/oavndR
26qECTde2bCGw502S6YBCs9eb86CBtEH/O7UimTaQkcc/XVWH4yik34QYtLR0WEcQya9V/gRZx8T
3NeyCftUEeNzLdnposQHtgkWOJjkWe+YAnYhBqbi0MZjDsmuFPS8jKS1jVYp9u0ozKYe3VZ1U4JC
zU9x6y3SR+DJ9oez67g4EMvbqWQxmflWTSPqNCm9c34M3C0nsdzEj5E/+J+dYlVdQv8MWtYmCRRK
aGO467lbC1p4ZQVN8MEMw/rJYEf/scuOnRmP7sd5lPoL7U6SvNpyzfw06/PZpFBWw4+yssgqYxYz
0zJIo25CHXMAF07k3NG9G77Vy+AXF8iL7n42hdo2KWw1NR5FVXFk0wUC7qRCHsas57FOVF2YMzK+
yiBdRNCj7ij3nR5D/WI69ONzxleRYzpdDm66VVmMylGEIMrEkI2HjJ0iSLDSl7SJEOvOnbpSnyek
uI9Oa8MPK2ORTXsPU5euJPC3zOy3M4rNPB8n+D/nZVauXloWIn7klgl5wDvlEKFOWbSimWwxhvcZ
jHrrmGVPynUTFb2AaWnOtQr37qymtxomJYpol4o6GL1DBoYsStc8UHeyzqSfNFqWTiIRavabvMgr
73bRQBKzT3W067s853DGvcnD77tohidk7IBj7z4BgoNtuDlJJ8fls7POECK7wVMPtq8gXmcac02S
LWv3vlh7dPICZOxd39MThO7rIVah8HcVU0fF8oS8GEK1jar4qS7WJrjcfM5XhW7lkmYMxY9nTdON
9a1P2O4nZ1/GLPEI6XGvY6fYKly+ofCPmUP8RzrvZAmjJBfBLec271WVA8z4Warsag2FaFKEWmsR
+fTkpCtCYIihQ4cmvx0rzwPuWO4nrnDmqfVM9FF2cEoB2DbsuqVJpsIpTOqin1yrmvXqeBKdxiNT
rR3AWydCJmjdjvA61PDpxyo3yBmWRaY6gnkDkgt5d7lZFj3aK8HoGA/lemrL9iSVfrdxNK766GlX
3gbDUHzt2cps0k0Rp1SLX+AV8mD74mvGec71LOQnS/Lw5zpwy5fdm/xPzb6NzNPlQwAzOW/D6jAU
+fa+QXFZkxFowCWA9t47j2xFbeGWfdMd6YJxSrf4fz41q2+/rpx4HyPcbSjdbjaNdLI3tSR5sQdl
Oho0kKPfi+zJ9eNS3ND+tUsKMTTOEq6w+62XmCyOc97y8jS8FSDi8yCgc1ea8AcHtCZgnmoZm4tM
WtpzbQD58DJYZv9iaRRlDify8QM0T+DoSuECTS3N3lddzuCX6ybyEmRl71Owq/1jy5RWnJJOMUCB
dURTpzDa1571w/I2YvmWxWU0LPKcZ1kB94vH7ctO8LiHMExDPwnsvJjr2XftY9TVsNu7cZAsxVQB
KTxz/DD50gxfA9aA705Vk+fnM0j7wAgIPtJV1og8eRyT/rqwBx2Fj3X1WPZLcQ+lVKMkbWoHJl73
VZyspAp/nSfjYMmIyrjk3Zjn9ehUjJod+8yr32c883mSVUwbQ/bEh4ag38/t9eDJ+q5eRBmcT34I
0c8WDbikrNDjD68oEbsDmfdnalKQiuutHMU9GNPgwQ8GcoBRvb5N2zLck5YV1YkabGRRGbX+snau
LmnAVs7Tuu32I4LXNKVjJnj0WzH433P2IHvZuJYeTJW1CHaDbS3jvvh2MOf4bnciyALZvarzHbiA
morqfoHeSgJBNXsP7j4UA5JY7MCRJscMpa6vhsceewSYTLcIJE3urfkRj5Deksb0skuLyLEgW/xF
nQkOfWRpL3UDuzv2CJRdQxCooSyGDxFUcFiH2sMkPDpT+dKQCsNEjuqVSgvr2x+gD/zggIWq1zey
azNx4YQNYZLDHvjEf2u3hK8LB2m8NpxcHgmu4NW2OoRGujnwhVVhuztvqqcuaW3bPMT+HIQpNiU/
vB0b2sxJtrtVlm6Tt1y3c+wAWC4AqNK8LybW2tm91Up58HvrzDyz5tR+wsYev6tWSi9w3Ev4Orpi
PW8GbV6hv8QakbGp7HneZ/P7ZW52Re7vVNS3+A82k/Q6A0pszep81rLdP86ugoJk5WwesTrIOzlu
tL32TbOzRAVIV6iXZCCFyM+8Y57+bEPL0Fi4ySnjgk7yQ8gg3zd4vQTeNHLu0qEW4qW3Ha6iXZfO
Hb4xMnxUicorKeHvKAPcrxKvxQjEiJZwAhLXBochwyPhGendD+U0vlLbySnJ82B6drKx6ZI5c80t
yFijj1MUZTv0z2lvk3GX/gOT0s6T03qtdxmLdbiZ6WrSnV+L5Sv62DoeZrHykhmCbi5RBKLqsKmJ
wq+OMMFNUwwlvhk96Jz5IjJ226x+5IC578gEg3zvNBtetywDBQQ81kWNiJgO25FSBfjRYVigasW+
GNckXOPqkiFS10tKQ38Ds0fF86qyKLpvFCscyOAe5jj6Zf1Uecx/pTVU9q+t8NArt8x49xjuwALX
u58hGep1Z7S5qsoKvwhxJYDujXmeYJ/eamw84/nojFlzlO2ppz7vmTApwR3ZfOFQNzCkH1qg17Jl
5uE0Uyx89lAUOQrZoduOconBv09FVLhwvA38pKA38X7E7TcHRz2HMGmDri+gjk9aQpreHLjwW2G2
F1TzAU9CEmZjW6S1qFsApfEa4ojyu+DTBEDubtr72CQRWAIE2VnzAnD1na+uiwUiQVFvn2fdxg/N
5OHY2UavQ0YLxXKvWoSYY0DbCc2lq/szbecdVScDh37WFYCYz1w0MNTosR4cTpw1rjJSs/vbCNye
ODDAoL+NuvBZMzAJVhTK1mFHXdUu2N1BHycR3rHvo1rmPV3gzn/vccOH6TjShYCzShl1NOGqFJYB
B1OS3ETtncnJn92D3c3EwSKviMQkG0g9Us/NbpqNXfmMIFpiP4uMf4mHHFK4yDfbIYTX3TdtFn2D
dyXuD1UA6TgJwr54BRjc3S29Nh9dX2/PXLX2dQSoRlo8xPshkaoYvu6m0I85cPqQvnJBHVw2Xfy5
72naJcZqg93F+vE7Tj8Ensdh3xWQlisB4NVuyiZCbq05AKp3vUPlmu55WWz75Cr6bknsjuolI23n
+5aJNoQ3nY+X8RKxCGP/DZrLnNFils1m5XtgEZluxaxdlPKiVu+HsSiQiB1sUknglM2e+mXWffa0
XAkKnLdxSBGCwygxXhN/bVzXn9MYdyZnB1JEn3m/MCBUTrf9IHyV0reOd/Ml9Js1Sn1Obyyx9dKU
Z+O4Vje+Vi0rZb3ZIrGE338ZZqw3ybpX86d9jPRHVWjcFcwi2e850+JTWnSRd9vhvbt2fGGfgmpY
QTYH5LldTxNhBMduyaPvUT22V77cd8NuJObPM9b2gFUtz24cUzd3uQ38JxkP610RhnOIjaka7wvi
haeUIBufuppz6EUhg/ZHfGrqp6gbfZYEut8+FH2MDF12u1wT7XeAkIfF+N9mngROI1gs3US5Iv9S
5rVz5/TN8l0XFAHJNHcUtEtbccMMvoRjO5Uttduq1ydLyOYTkFvezLZyih8Rx9X3mzc3xdVpiK+g
FF8lR5c4msqDnfpWHKzXYmLtmE1+qKTbZkcV9VuebvmKoNGufXzZjVn3tY7sMrCuhaMHZwGBHTuw
RafCboODt+6yzqaFo7pvZIHUTByFOqJiCif4jS2WvTIJjLZfMtVXuGGiPP7oOyCf2Dh3K48aFHnL
/RSSm1gO8ZVdFUVEVZb7NZEuS5n4QIK/rU3magR9T3Ne9xr3Khj05CLI2P5j0KyFva6GCO8+u+Qs
jvUSL3D2Fo8HIcTyjYssirzngZnaB5yOtuF7GODZvfadTwOG89d4POUwKfzod+wo23DGQt3e4RKz
n3YTt8/Kx0OWYFMqf2R61MNxwVf1zccw9DovW224DHs3HaLcKcGehev4w3JJ8eEu2DHYv0K2TC3k
+9XjWJPqrs8vROt7RRopu3xGFy0+zK5EPcx1Tpcds2MBWzlCOmTVibOSlACj8kOGIepm6iRdi5By
20sdXFiWzcuP16tp8IYtjYpcsT2UATVC3IW0LPTUy+EYsrnbYx22BUcxXHYcCppZ6YMwHQZsbc3y
nj4nTgn0ZLbnFfuQd/DHwfTJkpmAF5mHob7QuGHXM7WZZn+pnRxLwB6iyaf5WquJE0akXhUnnAdX
ldur4wyVSZtgW8ukqb3d8Mzn7sAny21PAHiMTTouoazSQO/V54zswy+yMqOfyHDG4GhEVIUHl8If
99rQLs2x94uxSGdOMPxaasLz61djboebMjb+bdgO2bOssrXznyZvzELxrPLJ3Q/rvMQao/vMIEn0
tE9BqR/oQRT+Ia46+GmK//sBJpl7WWD1ytk59Ph1r+XmHWKBBflmKQ0bYtQ2Y5CWTYnRsV+H7bAV
3laki41obQ66l9uVrIaQMd9wcqaky/ETJK3aqm+hqBgTrdowsmm5V12clEXHf+NFbV0Sl5t76/R2
fHHc0WVDH2z/4m67fF9hvgjSKTy9qO6WlR+2utAxfUEC+ZdKbz9E7IjvU9Wx0QnbcAZCOjQ6GQxH
/YQ8+aamnmG2Lmm8tVpSUY1znLZhvd5PfnHPPKyk5m4Lfd9YP6wTUv7iAr+uJ7G0OkAlcec3OQ8M
3eIUsfLkkNRYVqG816ioPl7Z7jLHpDF+9Ko5Iopg74Ly2MvWsgJibI+PVnncKdjjDdGrp/11Z+2Q
wi3dM7omK0tLg5vD50yYRdVNW3XZog971C4RUnCx6DkJIrLSzqO52DbLlr02Aj9aHv3A+lUUad/7
/cTBs4iu1mGN9dNWFjN+fIT/6IBjs6Gr6WKama4ycuPmJ12sGxTOjTxsHJ41HcBkiCc5P3RbvGfX
A/b56aaw7aLLg9uQUv4ubnYeyqQfcHFkSTzIwXnRk9rNgz8N3fo5MmHYvMuHdWIOe2XOU51L4n8o
CdxcuFeDCoZ5TLauxnTHG1DEFkxa0+3lw4CHnEnBZlLx2ax8j4PlZOMYHWrKio0N0pGDO7Y3mMIW
bVM3jLNtOYgxNr1NwmUCko6XkoZWkwyzxYqTBi59hW/brOPcPUNq0lwst1iNfxZhEAbyMftbrJKg
dnRxFjfK7dlqmubV2SJzu3S56TxOXKsTfCtIa9nP7dxTLW4ws2u2BJ9mJMHiihM3X6CjQwOV0eL2
XHqOBs+sgZXKU2eXdqrPp3oGdJPqgQXU43rXQfsdDgsxQm5u8XyjQfTta7vsp1WE3lkXXDMBEDfX
rgAtjxc479GLKsM1+FYq4/lp52J0EDzQ5TbebFE+rk/BwrzBTAuNvj+WaeYAaJSJJsjS3sPBiSGu
P6n1yerIrnzPZmXql6lkXcXTGe7FQXaYNJ+tE4v+PPPHaLyudRCUjxtwaa5EuPkxJ/I5i6633u4b
h8h5Nm2d2oze/6HDiIbbkpW9D/3DTA3XZck4Tp668Hs8Pji76GOkQRu34mML4uYRiadnZHMzPq7B
8zzQVb1dWs9s3n6clnDLo/Ny9iYHV6opc59ece3rOaOHzClJNanvmgn/u11DVljsm0Ojb1alfXbi
xQnGEAwsj7/Zj6FqUaH/KVH9f9fAP04w+8lefgfnjvb7r00D6Zf2Vfd992fjwOlv/NM34IW/eVGk
PNpxJ1K9f7IE/dM2EP0mY0qkmN4p7oHQO0WZ/eEa8PzfXLRnwU7iKsm0DD/uD8+AhwsBionreh4q
DQqN/DuWgZ8FRoWAJUTgo1/CrIpd+TaXpq+Nl/lDwzjV3F2EtICvR1yjx8rZf6Xl/Kxi/fcn8UFc
DREzx/CzJodpHjts1xyaDlpUWoxBxcbklvVZq9yvrIziV0HVP6vq//zAEL8Fxk0l8Gu8ETT3OVsx
BFWHgnHrc30KVk+rabM/bHQqPQzNLpZLIYvDpmPn5U8PwF/4Ff7qsoa0dBRyvs/lfSNAZqtX9kVY
Hjq2tOaAU0vbc+mZqTu4p0nhX8hkf/Vpp8Ea34ffgEXljVy3FRn130BN6UWdYC5CYw3K12iIkpVd
5ldROn91XZEj+WoiDAPp8tT+WVwtPab8epi4WlXtuRS0KzF9fpSYgy+zXrUpI2D+fS34z7+/pj97
QH6/n5KbKYMgDD0k6jeK+xIG9VBHTP6FXp7u45gGNdbgKvS/ZboxqcW5/Qv/5F98U0kbTogwRuUP
3wbuii4yOtLtwYOYgcLhqfiiHrPhtmafPxBziJPd3feDyNdfBZWHv+dr/o/uybeTvnQ9xjOwS6iI
1tDPV1n5AaUjAcjL5DDCZzeKYTYdsTYJ/Xf/+6pEdlv0ThZfqEwE45k3FeFlkc3uEybTHCOZwm2R
jEFoH4G/NS7qWeS/etO+PAcVx3vsF5oUuckyx8nI6dzf+MbkNQ2mufu6ouBQiDIadu9AgdnON2G8
9lnSTuyTqFsNzTGz5f0xiEaQWOGWLQxszp29k1SUjwVzcdshiqru4eQZ5wim2X2PNJeHK0f0RNbV
VZN5iVsqn3kUwhztcdMmE9ReaqbtUjLzni6j1/fXjI7hPj7btJ3aMzEFTMQfVBvXxH/1tqqWc/r0
YXco/NZd0m2rmCthoCqkD7+s7XdGa7aPlXbK8Lz0yvox2AnDfVjiIThbJUZQdIqwlodipdnTjF08
Hnyf5syRRExhksKWi74YRMPxuMNI8hI5Y12dOY3aP1NjlEWqJMt6slaD/wlGfNWfFZnTBEnE4MNn
xvNYaLTkATvEY+c9k70hO5jmhiKudsKu+S/qzmxHbmRJ2k/EAZcILnOZzEzWLrVKS0k3hFSl5r7v
fPr5qGkMKpk5RVT/+C/mXDQOWmhFRjAWd3Mz82NsU1s/NHoPsD+rQfsg0b0IN21sQcXEbH+HTd9O
AJhO/GIUGszlym94/3WhmTemjHv/Ki5EL74aS0GLVCZI8uvMaUj4Z2Vopu9xEU3wOKZeak/oZrBO
27VFY2UPMgnA+upB0abiEI9NHn5NsqZYamO69P09fQqC8q85S1TlFkkA+ZpLCIEmc5eg46uelCQY
rCOOBGH40CNa8sudgnA4GR7ysRXVh0TvQzjHohDxMWyRAezTCEq2qxXoDrgLcwIjYmE0tp9UGUXh
TaYOk7inm1Yxk7vaTpHtIiJSCyhbjbPgTstKqTyFGevxR3DQVvkuJHcqor1NZ5jpO6am6XSHgFdP
74YK1aXXxn1fvdAkpRoilwYAKuX92mx7I+cD8V0eNEH3hWe1UwrtkRzJJyBOowiVWFkpltxLSJrD
04zO2SQdIP3b67IW/nfOFyz8BKl3sKd9PCz9rC2sv4GzwajjNoHSSY+qgeOIYjlw1dZKqNebQ/85
syqEtWpgkDoY8APCHeLA6SnsHcCacUTA2pSZDwJczvBMwceUR9oUDk8liu1PneCldsmYwdFqB0HR
zk4h96VWjdIxaHwP4ZBMXLUrpnKBvVA0j5kjHqDpdyrp2kifZ0gMJKGZWZjhXWAv1Qywf+0xNLX5
S2ak07OCyOKnUyfpd4Nb5LnSnZH0n9/UHopYTT9CO1B/1Y3tvCSTX/4ks5G9q6Z1h828TRcXYuHJ
V3d5Zip/mVUIpFVY0ngO4APpIGW5eMw7JBLkHw7rOcfx8NUfl3vHBnRId4Tiyd9U/2Xp4r8lf5LO
z4EbSAU3E9GrU/ajigw5Ga4lfUi613R3ib+Tm8z8jVQSX6bRoIJVQcundU3hR3snFEngJnkmv88O
7QfdilamDqWJ2FfcGezvK2IdbXKBpqSGsHER+g5RmX1NgiKCfa5hSrrvq0W9G+aLKjUI5hYCiqAO
s1OM0m93NsXt2CWa1+BO+UZxMzh5y8fRtOizInNKwL4I586to14+lfaCP1MIDsx97Ss+m71yrE9t
FIxLGary2e9CZD+aPm6cA2B1lB0FtPAOdDlU2oM0ZtSgWZNnxa1Py93s3iZDzchlws7f1Vow3ftN
Zk5UJazgUwP6RlmNaV3bVlmGHyK6MVCxb5ywSPb8dymgg55P08ey7uro2tC6sr4Zs06nxZoYreEG
aFozvUZf9IMkn5Aeir6E0lAruiF2epVG90ab+P5nZ3CU+SgArDJu99zoH9HUI4KiIwys91qZkKtl
5JzBXsQDeSter2N6iCjHtQfURHYDnUMVYfDbKfsAg8HSCoK7UJ2S4TiHs5N6NM+W3W0bpyDdOsyF
8EUTC0xeVzYwnBXZYrrWqqp09qNBw5+PSdmW4pY714o4iEWJpCTonOwqoaBaPjtTmdwp3GvKATFD
NNQ7R6ER0S1VxkzcM695fmo6e1R3KGXQ3uyIS6L2UxL7nf6htySUPDtqtNojUqn7W7PR1ekGF/o4
pYeGE0EICQajCn6Zud5rBy6CRQvYdJMcrnuKssWeEnAW7ctoiB4LW52Nq5KrL9nJXv8SdFHzdwhL
6NMwRNFta9UR7WYLRXlpqq65grI09rtJK8LYi8cQUpQ20TSMdzRq0h0OK9YE4MpQx0RKZaDLc1Df
Frak7RS1k0LAoEjk4PY+bCiv9YuiRngkrOfeRm4K0us0nha1iO7HTLbfmyEVXyMz90NXGWr7uZny
gvsnaqpfA/0wjAPNhBZwLtDwSw6AJ8WRMoX/1Uwnv6d+GCBsPA6xPz7BCR1R2ZkIH9Cu2cv3Hub0
ulTDsvkwzel8w+sfAcP4pk8TaTOuuzunK2ClDGBZ2iMCd5tmwaNDnay07PnQhJbduPk89PoBZZHZ
7gdJHf6xl9DormehO9Y+iMYEyV6iWdlNb8FiuC9yjSJIV8k2+xbB+DKfuLxBAxKlAA3E4diuQTod
6yXQbPlUza3zU7am8oC0A+Fc2Jrag5GL9MmvEnO6ggJRFhQujdw8hFRpDKwNioHinDlCYcBz0q73
ua9EkVvwMFH0UGDiAJZrsrwS3PIpfhaJP+zmdFqWVbGRljdLR1oXfWbwAx76dI+2YObD9gQ/O0OG
yg+9NPX7JtViMC4ZipE3PSkomPnm/CLmrLkrErT591XeRVS/RWgpR1O2Y+ZitGTX3wala5Vjg8mh
+Wu0Jyf3LGXyYUZUfBx8kubZ2SlmU7U3DS0hkhsKeVycBBgVXlnJ1ARHBZw02jWIFORtVTdm8Rls
2e7uIEb04a0ajVwzO2H6+JgB9yOMjUNCCTcQAQejLRRSI/gnccLOqyLxJLirsAIY29jByxuqHpEB
GpbD0IDmEag1wc3CxDXwuKDCZWnzZLmBpU8EpM50P089/K/a5yki0skS56gN0wSBjDJ6s4vHKAI2
HjvMAPYlnEDzZUD5UyGfL0Stu5ZlBP7fiOj72tPNkTOpRmEUf8sco6TptcPy2c9OZMZItNhiX01p
Fb8UR8ZMh4bKNZQCSgSuQSb/swjUab7JETJH+zgM9b/7MY0eWgD+702VZ5/mUCJH+US3mhpxh4Kf
vtvkEflTO7TyOObh5M1wdJUrK27ChzxK4h9YPOTf4DrXlhsJozP3XdTzatv0j/kx9aOOsRjiT7EL
VKN8wN7E/htNPLwBRSuTo1PU9fdKp+zgFsmgKjtTtCK7m/V4+hDWKGtAnGWgIOOEI7BPypHj3oiU
+1Xrq+kQdVPSen1dwFkhNKYakyK8/TlH8fwtNW2U7EjXohfMUHpx0HJkYVCQ5HCPYUoDUzOp7J9d
6FSPjqhg+vDp1atWK+Li0Kb+/DHKctXkwa/Vq1ktAAMiJxhaeHSa8iscZHXdl5DM3HFQTcNVyO8D
l9+Z/uyazvkoBl0qwjUyjCoUj7c8vDYozzd7XSNFIeSqoPxqUZ19mfNogCaFRNUC/+r0bNeaiH9d
R+jZR18dnYVl0hhPRZsN38qpyr+J1E8eiMi0/EggGtzDzqy/T1bnxChXteQOgXr62YQ+gjBWDHJy
45Eek7xJ2HZAg1OCH1xXFIUdow+fBn8p1etObd1E0LnIm/DY+AYu3vzVDPP8uQ2SRVlsqW0E53oE
RJ26Sb9FNCzDY1lDBQGxD43Ppe+EKOYF6dZtHI7C2puUXmy3iRz8hCt0BcKj6Db9hdYa+bzAaesu
04XQ3c7Q8XXNA0wGXEHo9BllKmmAQ0D9oDpoCo5wDEjiciNt73Tqa9SJfZDO/3/iovJ3/tjWv3+3
qIv+L0iKFvr0/44OXucvRf67iX6+hgfRk/wPPii0/1BhKAMB2nCuFwnQP/igI/kDTUWA8t9yo1eq
IvkfDqAWRD3q4AA/gDH/gw8qGn+fCnDgAA+COYIVvgcgZPRX5HPLJq4Bi4DYbasaWM/aJE7Wi5NA
R4+XLGtbew/2QlFUn50BW1yKi9kR8rQ6PgzaEGVXFRVSeIwtXpYbQog/eopXeMif34HOYkEpDVRO
6ooEH1oq0l6/E8ce3wA8ShI8Yx5Us09GSmWV+veUZ9GSHrfpM+5q/CA5RQXFmip8fPX1LkB7KxzT
JlPBg0LnTXLQzAh7DbbpBEhETuKI8vJZQYPwDBI0fFfyVjtwR4wbEz9bf4az+J6OapIx2GdIog6l
tk1GQRZt6Q8weMVtqFczFDo1NB4Udewdl5B2/mXRiwSamv++hu1sgOUHGBqkMQH0dmYl1yCRNSsx
CCpzqUN5qEs/iaDJ3qU++WcUIYW0gb0cbW36Zhl5Z0+DxqqmdfGtMFP/EKRtvCFdWwGly1xMXapI
9bjINCQObPZXPukFmzcIAAeOBcSom0FtYFip0HBHurBtYIen+qBlQqYGXMlcgA4pca+2SePEE4ym
RZLQpsmtJEi6jWI1+vz2ZjyfEGuF1klHGYHayVlhovmglU5fK/1xsGi1aRaqddMqlG/9jgz+7aHO
JuSgdeFSsQwCdVD11VBVAPEklTgzJ1NmucDYmauO5ZY+6GxCMN9MaiI6BmIgY2t5NoTEScrC8o/N
FCn4UoVYxuzmZglAEVJoL++dk9Q4wWj8TLpLooQ73Q9BTN9J4GT/CGQIZb+viN1dY2jbL+8fB6Qc
LdcC53KeTsfpMQfDLAfD79IJMxyLKMDifaJ++38bZVXwqC1ZBaJs/GOnVN11kcjp2FcEVm+Psv5C
vANocgT1KttCk7PuqoTbg4H7Vg7hIyun+wAjLojvIv8ahHV5/e6hbK4CWF+2sHiBlp/y6rjGeUBb
6bodjo2PwGQMFDwiarVTnwDMYQG/PdgfPefrF4aJ4eFHhx+LT7RI4U5HQ+fShqHajphU01Xl2IRF
7O9CgKbbxOi7/KsAyIgXDm8sbuIs9PVbcnrZP3RDWmO6GHaasbebeVAB7tSOhuPNXH4jEOt6F15o
3n2NcLKqHsmpyGAtaibdLtOSCuKDHMr5QCW3/KvI6Bm4x82wbK9byrvfNcyrBo+wXbXdDoxmPA7A
fPltVJaOf52pjektWUXnQVnSsuvBVNpuAKMFrbya9CT/qqtEgqZWI5dJW0MZN+xXz3cDemdDLm+h
o0q5rup1na/HAdjtMfOJuDGrQ4lVRfZxxCtn4wMth+T0+zAUkTBUN8vEzWtVd5ron5ajARtgUmrK
bd8ydb+v5iPKYOWjip3mrYJW79Pbu+LC/IjAeC0oxFCkWb9LyIOrERuK6WgmCnK4oCv6nSpQ5FpY
iGx16bs0GDpPiroqls2Gqp/uwAamBXiYNaL0HTHv84fxelmHndHFW23dLgyl2xBIqTDz4XhEVkMh
csItEsEeNIfQi8ss+Q69NLsa0sbYcAlZVdEoFQIFLuVl3gxbV9cPh+oHtNkrx/GoyHjYO1Pq3JSw
a6+iPEPHoSrjN6ezcS4iT1XefYEwtE29nA9vEyuvgsa4L1PLxvXyWMOPTPYGQoDUtZtqgsnrZNS5
37tZOArLg8x8kcevh6tsp9aLrlePeVsihQvNv+oZPlkG/Lwx0voxtjl08JNVIjLSAy7I089n2lGU
mL4zH/VOvjQtJuatMiXvPtsMwkS4gs0lC1htR4Jws3WwuThie7P4lJntldMhCg/Uzvrr7ZW7OJ9X
Q63OdtGYZYAbinose8QLMPJKb0QT+u7twISILqjJSQch7RLav3pPeJczm5LTfJynjAKMbDsPk5Zy
54dmsbF2FyYEOUNo5GdLWd5eDdWUSowzEHw2zZHGIe9A5Jfkff/2sq1zEbYBlT64EbzEPMrrkrhD
MUeFEKnSgDMmb+/NwdB3ealGv2ptag7GNCv/mIQ8j/8Z/C4upD/nFwdDYmbBO6nrKifrdA15TUw1
q0yVZkAg1UrU3lpp+EO3mvr9H2vhvSDNWvY4qcHpQDIDaEwoEx7NPJo+9/CVb3oUx96ERmbjNF2Y
EwEGhhkkdORY62bMwgCKXMjgRwGR3rkKQqvUvVG2tbUrDMMfr97+ahf2BnmcDomB3IDOUqtIGiW6
gvGonInTALiquvpOzylzI2+8sDVOBllffdzKkWHP3BBaOMA/LqDuVuHoKt00fzbqJN/Yin96TJ0+
zwYDOoI8hF2J2eDp98qbcq5qS5+PdIiBWgPVZxgOVAdntFJaaHaAdblERpZ2VEmNUpoLohmWCQhs
lT7i9ZvgvtsVAz53NN75gS1c+f29606UhBxTXTJMiXPD6S+cjCCyS4KtYxMPqFqa8omKhLGx7ucf
l799QQZgHWH9uA6PayUoi1gm4xF1ffUDx0r/M/8q2hjl/OtytRAO4W/G++qszRo0Bd1aESrDcbKA
D8d5xGu6fPGz+W8rVDfe7z+9Rk+/LIMRd2gsnokKcXWXaZOoEjWE4l3ndtAfikjvkBxlcTE/4Jwl
YG2HWTF4Ja5wxRXFZ7O4G7O+uq9VqoQfgyIp0wfsUh2zxQEN58HbgD611FDxHm/cEZE+Ks1aiuzQ
qZJzgK9pOV7H7JbpysjnUeKWpUY6LmuyfExU0X5QgQY0qhlliGi3Sgg6UOml+XgTt9Gc72c1ifoX
dPsl6vIsqepnEgyc2SJuUmpBwRR/kl2Q6O++RYSG4Yhmcz3aUqxbQMKn6AosLQmpbJEeqCrEbhcJ
x9Ux+t8Y6nyTEfeR9PO04DuhrcGFsrIUHhfstyCXjt409foeY125EXCfYW4YQy78QshIUJsED9np
gcEiIQ5KVJFHZLG/smEeX/ShyY5m4ChuNM3lXdBNxR0Sp9lV9FH/gLP15o84v5tNnFzINyWrCwq2
ulYGCzl2UFb9EYNCimUxXpphbxmg+H70rh7cNFpFMMZ7DZyiqct0V/dyAqafUVnvj6bouh01CXs/
B84/QPg7HlBGkTz7wmIMoJvTRRVGrVBJY0JkTtQe5Kx/mrHhoUFGpW/0zbmwdgwFDZGrCHcpufz5
q3hHVZKmRQHJUHGffgpSxKdLJvtdVYZ44/q/OBQidm4ImiHwvU6Hgv86KGVU9seKuqJXmFP2VOJo
82AGGvaZb9/j54kgK2hKLGpQRGPpthpLxUUVO9COsRznAK3r2CX2o9P6H2SIyM1Khb8x4KXJLRef
ZZMVkcis1nG2rA5PnGVACFJ7rt70kKtivMpJ5t69juBroIUAzDwhlr56tqmGVhM+Fz3UKj+G4INb
cCZD65CV43x8exkdPsnptW7r4JNExEArFmfr9JNRklqYOKN+xNkdYfEgawT0I1FxtVM7nNt3vG+F
ge3yFD3AZ7J1lyrTPL0TkrWJI02pcshtZyFbrn7F3Aqh6Da/wqhmDSG6gozWpt3EdYgOZGNxl42x
njFoNl2WOeCkD6uNA+EkaNGfG0erZTbwnTRUIGFyeHtdz3eLrTMXnJuAK7ibV7slp/kbevtSP6Lp
+Ox0aX0V5kuNTzqB9/ZIl+bjiOUmAYyT/92E5NX5nmQblvXY6sdRS7uPqdlIN0jtaGOfXBgFyyZc
eKSO+xCo7Ok+0XDUVRBHKUfIxwh+ShziF6T43RmgYwCU496Ax71BUnQ6SmQVxkJZDDwKPRnevLz/
+i5Q8PTdWLTzz+MYUHlJXjV9qbutTpjMoC9R9Q4R1BXRjVmL+NDxj1tz9s2Ne+P8omIochgKZ4JH
zFjtBHiShr/Qkj04pdA6y6kjOlAa2LY7lAfa127QusibBLrKjUmef7Ol+Le82g6Y81krcJyL8KAx
o8iLidloIpNXEUbESMjeuzeIQok/2YB8MlCy1QyTkCcumTP9WDTKeMBxU9LAxO43ot2z2fAgg8jS
BWeJlQD/TvdGr/c+Yh/QjhwKmtuKYXQH8vuNlP3sPqQoS35gUe1aSm3r4hAhpRPGuTrSRDdpe1fR
Ws3emWqr5jh5wiu+Btx0lN+tLnLTLVO9Q8AknRlW5dun+mzXLGaDf6IDQ7cw/lrPtmxrzJFTfgdc
Dcq8cj9I8z51tI9YWGOlgNBrY8QL6yu4slQTPQqkc7GKsXrQhXYyASsMOJxej0Di2EKkfFc/J8Ir
k1fGIN8Fr1j0H6tRzBz7fTibptdlFXR0q+JEDMNWx6tldU7ueEZhk3DqmAhunKv3BB+Uss2cWXqI
30J4arbl4uX1kiNX3L/9nS6NZAEXgCeBJhGPn+7KAZflLKczgWdl+gseSv63wmoKN54De2NnLiuz
nhP3u7aULzWy19UNXNFOSXea1PDCAj0zHrPRfpQoLdQM9/dMkeYtXjKo37DOOLx/jvaSa1Dy5vJf
xwgllO9+RE3p6Y2ZktgE9hV+APm+i1t/YzmXSZxN0jIXj9RlinI1ydHWZ6NTGSqkB8795AyqW1BT
+hIqVXpjzn3y/PbUzjY9SR/4qcaS8uyYcvX52nmgI5qsDM+Gk7fHc5n+QKMsNq6uP0D6alpcwKAZ
1E6p4lvLaX/1RsNX7H3dAE/Cc6SOXbNMLPUw2VVXY1dB0yVke3lI9JWWTnrE8U0+oIaovs0RzNtr
K8t0e8cNO9Nyydft52KoMnhQQi1oFQHvuPsg06bf4hxc2NlLCMN1SL7P3a6f/mZp+L2gDKt7Cpw8
r/TT8BD6Kt3MGmG/9+rhKxjkXZzWpai8TponJ7ahcg665ytdCrtgaq8giKrXb3/rSxMCqgQv51IQ
Z5IlS09QPtCvBtBHwxomyCBESUCqCH+sq38x1HK9cWp0TV/fcg0ZMV2CSuFhCZrvUyOhBUhkKN7g
DO9NV1k6jsmCuRFAgzWdfiVk0PXiwyG8tDDnm4o2FG6SatlGXHZp6SAggQIQABI3r0aJkyzkllUM
T0wDzg44MeykGvoQ61Nl45r7gyeszwrBOaE5ebEq15WiqemawWli4cWF2R6HwXQO7TxpB8jFzUHX
aN2lwO67M5s5/hzTuOtDiRJtb6GSp8u1hEpfpOL9txKFAh5i1pgQR6yOgo0JT+ATZnmQIKMPQo7m
dxQB4xXPDEaFs9JuPJIXbsGlMMFCmzrX7dq8NtdTDW9lTLe0xFHdes4fOkuB9KnhBBNFL2/v1UtX
IPxWvh/VA8gqqysQ5mCn9EogPbi7BUX20PgEBdffmNKlHYSzNZEK/tRcJ6t3P0qGfA4AEb1I1tnS
0aHZ48qUYjoUaBtDXZgQZrlEGZoGjw5+3OmRCJy8L6eeoWhiQYsxJWXv5Ia5EVyfBWi4kFJXBCpC
XI+H7fIrXl3pNIlCNjBym+QJZhmFNWCOFEbZ59nIiusiFOVtbBZbtcULMcBSc1nQXgJgsqTTQWVM
S6yipnHaiByu3MddV/7q+CkNHWjGur6O6c2FkeWk+z9VK56/v71TLnxDUjJUx4BWsA0XjuLrKRdy
tGlDKIjd9BZUH4e1RxQ+wgstWui9PdTyV60uAYTSC1dGcgXABjodaizqGfYDE+Vr2vLQwLOlAUxL
6f+2gKpDOzesI0da5undR1sMzehVdKDaasx6cbkhzVpkHOQ39mrThkVetMWE9MVEKAJ/PaX10D5J
5/Be1XwsGWqr6j4RpJd7zDqM49tLcGm1+ZxIs5eqOQjX6RJAYsQz0Sotr2/1xmvqcrhSFdM8Ksb8
vt6/f4Jy5/VQq73coCoAq2ssr8trnBlnGpJpgSj2b0/o0rm0gbUM0APCyHUiHA0zojuKQJ6FZulK
4PB0rcf6P04E/yuyenEUYgj+h0aYXPF02SJnyBs75Zs5GVqgxoifFthq4/BvDbJ8u1eHfzDoGTWV
o+nJ0BBHVY6P6mxv+VdfumFsB/SIEjIxkbVCoo0JjqlYuD3J0N5xf/u7KanuQMVwfhyin6JLuo0t
d2laDunv0ogAFub61OmxHdV1TnIGDzj6BrZPE0mqZflGuHdpZy+KeAi0FAvPIPZcwTkyjlKGiazx
xiSLxpHPp7U4nhkbMzofitcTdvQC8+BssN5zAR2QrUllz+URwcTC6N3jriRw/cpe3t7dF0ciXqEY
QzgGqHS6JcawHccsUaQX6UgNzFzByF+rrD0S1a3iwXL5nV6OTEpARlqyaYgZy8Z5tftSQ5vjkZfc
w+yj+TJy1txw1vx912n60Tfb6PpfTI2RuAixmzhjf6dFbc88pVzGidp+WiqECKT14aGHEXx4e6jz
HfinkgVZCHd48LJVpGWRVmZpVrA14jS8UqtSwf+tUPf/YhSMC7BmgFV9drIwr1TrZmZCcZBMV52a
9ffVMKQbhZfzNwyMAysGnOgX6tO6wh/HqoHPkTQ9bTaMnR1a9D6kmYOXx9FwpA+pgcKsoR9yPehX
gwbY9PYkL+2SxbTgD0sDBG5Z6le7xKItvZFbA3dUih9YDp1wpzZdde9HfoUHb+JvBO7njyXOsgCB
mLTzltAb7HS8os6KgmRIehLhu3ocC7XA4hKnupe6B7faQ62w/4IR6D80VB227pTzy3IZHcIclAYa
hKwr7hp9WGynHTh+jpz66wTDguF6HCqReX4dynTfdo75Yk0Nqdjb63xhyy4lfovAiHIv/+903kna
0POCzMOjxai9d8zS36tjslXrv3C9aJx3nFPIwjj9qzMv4gThRRpKr2GqizRxdPVcYKrXtu9rN7FE
Aw4kIu5nGI8QLdeGF31Y1CoNqplQPFi40eLTfO3MzkxL2jL13l68S9MylhAPBHNhS6zOe5RkJIJ1
ZnqIxGc3VZL0Lhp48spo3BKPXBwK8iEUH9jE7NDT75Qr5cKNLk2vqtVxX0idRLYivLLANza2xKWj
gMUPaA/0KF04q4+FJ4rT6EZNpNOi3MQZRKepcmC4PfbhX4TIy6sqM/ASKTfvnEubEbSYaAA8khxo
tZ50j6Ur8kTcPNPT9lAXVebFJrZQb3+1S6MQDUOlBC6WjHe6lGlpZRFNSclP+3k4VENj74ch2Sq4
XhzFARii9cRCkFq9qGQVXVilUnppHUcfagTx94rWG4/vn4vk8IKdUNqCSnM6l8EOheCqpoW2EiDR
UIdobyZqvXE5Xth8Juko24HSMUHd6pLIu9JwCpVG6npihS4ZTOTSfF6wBeih+s4J8aQRfpjEIXjk
EAGfTogyKoYqRhN7eMtjSjeEKBbzcQuoPfs4jCIED5xGsMPVuxqFEF/nQbNCj0upuhqsKd47s51s
oFtny8YoSyC6lFLhk61lVgGC+ry2ptAj8MIjm95t7fNQBTY+Imrz7sLwMhhKOZJOHu0z1KUfkgaZ
FaSwCvHkc9YtKHuPvf/G9zkHuGBGsGrUA3WiOGL70w9U+GZPj1rsqMYFFf5S0SqSXhNTVE3xV8Vw
gnqf0Umg+rssA4t+p1OBKYQjW6M6VIU5jld0dFaVpSGnGX2YpFNWT29voEWFeBpfgvIRXnJ/8M5Q
C1ptVnXAalxp2KzVmOWHzIiH/Lcx4SW3d6yxx389rGSvfpk5UvWxLGmj+ojPdGR8anO0q25PB6Q2
dDd+1PmGW3gKhEtQz9hca4+yKo5RSttx5EHTjcZ911ZpvxOF70+fAAxt81NkN/1z7eM3/i1V4r56
KqVVCvTZkRXdQR+lI5pCg3rzZo6IC281q6D/x9s/8izio4MWvwxjGpBfQqBVxqZUWFEWmAF4Qd0m
xSHyAw1LZdnjvppD3cg/aliQ0MkZbK9HRsBq7a1wwAPn7Z9xTtkiuQau5ZqB5gAHfXWn6Ug+qppG
rh6OAC3WAxG7emfjl5t+94NutD5ro14Mxk7RI/qt7/TckOnPolCrX3TFrBPt8PbvOYtE+TmguVwH
SwMrwpfTDZ9EqmLg2ZV4Op3JqUM7Wu7Os08j1ginkrb1y43Ncr5XKN4uLy8RBaXvNVAF6YMWujZv
H50igw8Z/aCf2envxjOWEjEKNdhVnBKqY6tp4Z7p4HafAZzqi7obI9QyVtvj24v3J24+yfaoRcNy
omcQTBJUDKthaGYirDZXY48YEFQxNemMsKu6Plvc5KNaD67kZGGALTHTkrdAYWV6LTgoz11Ox+gP
Y6Yb81VhY3eFXYKlIEmip1u211ujr7D4w0r+ZzHEaiZ2vYHLyFascH4mqPayRhA6gH/JsE9XCcm8
b+LJnHmRGRSO62BOE+2CzJc4oNsluhZAVKs/4E4WVAcYrTqO2cYolI0tcf6SkLfCLKLyA5RHgf/0
ZzhAz2IirvU6OdVXQ908V04Q3yDU2spELux2yEwUrHhDiCes1fXeqv0coydIvLQ3sy+oPcN9qWbJ
l0SfzP1MY5aNDXJhs9s6NWGyHsGWXwPRuItUZU27dy9WQ4x7J1/i8Rlrc/r+Uww2tFTtkX6igVrN
i/pzHAyxzDz8nmkToJomBvlxMt2NcYsTWppsoZLnn4xPJTldRE5L+rxM/FUCq7RGrvtiLryq09IH
/HyUg0wpGeRO0757d1ATRFeOdo0COzWD06EG3WGTznHhdWYUHszJluhNC4nQr4/z94aCMBNgV4A+
GJh7Itk9HasKalzks6jwZhtLjcnsokMrl9ZZJJIbD8GlFXw91HI2X61gpmDgKeuEFZxzy831YdxZ
g45J26jKjRU83/XMCo0GJ5yAHZ+T06HGkXShMOvCS2RK+yGZ3iQ0h0bhqGi7JMGM6O1b8XzTL8Nh
lUCmSgzlrDajaDIwnKosvLiN59u4QU1AhtpshJ8XHtLTYVa3RjcTU4wB32p06nDf4GD00x6nfj+L
oMLkzFKw8sFhfReY8XSDtXz7Y8hSe2Oul74idRCS48WiFY/Y06WdMGNUqDmyYeao+5BOsOAnRe2v
aqFt9bO8NBQEPg3gjdBerNOUKSwgavrJkjTGHxG84mxVQ7PuR9s5vv0BL+0XSIu6AyeCSGmt46yw
zRsAzVJvrkzahNh+4qZzc6OoUPpVv3x5e7RL84JtTQZB+ZoRV0votBSRzDKj+1kvdbx9Ju2KDkLZ
Vdvr4eHtoS7tzNdDrbZM0gaWT5+O5b3ruPonaKjZvqdzlblxj1xaQWisEr4tzw3+kafbwtJqR8/s
IMOraQg+AzTUf7fYcxx1pRlvtbg3N77Yci+dxiGC9AjmHbRkyqvrNZyVOEDywRqWKZ23FWjy11bu
1x8bRw1+E+LNH4yu729oxCM3gNSLS0pFAuIG2w+a1elMRyOK8ZxnV9ZOZ90ZI858x3FgoH/x6RaX
FSSqcK6pu5+OM+eKDCXOIt4UNoZLxzZ4qG28ZYG8bID1OhKbA5WS+i0yptNR6rIAgM0sRiFo3huN
ND9PnPxPmlZrQA+NdpuVtFrcyDovrSHUI6JUYiDq1sbpqNglSlTLZuppChTKmkLmoSaF/vz25r90
zihIUOgnZydYXc0tTQS+AAlzy+O++Ykh/5j+DAOISh9B2+lA+PZol04A1F2QLjp0wvNbPW+cALWK
Qjv1BlNPv+BKkV4ljqyPvl803/Qs1r23x7twApCBU+5fQG5K/6sTp2VdptCFI/Xgc6vZY5VNRfmN
Lmq0LwnTGieorMfh/ppGiHn4sy3jcuuRvfAR4d4ArSPJITdfB7EEREBlU5d6hT2ZN2rclA8iL7am
eWkUWF/kjiQ27JYV7obDR0If1TnzYBb8FKhkcdtR3s0nh0KwCKUWfjxU7zWnkE5eRGOFzo1cJhia
0rlKvyHN8rfa817YkYzDKKCVABpr3klhALGEkKu9RG1Sd9Sx1UoiLLqaqEqu394eF9dNYMBCngFJ
Yh3YkeQqVtgMmRdYBrSyuCjQ7+OYQkuXfzEQhEwuYVRtSH5PzzINomhpE3PKmqLyD0qQB/fIAPu/
3j8KMkkib8IB/JZWty4BbDpBOOXWhU7j0l+vPOaGtVXLvLRoi64ALQaXIpHj6VyADRq6+fGqRPRe
fJABXHmoecPQbNx/F+6KBX7VEKUKCpnrokaFlEWLFTX3QN6bfaaKqt9HQpRYGo4lmcwkqJdtBG6X
5oZjBNVnCs9MbrWCoqnsISmJHhtFpzUrPoyHJEq2GkNfHIWqEAHbn0YAqzt3lBFMMtJYT+3BehSd
VGLIta360wVQEKEhtaHFy55HUlsNMxt4bXVBm3sohu4mK8O8VTgQ4oZHPWg/Ky29LHtxUxjyasah
z60NGk++f0MuDorsfPBmfV3QjBt6Y2TxnHuGkbWHfibPoB9quXG4Ll0YhL9gtEjOKUMvf/46Z5pt
TKnp9uqlTPhYdmXzUFZU9Asz3mKJXvpyHC2qD8T2pNWrcyz1MQZAqHMvHkoaqdWmtRux8N7YhRcn
BIsQEwfJK7kGJWu9m2IMEtn5eCNKNzT8qH34L87OrMlpJFjbv0gR2pdby27ZdNNAswxwowBmRvu+
69d/TzHfOaclK6wwMdxNQLpUWVlZmW++bxFMnf8oTUb+z/2bpNvk2YRczK2VuiGST6i15jzMyM8O
ZR/VT2WuTTs38eaa/s/KOlMDuVI2CmIHXqUX/cOsqOMJcnK0r7px787dSNcUnZyGDYLyDSWJpT8w
r07xT08LT+0t5Rl6uRa9XAu5nwaS2ENBHf0jx2KvWbllFVQ6jXSHkSFIxJZW0VxK5iiRcq/UGJ08
tbCiNp+KHm0tc86c7xPFNkFnKivVH0R9XmViyouKEknG0jBmEolNY//QYHSRY5v7Q2dY7d5U1Jbv
g5PRRPGUob/1DsJjObejxchTjU7QMYWI/sQwTbfj+5tRi3Ch8WjhHqPRvFwOCGPY47W+8KQ4U953
epKf/EyrXISSTMQ/g8kdo0G+pKU0fNNDahXF3E8eWpTWzi/Z3NBXP2TtRiFqTaFBMQuy0q/Qz2UH
yZFeEFv6q02G8jBG45f7DyKFMwedFbIshkaWKycY9KgGcxB1RBePQ8PQu9GgTPQHVqiBkyfyDiX3
WVrxo7AySwU/pb4+Mg+VfJNTJ/qD0w5W53+NrHzSBFxpQgNWeIYa+adBnxpX4Rl1ri2luv+pyUQo
YEjMgZxZD9mA248iE/1CTzMl5zPlnwSlWT/eCZIbLUAYW16ZEd7y6pIJdAREFDgOvb4bfijoiCKH
89GRo++WjKCTFDy1TfcuhCjbV9vnVBuOufRvYe69q7eiKDVqcZmLztr6qkOPVjUl5DW8Zhr8xxg5
1IvSJ+WbDjjozncV7r169CJjQjYH6go9HH111SFHYEg0iDIv1dp/Za2XDrHcX5R8/BLDJbdz1jaN
URehBc5MBMXx5ddVzNHOwzrM4VGumvjgjIVUXQbJmnO3jyO1P8cJedkf5A3kl8DoTV6jprpK9qy6
t9sakWrqPvPsWgwzu002BadgkIed87AVO8VtzqgetMcwhS3XF7apWkLtm3nZWDZMDc1FV7uGlQ/h
w+3TveUgAHVFtkUzkb740tBkMvSVGnHuITDYfmj0QTulbVG4iFzXO3u2uSbgjCA1Bd56Haj9ylJD
5h5yr22t4KDlgfSA0rGxUzPbWhB3Gxc6c9JU+lcveMRS235EY8KDGy/3+hGNxqjv6lOTSfNOtrpt
CjwB2CZqE1fov2Jq02Iuc+B3VQ41N6IOoxv0FZ1YddTphN3eqo3vx0cTpRdBBsOHXG6VnKCsq9ld
7umJT8yf1Mm1B33eeeJuLIoXIYxxIOKZfliHR2WYGf0BjkOvyRT6rd1QlJemQ7jOlesx2TvI4kev
ogbNBMAflIkpEqxHU6CRN7Jo7mNvRi5Leksx3kaBI0jq0oX4Wkufi9Ix03OVWGZ91vzQbnZO2tZ6
xRwukGjQLnQbll81MBgfjVUt9mRkK9+39TReIsmyzyqZ1/33NQ+B35UKwUq7ZgfNlVFSUUVNvcpQ
svBS5UbxF7Ej3EOVbywJjIumAkHhHYf023JJg9FkmpUoqddODMZYVN49u4ZcPYbadecIbPgkpgQV
iJiupCW6NJWiSJFGqZ56o2qwoh5mwcIZ78big+bDH0nwBM77ak4xU000slA29+K0zNw+0QwXeGl7
vPt8CbIoBu2oAF6TrOndWIveK1aAXf5i5itDecy3/r1tZWtzmCLmAoFHk7f2yt/izuzkVqJK62dO
/JHOuI0mr1p3l1Sagp1MX3z91eEiaSM3xA6N43WfeiKf65AWSb3eaMqnMK954xbsJIQqvX9qFZ6G
jLrvMqxuLNEUM1Pk4o6YzlpdXgMQGtmJEho/aTy4TVzGkM4PQCe0cdjZs632HQwPYsdoStK4EInC
qzSr0vIcCR0/5ZGh/JSUENhJaf7o8/qrPWTWAb2g9Flx9Z1LZsPtBQSaYTpGUBhEWW2i01VR3E0j
5bm8tx5mU1JPpgb1/21XEb/9avtIOAAuwvGOYy7X5sA0K9NhTb3ImpODPCP9MTjzJRIa7Vrm/8FZ
BngFCpNuHV6zLgpbndWD4VUTTw7t4r2VmXrkZpTaxtPtZW19PHzyN7AG+qV11XEAGWXrjHDS4gyQ
O1LD4gIwpN2J63tWVlVHCd6eAKR26slloZ1t30eNBunjewcRaZKJWtlvUCHo9NUWobhUZo2RE2pL
3tJJgyJXZHTNjpdvHajXVlY3f48SrUk8J2Z0PiTDEeRp8ThkJzWY9bsDOqGCGggtYrruVO6XPtdP
eSQj6awxmjtSuQ8q60sOW8Sve12ApxHZrRj/Y55mTX1R9m0YTEOjekGGC8Sz1pyiONpjet4IDvT5
GJ4RXApgTKzVYvK6G5JBihQvkHWhdf8e4eKHqa3bQySXHtKVb2HnPjdm5gHTdG8v8frwmgDUBKMl
eDgeDWv/C8IC6DTz1GheWd1D0mrJFw3WZx02Bz1/42dJsMcpde3yEKojIQAomAYn5Z3l3ql6x/Mr
wKTdOe05y5LxlM1hu5Mg/iYbXYYlalbcyCwMyO6Vz6NRiL6WGlWeU8WgQx2Rlblp0DWJFwZZHh4B
MqW1NwLpiNHm67r6qCWdXx+MQUM/ZSgDCdmycEzbN0WqaNJZCGLJB71Vk/qsDxP5EAMCDRorVtLX
j3EkVz+iYir+7ZWpzI6BNPL3M13x0V4bdCTGwjoP0VqndIFOta+mzQPa2HVyagot+VUaQH7f3d7b
a7IHiq0glthb0hFAe6tbpyN16yjfUeqhWxe7YWEWwUWqjJaBlLZFRD4BGDq41TxE71qtLFp3ECIw
fgJZ6JG0IAAVqgxpfIy1PGmPTdV1SGvpaaA8+n1hRa6aaa2+45HXUUT8aDrEZAPMnK5RZLpUIEXo
O1RUJ9l6bEJEK/O+Dx9kpUt2TF17IqZwDzIAMUOwLv0ZLQDmvNUKz9Kq8ph2QhWvz+qd+3HbCr0K
utB0h9eNv7SAim6spcIz07ZEdldrn0O/lO+OiKxFQ05C0GjrV7oYTt/zmIvswkuhk3iaHMOEzxU9
xtsutbk5miNqNUDG2KPl2dXiUnbqmbWgFD+ha5+jUjDnaPpR49u5Ta6zQhbEtBgBnucO7YelqdSu
8qqbi9KLUE1924+y8rGp4+4UGAh21shEu1HU5DupqPhHV0FDwDsEzST3CvDppdEyqyYVRETp9cOo
fjS5nM9NUwTwhQYOolZS89AV9CAdSzLOt7/sRoFYwP0IweA1EWdYF9qRXWwkxN4o7/tpWp6TBmVm
l/Y3tZShrZqvuuEb37KQE3MeeqHPNKV+bJ7GWa4st6EFYe4kQNdXAz+IWSggBiR21MeX36LVrXCk
EVeAvBoZjM0cH5y7krefKZSlD0OZjt9vf4I9g6t0VVYQMYhznEu2kg9dnxvvAn/oX2QjmZ4DRGD/
wJqAPsKYgJ+tefFK9NnqumN5YZK3L8Douw86dFCfkB4/+enQ7ezvVhSAcgJ/Fp3sq/kyZdbDPEf4
0bP7wv+rASrlDvDC/rq9qK3zSVIkWLg5pXT/l3smx5Nm+zJhBhGt+ITYoPQxGbXm7TRKwdfbprZ2
ixl6mbSSwU4epEtTflTqYCptTEEI8LdT2/kZ6SXnwAe3PXsMsh0I5NbS6OXBQ0JRk9tMfOBXTygH
gtmpCqrCKzMzfVuiiOzCoqWdFBml7/uXJrA1FE9JypggXpqSIr+XDJvae0hXowNjOTsjNGGWMx7Q
t7GCN3IhOfHObb3lINSjSVcEYhu6haVRlJrVpM1o72Va3zSHGori8nGQ5Sn/dP/qSDIIqRpkrFfz
4VI2DVOXZKVnS37mJmYQfDJCZOElOGBOkpLOOwvbchRYuLnOGRSnybbauHieK79XOWg1tVQ3o0tU
ubliFscMKOIb2IKnvcGma4vc5vglxKUwCJhrTG44zSMyksI1hfKtXzkT8rGMIZjT5475oJ0sYsua
RmMW54QfD0a05cbVYxW22tDAVDereexaNRTRvTNZfxtSYn8eY8l8f3sDr08C3iEalqBUID9Zn7zS
L0q+ZFx7WiPpJ72Rm5emHGpkw4P+821TW2tjdkVI3tB2Zl5wuTZTa3RCslF6Jeioj346IgDo+7KO
PAY34sVCD2dP0Of6HDBiCbZNDKSBSVizK1b1bMlRxeZBvBWdjFFHGXictZ10aesbUteiVgfunaKg
+P+vogmZPCODSLh5AVPzvScN4/QjqyR7PvqaFu9s2NaSoOslGxe4R9roS2O5kaV9T/fTC3Pfcv2w
GI81rJ9355lAvV5ZWZ0zy4SCK5aKytMg5jjmOrr28ZikOx/uOi3DCkOVbJGq4RTCY159uFGfo7oa
R7xdq+JLMqnKXx16vafBqIsPk6TUA6Aff9yJIZtfkIkjeqEKEIg10CwcmA+X0rzyAjSLqoPSGzD4
GwFjbsfbDr/lF2K06X8MrUJ/oQUovrZZ5WWtn74pGgSZO0gcvzjtLtfcda7Jl+RFQIaFOAuEb8sv
icivaRi9WXrGpITZCV56xR2VRj/mikRvRrc7+wER98Sz+mzeyUY2d1HQzoo+l8AAL22bPWhiLYgr
2EiMS6bJ/wQohEDX1HpVHT9EwfDj9mfd3L9X9lYnoOssZ44q7CHC2x11O5oOiYqG8x9Yoa5gMSxq
UyNcJZB9Dk1SbrF5fV+jIFpXHQg+TXm4bWXLRUAxsGFgpejsrs9ZNKtaWuqll+ddcKZbSKhivPJj
TfXt421TW5/ttalVlEKeoJgyExfpsiA2XA3kRudmle5/+gM7aHP+5vpmm1b1QcWoLXBMXeWlPMy/
AbBMTOS1/XBPKGDrOiH1EBNOojVtr65KqRv7ONMJUXJRTb/Q/kip3aU2dRazsjypnrS9cLW1WWQU
dJkY14XoZxWuAsUc0l7FJQCyh+g31MZZL4LxUW1U4+X2R9xYnOCnJCdGfowIslqcFfka8yJj7RV6
2TIuLffNU9nBkHOkz9z+qgq/vb/XKqSkoLJDL0YwyKxCSCdHKT0icHtZNpo/8gn1ioOtS/meEthG
iZJ0CsSeyBl5Cq0f45bcEYn0MfekpHNelNKMTrUdVY+6XPlPYA3sL0lTxQ/6aNoesDvnizFJ0b1i
jOTFlAJ4G1Ph4B21ftwEmjaBbwV2aaZAOsNOKh6mPkD5W/Kt8e7XxsLWmvIq983YKiKFLztokjs5
CdrQVSuk1RlqvO03Gy4qnlB0TgTqGLD5MhZrOXxnSdgUHlJk7bk22uaiBpH/2Q/LeGdVG/GESQ/R
xiY+kpKvAqRWzF06xxPThRFzaqrlFy8jGpB3dxsEt+n/WVldLhGDrVaUdWJcMjbPo1WMX3Opt3eO
2+Za8EVaQaD2mcFbfrZxthJNT1iLYSFTXdm+duqscti5UrY834BAhBq5eE7g/EszesbWlCpOh3Li
p8mQ6g8qzV16D+GhM4c3VT08DAqzzGjVu7NWtzsX9cYqMQ9WiTQfZPr6sqmbrJ5aWGI9Ke2jRhC1
OEc97cpqZ50bwYuMjmEL8aZQgA4tlzm06OTYDcg28F+h59hzdUob2T6AHNcufp3eP+GErglPGKjD
+Kak+yt7PUVmeIxycNtK8mOMHfkFsXrrePtobX2911ZWmyf7jJHXpp97Ye+Xp24oe7fN6n/vN8IE
lSKYg8FCrbEhXTpKRhFYuadWvvqUy715whn2OLy2liJGwRh5gygMc8sPViEPGKc5oV4BifLYp234
ZHSjuZNwiAtjWf8EzkWjSzy+KCavGUv9eTYjCopg6xmU+JnEcf9VUVPne98GVf2CKIJUwyie2I9k
toPj3f6QWz4IZz8QLzoWvDpXPuHrvWUMcUYJ29Ee89kP3DIfn1W1+1o0ZAq3jW19T2RoGErGEmNo
qyBlGXkMNA9UapQl5WMWmPqbvFHiPS77jeBO9ZrUiryASuq62cXkVF+GPfPcSh5O34da0t1KTpNj
KEfO/W8kykaCL4UqGUWPVTLgOH2XNDLOXsxB9p3xH+WSMWt6uv3dthYkyIOA+7EqXi5LP5QyI83i
VMMPW1V68ocaPYCs156RkQt2YtLWFlEyYi4VOJmgMlmaqkqFMqKGKb0qsmOG0uxxTnYzRFHCWLs8
u8OUF6kU1D6rEkfoo9we+k7OkJk9HEcncnvNOqBb/M606n94VSN5E9D3Qin0figDhT5cACo1RdSO
Vt/SYUJXCUt2rGyg36uVXv0uwQa+c6Y3P+MrK6vPGMxSOKc1C0xHI0Y4M9KjRz3Ogp3q/eZ3JD0E
pinC01rdKa+gaDdKRvzDvByAF8hTLWjkg4co7Mb3uhSGzyiANG9Spydv1M3O3vHMjdglyvlU1/mi
GjXppbu0ZqdMYcgAF5x3ztsiUOJTL0vyh6kezLd5BGu8bRWWx192gsPdhwJMCoVtxlkNctNV6h9G
iE42EvDU1rHqZ5Whsa+ZMhrfC0av749bREcQzKDC6e2uoWy1ZFRVK0VgRh0TBeBOLZ7lWDU/317Q
hs8srKxiCVKXIUoqgGDnsk4eA7kKjLPplPUer/GmHYIv8UqQxf0WwX5VTXK6qG+SitVkg9EeNIY+
6kMyhdMer/9G1OJphqS2zBYB9lqdtLKUC3uk0eN1bXFKp1I/2UP8V1kV96OGaPP+JheHIgGBhdWH
U9RZwRkwFIW58xg21TtfcaydBHtrNajDQtnBJJCAQy893SYNiLqZkVVN5ii1ZffOnM3wmHXx9Pdt
PxAJ0io4MtPM/LQoAvP4WwXHokfLr2gULFW963dMG7laIWunpGvbzk0VO0cdF0apy22zW25BbVbg
GIV44boGjEJYRyyJBPvDaB5spUyOOhQD998vJk9K4pUYsqOVtfyM6ewkmWSBXjfiLHYrTR0eIms3
A9haC+Uo8LQqjD+UIlZWOrApWtVmng0fw8GquuL9oAXJToFtI/pSTqE2ylw9Kk/rtbRmWpZgOrDi
pP2TNLWyceLBaX8Nkq5wg7CyP8NAlbhGGEjZwa5iZedjbvgkhW0kJgCagbNdR1+pnhVe5ADa55lZ
g6xjBg7ajvFxqhCAv9s7FqZWeWJhOLEWhwyAMvtnHe3a+qFxg/+RETBKKteZiLfLbesyvUxbukWw
KKcVWPbmRy8H5vkPVmJRlgKphKTFOgEolUbNBuRHvVwOASoN3BYKWf7ptpWtrUEYSNDRCtn4dRNH
yzTYOWK+V5MGyDI7USu5vZG2T6ioDZ9v29rwdqF3QOdZCEZcPVMirdKbQeG53LYVfUVHjJfJQfnx
D6zQRIeyGwAvaI3l5lTSVJeAMXC2AcGWg6JXqZdM8vzztpmNQwXwj9c3EECGd9ZjsXKrj2Uc9eS6
cTu9n6fQ7KpDnQwMrOpQDDWHTA676eh0DVKFSRh2j33nD9G4c7S2vimRkK4H4uogy1cRpETKOCwG
P/PmMfg5xZHybCtRttM92lorHVPCIBOboOVWnzRrZPCNGheX02nhAUJAG5K2/othtB9CVXvS4v5t
38IulyjzDkp5yz25yThorA/UzerKHBii7pUs4ziXhnXkOSafgrYAA14le8xhm4v8Dfim5wIuerVI
BvznUjGZx/KN9u8qhXy3seoHy/G/ztb8IEUjzDHat0xPd06FWMLqGv3dk6BhwPuWUvTSX9vOD6ok
YejMz5sqcysjmL9pldp8tGuptj6GrRybDxFDOvWJYsI071wOm1+YaxQUNPWWK1IxyECkKEycDDZ9
20TFUJN6V1bS/mSAQFEPtw/NxiteqIkzsUhvi+RkFTgRikoqSyMXViLZOKKwptXMHPXaIdB52luJ
YexVp7fOhzgeonAg9OtXuzr5ujqnA647FoKuYZKM/pj5stburGzTDo812JTFhb7mZmMErZMmyc68
XnFyBEf62bXBKt5fo7XAgPEC4pUNY/5qNXpXaiwHsG8RMb4nGWX5FMTjHhPm1lrEmSMZ5r7m6bv0
SH1uwkJtcYlCkhNIbMvAs/XEerntC1uO99qK+BWv0vvEbGiz9xr0l40T/12UkE84ThB8T/1Bvv9d
BNk65SPGSBSkJlemjEzqSuq4bE7XOMehKoPjDGD34faCNj8bWRx+zWv2aopb9u20yA0+Gx3d5G+I
vPyDWdjaP7etbB0hOhlM+vOHatxqc6h6hIj8Ei4AznxnwPJF6RvHTWupP8TjHhJiI8WHr5FSmCGS
Ko7Qco+YCJDtFD4Lb+qb59Au/bdSZk4fuBDNj0wKAPLQ9gQBttyCugfcJ6gOUMFfuXg2lJYEaXnu
0dGqXGiEjEMZKrMrEMc7Z3ZrdVQkQMOhU0SGtSqbhkrSV4GkcrlEXfcxUuo8PbSqEZwaf/b/alGc
O8EmcvfpwgUZ93F4WmCZeZ/lN53jfgwHq8nPlt2U77Qks1y02OvTbTe5ckas8GqGK5L6pcDILq1Q
UqplNFyzc2drY/qslkM7v7dMP91TDbzaLwwJxn9M6LQH1ugLqQcD3kRpemaIrmZOVQ8RjHWKQ5w0
e7fHxpoE9IJhCLCwZDsr128iSR1i007Psd85NjoRcvxQj5p67wmjSPp72hwGZ2j41gMxdJPAu1dh
csZ1wjf5YPjfIA9t3MBAiM9NFLM83t6r609IZUqQbYvXHnFo7YddMxpjV8VnIwzrF0eSh19+NXQX
ph+cHYz2NZKY5jOwJkGuRs7Ks33pF7kxtX0Y1/FZGZn0RUVyeOyRzX7XT3L3rS40+yRLnfPo9EPz
mKNtdS6aPHofAFPaWfT1ZhIqBY05TDns5bpn0WdG4xtZxqIh8n4jw0T9EMWxsmPl6ogLYnCmfLlK
mNhDvXu5XIjRjb4t7ehcy6oERchovwxOP7lBNHc/61Ge3hfDLN9duxVW6aOCFadgeKU8YENFQu1g
is5yN9UfO00eX2qqzO9vu83WF8QOGmcgsK/rLxI8n3Zq6NG5ggzNTaq2O1QULXa+4NV9w1pE/gSV
HAecKfvlF7TNrFSCwYjO6Clm72stROEpd0I9BfJeDf8YOhDR2+v6LX61yIgxKSgcIdyCCxNHXZqM
sr6DAbeMz7OaKNEXR6qT/mAqtaa9k6gcz2d7LrXM1aD5nd3O6u0fo27W/pF+iuyf5DKp20eVvr/k
aWyx7tZZ2yWH2e/H9NARFdWOgn1cZO/kzo6RnRjUKZc++rrT+s8K4pfDYwo5n/lGaRMpOsV+1NeX
20u8PvFkcLRIxPekFLiOZDzH61nWQsmTTGQhXdhlkh9OlQdAbq24+Xbb2NUDQ+Q9HDDxFkaha/3E
DwetDHjaxDCRlOWDNbfl45zb9Tu7aPonPfXlvyeAYNSMnd67bfnaQw2gJwhUYxxc9hoPaA4Kon+m
HJ0VKbVPZpMDAEHl+95rnEYJVypUGnxJMc66dBcjsStTaUzOeODM7SOPRDV5YLqpqQ6A+1GcAlfR
JefKTEHS3blA3ky0NTiDnD9x5pemMy3g3/al4OxIpi8fkl5SjyncxXtIgyt/gSQfjK3IwBjvZnJt
aScapcg06jk6a31iv6dchNpZG9nqQ9u3YIhuL+rqxP9m5Ge8n1uCouHaOSvB5ldqXXSWRuUXsqGM
dU3K8+BI72ap3vHNrYUhG85bhgRCw9pyYbUzd4VUmOG5UP361Ka+eSY0V48+6MeH28u6ugoofYoh
KEEaSf96DWv0C2jDkYwgkE2xEr9thsgwXoZEtX/kVh+Gbt1JwXzIWyvb6b1urJH6BbNXPA0BDK8N
g1hWsxHVzXPf9Ipr1sTpvrUTd7THPSqKqwPHGoUKDfsGfp9Bj9XnHIeQ1gNHwY6hvkNFqj74yuDv
eP3WgvB7XvC0eUUFbGkFtjndhso9PjObGp7SQGItmhyf5qTYQ+tfL4iPxpw6bzcSPxqxS1ODNM+F
M+nBuczG/jRPtvKSOvUexPF6QWT/FtAJwhR1yXUHKDOrYK7tUPXSNkl+pjbvdkcr489BTcf3Xi/E
FNQJgq6DlvLvscxXr96cPK+UIVLnajI+ZXXwpuyilzxXvldT/tzU5d3nSxeALhH9CY9Xk39yRHWX
qQbFK8PWPvsdelWxoZZvUshnd8LGxkfEIQDmkCjg5qbYylcrqwH+hcD/FU/OrU+I7MwXsObJQZHa
cOda2bDEvAFtGfEKICyunKJjMou5ZEXx0inTUBgvO9csTdlD5WBPkOE6FvLgwAPh0mXLGAVbLiqv
p3Qwbchri6Bv3Y4hGCVNftmxdKzpAuz4xoazE27FeAM5scJU/tKYqQWq3AAo8xrZ0t7JUR8/tTKC
0bc9cNMKD3RGfoV64RoIrYCjLZnpUby2MafnCI6ckxzGe6/czT0CAU3qKFhp1oATuKERFWe+yHNy
5ocOzOxS6qscP/pVVWaz11ndtiYI0YBYcZ+svlxoBwx/lZYC0+Jgucqg1A8zmkMPaXk/lxxPUHI2
EhuIbakUr9y80fRcioCleHZYG49RlcfnfKrvZjcWVsTDCMJUoXm7qns3kWMnTmzw+XpluDS53j34
c1XvvCCur0TcDHwwQ62ABXh9Lh0u9KvRDsJEZTpJkBzKmZw1D7NlZE+qP+bKoc+YOjv4iDRPO65+
vWGGUFalzE4xDP7m1frgQJKiuNYhMYwD5zGDpOHQjo79JpzLu8n/uKOAnAgcF+gPLsjlIqVx9K1O
H5kLrunvK3ZruIo97WleX58qAW/BIZjhoZi0RnkA+ZSpYzuTlwXpcLCitjyk2bTHyr5lhTaI2CoV
RdC1lTLMZhjSw5kxnnBweeCrx7K192pHVw8GBsCBW0D4qgiJqDXeUyol22nScWRUQtcebT83/9U7
VBxyu4i+1fNsH5vQyb+mRbs3A3DtFkQM5tSBmpIv8T5a7pWMqFeoMffiNcFYn7M+mEnLrOqUlfHd
iCARnLiriFDwhPBCWppK/doaQkbhvcZmJJbZXMM+0B9PL1PTVC4aFtaD+DGZ246x8vXeEAxCjiyd
ZJT/+LO0ravFDPdbZHKBKf7fEXNTCIC11d93W6EwR/aEKQHcXEUqS46t3s87A8qp0ISRzM76z21c
6nutj41NA9wEsEqUlkCrrXL41MnisMoCzcubUD4x/dof62nKjhHYntNdS+J2FGg8kNYieoibZfnh
pK6YAlkP4Um0Qn8+TFofBG4uT3tF6NU5+88OkoEIjIizsK7RJjWhtwBMddEmW3KVMNRPIVMUO0Fw
FX7/s+Iw80KZESnEKwqZYp7HMMZKncfdL+a6LOSR/KCvj3KmTv/2mZ1ol2iyjWzH8ObyXhlehcSA
6wVMkFleStjcPqaUQj61NJF33uVbVhBfZHFCZZTp3uVmFS3T1yMyTJfc4jGXt5lzDmtp+nG/S7y2
slqLZKGv02RZdTH0bn4bFrbzPoZCY08gbJUI/t4rMGLUUABwEaBWZtTBL+YWZfNLHPZPZjt8zFmZ
a3TdfBhL+P7uXxQ3I21oMlwgMytrdpD6c9xm7YWJR308gkcrEcCbZnlvoHbLBcluiYTYooqxOrvg
t1rNKpIWktMGIFUuwRtB268Ypw9hV/X5W9kPg/KExpU+nW+vceOLGkC4ABXQfgH+tArAhd4nOlW4
7tK0wJPcXgYa8mCNGfTKdetrxs8kSwcQXretbiwYZ2RmAnYh2tBrJv/CVKrZ4Eq5pHEQHxLD9D2L
DCE6kCmi9aZU8aMt6c2d8svCfYBgIVZM71ZIIqwe5vNYB8mQzphVpQEVrcKJHrNwVl9ur27jyFFo
wztpL7Gl8sqMg5he4kRhfTH8xu8Oc0NO8jmMpmCPC2XTECBSCvhQVlNuWJ5tiJ9yvY9MznZvRYcx
gBpP6sc7ZRfEV6NVRnuJqE+U1MSveP2knEq0fCDSvGhq8TRKVnc2lNn3bn+zVbaDEcbzRQThFFCu
X5/spLNUv5qa6jIabfJolc3PrqqoNyN/9min6ly+9wPfCI9prhZ73PrXZwBQHg90KhvMiHBPLxdY
OGrTUnUqL3E5NC9lmaK1JinDBOWfZaFPYARNcWfX8/d6BV5TQD7I7tbvdMPMZGvQWK9ekIi4FcX8
lzJj9OVUpsN00a2+PdL7bH/e/sxbS0XjkhQZMBvDy6vUrpbaiJEStb4oNK5rTx4nkKOZThoG4UMa
qYcuL/Rp5zxcn3YALTxxuH5EyWW9VgZHFTuA+/syxWP9XDpdp3zIISZI30oO/FYHpsSk6FwWs1P/
dXu51wdElGzBOgr3pXK1OiDgUcyx6bPiErR+9uijSEUHo7xzUkrsJYOrYIZoY/P6WEt4Mx5Ym9Mw
FJeuGhNPUqvq/dBWe626ja0T47FcDwiVEl9WWwfO2M7jNC0uMnxhj2aWO/+iDNgfeVbm6KAp2Z3K
qP8tC3iDTC2O5/y6YmrrKbh8VS0udTAkcKN16OlGKA7f3qJV3vr/rfDSoSbL0Vu/QRlMMfQ2gU68
MKfCLQKzO6g+kD2t8PfKSJvewLiKQJgTZdZxuZZ9RWMwhi84GN2D3Q35RUvHvaxhc0G0apgzBlF8
5e1cqKECeKK4+DH5UBDV87HX++FlqKPm4fa323QJ9keMuVOKW5eqqtiwGkZiiosaDvNwyPxafUBA
GOIFZTKsJ8Uv1fuq6P/tFlVtCpkQL4LVX4ZKNSjIUxFjuoxaYn03IOE+FLIVvWSOtafYtbVbxEf8
gpE6LrhVUoTKA8JV8oRjqEp/gunKPIYAug63P+HWbjENwAg/2ZdQQFguqBHDIqMelBemf7vPcVqb
L33gNG+CSt6bPt8yBS6eA8VRBcK5Ko/1UmtWdYqpkCe3GzRJd5ra3DhOXR7uZHVb3+61KfH/X13Z
vM3mipZfcXG0uCqOVLrN+FiSCO5cJ1t2QIBwpLhBKYas9kjJlVkZlaC4mJk2PiShYXq1Dtvr/XsE
WgKoET0VUcxcrqaoADJXVYziQF6W/hMzxbnuKgw4+I9DjqrhH7gEhIMCSYOTW79pK199vFgeWju3
Zhxv6sqjHjjhOVar7DCpSbpzgLe+Hznif9OHore4XBmTG5B5NMR0vtp8LLRsPtRlWx3v/n6iK8o1
KMo6cDUvrbRF62Cn4tC20mCgYtK1XyDvVfu3VHSUYMfaxm0PBIkEm9opXDprzcI4NoJczR1iq2/J
5ziDfjNQp8MU2IcEqXg30YNkx92v4iANWaavBYhMTD2uKzmRxMQExHD5xcok+b0ZP5elW8pzexwg
Sj/d/pibtmhPcY/QqKKUufyYva6WUm3j8vYckjVJaVeXD0Ves2tNEGvva8kadoLulZfwiOBhSHpK
u0DgFZYmy9QIdZ8GzkWeoultSmXYTRH9+HB7YVfhiURBtHNoJ1IIwc7SiuSPemq3KVYKI3DVutWf
i2LKz7FTTTthY8uUGGVnrgqMCdMVS1PRUMi5ncNcP45BcaD4XT+UIrS3cRTcB13/TRUpQAGIFHGe
uSOXpuS8V3PEYoNLlaXG2Zdk51ntrPSpbk353mRTFPC59UVPh7bv+gNqpRwW1mQElyC2EHOVqi95
Mu1pIV65n1DyIJUFig+6ldrdcj1pnvpW1PTWWTXm50xR3kT+YB+QLvnUS/6d/QFiOs0hGlS8lSFa
pxOyNOaD98g1VDwuMen9yWz9MD3YfuwfK/7anTNDv41REhA59H+4o6UxXWkDoS2TX2IjVo95ODuH
Wcv3gJK/i/OvYE3CDPcVj1mAAKL8u7pMmGMeCgd868VWW78/pHnXlG7YRZl+Tg27Kd608JeMjwB8
02Ndcrsd8iEKn6tQaY0dHPnVXorHLgEL8WSwwgSv5YqNWejR2Dafd8odhLB9Rz6D+zO+2XE9vm0g
jpl2rrZriwRlqrYiYxRMpquboJQtv82rNr1ErVl/bSzFf2L+N0ve2F1iZUfgM5GyY/IqeEFWxFyn
KD860MWtp2GdtrWNutTTS80E9SGLMsW1R31vUPAqokCfzAw6aC7wtiCdVp4aNjjx6Bv9Zfh/nJ1X
j+RGsoV/EQF688pyXexx0hhp9EJIq1HSe//r75etBe4UWSiiFhCEBYTtqExGZoY5cc5MN4ZIpfch
5WgO5WLtURK/vSa3HkTODq8UWZhMi9YrcjNOg2jr7hr1YnpvajM6PnXUCiyqyTsvQwDQ1azeN1AT
vVR6Ubwjb3P+HIXl+HFoxk8OV+DR1NJg0IboCnzlZkKXYQ4ApHXeXIuia76DI9T9xuvSHWfdfkdy
aMAZb2GEDgDq1lnVVguXyRPttR/MPjpNtqEg/gSdwbPBnkyjyc0koS3993VIuYQxwqhR211dRes+
5qWVnWejTb8jmqsfH7942yXRwgNfRTWQhdFNvl0SYwFjNipDcS0TyJJ9e1GsX1tdnb48NrP1TSJX
8AS0kB1EVNbA4jmrDQK9BTOdbR6IYOCo78lw4wVy4MemNueb0gArkYTM4ItJ3G9XNC9uzRxkuVxr
MdZ+VA3CTxMjPdKsbNCcL78/NrdZGWgx0Ly8e3ROQKqtYqHWrAFxeUZ/TRd0jbOq02C4hHaHx30P
QnzHFAEeIx3y1oYQfOV+dS9Ud7bm4Vr2Yj46rPRDn2v1a1mFTxeNJBqa/jGVeNIAkt3bTYzawoYM
L9GvfQ4jAfRuFVNYdr4TmMgffHOL0NdiEIoemg1ycQPNWOzKq2ot08kGO3GOxtBBDDWN/xxMpMes
otLf5TU36s7pkl9kY5VCHE1lScu0zm2MyfCU2Zv0qzoY4amJmua0dG589ups/KAt3fDqFGb+obGz
8G94PfYKFpsTR4EHZJxkJ6ejp67bvWZZJQxdePNVaWz1CKH/BMlg+3QChxXyD3hlwUHhM6ucHkSm
m6Uap6AtpuI4D/Y/Vlvrx9HW9mpy6/UQHpEoShp8KMklyPbWVUIG+7N0atWAyRzl48g5DyrD3Gvh
rV3lzQqVRWiFJLPQ+sGZCGtzL3aXIFTdSsJbvzTm+IsOvMHvIusPUMznx+d6fY1Ig0TnFGsJmnlP
V4cNSYZkdqDeD7LcnnzhRPZxniLHN43sW1tEnx9bu7OJcuhCJ39DwWtDOdjUVmU7aT0FPaP9R7NR
wkMXd/XO1Sg/xc+eT7gDvQ+NeAq0XMbr/rgiI2rgd2Mg0qL82yo181hOy3CZ6jB7CevW+D1LkuLc
lbsh+z3LCGhRSZItDrz/1kk6I6xzy0nGwNSS+ji1S3vU67Y98nPms5s75ad2gs8mrBvv6+OdXV+a
cs3ERTRu4IqSg+W3lptsqhZjHIcg7Qr1BBRfOSDcoPpFuDx7P6OpRVsNySveL9LVdWQ5xcBQ9L7o
gr5a7C9QHTD5XWvRl8qZ9ib83v7W7aek5EQBXFLwywRydUF7XaZG8aD1wWTYiYoe6pJHQaK09vCV
xzGLj5E55skXd2yEeJkHI1r8dsoT94M2eJF28FRQQgFBlVBOc6ZO4miZaBTt3LTbvTeoMkuEGo/W
dsRnNM1x1KepD5ijAveBdGD1cUjc8uz12R5U6J4t8kJgEjgxfdzVhlhDGSctirhBnNvloaeU9m7M
x4izVE1fH7vU9rDiyEDSkZPn7d9QaKYi0gomznGptGo/e26nf52z5EmdNtpFwFeRF4GdRQ6grEEL
apiXrSvsNhh6LzzEmZ0dhG12O59okwu+mQHhRNKHFeqyt+dDL/QQgDHyMYtplH+q6Jn+MwkoNLsu
6U5pZc+vEYogZ/rR6qnu3OhqRaP78nhD73w7xtzemIJojTHdf/sb8tBapsRV2yBN1OKDFVbJ+0bv
JkpZ+bRDIHDHFAEN4RrziFzt6zpSbOdJ5ZazF2TDkgZ6ApSmtpT+YndPY1uYkcD1JcsERR42WLrR
TzVUfcm7dghzN1CzSvNF0yZnIapw551aRzPSCs87N5xsUHPJraw4JsAgwvggcnpxRqfZBZKUlC+Q
aofnth3SryYBT+DleXyuZju9PP5024udkiqDbTIXJE9f9zWXvBiQvgudoAYP+H7u7Xc1EfeV3GY5
Ey3U52XQtI8Gcw7Hx4a37zMfT473SpophnNXPqOHXWtZS+IGppP9HtVwpMNhm0Jumc1+K9S9+GN7
5jns0Mtzi8n2//rphOCnSck+nUCJUyg8RT8GLQ/O6fGi3rTubq91qgN4jWTGo2SwrgpS268B8ih6
oBuo04E2jKwhIE5V+6MDipmL25uiH61tlBrUx7Vbfizczmiued6UMShJXh5a5p2ufUzzxomvINTD
38a4tnV/dqdeeWmbMny/ZCVc0D5TEpbwM3ABwmfgpd0jut76BqhhYhlo2HmqyGlvXZOK5EwWZGkB
HR+mTOawUw0Eu6Zs/KhRcRnPhdJaAAxqhZKTa8+VtjNjuvURcnSaF/gnKj3kuLc/YAyXDrproQeZ
hky1jwRr534VhTv/5k6Osxwi9qXfuWA2joItqQvFJJgt0Zyr+1QhMGCqtUuCZsmmS+pF8bkFBPHy
2FHuWSG7lZhKUtwNYeNshqVFBygNzEqJwqsZ1n11gCphznbehzuGmAhmtgbnZzlrBC4DYJ2WLmMa
ZG7F9JxadKdaNNGXp5cjiX8AQeEtcsr/9kM1cdMpUxRnAbgMRmKtuT4kMTyHj61s7n5qfgwjUTLm
z4A7kWv96UKumtgypzGMg3KEkclOKv19qUOPYejZk1KGxCDSFIUxie9iMGnV1GqzFBVyO0kC0ETL
Uamn8IAIjfNkXfHNisR1gLegsLimcWuLJirp0sQBxmpSEy0r60M6ReXe7bfJvlgOL7RE8FLl4Dvd
7lzhDlnh5UUcDGPj/tKli3nKktq6TKYq3o+OUl9ojWpPVgfk6mhLA+2SZL8kLLdGqYDXU4LoWxCh
8fonYxzzn5k7RO8iZ0g+14Y9fkpsyDYf+4j0gZsLmPRLVo/4aBLysS6iqtYwm1pqJkGuK/k5rGMV
VC+35/NWGP9jABAEIBgk43Zp3uJSlDXjNHCS2DiZAq7LUDP3wLV3/B0/J4wE300fd/1ERlGU9nPu
pEGtj2NyQSLMXM5G2kbikHv5Lnztnjmqe9TWEbTh7VodLwc6ENdQxiqoGxEG48ST77ZadAZsVOxc
spuXhTIvlyxfCQgsyfnqki3noWq7uqqD0DPG6ugBxMg+MhBh5wewyzpStbFX6YRbSz9chFFBAPj4
A27XirAIwDVqVjLKWzd4h0q3epc5mMAYrOXITv+t8nQfomHZO+Pbo4clNvSNfJLOxepqFKIp4C/s
6gBylfB9pSgmYuyO8wuxuHFMJ8t7sZwlfo66UaZQcGnwbjNaCRvEukQWDSCZrbgrSdyW6cLAY3uo
J7CAQ50WOwfuzk6CHIbhmAlOOmbm6pSHqRp6WmiXQa0hHk6NRV+Sw6iPbXvSOjVUduLVO9tJx5VQ
mcEozt3aSUEIoF7nEW/YRjSetbCb3wGwmT85TD1+spdM+4Tm057e2SZGJyPlNpPKBATqNIBujzvS
uUNahG0SOKQEH2BrM07OMJVXRuw04RdV1Cefl7z2xIcqU6z20uW5s7PN23uNJBLNEWa2ZSNz/RNm
Rt6NcXCVK5xpMeLljuvzeOx1Fu9Y4cnjqvak3j3FutuF1rNO0yVuwutSi+gT03XfmGNNPj8+e/eM
yM6TrIXzyKorI6m+dFZtZeG1iPPsXMxZdzBSyFkfW9n6pcEkBBBRiTggsVl9s5QrJdLNQgSzBqfF
AmtlUOZMdUaWssdttDXFpUnZSKb7JIxr6LvHVExhGWMZ5IyETQcb3SKInC3FiuHjGaHhfryyrTeS
wuD6yEnB1A4e5vYjKVk9zHbjZkGVZvoxzwwjyNIFaL2YpvcxwnFnzYmcY9WK8TSK8Ulqbg4C2SpP
BNPfXMhUUm7N55l8d5V+CdDLypRjaRrARkyqHYOP8MS8R6a39RbMUaxhPlJKVq7z44z59rhzyiXI
s9l8iSrPPSI9Ep8e7+n2EzICRBsIqCg1IYLY20V1xAxjNkdLIEKbfkljOK3vdTl9oBCOr73q311r
iGXLHaTmtSnudxOK34ozB5patxfLHlD5qfHSFo2mb48Xtt0+3jj0zRBABhdDp/52YV5cjBDpTwNl
cKMW1MGThPkgE0T4YzvbJcm31PQIm3lu4Ila2SnA6JGpDYERDqqPiGL5ksFPcO56dU9V6t6SSNHI
TN/q+2smHq9F42kBPxI4Sp+/qF7Rn4UC6e3jBcmNuQ0k5d8nATSlisnmXasmZTKYXtECRwVMD3OY
USDSFaHMDbf5OA1ngnX1yeljzpYERRMrg+wgmVp3CJ0i0qbQrbQgBalxTBDLPogmdg69lz6pbf5m
ip4uJQrKL4BTVx7f5PmiLnmsBcZEH3cesvwcIcu9c66230reh4Sub2sCYn7rFpZezXABG2owUCk9
NUKD06ua9+TU7loBgojyqQzm1sWdKNag6hGuGjhp2J/n2lp8o2v2uJi2xR25VZJjR+I06DuuFjMv
Cxwww6QGi9OI6Yx/m/E/U5brxWsx6Z1xcajImJ86ZR7qQ9NYcOQMCpQ/J66eaPyYqX0dvVRF1bsv
IrXAZUZWGCmKr+Z1azG3mWfuN20u0vykQrvO/2Eo0CpJ2ojI1Gorb0+16t62ybFpDSku+JTXpDrJ
pDcNoeFMyT2ZvunM2b9KfP7eSdpeDUwQUX0DiMWjQfX21gcEQWrWzf0cOKFSnNXCk22j1D0Yon6S
5BWnlsNKBC6AoBnSXmd/fJYwRoyTi9UswZJXI8NnsE75Rt20nx7fD3c2jzo0vibbOOB5VxerWemx
k7fJHKgEgYd5rnXfGVxxfGzlzt6BFqCeiF4r83vr8xNns4DrZZ6Crmzql7mBsCSu8uhQzt2egMPW
FCwB7B/dRSKnDbW2ZSpeXyZhHXA16B+yTNX+SLzJeGXWRtnB4dwzRamZ+AUGnTsB0xxPnjMZTdAS
tr+gxlIeusGClbpydwCh23QBuhemH7FFu4cQ4tb3kL6I9KRv6kDXgVb5qcgV21eaQal9UIhlfh4m
LSrPQI4T7+kXUSp+khvRSARbvuaELLvStXqOfFCXs3YFn9idWkVzznlMO+ixl2zfKjRGwRvJSgSj
euuZQIEYmxlVdhM0hZK/tE7mvXRaURzyPh8OQ6/aO+n71vfpM/HeE/1RlaVrerurVHqtsS/NPIhG
L7+C/TZPQhm+PF7U1kkwwjejt0irlFf41siY5rlZF0seFLMafffE6BxnJlWu1BPG0/OmSEhk6x76
yQ3AFvxzrJJb5QFNq/4QZbXlZ00ojkUZRf+DKTDeTDuSxVLxW60qlTxyYzjmQW9bP4yl0V+YKhNH
UXXmTgK0dQqCMUDetLLpnW/It7xZLzP0iOtgpBP6V+6YRRkg4dHPZ1Vrk4gOBZXCnevqnk0cntxR
Ii5A+N5+M4BvZpWgqRCIJeq/wLTWHpPciM8iqeI/UGP2duzd8RGZGeD29AcgoVmVaYVVquqiFFUw
eWam+LleOYtv1mqdknmp1T+P3eTO6uBop2zEP/TE1zHuMI10y2kOBGT5sFybeubXrvYtnJTrtEzV
+bG1O2sDnS9vLxa2xcHZ8WhWBqRm9KmQyjpXfaE1J+QCGvECDLPb0xu9c6aBENKOI1um0rBurLp9
u3hVFoMtcbPpiypIYceqKT4/XtSdLaQhDrnJm37lJh0ZZxOali7s6XaW3lmz44ggqLIuHRjma4r+
6NOvNGAcSVoFFhO1gHU3xyxiqkO9GALABa4vDGsOrEq0O+/Znb2TFLnApxjcAL64cntnLEpDZ0gz
mJIBHFzutdeEZtXL473bvmWMGvDXuaBkHLXG4CQ0CvRYSYdAAcX6TV3m4WguqX3pQqc8Iubevldm
Q3v2qscn5Egz28gVAqfU7Yku1DixY+gdg7HRjM+xbkSfmtr5/nhlm/3DCKPfUpSNOJTvdWtEzG7c
FZEyBGIGmzAnSX4o0miPHPeeFfJg4l0qCUSJqyZIrhuzpxCbB25aZscuNwff9Ja9Etrm2MpDBE8a
vXx4JGm53a4FNh2nL2EVo2M/Ox/RDUUGwKmTj2ORi+e/DfUQEMaUQ+XrvzKVREpf52kzBsqotHqg
enk3HSN0jZ4da+D6Id+hvMv3pxizLgt2pjLy5Ysx4JiZnx1lqH0Dld2vT3vB2+gO0RK5AqWY251j
ogGJ+wZXsyYxdxSs+/7a2bYV72T2Gz+QGpu0XcEx0wqD+vzWTt+HQ8dTMgUxvn0keZze5VHVPHt9
Y4Vb7g3FTNvVXa2GWWZvoLOvBtqcxYdlbCO/HLzsVHW71IYbl5OmOKQE7WD6OUC3C0qE0c+zlqmB
DX1Y7uduOBDk8oEIeCOKMKfH32lTf7SYpaEdxb8Jb6l73pqbFtSvrZiVgXJMzmrbK38MY29+6fI4
OkcEJcA6teloGOGPBirc62PrdxZLfEEdXCr2kUzKr/tzE3hSiglcihrEkWa+2qXjIRxWxIfYiOud
x2Nz4bJQi+6lJKcAy7WevE9sK+kdpgMClcrgYS76j6NrnhQ9HU+Ok79b8nKPInnrmnLYkAMt53iB
pq1S5dgoc2MGDRE0TT/Vvq1o/2FMz3sWXCzlQz0gaYbkPGTQce2bs5EkHAM1UIwKpOHgcLJLdThp
ldPuPFrbzwU1lRzUAawlW5irBCyBKSFF1VkL1KIIf4zdNJ6KyikPRtWrO/3mO6ZIkiUjObsnMQK3
nuEVw6LkbhMG4VTGtR+rk3VSGVj3Q+HNz9KwsIUyI6cRI9Ex1OxujSHmyPXvJSGJuRL/YxdGHhh6
/aQMH91f3nvONNAlcGLUVW+tNBkDjXmYOkEaj8Wpr3RJPt2UO5nC1s8ZEwBQITF8ePlavdwFdRqF
amoHSh2X5zQWaefbY+qemCiJr2E/TgcKBk+XcdESoEHPLAThJv975euFEF3Ks+MERmWMPt5TXhSz
mnfWtgk4eUfoAkkD1FTZ0NsdHEwNvHSoG4FRG/rJNurolySidyIMxXnnCqN89k2WlXZA2hIMSbKw
prOJZB+SqKB9NWqEy5mdLCElCbPfnrwEeR8lUhnUPG8MA1y3qwrDYlRQ2cRKKsI/utksfC9vxndT
v4w7G3h7JXGeuPpAKJFjSbbZDXCOdmMIn5LWnyt3yjEDks7wJ21U9qZCb4/vv4YIod90DeVMzupL
jUVIdrCMw7nxtOIspgEswFDH7xAs2mum3jdFFkKrQqL1V4fXEElEL2MezmNnnCbDaD+WWjf82i97
AOp7m8cLCcJbwqhpjdx+J9Ey45G2LmvqqOKPXtL5+WzskZzI9/3/WxX/7hypAXOYxII8y6vlREj5
ILuElbYzxauYTOusxEZ7ABRmHzJgB7/YpTK9dmq/k83dRgJvhsmHeahwD+CBazes0Q5KdDRIzkIz
lAuI6ojAsKvUi2pPzTFJavUFzKB2RoDWO9qZuSdidOc7ygBYdtB40DbdhRphz2RZsN8VSuGrY5oe
2riYg7yokp2wYwXY/+9a6brS+pRN6zWPaqWYjRFn1XieCxhKwlD3LkrRDBfDFO3Rhi/e77VlfpUa
41Ks0jnFGgoKs9s5vqVN5UufQ51SLKnz5fFVcMfFmBmlwCj73DIvvHWxKG0YjxgS9qArtNMi3NIf
hiI8Prby1kJZ+RhmKH1Q2oHcav2ptSi1U7fox7PZgAYqgH18MJkVR6a7DY/paKS+yFr7Mlltd1Ba
FMaEpyenxGm6Xx//ktsL/d/vwO1ARQtoi0RD3K53SpWuFXkxnp0wsv3Mc5XXmkkpMHphdx4q5bn5
8X/t2RC6kyvAbmuvMXoCnsF0pGB9tuMEpJKgEddrZUVLrtijZdi6sxwtI/ijBO8Cwlid43ZZNIjy
DZZmjctHI0u9r3mZpacEcq9+Jwm6b4tGI7MuVMbXTVRIKeckmtzxnJg1uVYL44MPCgMVMKcbvj7+
ZKtpY7mHLExqCUN9SiV+3SsZaQJrImNSyG6XsHrNhkb0H2bGccdzFDmd8ducuvYndQm92LdGoMZW
oVn1QSjeUh2MSECX5utpSZyyswvbwwOYjMAAAnqX13qN3DBBhFTG7Izn0MrSX9wMsbrI857jvvh3
+SDAwBeASaQJv/qumZkrTedhZSnyPjDsQvcr1et2jujdtVAEkK8AsN41H2HqiMEGUD+dl9n7B5rn
7OCZU7ITDbwheW/vAd5MKA7kXKKck1odv4Y3pVK0ej57Y9JXMFaGUX0w4T3r/MloPeUA7R3zdmU7
utXJVMM0v2SVIZpLCKdY+6rNs54fezVKzU/EovV8SJGZbq6tTQnen7Wh3ast3XF0qH3klMHbcN46
zByWRY+aCmaffHJ/mxd4181o/A5sc09Z487+E7RA08ZwIyHgul9hjOAETDecCF1Kxa/yNj3k4bRn
ZXv9SUUpSt4Q0zArtUZOjlo92W3azOdRnpNmAeKn5q+GgMPW6owd/L0MT1Yfm/APeCYBrYS6rgoL
ArGJamaE6JwrWX5welcv/NY1lpNlzclrisDZOW2H+Pvj6+Itr741S15FPgJ1BK0Lpotvr/gh8dKu
p4t/rrsy/CdkuLi9mGYyJH7p1Zr3ncdn/AZhTua8lvHYCx964lQ7e60We6fYFubfCjB089BncyG1
KzIj/JA0jpugSGW23UlrF1v4mlQS/uH2+vKOBlP2rVvqtAvMMhHwRVsFWhe1mruveo7iul81ilFe
4lC3vy1JqLT+NI6R/jGvqqWlvb8wJSBliKoXvZ9tVBvDarSDfqpmoZ2MKc1/qNCnhZcwN6qK02HF
c7NzMrfu54IIo1Tx1lAloLrdtERfBpuRSIOpnaV4iYAjHkiGn4NXy6uMRIBJIeRuSHrtdS8/MtNk
cvTZOWu5mn4omR0KSrXam47YBrQEzQxd6XT9gBSZcq0/1Xi6utEyp3Occ6lU+Sczn5TzqIj5Q4Ro
+7Fphuh7yBTP0WReZqdqd8cyM+2UIcm2ZV61qoyUkFyU7mC7Z1MbXuzJjP25Mv5CYOwKYdeHKbQr
PwyfrEhCs8qEiwSSS1UeavtrbQitcPWpsBvrPGaNflzGaT7HtabuPHbrmxArcuBRjs9Rv2Ng/3ZX
BVeXoM9pnbWGcogiYvevrs89GtJW9FQW/LYg1EJsE2vyX/Yq75mrpkwG6i9nNUVSA4LC4fc5cZc/
Hl8U67uQBVHsocROCAPzzDpeEj2ir3IG4Zy0jWUf+mVpvoTlmI5+3U7en65VqXt03nf2UEr/QCJC
rYSi1upqGjOmPWc7swkYICvs4yY5j1wzJwAue9Cpe6YYV2N4lMIuaLBVfWSwi0ZzZkwNjtH7yaIP
h0Rl0itKlj1E6b2NlK4HJaIc0F/H1OgEg95ZOvscTVN2cEWq/yGqFiEFewo/jUvpHJ7+cPTAuUGk
JCxVGfl7fjrfS5FZlSaxEKk5ioOoIZK3tXS+QOfaHg2yxf/BHoEXTWnCaoqQK3s6swxZCHTsXCex
8w4rxXnOl+piO/18yjWl+PJ4fXc+Hek4tCySWESCV2/XZyY2Ibu0R95a/FbWGdTUWjF/b1yk6B6b
2uSlHALJ8iGZcEEFo4Z+a0uDknPo6iw8O9PQ/I6iUlgWcP72efd771aZ+2tnuo0F5VVY6i+R1kIG
VTE/O14tTcyvJU/GAM9cFqlHvUjMRtZNm3LnR67fJupgZKj4EI0xjyrw6j43KRxVtak459hasqPZ
z90xH9sfj3finhHaUww+ECCRRq0eQDj1aJFBuHk2E3QDmJBU/Nnu9mot8q/8HJvIpchaCw0XWTBd
W5lFlSXwvXrnbB7b65i16CVGvXqarH74NJehuJqLo56cXhefnUFrT88ukjeR2tSbMpLEt99+7TSp
qiHrE3FJRnLQVBja2a7Svx4bueNTeKd8eWl+cP+s399qydyy9CZxiVGiJtZhCIk5U7qd8bHpF+9P
LWxU8zKMnaf9GpqLGiakw1Y3HxkCh3dalK5CPWJMvO7dVOv9D6c3xucEyuQTg6CCxFCDw2QUZH1n
ITUeJr0poks7jfbFSHLr0jd59RRt4X+tsBOMsHFWKUve7ncdmqURL1l0ibq4PqhtFlEKj8qnvypr
YXyGiINhTcrDt1Zo4M/OXJbRxXBLw7enpDiM1A13bsHtAQFRTDgvyaLgM1uDi3MA7hVUMNElpyDO
v2r3MBldsdOF2VihVsJkjs2oId9lQ980TF4ozLLBiubFpxb87yFB++fZtfCXwZMi7gxGTLaxbnfM
NcKoShIluiiZHcL85il/1N1c/vn4IKz0Q/n8b2ZolVFpJ+tSVw/Hohj21LcIGahDbv+zeJO1fNWd
qLJ8Ag7xqQ69rAmUQVnUd0lluj/UOW3tkUgE2Wk/6+IxPnYTSMq/hhIxxLPwtPRzlZiMuQ25M7wX
Ylq6wIiKMfEXa7GiywAGOz7MVSJaXzUKmOxUVfS/tG7PFPTjxW0eKdYGG5qc2WW8e0O8LCuTdkjK
xNpqCAJNs3xNi2QJlDLdG5e8Z4qWuxQkRqsamN3t11LTBEk3xmEuVmajj5AjaRTTRvETL96bQ1in
rJJtDbkC+fRK3p/1U1Mkjj2OrccsfZ2/dFKtxhqsv7iOf50L+1OPGMTTu/hWe5Wk+8hDrRMiBU7F
yjXb5GIldu0vaGNDehgiAETb9vzY1J2TRcApgT/EnkShq11MPDhGk7ROLlWqZxdPbcajlRrP6TG8
ubyMOukjIAApiZNuv1VjmmTEepdcFMZoD/DCF0dHa8Md57u7FvIdyhjMtFF7u7ViTN08KAnlqZjs
7zSO2nhIbHhUH+/YOpvDGWRrgkiMjJWy2Co2sqAUrONYSy6DwzVUm4X52mS5xmiPqbSdr1vt8GPW
rOxqQn///bHteyvELpUnajUQLK6ujjIfReo02Cb7qY/eqM9HBRbop5Bn/34tMiASEjI7jMkd+CmS
LuuxrFXFQWkF4upjGTEbuCyoTv0Pa5HMlKBtaDKs07ksM8Qy5GpySXNLPTiLw8zConrPvoJEsbSR
GAShWEyQtbrT06bvBi3K0ou+KNGLl/dk4G329fFS5LbfxG+M9NBM5x9w+zQQVkbG2DTmYamzS1f3
cMAuVGM6w8pnH1RQfHaqRvv7scHt3UdVBmpn9OLondCtuv1CTj6EDIRQPLKibvi49LNxrJSk/ttO
s52raLM0giAKJoDoaDWC2JIe+ZMvjLALjWqjpxdtUlr11Rx7LfELAen8i6nTL343FQNzJo+Xd88o
DQTiI1oyUFevlid6lYm8iEvJrcV0nNVxvLjIQTLezCik3/EV/vPY4GY/WSVoRKnRDJ8BKevtKo0y
c8KQgdtLNumVdwojB+RRGTnupTMLY0819t7yiH/xR94uLpDV8ghkReyoM9YgOvMh8e++Vm3o/sUV
bbwPFftJhQwONMt76xRz+RLbrnsFnc30ioBk7ZI3U/1eCTXtFwUY+p9VQ1KuiXxPUvjeAhmLIAun
aSCZvm63s6OCnC7ggS7FPCc1s6vKYBy7TiQv+eiEv0z1mF2f/YCUhsgtiEQ5EKAJby2KMMsUDV6l
S1gsdIUh8w1SN44/KvNcnh+b2i4OUx6DqhCsUCpfN8ZbwRhXNhnFxeFDMYKhVt8sJ6ZtkQ4iLF60
uaqeLcMyFiEnE+l2Ufpi6mO9OipPsZl3gD77WVA78b4Cl2t3spLtGaAsDxrIlc8n65L//aeTnrqN
PsX0kS6TRkLtK1UYfxp47L4splj+ebyHm3eMBYHRYf6IS3Mr8sNQUJ3NcV5eaOyYhybl8j42tafs
8Qi8kVbf3MzSkIRpg9PGG9c7ZyrRoON91UV4WfJ5tOO2PYSLG08vhMOQwc2jl/qlG9dtULhxKz5w
1YmvlRO7M+CXuv7Y26nR/zXYCfXZMBMWauMqo0x+mVlW+LFKCua0sqiZvoHKscoDQ5xiCRjJW4xg
Btltw/E/NNaprzXtj9Lt+6jwKQBMXuU75lg+W0mXjkLSh24uMZ0UB7z9hl6xLHPWuvlFmeiaDWmo
va+SePn6+OttIqCVFXlCfvIUoE66XqRGztfzEihnLfdQ5j0KK3mentyky9jXqPpS1FV2eWxZXhzr
z8lFDWqIKTlZRri1XAGlaEUm0c+o3L4wIz6dQr2vD9pU2b/CKzK/1JqIv7jMDL8Xg4Yb/w/2GZgj
AERJckN8VJliVOCmLaSWZA7XVp78ESnpdMgrJftQtXp0sFCNe98pg/ct5tl/Ng2mQMFcDQ8HQ+uU
plcPRw+CxF6KlCMapu7VNoblY58SZjxe5GokVT4XAHDkGD7gIolsX33f1stowCEHhGK1V3VXdck6
y4/juTWuNFqr2bdTXRn+E/WGIny1dJb8SlZaa0Glt7bql9roMmGq2FEFa1OqJChb6FN+qAoGYf3W
cSZ45bNajQ9jZjL53HrFbF/h2yuS195IG3vHXaXT3zqNfGV517ndyOvXPVR2CEkFUDZUgofSn7PM
OWRK/wVamuX0eOe2T4Msdsv7jAtHh/Lr1j2bdGxMSN3LC1zFluZ78ay8KwuzuNRVWPlGr2XPqfS8
fSrKCCA5OQvUQNfhGQQD7jJBk3CZS5GdliT+4jWKd/D0aA9vsb2yCXF5Yak9Mw5tOKtEcWJkqid5
Ky+CofzTMJrqWa2GPazy9mqhiERsBADMxfvW7SR9qdylj4zq0nnhd1764WAO2ol7VD1AbKUf9FL5
NNfmTvRw57tJV4cKgiE6Ksmr75a2oqpGOGEviznHFzOBbqyph/JgLrk4DYtRfXvsJ3f28sbe6hpD
JTkCPDxWl9Rp1etiDGhZk9ceHlu54/fQgRMTMY5AEL32xt4lAErGWdJA1F58bJvMmZF2VI0jfA3O
zs18Zwvp4HIpQbso2Unlj/npTSijouyMvKwuZWmAWpvGfyZDfIuL4sfShX89Xtid7ePyp3nFVci4
3zp+hhVUCdOCKKuo1OYg0AM95qa3FztsrTAoR21EwuBcvHuV5yNcY7roT/SXzHNayZPbKX5oD+Wz
cCH2SyqWABgFNkW0ssq2hyRPXafCzqC3ml/bi/Zii8w4Pt6zrTNQEXkD9krStg0DYRuFNuJNS3eJ
9VkXh3Di2TwNlp6YF3vJ3b1hgK070PiV1St8j3bVGlHS9U3St+bUX5yIGSXfbdy2eCFmyOIPiN+m
5aeq1ZrnJm7lZSib+7TAWCc0i+s+hqI6md1qKiLnml0c3SZWDtliaNS++703crudEtsluT/pRFOA
XGU49M8qtdYU9RJ2w3iIwjg+VrnbXjsGsnZotzZ+SDBHxZsMzoQPaDNtnuLsxURV/CKaejp2oq7P
EjO58+i/QZZuXkn+POkMCIk3Ask1p0ujhX2KSgLa7WPR/KbZXPAXrRBxe4jSUZinvjCb3+fQ1Lv4
ECbNOL8rtbKdX4wU/KrY+TXbNdMYIb4h6aFxsZGnNPN6VIxemBevh/Q/7Bz1MrrINTw+E2/DX7dr
BnSGc+KjJtf+mnvDmaPSVoFvXYbcSpdT2zmi+ZCYS1wc6VEprh/bUdb5/ZhMyit4UM8knK+09F1L
0W0h45v+j7Mra5IUZbu/yAhx99YlM2vrrqX3G6NXARERBZVf/x37u5nKqqiMfm8mZqZjhhQRHs5z
FmLIR59pmfhHt6WjhTZk3rzPs/Ehl88A2kZPMgFJoYa5zJLfUDVAICNG8OvVOEwrLgNDO7uqS4Mx
+JYzl37SYIsKVmgjVFpSR/rtBgA6DJB7pJh86jMOgbBNFqUKJZMprZVSIzmNPpiMN8bnpKutVYl5
1+cKzPpxsLyFmXHU2cqNNFC/hn6aP4ViiqbCtjHVx5FPxBbZ6EExrhQBJ6DM0Qi8RqTWPFUt4DsJ
ZVKkslOWbo14cC2dE5T5zZbUDdHN/NHAmSetcJNiy90E5kF+gKAGCREuTmddSyl4Xq3p4jlAOeu2
nGwUwGOnETT4GObO+fhqdrv+EemQf9QASveX3ocV7PcmbIR/KzLNRa0bI5tfb7//l6ts17ahmkeh
AV7YOft6VWSdONqAxymfVJXMpC0RUqNOb4+ynxPniwzWRVjJkNiitXRWtGszNhQ7RXLcFqp+w4hc
3nKdKNj+KHHraEjqTo68fnvQF/sTmD+oo3aj8AiF/LlnCc/p5qkhQg8TjoSnJRnIsYdAtbSbvOR6
+OosorxG6QRF2wu0mEaRhUIAHxF8eOytBLUN/oe+/z880N6WA20F/BxYijyvLzYl6Mi6Jjnmtt0N
NhJR92DqH+S02ce35+61B9qlQ1AD7raf5/D32s0TUTJLjikSCN+N8JK8buJc/eu2nqF8AZ6KFhbA
1fCcWTv6WhhvWLyjFSKAtMJrKlD9yL9OG5h7kFhDY7OzO1/gYjRzUHEsJD3O2ZB+RkuzqdgY54c1
Gi8FVb9YchgKywBWRqjM0J/YS4L/VIC+nXBQ5kOGc2ppfgRNv3E45BGGjAVYOFw4IF4OBk0ZHg2N
ekB+4CY/HyxTrkeet5cfJeQiR5t42U94sw4lnZEVeWGsF+sBzAjAeDvaDsAPd97nY+mk9ZKJJfkR
q1+BkTwBSRrG/BIL+vVhQF3CaQQ1+bnflFIZB/k0zI99v0Bvm/ABluVN9s8LAg+D7Reczl1keK5T
Zl6O/Zg0+XGJZh+MgN2ni9vZVKob9aUs71ceCfsqcFIsb9Adzr8kKJOYD2Abj0RHVYBlbGBH3V06
xl8dBUQHNAzg/vqiEUzDDo5AQ9sc7RA1XdUOsv0JbNZdSkV4uebwavbrFJAfrLjz8lKsyQjnXJ4c
G86iggfQqMhonk+r30UXONKvDIVqHfQr4C9Yd+f+p8gGWGB+GOXHSfOlRp29lYQ1CRI6jP7n1Z1g
0pCfAwoQBOrnQ0GmCyuodsqPaprzwrdRXrbkIjnvBXCHcg6qZ5DYd/8YcOaef0Njmhk4PMjmmE1Z
23zh05D571UUtj6or+gpFcxZ1Veg7Xe/qLd30VwaeJcaLy+nFfRiqJOxIe7MznN7ungbvJDwNUe8
O7ZbxUxUIvk6Lw2/qNR/uShxHQZYt8sbca07d5+QseSdh9v5kfSTP9d06fwe2dBDeOn4feWZYE2G
gXD3hkL0/KbV6LjVqT80x9j0UykyoE296tEPTLa1evtgfGUo7O24J6CZCoz5nMc8YWOPTOR7R4S2
wTdsDL4uPgidPThZ/z7SDj3ier83N6Fueb5cOtFpJH2N7WkyiBkhuUprmAynh4V7/3xpxLYEvTC+
aIyXIZLj+VC2saM0JGhPXTR97TLwfNdp8+r9v7oAkbyyJHZMCxdGDAf1yNmZRT0J2jfb2lMb6anU
sTNllC9t/fZLenHzxi9D8QIeIYpOkCPPjmG+MlzHFtKe1DAcPBDxipwmv4bZ4tIi/839BDduNItA
qd+nD1pULIznkxeHcoaUw9ATbUxWgHcLFN6s+QXY++8aflZCo3bG3oR+BpqKuK6dvSMvoFPsDdo7
Rl4Y9Uth85V17zcfpsz3LkAEcGG4tgkAecfHYkD20SPXuZFFN8E8dyfQSHEcaIL0Y39GNtl3I2RK
QJ+lWXOheHzxjeCAQEWCsntnw8Hb5vmMkKWFc1Tb9icYin1WkuMGJfuvEnFhF9C9F6sJE489FfgD
lKPAds7eczNY6L86JU9r3tEqHaakzudwuPAhvlhN+yhQ1KOdhJWLlufzx9EbcXKIof0Il0CvJawd
hrlwFub7BQyDrLh2+JGXXERfziFKIJy0IMTjbIIh3PNBTaIE2hMsw40JPkFlki/ALGEHvroDi+b2
kqnKCxkqGmbY1fzd3hzGZoCBn4+XrySnMnEp9EC9u2P92l7rhvR//A0GozWEdszAt9fmiHweJE1P
ec6GpQw9j06HcIS458KN8cVhicMJVzbsfCgDYdxxVnD2DUO0Aogmx4013+fNHQPpXcdt+7Vdu1um
k8/hmN724aUu80sICONiz0ARDyXO3tp+Pg/ZFMp8aNsc86AIKUgrwyJjTVaaySen3tD8huQTuxFD
sD4Q4wVfmqiPP7y9f724Lu8/Au0tcNFAtAId8/mPoIONImRN5agUFPMPwEUyXSOoKIxPvYBvcpHR
YbrvaA8t1Nsjv/yiADUBCIIv+96/OXesQMDOCBXSlh87Mqq+iFW6oefrYvu/jIPNEhdmmFXAl+X8
CZMB9pFzDm27Tn+0nTMPfjj1F0rI154GNQEgQ9R16Iue7ZnojzIyYW0dB5Wmt2jEI5hdsK369zkD
yIBPB1Uqdr2zUVCoiixocTdyqNnCepEdWaqBrMulzuvLPQE3PailgU7iIoG8x+eTtsYtmgsrinzc
mlkJjpy6yVMzVlyMl7zIX5u5PdkGzmsAbFBVPR8qyjvPMNE16M5o9iWB5vIYd0Nw+PeZg9hnzyGE
EShg1+ejyEk3yIujzTG03VazkPsn4/Hkwinxcv/GtP1nlLNpU+D7TLgQNcclZfK9dPFwrWgUHGbm
BXfos6f120/12te7+z6j7til7ecp7Ah8ylegQaiwSWKuEpd970a7lmCrQEu/XfMBPJm3R3zlbe2O
L7t24S+McrZpQQMAHwrSN8eWbtMx8zWv6Jq7h7dHeWX5QW2CgRJ0F4Djna0JMTawg+GqOXrN1B6x
/+Wnpad+jdVxKfz81aHQEAJYsztpnxtvLfOCsiE0zTHt4o+bXIEsp1yj5pHiwjnz6tTF4DXvzEWI
fM6WYOR16GzAG/yIoFZdmMALaz8y8b8vdFg87OUhhDTYX89Oc6GTZGu59I65MGNSNknb3EbhrhD6
51e0u1qiSMTOuqe0Pv+gcMQvMpe0PYGC0b/3eL/ccE/l5WYm+e3toV75qtAkgfgLxTwIBecykVAo
hwmd6cnIwL+Zmy27kp43PWYimb/FqdaXsML9M31WACNsGTXw3+fbAfSzRa5xTsKStKMn5CKvqljG
MKNVoGkEsXzi6Z+oZpvsMCwxlR/Dbk51ASOESf8yqdGyRmfbH3mhmql/Dy1IuNwbmH7ACQzKgbiQ
elhkKdN0bguXKRuB7WSa7w2yt+Yah+0KfA3WeaqaeNDywu9ckv1IxrTZVdDEp++aJcAGQ9Rk5mM7
C+9nDmuCDAeblsOBTDPNa95NPhT9LcQ10L3ayC+6ZfG6MpxX/IIlXCZTtkvLv0iYhyOZOPeZOGae
AI377Tf3ypIH1xgcGggtdyHS/uf/ASk1qLkRvIbABF7o8AgLVH6ATOd/OBX30hwkIdwSUTSfLUVj
0wFMvQ2+7AONa6ArfTk6QB3/w7P8Z5SzvR3yqSTE1ZWeGsK/R8aslQKOUb09yCu7EYAM2BmBHgGE
Ido/hf9MGOwmNQW4j6Xe2WUXpSu0U3tS08H9q3sIwMidhovWLTZz4ERnQyHSaIt6IRAohwySE49x
x7CKk+PeuLswdS+fCj1wVHr7X4CenV8oJVgugiUBO3HasjqF/UvdrPl6CB14zf86gWjbgnm4ty3+
elw8n0AB8XeSCfi2wiw2LNcxjeu8TeOHOYrYhR3w5eLGUGji7jwW8PdfqPUbMYVjDJYtRfewwAk9
FsTklxj1r83drrGFbh+gCbrfzx9onLmVIYPmtJEMHUOemzLY2GcYJV3Szb8caccyYBW7W2qh1X52
6EKZ2sFK0B9OY7oQXoINAgdPKsliK7/P/Us36vPh8H728x1yG3T1UQCefU9ocncyEXlz7LMNziNZ
IILuxFrRIibTN9RdgIPOS6V9OOj/cMVF2wRKsLM9PVbB6KcaaBocIcBu6pm6ITYU1TQwc9QZ5KaT
L/wLdcz5yfV3UHzMf+cVZLWzb8wDVgenVPhqTRuhT15qp3qLdXSlIGC4Q5V7yT9mf4j/HlwY76+Q
ZAeJIjzq2U7YwFzBQQjuoTnI4CGlpt8yIJ/EpO+XTMDRgqhDz5erqO8uXLJeeZm4++wg5U78e2H3
0YygKrSDa080CEWO1Ia2f9xA2J7qxSXq0lb8yrTuvCdU84jeQTF6VuOMJmo0mcP2RFpk6i2ZREXP
JoRDtd16WGy+rRc2sPNPfZ9XEJ+wbsALeekanqSUelpiwHbM1iLPNII+RX8pTvf1Uf5aUQJKxE3i
+aeeZaPsYYLenqIN8YBIMtMVsh3/Ve2BZ/lLa8XjQDEAEOb5KCTEvS6WlJ0SZD5DvxdJfYMYsvaW
JnGfFEg1if999uC6hXoUMuSd+3H2uvwNMaljNGHEee7fI8vUwAuTXDJRe2UJ7i0PoP9QdAOiP5s9
wfI12+BRf/JEN9Q+beN3mxcEx8B0l0DfV/YSNChxlcReie7GuUDR06Dcdp2P82xU4yOlIGsobJB1
SHUjig2hyEcTj/EFxcDLjxtvDk4LaIvuhfD5xx1vLg8G3/HTlvmDPbLZBvYmamPCDgucw6frJTHi
59ww5Ih1RJu0Wmcoa//x1EOQNvhXO2YDJg/Q0LPlszAvITPtu9Mcs+Fpodn2ZMysHt8+xv+///p8
KwNYk4Mqgu/A33Hv58vUBGsYjSEumt0qpX7nYmGbQ+4xZT8oROD+9gApeDfzOPCrtdFBfhpjJd0V
d5Bz4iYyt2HtzSDj3y5TlI4PvdkCoQsc59DcsyTRSU0RIp8f92FUvXG2CBQlNv9pB9joloFUy1hA
OJGNx2DSOip96+B0P3TtKL/4zRxEVQuznuSpiRfsCaDAj2k1O5A+r9owsPqWOAr738Y4Sh/hfJR0
P1qJVPWiNRHx+sL2XjDdBKFLKXyQGtAF4EmQbUc+Zd78BLUDCat49BVsQ5px9r81QbtttQ6Wbapp
z1IBpg5cdcoOmogHmxMG9WXgGRhTgvODSwtvhiilAONXE0AlqVqyFVTohZ3kkI7Zb96q0FYrJZrc
wibAxeWkEiurpQ/ptIeIb/6xE0PvP9AMiReVzFd/uaHSz8Wxw/pLKysHWH3kXtyHH7okH/IioTyK
SqDkLS2WGZE3ppg4AgHe7VZE/m0MajuMKvIAyWVweJE/YHbem/edVVlQLKs/xOUstfq9pgDBr4nz
tv5BZxn8PdBgQbKHpxC7UeV8hSqtT6AGqNZudWk9Z5xhPUbNJO9Gr0/NwfMSLzihxlz6p60Fpn7V
6CYRV9p18VItu3HI0wrleHALkpZADNTUdeQrDNDSBdpmEF+2dxgFDl0+6N36p4d+TPIdxs4NtmXb
SlnDXoXJAvG4g6g3uGdTWuQraqsWzGJilndZjPZHreBygQhGkbeIqtHYiCi68nHC78m8hT7M+pIZ
Rh/TtkHIKsCdnKtlIlN6xzeQhyFiaVVQ4SraLfciHtr8N0SVbf4wjoqohzy0VhR+asMuKVzvTf2p
S7wo/TnRZB7rNQtn/Ut78RBuRdPTlZNShcQbnuZ0zvECMjUv6/Uwm3C6FnzeyK2G1GE4Ci9nbd0o
wxt61eFUDz5BgxkEv5Y15Om7BLnuIQKwSGA+rgGwu4P2OJxLqFjJ8mUDeWy+EujrMXxrvll5vVth
qCv4m6+0dLBR4UExtxQfU2EpH9BoCPSw/gHEsATViDNkehq8JgsPwFElffB21PDQTyDB1RSdV162
+RKiBF42wg/DOttPWhE91HNuaFJizVhdIM2UI/TPKbwVOw1Td+hGE8pvYOEiRVhFa+pdBZ6YH1wi
YQ5eRMJlzVIE2WTz926YZPYoDYzR7v1xCaC/zOXiM1dolyUAhiA7QEHDrIzf+RatsdOQ0CX41Mdi
2aoA/vB5AeO+/f80wyqiIozT+XpFCAM7qGiO/WJOtyk72pCleQ3wpJFPCkdxUExTyL6pwcwhosLM
NIcHGDHSH7hVISrRkalrTo44o2qr2nX54sUz5XXmiygG80ebaC57ape+JiaYUmjLl04dKHgn/H0U
jF5IC7Ri2rGCwWvCi1Bk8/JjQezRehX0sFcro1Rq3JGkDTSpGGMDqZcGEjsYviDH/pM1ORHfs81n
a2kdzWFWh05u+pv0GglFxdpnCztKNpPShtNVHCzgbGTjltVhPI33IQfLo5RzMrbVkCQ2r3hH26mE
L+c0PnDEWt8AI1m6OoATi0VOZMLZbbNpxwrnpR0HaSY380PmoIEtll5aD6qfpv22g1yUFYletCsB
iTXTH+7x5oMhmq3XTppGGNA4MitFlbKeRiWAH5vpokU3cYbvy7ai/imMZXPfFdjLuH9HmIi2KxIJ
ZIwkW8D8j7pRKxZA0wvrqkR2HpxqcwiArSxI1PnJPWY2cFdDDo3wE1wD4uXHOppkrqTNQDst5omO
poAnmUyOOu+TsJRmXiS0OIkLUwH1A4xCq3BgE7/lrlkVtNlK79t3IBMIekBd7O6Z0IwW6SjFD/hj
2baDLljPumLpDKdcFyv8tsn2ChZ70zom5GZsPGquXCQSzKKatPQ5lm0zZ0UKb73s2nfBQK7zrh8+
5CC+2GtKtkkWLHf0uh9X3ztxzGp8UKsZk2LhGKbqZEi+THnUmXJFjA0adRE1rHJwuk/uOhy63jvW
YkWsxehDE3eXRToOrsdxtu1RpjxLf/Cu4e4dIobthBNrDPR0WvmWKRhSW9BmHpokb/R76FGCx3zo
cLGWLpo/ZzYiPxtY1iKqFydTUyLgZrmdWtN/QQ1B75U1UV9ohf7EyWN+8gWSK/tplHJdSyCYLrpF
oksaX6OzYlnB1tX+4aOLfzfLavkp4mbsThKJ1tiWFJ18XJ7yGMYq77o0WrdPmlgoOEA8arND1rsW
X1FIXZJimpLGPIp4C9lNNhOGeOYR53GPpBC1JndgY9nul4BiOwphpxnq/hMBt7wH0Vlv6YAoM5kE
tsAX5/qjAvGtf6Q+zeaimxsXHQ08tgJ3P+7/8EkMvIM7hSdUZCjWLZgch1xqY0sfxiI/ZdLECAuz
oBgXfOKzd+eN4XxPJiCY117KxnYvh+Ku4GMbGFQWUvpV6Ez8w1tnBsMfznj8M0KcWlci4oKqR6+J
lSjiBFyyO9NQNgVVjLCNP2Th5AO+J6/5JK3uWb2RgPE/HYrTtZSgwv5rLwoVJy61wEBwewfl7Lyw
Hy3zg36I6GntI/HNilZP8F5dM7/anO9dKDxf3iLQCEUXAGc/1DxId31edgYQOYZua+gpg+jfw4sK
2w8DqrStVCA7XOI6vjYarg/gVmZodICk8ny0EYbHMSMRO/njZG5gIeNKWH8F71gj0wvA2MvLJW4q
2GThfb0b0p1DsRMMruYhSNlplesvlLhjNaALerxQtuP3nhXtoHbv4Re70BjozvPn8eOZe7rF88C1
Ut57qYfjNpHu+9ujvLz+gzcHtGEHHHbXm7ObHiqCMQJZAPJ2FbN7X7TpJy/eU7xbSpDSF7Tuws3r
tQHBEQCPE9F8uJacIWORTro1XLYOyFjMbwPRkusRpe41Aubmg0y38ertB3zlXQEFgFv1blIGJ5ez
ZdFukN203ixOuNLoQ7AYehUwslyYxldHAcdn93wAv+ycTcT9lYQ9UoRPKrO4E/EeRZO/6O7L2w/z
yhrP0ehH0xCAFNIp9z//D6SNC4CPenaTpwBFbaViLynRJAMfUIRJ9fZQrzzRs6HO5o2EjGzANuWp
x953t1Ihv/nZcqmp8fL2D3ABntNgNeK7BQT8/IEQKMzVutn+xKAjuupjg14PcfHjlsnxE0tmv+Jr
Fz3866Ohrbx7EeDD2nVeZ2teGV/blEt50mTltJoC0+w3Nv+SDO/F29ppqaArJ4Bp4BhwzhyVTuFq
R9RwWlMc962XiR84eULYZPbu6e1HevFVYQqB3UFXCF+VnR39fB47Bctp4E7zyTSoBCPP70qWL59g
0Q+r4PCfNRrwLYRGGFLaBPgJknLPUKhEMb0ueYDhkL5e0tVNu6UK7Odj8GHffrIXk4g9HRsF4DVg
hfCPPMMu/G3iSFOIQTHotrTGDTz5kC+CXQ+bmH//81C4AoGlFwK2h6vp2brIoThKjcNQc44zqjMZ
K4zo2HHg6pJt9StPtWOGoJjDoQZt+bOn8tbBGjrO5ESiBvkIBCUr20VPNmaXbLIyvPpn50iI7gJy
c0BN2h0/z9XPhKxpK9EQOJktIvoKPOLgu/SnVBVB2/JPIQ2aB9riQWvhBtbXb8/pi21kHx1NAnAC
QEeBscPzhdmTdmYhxegtEJ4DYKYUZVdyiXb22iigKwOyxBjI0Nnn4D/7Iu7ZKgYsEpx8gWYADDtN
5cMV5MK+cf6RAQ/FEQIfbrBGcZCck4ixb6hd45qdrCTZ1RCO7kpE5reBLP8QGXlp6s7XCEQpe5sF
ixGDwb7t7KFmOKilq+ybE2gww2Fw2Vb5odZHmtNLLnHn84ehQFH921oOgYaeO4yz1YAvtAF6Rf0b
lwKM1CujNb0Ad76cv93CAIXn7hiMm8L+wP95SzlMkHNvTbLTSpOvMyW3U58MBeCRhyVx7YXBXjwS
4s/3nRcbFXZF/MPzwZiE33ITuPAEZoFaqnnTuGcNTPDvby/w/0dP//uB7e6j0Huirt5p8zDxeT5S
MAtcJvKsvRKBxNZ+wP1t8fmVH/dsh5O2MbOf40gZ92Ea3Rp9WVUgCSvwb1j4Dt3cLq6SGILBd0yg
/X8HtSBdy7hZW3mFSBFH7nvKRXcygHqAReVIEKsHjoTjYgGzTf60AsSFEgRnf3oPOSddrwaKxlRN
Uj6y0gYjbSqARNT7MAcqQ5Kk2oau3prQs/WAEoAnRS785Y9ByRxVgwh6XJW7MYtPdkHEazm0IVlg
L2AmfudWIdntoEYYJA1xjr0/61xIS7WB8QMxYKfad2kLA8A6Ns2iCyb8cLuJBaQN8FFm6ES+T6c0
69/TqQ+T+wBJkMiNa3XTl2TZWvCdM9zeb2gvR+9xi3MWXWPNpMNNxHnbFy4Mt++4gSu/pjaV6zsC
p/rsCn1OkEsKoqFRPcUQ2Os/nVsBRQDWjOCAL9NGl03Xdf2BQgvMK4erFalbuce0UJGlf0Cow1Mv
sHE1Vz7vR3Nw/SbyEsExzQ8qBEz/QorAk2LLvFgUy5YgLImZYMmOUxOQ71jyskc8MpP65LsYUfYQ
0CFTe5zE7D8uw5Z88Ba7iftZNLFXs6YbvkM15f9hc9A+btzXMFyDFSnQZW/P8ou7dZngujGzjwx4
aF6lSTI+8tSt93rwDIRq8erdztscLweJlEgKjxMcX0Vgt1GVaS+hnBUxwr7LPrAiv+1EGv/0e6DU
NSpTQT4DaYm221blzQ+YJ/KmIkPE5jLvcuooTFJSl5WdjacPMlEQbMPcX+vS130+VoQsC7BZSM6Y
PSLvIodvtE999YH6+SZvYKK5IL+53Xp7XEYo+G5oE4XfFh058SNpadafAK0p7xRHWygebY6NDbEZ
fuAV05jm9zpxNnSlJR4lHyH+DD70/Rbxg4BRjmyLAdti8y1TY8Z/A1HtP3JGuTn6Q7fE77cWraLK
jxS60tJxvJLNwa37UWo+tWXvxQjosWwlDndRf4DXg6c8tJcCMWd3ksrOvBu453/rHZgjp4AOGbcl
vP5Sc5+vOlU/l1zyTxGSf9r3dpXj05JthDxJqM41GpndBqiJry65yvSoIGD200V8ivNui6ttygmC
+IDD/lnRcrPFFhjEyCElPPSL3Pf89XaIpn687VLLPsDexWdobGPlFyHfmuTDuvT5/IcFDXij6yZ8
WmjbyE9LxNT8rp0tSQ6Jb3z/mI1dEl8PI/imt6AWyuiBD42+CyMVw3oxgR75bmjoxCoyQX0GQGgE
/haii+DuFXSP3QcA/PgaBdBlUmB50RQnAUrOu7jN1Hs4o6O5EcM5QJc0bEheEHgA97XwOii5EVgG
WyjA0cPV0iKKtQ4aoLF16kO1V7JI9mExhz4fK2DoQOlpyrKfvhe77gbAHI0PGw5XWs59HjzAhUnE
laP9LGCEEMzwXs+yGYDS0k66DJedJwbYJXu/RgIdjCTdEotguU2B+23CwZYsmNAfiow32SKee+BE
qk10WGUg/SKUJc06frUEY5/tEgvY5I1JMp/SrGGiZNRDrofpWAwvlzTgtNRoe/wKFqQwFBqCcbQE
gbjxMuate2I4u2gdhtp/3xLcAOuQsPEdpMuYXdvN+goJTePPZAKXsI5CFt1DHz50cBV3vSi31Xc/
R0fRiIzhH3MVhDCCq+mcZ4CPiOsLb0NmRp1ypWpYk7vPrWlFcBNuQRMeU2DWvztP9zASsYONsReH
TVJ5dE0/r+Axj+WGY4kUYujmO5R5/VejAqTu0IBbwLDB+EDQDvsFv3T3Y5aWfglm4PulzukYllM6
J5g50om+WgIcD7ippQBImR//7DRrv/IuW/JyniFFRmZNYJfCc9BhVsAsMnqzNGL7jc0zVAVYKwsp
hmgl6KBBt2YqZn31OTYuyxGX4hz0AJJ+zlKv6Su2wnOj5ibjYPdZxG/DYqkHLkGj8SEa+/z7Euoh
KNdY9TcTOoYOLH86XrM8MKRaBYzfka4QuKkgebOwOuc6+AHrIrj44xKE+aS515Ki43m+FbEG8AlC
IhrpxwUIf4OCOA2XOtAsy0t0Rhw6+EFiVSVAEb9pkNjws1+cxV2VcVtgVqFe2ZBf+0swv4+uuoSY
rpyTAWzEASXU+7gDgboOBaRmJWNp9isNVPAxjTbfK1osYTTSAlx4jesnDc6OtdiAR+aBT5g3cVyx
ZrFTMSNBGbm12Ly/NSZNQ8DGfvc7n5fga7MgdqYW02w+W6vRRLUqzT+KdkufUmkEwmetE7eNMyA7
ZaMxuoScmq/XdBrQ2fHA0viKnKsAf7vAoLpyE6KlqrEl6x0Eo7OoDOjdJ2/IMTNQsOH8zVKN3wg3
Dckq08Y4MAAaTgTn2bBmBVaI/zBGifo1tTi7wX7gQV82EodPPWbe9oA3t3yeJxl7BeFaPQVImBkL
nQKHLbRuwzverula5+PEZeWDlGKKAdxYxO1Aa/Z5QLKcLfgCjeW+taIti8bJiI3BciVqMOXoO73M
MN10VNNHP+IzPUJQFl8FONxDiFDTMS6mpUnoIemNfBJKp/Cd3gTQfxsgvxT+WjM2mpUDoXzUfd/X
IAQ0ohKZjJ/GFF3BYtZTKMp12eJHNnkLrIBhrpwdnBcNKRxTRfjFc/hC8OhGsTKb/OGT2JIZ1nJw
rvw1bEOmS4iOLRoYjYPogBh0YW/0tPXfPdiQxfhYSI7vtsmYX2/pFGKGvXX7HvY+aQqaDENTgwPa
+Ue0ImGHsK4B+nIdo7orkCeGY3lUUW9gzZG4riSjVNfoFGxdoRdB4UZiAeOUMKGbHmEOvqFBDTru
HSybTQdwOh6zAjk0fldNbsxYqUwaT0dnMGd15yKuyzxCiF+5evP2B/bY8UcNT7kvPVrA9zLK7YR+
l9VzofPEDYUc7IbT1nbjb2A75rcPfCDHnj2Fn9QIgsC170s/OFJr1W04OdBzoY/Cqel0hFZQ0iQM
fVwl+ycUXupj38npa9wEkPWERNgHJH6O8oDbevokxoV8zmCunhZ2AQxSQDiAMpf3m/eUgjLwaBGQ
DItj3cGigKw+RXYaDVevBmId3joWpVPVxw6W44N1ckZPymGStB7RgGjipFn3nuZ43aE+Nu8ZkXmL
wAjRPXJ/zuA4vfYBOblBLH1lF28d8Xng7CtDmwS/gg1bYKW0W74muW4+wL41H7Cno6YqZhcgCzWC
25otyETG4OimfPFomazx1p94mM3saDyJrxHcU2ZOysbd8tPAzWS7QwEeeRUPqSUfmm2F2SueVjen
ceyMO2CWRH9c+zbBC0V2HujLJtLNV1A06PYehQMfPv8fZ+e13Daytusr6irkcAqQlEAFy7It2+sE
5YicG0ADV78fzH9ikiqxtFeV18G4Zprd6PCFN1i26MW+9pTVh6Pf5+q+BQ80fITb6XQ7R5v0OOoM
q7SaAENHLu9gbHLp7RvNyKow7Yc0+aravKMhznvyy4n9NX6BSzzTdqljUe+lps3wGaail5DAeEYe
gC1Z3S4xetd7iTfRrYPZGrLeV57siuOYOKmxn5ENWA9OXBjevUWTTv6wpTeIveYVhn/ARW1wfkEY
GlkCXSxUqet2LPHl7WUU58DBv9s1lmOPfpKINVqXZTYiTBOXrz37p/9iuaveJkEBlaN9qCAHOo8g
O6zPpNmG2LNIuZMGiYrrMRQ9tlsRIsj+cOcMHZkOitX1GPWzXhd3s9BLDz3Aufbuexvnw9Cdcts5
ZAVtWp7rhnATdHuSh1o+tuqWIMKdKcC0bb3TSa3mn1TkhfmCJNECAMKIc+/eJQD90jXg8LdOZc1j
2ehkH7nV1CRtAifdb/i0lsnnUWy+MKEgfWnCqmmG5sWGJaqHVFk73rgEF9IJrU85zvtWTaL5sVQj
lDscZVr/ziJbNR9x9hPlTbsYqaKzZtXiEXEeXOvYipbBlk89LfH3KmtUGdVcl9OjripCP1N0s3eH
I/LsrzuvAuT6ZcbPa9l1eI2VgRHbjX0HJibrD3nl2+stdAkbzUly8Pp3ZWTYDWN+Pa5BYk+xHgLl
t6pDDSg333kzKeyn0mqHBd2NxXUei6J1x92qJN50oBHW5U/bKVo8gaoXZL/UUFvpHoSX5x3rSeXd
vkm0/rkfRGPe0FFsyWS8YsAHvk2BWj1SWtP5oWvd+wdhLnk6B9gY+O3RqRu/uVJ+uKh1bBRmFhw6
EWh9cM2nRYEJDSRdG9ciWtPO+GyQ97/Q9Wt/emLMP2Ghec0t+LLcQaFf2wQcKXn4sFZOx2vjrjdj
2hzRPAgzdFrX+9TWdX2l2HFRkkJoS+MNAlFJIZG393QUp46blWZ2GWWgtngnFhz+AlO2KSAiJHCv
iR5cTopW5aYNCYLahVx5toiqUz4AljKLzHjFyi71x/5/Hopv72XtUjBH2AEk3sZr3Oi0p9OyWmo0
NJRz1JzQnk3Sgd1oUBCt+uIa0P1yX8ASwJYOhSM2BcD606HaOJZSxwomElXT7QrLHz/rejfsJicz
X2LfuwYxvPxi/4kvb3OjSg58+nQ86SyWXJMxj5ye66Bc57lGCrDW7mVVi+9vl8JeHQv9OCqJYLgu
ulMpZT0/dvQ86pc+oQueN1W40X8+p1Nqf3rvWLQrKdNTXYbxSgXudF62N1ZO1VplhB6leRzoKj8S
QIm7mZDvylHe6nen9b2tM4oWIGwYqvXa2aYvjGUu2Bdl1Mkq0/dTkRnOz6yLAbCtVLCe+haFjA/G
FBf5/ZQ25bMm22m6ffd8Ny17SCYU1LlPzr7julEtEzLCyBzaFFPHdHzRJUSxILd5Nt8e6/LY4UCP
BDoiCcDsAVadri2IHDQXUsqP7TolBzU49s5VmXN4e5QLgWva9ASV0OHxSN34lmfDxPwEx6iMKmpm
cElUz2hS7JZKm/IQXJ33Wfo4xUfkYVkXNHOvlnsP2bf1A6llbhGUJat2uy6e80WfU4nYaYFz7U6i
c5TtYl5UdSRa97qXWOSzhipRUvjFzk/dUn2u3dbt9nanlua2VZpUCIWP3fwZ6xJ7uvcJxOK91Tfv
tV79vwlDP2FldaA02/n5t/5tQmRF+6mKsrEe93USxyHB3BeK/0P09tpenkSk67lfOBnQIDkmpyOZ
maeN1OCraNab9EF31++rmzGzfvn6/oGQ5+JiocOD9O1ZNz+zvEbXCNsjYDFzGMeat69568IUKuGV
/bL95tNjyHXpGsyL5gFX6NnNqVRB5aQum8ivffsBipUfFuXwgsyziogyzT3gvb9vz+7yIMDB2K5p
NEl4xC8gGCTZDcXLKkLox92NZjISTU7muz8W9TMa0hRC6JGBlDn9WIUmkL/J3TrChiPD7GiW5THl
SCw7EzmOK5fZ5SpuzSsYrRbRFDHK2R5MbPhVSU2Fbru0vJ1wGtRPen0cbpN1SCgF9rZeInrlL++1
qNpcw5Dy5Q94d/bkWUPG6plYocYmcolx86DqacYEsvMMdeX6utj8G96IM4aO23bSLmQYdMtZNZCP
0RIvS2DFwPO82K9DwQ19ZaiL15wLEpbkZrsBFuiiyWQvoFlcR1uiRTXGX6UqJ6zGxsFpUO+Iktvp
4zs3JONA/YSpg9oHad/ZVknMHukLMa7RaGXzXvNrsXOtyrqyRy62/cadhu/OsUZ9QT8XRE6pkWS6
RgI1oYj4q42L5RtKNaN7pbN/sRURoYWBAZAAMR4kd8/uDlvVmTE3thbFM1yZXPpdNJZwXIOqLtYg
p+mVBHOWrH/eu4abfAVHjucceIZ9tg/9gjoHZgp9tEi/P2zut2Hbltm7v9R2ZbCCQJzAmJyvId/Q
HEswn8T/yLcPisLwIIpr4IjLL7U9JSwguxwAzflprjPqMoVXD5FliXG3jNINARQMu7dX7PJDbceI
YYC80dY5z2WqsisofXdDpPXKDfMeSdO5uEuS4s4DQB6WvXXtlro8VyzZFkfqm6sh2+T0SnQyi+6Y
4lkU+bg8V30nb/xE9YfGjc1IFs185Qq+XEeXMAeU2LbtyXDO3hZIblJfNX2K8sFPQhdv6wC47Pju
dSQMJxsEqMCdQQRwOisWz0RzwZUR6hXJXzczCd9Qbkm6cJwwfr6lleh/1OvGuqaQvP2HT57O7a7f
rgseGShH51L70xCPzaRKyIprs/zVzKndy7Re77RFr24XokB0dovcftFJk2/e3juXK7sNjQYlOx6a
039B4D8xj2yqPF+HbI40nye0rMclMnK6Am+PcnnlM4r/n+sr2SLd5NOVTYu0N2Q1zVHW67Tc0We7
Nzu6xP6wXstJXxsKbRqAn2CgMI8825q6h4sEicYcGa1pBZpS/X7xMjfsY+9ahHyRePDZyLfZkBDL
2aDbKfln7RDuaIh5ckgFepl/h0uYtLRvHaFCdKZwu4m7Nf6gu6P9Y0rVVIZaIpsr+mWXB5F8B0QU
ACKWF5jI6U+QPV6FM3LK0ZzCezkYE4LaP0qNerVb2XL5MNO57K7wX1/bMt7/XTWwtIG/no5pysyQ
I52wyLOoC2ojZEcMNtx3H3mAKOi7QydGdP2ilLFQ8ovHklEEDJB90/T07Ev56e19eSH/RgACzpqo
bnsJLCh+p3Nx6X/X6FZMUeqmELNrMXCLxfYyr49Uaa0xqEypPyHPsuhcrFoZB4vjoHVXuokYDjoN
oP4mLnvQpGnTzjKQqk+LPXwAPb8m1MEvOb8jMLOnSIDhEBp/Z/t6FVlnQV2ZIjby/JzqzvCnbKbs
yqq/sqU5pVwGoBUBAJ8HgVjxFU6KSx+CTnbtfGBLJ05YaKrKdihmO9ltZ63Lr9lAF+KAHcmghY3t
xdfSo1d2GGgwm3vYon7AhXH6VfS8U66k1UhcX3uHwtG6O2RL+yvB4eWzuTk8IyZE2mKRs5w9Kglu
ntibZCoi3qgGPqyW6aHqS8MP0g41j4c0FiJ/AK1RLO+O4FBCM5kj6R/x5zlBv4hBPi1xoSLX7+Ud
1fePfl717z+nRDeUsqwtxaTueLqKtWkk85wzv3JYEPZP9WrfCW7et4/Q5X2LiiyPM1fgVtu8qBIo
UCJJs8BGlQSDO8hlbh64aP7bexfr+fcq5SLQBTiY2seGsd7Au6eTsvCyVgU2FJFeTzWKbSU5Q7YY
1jGGAHtN5+ziXWYwkPCkYWwRBETOVrCoY2xvE9ON8s5r/2b0W+qbUQ6euNUmLvsdtDvhPstGL15M
RPPMMEUlvwwrnBRaGrV28T0FrE8ZcUnS6gPPgds+LVPRfhGG1cuwq4r0GS8nXwULSJAOmqCcWnln
yKKow4x89vu0zpm3oxdR/aYPXlZR6ZflVzO1acnOOCiIHaJYsFtsc5mbqEdqxQbVoRXZZxpIFo4Y
NEHrQ+8oP/m2Qm77Y62yNH7hBFiV0VgvyfTRqD3e+w6i94jjp8is5xXXzO5uJMsASmUQvu7HNR5k
aOn0EoJJudM1P5mLo8hCW8Tjm4n3Vnk5O4rVOM5pnpl2JKT2BR1Oi+t0uhFFC7WxxNbVbfsrF93F
tmVEblJKL3zejUV/uo/szPbWSXZORGd90Q+DWyAknsAMy0JzTaZ3h1mgzAkREZEGmWpyLE+Hy6y5
LxeATVFpewg4tMBYZBX/evsoXgQDDEIUidELV/f2ap4OwsMg0wnP7EjgLxmOtT5k9JsNeW8Vafek
VYVz5exf3NMMaG3LSK7GWTzXjkK/wW+9dCJD9LGRsGIAJ2hyG1c+1aujQH2BA7O1bKyzTzWnhQ/h
0tcibyqmJwUm8ssyJ9eYV6+NgtYActXUb21KMKeLR4c7bUyY0VFqGt1trtVrAIDlWnvhctvBFeLB
we95C7bP9UcNP5nZb6kdwSc39oI2a1jqNYAAy7z2vF1OSEcwdismUdQBpny25VwgCRx+w456tTUG
FXS/HOHeKy/Z5YSojFEqJREk9bzoX2xin4khVy+yYpWVnzW/wHbN1vO2+I2wjvX89g6/nBOXv82Z
tXkAeG3OtsJEU2NWfedFm1j6V8C82UtZLNckV14dhYzaNE2XP+fKk/XYDW0bz1406t740k3peKeL
TL28PZf/zvxJREdRgBI6VzKKvlgrnl16WNxqFux7P6LsC50Qrr3MDgvUrC6EjmiaR9dcvD9S6cX/
YtFN+U2aaPJnnUE8O4D2WXVgyWWsH97+Wa98UIgAmyDmJjHMn9NzMFdl4nVxhQdgoafOk5rXabit
7KpYvywgp/68PdorSw0yG20prkVKJBe8mCGZ2m5WjOZkdsh5sQ8OOje7t0d5bU6wYLCyo+AOC2z7
+38StTEdG62IBz+aceIFEplrkULVAKDrKIO3h7p8yTDcoCYF/QAnb9LQ06G2eAE4Ch/VtvLqxiMA
C1b0Uo5Zr9WBSGztj5ldPYSvrKJFkYn6EqIzG0HgdNCmLRsNQlYcjUBNw1Yrq1Ab52vipZfPCxZY
m+kbYB1ESs5x9CkYRKmbcRylUJgfmywrfiHPjkD2hB5iR/3nynP2ylISTm763zptBbhgp7NqZxVb
NnIhkUxGPxAa8hNa4uSfNWqOO1/vjbtmnvprtoevrSW6i5hf42IBge7sA2r2MKXxnMdRXfJSe96s
3fjGeo308+ooMOVRkHJprZ1rzi7ogljWMsSRuZa/0JSZ92nnvTuFxpMZXxQeG54AGjLbj/hn21da
7xbE5iKalGfsVssQh7J0iitR8iuHiwgKXfiNcAtv+WzB0g6+Mo+aiJRlZGFv2NWhclb4nGv9891n
62SksxdNsxEJSWJG8lvEzFwULe4SzeYIj41XATYb8CstYzHs3x721Qmy49EZpR5BwfN0GY0at9lU
ZxnLKYt/UizQh3Ae+24Nnbnrf7x7MChnuLRsLUgayWdhCFEw1naU4yOLEOTJxAct0Oul2o2DZl+p
Hb2yB+nzEFlQK+O2P2furZm5ghxy4yhTfYwsTIemgnLeq+PPO0rhmyoLjylMwfOKQuZjgzUoS0SI
14OZ1XIQ6M6obt+9bD4zQdGd8GorZ55+IymKxkmWLDnG5lBuTrn+vmp6876hYfH09lCX1yBoA+5Y
EgjY+uz706HGMZsA0a5LNKr0f5aK//i5+bxqDeYmZXHz9liXW4+x8HTY9GC1DUpxOpbR4e6VTPMS
weAzaUajGY82vIfskT/v3h7qcjcw1KaATVoNT/q8y7lkTuYVtkElsXTmsAcLuMtW+V51zP+6VhrV
JSQAKNCet9iTtiGyWmYrqoQud42b/pKr74B/VM2Vh/hyPlR1KIm6/I9q2YVu2dxAWtHJTZCjWZ8w
3iuOhT+oKzWWyw/EO08HjtSEChLqBqcfqHDjLMUPzYhimVqHdsA/1l+9Oij19ZqT7CsTwncNOi8f
iJ63u/39P7c5je3arXplRkhIbNI1HgBiVbjvjufhAG5MXpaOaMI9yyFLZ5rwtHScCMtVUE+j9yMt
nYc1t6Yrt+rldIh9SYPgQsOaoxd8Oh0knVazcXM3GlL9r7ST7NYqlHUlmL0MIRhkmwYsQ0L58z5V
nMyoybSDG6GuU0+B2QoIUIWzfiVNFoC8kUJBQgSM53tlADfpdaxXaaVDPSQrOotdZin0ou+BIqh+
6G5Td3zWxja+MrvLJQRhRYROkY+aAiCo0yWMvRJJg1YSqrTkDL1ScSA6bbxyB70yCgnrJtILtt2l
tHY6CjdTWlFeiiNrsevdZDd1mAxQKN6+fihT8N85TYc2UjdXOCBrKonG2VHSIAR1aZvFUSmV6+9E
Prn67TDp6U8kCORL0inrd201mjiYqdy436j2d97mZOYvQE1s0OmhW0xG+WBkFI6e+7IV0+etWS8O
cR6P5oNBx7feF25Zxx9JVj1nP2uxLg8JYlAC5pFmjg+g8Vr74NEDS2FQVhTVdKOBYJHUxTDfwVmb
lxskbka4h37lF/u1TVxrp8neBp+eNeNwRKuz1O/txZZOGeRNOxR76IPjcjMiT7PeOpNexnscKi3r
iyXE/JLNfWVD10NC7mOLYJx1W5sinXduH4MM1xazKtVuVJOz3parXtqRqSi6hPZQ9bS2lrQbnhfM
pE1YW93wt6/U0D80TU7P0Ohl8mUWqGTvJi1ekw9yNnE4qCCe9ruVm3iFsgB6eOd2vf2Zc98mt44p
DMr+yJWFBTGlta9dmAQflGvUHweDGT8ks2EWBweJ6O52dK113vtZqZAUMkrLjyYLobN8h25+uQRN
LRCG0vMFjSG3kuOXKZuW/+WtRCdKrGNph1Ou2+WzMmnyYChqzvDmlOMATizB3OBqhbSrwtTT5CHi
5QKW6WYr5ozQwaYOQhpabdVHiIqp/5BCd63oRuhCPVK6TN3fSye08sfQKpXe6RIl0BsL5yrtm+Gu
cL8kdnXiuBiO2wWwhmGWwS+18/Qwz9msbun4dseO+uhXe2iG/Fh3NqKCkA1FBSrUUt5ulbM+HvIa
7xJU9vpS3ejWCFel6midHHMbp9mj2wBj3tnoI3VhMyopbq0M1YZdCka3vslLgr2jMHTFC2jxWe5J
vZc/42KPxqOrdEhxAtzoj16ze4/6gO30t2vb13Lv1kOCTJWRtxMCI+b6MYtjxwsBwqfZozVRcLi3
10Efj8TkY37j5Khk7VKwpuhhzRil2tATFXIGS2vViBsuQrXo33XFcKcqVcThUlkS3YjGWKuwH2OR
BONg5mqnnNyG8mQLOQVrNyDL1Dr42G76WGN5HGIxqSBrC7O/NXvwybsCWeVhz5tSLuyVVutCgnYJ
f0TgHTs9u77i8yZgkVS4ZJ6n7vzeWczDqK2JhTLgOMv9nE7JdNMkNvyioPYHY3ryaQhhTjTHmtgj
/N2632LMTod7fyq8b6nMtU9IDfp+mMVtWt8nE/oKgVaiVxpIE5ZgWKw9+2nTTaxCz5lEHKwJRJ1w
alK9CwVZW0wR2FF5mFENWUKnhCZDsGJlKgA462PUSFHmQ72I/JOht+KTgS5K/pRgJqZ/6ee1Uk86
+wVxaUzYl6PTFcoN6qIbqu9w0YdxNwEGFztrLoG1d07ijSPsYrtc+lBh99wEWWXgb52as/fNduO5
ucmU1ZmQsuh4/5Qp9p7wCqAs9tQNZ+u5lGn5v9Fu9fZm6s2lhEmgTS/A8vPieXFBmX9w4czMtwNF
j/4zIl98/2zwm5dOTIm+gzfnQ6vQZ/yIO1wOPuQS59yDj2zgj8FeyvhBxz0y3eecY/VzmfQZY7aa
4343oRkLrxti7HA/ymWE4gBerwnhvZTTzeZS6uzlYOtzwClhCeGqpf53ruG4uIGROfaB3Awjbxc3
tuRtnLr+cPBLvOXDzsWo/C+djdYL5TwmBvqcK6KoYvZ1ZBgpBK73rsTQ92PWOVAgm2XujY+OmJP1
ZkwmbT6YhTF8XWNXzh8SyGbdPtPast1NfEos17tF7/fV1K7qMSuSGOptL3CnRqVMDhp+IqOwduMs
apQp7b6x7nlqY+hcFW3JQ2rPhTpipWC1d6Ua5BxViMyJD/7YFlbQp7Nr3BfjDM1rMH01RN4aG8s9
Qbdt/ooNW72UypzMZ7vrfPdL0Xqi/hpT09Q+6WU6FlE5atkQpKuy15vKqIfHfEWq4ODkEMW/YPQ2
2F0ou8UWOyeelpk3X8Vw9dkm6FqikOpBwkNppt1pkOYqGDteLzbZtjE51C3KxIeqi4s5VIOQxiPG
Jut68Oa2bULZJgsba4XDe+O1o4PfZbkMzjduLNn8XJHtEm7YaGUN+66N6+lAV0x+dsViLeHYerF7
HATtAq6HZE0jDrj+0VmdRtuPqpfGrd9jwvwDLl3ZH9KcGuSBrkKpm8FciCR9yhY0diF8tHZJo8kS
60HZZNpIKpL0I7SXrN9TG7mAITCWWBQ7u+fehEtTN90Hn/7tcHS4CT/Au2rrn5rqk3gHG4/ENiOO
+EP7irRJFt7a3AII6/AbkxnISqintf3byhKab+hvNP2u5G6mZYqygz2wzqtZ/uH16aYHX3jCD5a+
wlBCVLmehYjOSnE35LnDv7zQX9nbDfKOAbK7Mg7o/9kURTClJMS0xeqGfrMYn1u76tE3HBrIjuvq
uY+JNjh5tLhrnu/X0hKIs1fa0O413k7txvEX4pq80TDVTvhKcwSN17RD/iWvfBLofy0HT1HS3Dld
6mNct6YtJ0np442Vz+KlzzDGeHKXQteCJVvNbzJJZPYxF17HsVwRZuE2E505/OgE2nZpwB6pp0/r
JFz/kw+iHTYd3UNz75U9zQpk5NEURNbVaW5WWM9fMYOyoBfyI2Oe+9Q18WxMBEbiyyI2j6+6VF/Q
egSAw/273qOQZWnR0uaZ2ElYlMPvbM4azLH7qf4BRzBGlgsY1k8FAfDnDH9r3a/5BhKa3dHgPk5g
x0GHNfrikCEX/ht/0UztDUhm+bOd+ll9XyVVZxAcTq3RBOUMU2m3JX94S9RLk73kKi/6lxqJWGjj
xgQWXaFLgzzAbM5P9BrxA68XtYpPi2PAOgpS3rEvNoDc7lmR8He7ih5tDnW0Xx4LN5XlfiyWoXmY
pykZH1yhTeoWWq92D7ob97bUlXnJMov+edBGiw5xDi3uphmG2A09kAVaCHcdshTRJb8IEYX6Y4Kg
aPNRw0bZufEsZf9CwpzdNg5pnX6I00bh2CbQ6rqnFDatd0THa3/bxkamHksv7+sQ3ezFvYm1UR9/
uig0PlXrpsWKXZIz3zSrnk1P5iSrv97gDXrUW1J/EZNvjb/8OO6MfY29y/LJ4x91wdznyfJ1qQTS
F/iXZzcdwWmko3Jih1Ax7JnYLeeubMd2VAdZrSDzB6OhSBJ0su3x/mk9lGCPJsK1gCs6aF8hfKSY
x9aMm2w/aML8nHjUFw8Kp3agA2tnYXKD8KjnBpWwYDiPlpdzZfuikaHpJTL9bqazZ37yUlu2L4Nk
M8Bo2dyMbP652CXDpnkSgHGZqnunL6sW8cy8ojbJZrU/Jtbo6o8NG6777CWtMe67uBbWTc1tDwzD
WewDWaGJ5EYBBeCuriBt42FjZdNdYfWFdw+VbmpuN75d+6d0urjcD9ITDvu5hEk8uRVa3SXSsfIG
cirQS5wfVBkMo2HUB5C9rvHBEJ2I93WWxihiIiGqjfctOmhaESgtqRBzUUkm/pZeXMhDJdVKc0hA
IT7kgMEt5KSzldOTaJuCJy0mFLA6rrQmVLmKH8e2sz4l3QAj1O4zNTzge1s7USJw/Q0TTVRfkaVj
w5W932iHOIYyHEzg3pubuY1H9aFME7dC/5WKHuSVyRrKj7ar4I0G0lGb4nsNdPver4p+/bjYjmS7
CWVMXyutRjk1h/ebhnGSr34AEbXQgqZxMeZKeQqdzTc0+dHOc1yHxG3Ah+PVT3ezyTUULLok7OJx
c65Z5mz12dPE0qegT/pKbkm+fN57j+sqt6vY96lAmslN5iMVrKRjPiwm0jRog3xsuhQxF1EtA3LK
1nttbmiVwI6jpkIxZWN7nBU6EimnpjX7OAIyUgWNJ7JHkPZY5uGW/vh2Ev1f7fFsqugb0TChw4xi
1Ll8qPDy2e2EH0c9as15oDwlfyYQHT81ENbdQBpt8aMp0nUOKt6YZ79IND9cC5H9evuHvLLk1MR0
akiOvTXczuaMbqvWAAwUEXLKTaDcojvw0eUBQk9/QE5gjPy0wvshG9IdjOjnt0ff/utnqwA6mRIM
anE41J3TBZH27nhYy+TICVu7g+xXFyYyIc3XFe1c2EsVFJVr9YvzMUlnwERvjAYQCheYfE3MyuLe
jSO0Fcj43Lg7rJ60Hq0FsROp6cuVqsxW2zmZI+NRWQeUhGOhBvaCv/+3Gkj6z2lnV9UZnQndbq1f
suRCzZUadtjWxQ8E6NP33JHX2GcXJc9tZE+ns79JDFIBPx05x4JroGBCnSZvirBIxfIBcQfEypF2
+/72h7wo321D0aOgjUojkIbc6VADPeO5nukAgshcvqFTUR2m3ukOFUJCN6kkfQMghj7O26O+trR8
QRqplN1pJpxt3p5QSXqKNlOiF19Ln/5Snqo7fRx/mQ3JLOTxoHCQiHl71FeWFWIrFXH8nBCjPC+z
DaNWCjIrEXWu1PcybokDS1cFMfKo/z9D0UOiLrppKZ63i+ccVntrzyJy29jbo9IkgwXRAeoJyTWJ
zYuingualHKyr4HY4Po9Kx46wrVKIUY06LsJhfYJfwNz1eorh+G1USgmUxmH4kMd6GyfiEarao4J
X4ySyK6GZh2CRbrWUXhlN25GkKDT8EXe/HFOdyOKX7kyPBx8s1rkXyRE1mfFSprH3sI7VsyzR0kG
lWrj9u2d8cp+3GgqNE08cDxcaqfj6mu7AuJL8qOG+Rucuq485qNCZci2EMCsZb5PlD4/F6nsrpy/
yz1JbXnD9WBkQ4n5vEMIbsHpF+ogR4TbVdgXqfoyknuHFIyugbwu0TCccTpCjg0Ay9yuttNZxmKB
vauK+mh2PraoWJgW6keihiR7LLReUnWVUrePKTh3+1anVvx5IeEZDp0XS1RsHBMVFTaiJl/eXv1X
1sBwOZjsKk4mgJjT3+WYW6cK4fRjr6GCTFdrSoKBViR5LmHj4e3BLrcYFx1oBzpWG+7h4rgMs6nR
Ty+O62wijDRMvR+MaP3cKSj/iBKZWlo9tnkVL1f22OUJMqh0QpajQwtq73xvp6TLfY9t4rFuO7Fp
2pAXELW8++JhFJ+SpUFDGD7eNv1/Hi2zyJEY8vLyiHSI+FLUWbw3l3XEVSS+dvFcHpoNx8ehtzYK
OufndKgB82DImRQl7abVjnmdWzctSkzcEGuHHlYGB7mEoUoJ4913EQNTIsSQjK4TO/ls4NIYYNlW
5dHIxbhHxW0O2nKJ39t3dBkFujlwUsIO/MVPR3EnGykbBLiOSKg4v80KJr9nrt232Bvle0Ge/w2F
BMNG+CKCNU6H0shbOLgMFfu9QVBDp8Hzit9vb/xtVU7DGS5WhEA9FDmQ5z6H3HkorPW9t/K5itJ7
QkXYWHcAFygLFwWQ3NZr7GuiEq9teZIBwDHgVrhYt7//ZzMOg+4My1yWx0qt1fd5LNc7N0cy6v0T
A8ex9SBp4fvn0RINLb1r6qw8tpPmHrDbIfVZFv5vIPK2pkJ7/3jsCdCYVLEAF50f5KX3Wq/K0uqY
ZbgYrmv5MtDrDGQxRb6e/317cq8cMgBnGnudR3Hzmj5dQnt0RomoJFvD21Wuam4aq/xkpKQ5rWnE
+8lrF6pq3ZVb5JUPB2gbYCvtJ+gA5tlLsfiJrAs0xY6FqLxv7cRlyK5U18LAy4t/y9ngBsGGAelx
HmF3+pAXmwrg0SzgwE7U8g9pbRZ3g7teJfRuj8jZ9idGJqbwNgyLd06iWFfKOtoSt8cOEak1qFDq
kIFmo61Ohd/FiWemzfBZ68vhCQxm/2Pu2klFWpzgSsLNnQ87KCDLp7pAVC/I5sQ3b5fRN8u7vhhM
49azV4F/ElGn2GGyUo17N5PFvBtX2gpH3tF2EwnniB0KEmjXCzR0lNcbXqPNynsapfyZer7MUdjg
g4QFWJFlT10BUdfC7Jrk2NQycUPagxUWhZmeLnto+eTZKBkjkUk1PS5uBcgTPbRh9npgPFcCCqTU
+uYOInBzJQ9+ZYf43A4aCTfSI0hYnO7L2Bss9kheH236NN9QxlQfsWS65lb6XzZ99tXo79N33xBH
8PW34/HPDaKz87xylPURlTazvYO/7vlfseShO1uslNoDzUCU90hDkDadTLtZ3huZmVQ7FGWWbNc4
k/kHzdZ+vvHivu2ozy4q3a9JW/0UMGntqMuB9H+Xk5bKcKQAm0Rvn99XtjiCOrB3tlcEgNvZ+a3Q
6I2pvdVHIQrxrWQPTmDaNH2/OMJ+N+0fEh9pFegU/uCOePZkYdjmLDrZ6hEDxvFWqjzZZ67ZHuiI
iSvzuvz+XEcIpJC7kTaCojv9MO6A1pVJIY4bYnXMPcIlo4lcVzWnh7cX8PLZorJEdYfBSFAvYB5u
7ue6l3EVrcTFMmzLEqOWzDSDIsaOjNonDYy3R7z8ZFzvxOMENv89lWfhaIOEZl8sTnlsOGchCmYN
x45GGnbhevj2UJe3+wbNBn4G8APs3vkqIp5c9bG1VEe9q/qdsTzUbR1iKEVxcCsnY0VabTK58ZXr
/bU19TdenAbIiZh0W4F/TlWJI1GCXUZ1TLIiD9LJ22VOaYV6Z32duOevvJevbBUD+D1S5C4J5IUm
Ur0hiuvMq46ECumuGsz0zkrLd9M+KD46zjYEUTYEnbODtiJWp6PP1x4REsFjzaDaCrwFZWE+55Wv
9sqENm2gDYIOL4/s+3T5xilBIlyM7XGqlHrCdy25jQt8SN7eG698JPCP/NeBo+FxfQ6s8tA6gl5W
tcehPUh9YtHqfA4sRVvHFFc2xCsz4pXX3A3ntMHszrIGlRKqNchQHhOqQYcOvMUhXcrl09szuky9
NuoUKRfLRgB1zsaYTd7VOHdYt4UMl9C+oJX1/zg7j924kbZtHxEB5rBlJ5GS5Sjb72wIezzDHIqZ
PPr/Kv2baXZDhD54YQMDTHUVKzzhDloB982qcfOb1ak55HhyrTsreedAQ/znHQQ+CKNli4PrHDFU
6Co3YVu06nkGFuxbpeIdMRV4N+icpwraEWgWmV2CcL/eGkamxoPbRXWYZNN6bCzRHzMx7gUzdybE
uSXgJZmkCLutvq4JcIu11Ztw7cEglbFwv5YA6C/GkNnvzoJ4eDXQfSTm8IG2XusjAtV4jzQiRPS9
OxHReIdSZOZh0bAPfXt73NmESHtRBECGDuWQbc1MYqiHbKxFaCD5aYJw9xTvtBhi2Ksy3RuIx1FK
DeHKgQbK9Uea53TMEPQXIS6nGVIXEzQxRdnLxO+N4oFi5t2CAQ8U93qUoljM0evRVkQpWf2YKKvu
onsKpG1n2W7vCfiBkCzBJ8o7acvvqbsSYeNZH0IvymLnwZgXlNBTtY+n06J4KE+miyP2wprbyRH0
8YIgdYfmFWnX9eSwqKW7utRD2HVeEY7ECjR66jrNd8KM250uLasw9CEDB9q+Pbqt27ddOatDiGC8
OFOkH3w4Zd0B8vhedfjelIiPbcfjD7gI+VP+8yh2uj1QCbcHQA5Jdh4NfUZrRdnjvtydkC3fe8gi
PFSbhYON5gB/jMew0Kbyg+KANECR2TKQX1Pgdr99om4vXHI4S1ovIZmHEs/mNhoNK+tawEThaHdV
fpziyXPORqeQPFhOMaQh5XfduyxFGX96/8hkBjDv6QbySMpN+5/FXE0bGxqxKg+5MCr7UKHPXF3M
2gPHsixgnZ7aHq/Do27PY3V+e+jbmEqWUdhwNBdQetmqOGhmn7humrcBwhOt71TG+qIlFkLTqxo/
rDToP7W20R7A+0U7y327g3g5TVrygGegwW1ZLK0hOjGXeRcMijAvWdPxsunpHu759ryzptxc8kmT
OfrmXplnrelBdnZBrqZfx6zEm7lsfrpJ/Y9tddHD24t5u11hlEgQqvSpp3a0GUxLTeBMqo0qUJsi
Tb/Gyzknr0DFQ9vD+b+Sza5zPTmWxMVTT4SxtdkzcapXkWkmSPSIuHOOIgETckQ1fVCPc5OauYR6
ghmQkJ71iNmo+kQDYhy+So9LLG6BEGq9byazEeEPO/c9AvNA686pMtEgHWND+sNOYgSXlTnxr7fX
6fXC2/548AMUlElRqGVvzvUU69mkiaYJuiJbE7CmbWl8Mg0EFE5FUblN6lNuL5LDNNeFE0YwP7ND
0Rljd0zFnAOrzkYC77VZuvGMQV8cn/Keqknhz3GpuY+N2hpm87lEmV3/YSYgHS5K62a/Lb7O6ucJ
tyfyjmTgx6xINM0H6ZRZzwAhsCqdqGYXn3WMWMZjDLcXSTHwbhnGOHHR/Hx7He7tF4J8iw+p0mPb
uih1Y6UCLjFzmGrAXNSl+EG0YPlO07w/BnJk/Q1fQ6J+ilSbRxxN6dSYADgHoyze9JM5XjDRnrB9
jdfT25O6PdcO6gXIpSFMyNy2NXXReR5vW1QFNQ/xB9BB5bHQneLdtwchnWzpI2xHvrQlXpOsdI3j
4i0+zGpxRHcxetCbUtupnd/5QFBY6dpTviR92YqylQrgKisZRCCspPjZavqaHdFVzS+WXtfFTuB9
Z+HoSMoui2xIoC52/QqMq1YZi5YIZB3dnxJCGYy88jtf5/Y+hPEk3xhSCnq72zo9KPLaAnXSBmjH
Tg+IfK4rMvZdnwZqnJt/IlsZxA6t73YRkX7mcSEqJjK+IdzBkEQoveGJSYos+Ta35oQEtOINmNUT
WU47n+zOBOWrgmYHUoFkhJudbkxCEDtKJThQJaOfW7ZowQ3iMHDG2jMxwZ4vtLLf3vP3pujSIgfk
QVB0Q7LWlcUTPdZNQVM1zSeIG+OXonbFU4a/zU6scLtLINXxxsB7ocLNtXG9SwqzbPC+WfvAxAxe
89syd6HIte2Sn9+e0+1AuChCrAZYgRrVDUxI0TB5K/EnhvPQa/5s5KBPY+PdHG742wR3FI+IQqh7
bF4Ct4wpMFtmH2Cn9Cu2xEUr5+ep6eHbDOr7C/UyLiYIp+JB6Lq9NASW0KqVKD1csr74OYCtPoEN
nnYS99vNwCg0qWnII+NIjfH6C6HvBCRVFUMwVXP1iB6a47uxPUtI4l6ufucbUShlTsThnOZtl8pR
McaiTjAFU5MrB+AZGNlLMP67dwJdcC50gBPUI7bgqVmp6H2Y1PfRO8NWCK/Qj4q2rjvB081cZDtP
Xk4IhMhPtFm2DCqTMyaA12s8M557NU98ravdncvo5nqAmMqhASZEm0ISTK8/jlmkXqoP0xTkhkP9
ZNDUEx58OPwoRXqZzFj33167u+Ohu0BKQQfM2MbXqoqol4FaTIA9n/eFCvt0qqe5+TPqSX5RtAjW
zNsD3gT0TBBrQUlYkwGis7n/WqXAwcMzpsASi3lK4+RhXtOf86RdSEE/apH+tJbmXnhxf1BOls5W
lINfryp+DEJtVptvp6o/PWc90GBs/a7BNClJ0sp3+u7jVO55KGtyLldhpJwrRQOyB9BDRALXw2Iq
mHV6W89BGwPeHzX1uI5gO7tSzx+jXlG+YBo0fpurKgXZWbbmF1uY5p85sl7eXvObzJHfQdb4/yv8
0kzh+ncU2SLAZttzEFemjcDuIMrPCu3l+NBHWiUpTpXyGVou2cfbA9/bXYh7vBLzKRI6mzOjzQPl
Id2bg2EYF5zq7N8C8G2LpL7f1/Ffbw92c68xS4/YkZoT9yeJ2/Usqbnb05Ai7ZhQhv844LwCrl+x
f0aR9efdI5GLAqCCscq9s9WPnaIeofcV5c8ZX5MQrymobINWBPOo26e3h7q9dRgJhRTeHoSSqT9d
T2pFLrZocsjzHsD2H87g5L/yVlg7N+idpaOLSkmOK1oqCG+WLtH0TCxVpgbYpWafqqZwHstSiT7p
Y1fuxAe3Q+lknmBtocjSR9tWO0k8C6Pq1DlwM2c6ZVE7HWcdhlGS1u9mTFO8fRWwIZ/gAd9mcZSn
NWeGPxTUoxi/OkU0/iDUS3cCutvDxWPKN6I2gy4hBffrL9RMapqKPF4CbRXLQRdu9hKnUvZtNJSz
NqSguIFA7TxG91YRrCcXKVhWCrmbsAQ+n7vMZrkEaQz40YOJ9H1k1X2ljteX9+5AOoIIL8qOPnin
bfEnzpe20+DABSkt8IeiBzOLBcd8fHuUuxNyCRaIGRGh3crqasOrWI+2BMg/f1uQ/zuBaoP0ipPO
zki3JwrEIyqpwNOIs7mZr79XqheOkyzGEuRzu+JM50W+0cMKe3s+tzcfnwZ0HpYQxPg3oN8V24zZ
9qo1oOX9te6boKfz6VeL+LdBy/D/MhhHV6J+mdaW194WWu1GENMCb3AXxC6c1flmAgGG7wRXNPQI
9vSdTsLd+fGUyljFlfr016so2ZR2NU5rMLtQ/A6N3c4HoUJ1EZ7eAeWqlp053m4QU6OZBWScj8Z4
mwGxmXGXBbRH4EZVG2johJ8Hz8OUr/WWHQDX3aHAiAGsQs2SYv/13KYOf2J3XaxA0vgvZC7/YrQ5
n7ih2p1J3e5FJoXaiyM5D7KJcT1SVy9R5ApkHHVHSc9pNZhoN1FhfXsv3pmPhA/IOgGtOrSNrkdJ
l2rUBrN2SXBxBRvLVvlllvCOMIK1frw91O22YNHI/sAbuXTNttpGeTF0VlmhbteYFli0oYQ4XhhG
fNJwVcO51VNe3h7wzgoiGiFNXRBEo+W8iTBaY8W7h9ZasCqZ8yFewTD0qznt7PZ7o7hcGtzuzuv3
ul5Bq4VaiMmaExi9W3HLelX1l5rnxc6tfmcYiqVy08m1o696PUzaujnRqOkGS5HGJ2UocHmhF/3+
TScvWim6RsUIdMT1KFnl9Ti85lGgpZjX56XwTgMh3M6muzMX7lfpM0IBnXE2H6autER6Rrqkfkvy
xypX96Oax/nOUb0/Cptb597j2dgcIJElrdZbuYtF+NJ/cIraO8boYO98/jsHSIYQ4EdInCmzbV7b
eM56B06mG6gIqCGHJ7QPCJJi/jvne8Kurw/ddc5AeY1nkLKDSnC5lRWyq6xR4hJhCI1MKO6eEL/0
e+EAIQGvPbja98KBFF36Kt7RY1YfWZcDeg+YYGUIcC5fE9wfleX74n5Tl+5QJh96Bf6HXX5LlB+R
yB4cD2NHYcx/tcqft4/i7dkncJSXJhUE0tftKzQ4cTbgrBDxLUBSGkWThlOjxwejMdECj8Y9T4Xb
b8947K3XahrHfxN4kaYq45LBIKoNd8b+paqPdKb2QD1yn15/D0D2FAapK1BBo2R8fVowUuuh76xI
BXbNGBCR0XFI4bX7MJ29T2DP8tDoW/GEYWT1gyxr2lGLu7OqjMxhpfQq2VmbHQ7stbaxAohDugtJ
gL4GRt5Ykx6J11KepGxP5/eWEkfV2mL/wdiQjZutYLTapbqDJlwc5m6yzP9qLnbdT3EFKvZgYUQ6
XHKJWHhYeWmU4wJT849llRLYkpiFe3r3lgIWLuvAZI+8/ZvJp0MGx7oukhC3YPU4mpMeapkCawSl
WXxCvePbw92G8oRQstNI/53G8xZK0KKQR+cmaQM49+mp11ozmOdJf/REJh4AhmYPrr1O398e9PYD
o2cO9Y5khQYIZeHrDYYJp5P1ttcHOPS2HPsUMWKIiE7qBFgMoWSX12u317jmJr7Z1+RghuTISMTa
jRVhlEhtZLqoQdwNrnJIEcseD23bTd3plYzwNI71+uJqhnAO5aSK7Ofq9YN9suEJfuxH6taoQal4
61YJRgs591ES5SU3EDAXilcN3OM8RaX6ANWutF7StYlqf4gJeJ41fTRa3x7gDQWiG8z8c7sUtfKz
Umhd0MuerUH609c4VJVV1h4nKx3qv4t5iB2aAUkXk9E1Q1kfkwhW7ddFV6wEF2GFeqxTdGN5Uic3
GbBdRon7bMGeelGm3m1/WmmS5yecCBzvZItBdS/2LJU8kBNo/7TQd9OziCEsPubROGb8TAcmmTp6
DnSvaNZxKzW0H9BBsBNF8Wb4kubTMGDkWXe4So9ZoeUH8D1rfdHTXlX/p5japDxozbp2SJoqzfhd
N8kUcz+KC089NV2Uaz+yyXPn50SQR/zB8jxHPqCMlzn/dzKiNnnSO5RiHuN1QBa10Ip2OuipjUxH
Ohbx9yzPEu2Sl2uZHNxCAE+ikmPn6mOi1i4d0zlbspmxcxScnNPsFqlxdnLHaYJhdObka67WcZxg
JOzmeBZgG9xCJid48sHeadNHzyt0joI35+IwjykMwpZqrn7xssZxHph2PhyMXk2bT9Ha57qUGa26
H4MoFA8pCn1tHvALiv4RSr+WP6Dsx//YaJLg9YeCe/yhaTQ3ag5GFcH1nroCYn8x1GhZdBSqkIYa
6k74YzpY6imiGYxpe90bJooonaq+dAS5/TfgJLH2daG2nH4BLdyPgWEtHcJKiF1HyMHXSMAkWekM
pxRsqPg0Fvn412qgIf2BN2z0DgmqQPExUwtvpaE7oXWFnXTUHocCMY5TZ1VZesGIdpgfF7QJLHQf
qqU586nZY4bO3fdgrHVrH9t8tpMwd7J8OqusveOn8Madv2hle/E/YtaG7KhNliegtxQtHNBKLeuP
okuT+ri6kygfRON0+ZOaqPr/0iSz8+dWx7s8qPtZwB7pEpzqhwRx5GeRCHj7yMUU/aGOFO3LaC5u
+5RmKI8cikkfrWedz04bsEeN4cnRM/sD+lC4sgtMbrunmN6ndkZCcHS+LNDwkpe0jsriY+oBcjmC
DRL9TxEv5TMK7IiVlCxUf6kdLVbCZMzgeqOqYmvfK7d1/8qRG0FTuUTi7FlRgUmcExojyyVv7QVN
Fd2NdNWvMqOcTobJ66kFA8a7xks7tEn6bbKURftoRQ0ipDksQDyKG4T6UsXHE2nR8erFiuY8ezMt
ccpSIgpnB9Gow5qilf2hVibxI6VGFRl+ZJTZhybXuqd5qkcEwks8rC9O2xuW4rtQ/X7Syo/mGg5J
4Y2Fj2QZV94RfaUk/kICFqd4ZKd54x3NWHG6c4f7cFdLR1+FWStxHp0NUGbq81JwO/tRVA5RsFAb
/wFa3k2RpfKs7wTaqPwDeJzQHUpG3T7AM1aocybC9Y4z9UpxnBWktNBCKduF45gPM7YoXo0im7Pg
EqbhC41humthRt+LyQlcbKy9x0lNmn+MhG3+mKM+Vv8SlPDcQDFwK/5pLXn2R0/MNPsJ7ydqHztt
Hv+GEefiK45wlOdPaqO6B8WNR/O4WvHiXkYefSVMZ2yMnlVvjo0gEXzbL9aI38FFyQyn9CstFsmP
eLaozOF/2M7HFk0MgVCO0ZuBmruRAdTOqcoPKg/mghfIZK2QWPoUTdSk7qfD1MTNenSG2TU/Jms6
/Q2GcvwxTn2nPo+lm7tIsSHR6FdptYz/vv2k3olhUL+XpWU2LaChLfhQZGzzpF4NWPOZeoKPNR+V
1aw+4A2UBAbqqhc0pEz8hcb2w2gKpF9cJNre/hGv0pzXkSN0CgtMPZcLtaBtJA+KrhV1YhpB3sf4
6M1rnJcn4hm4U9OI//bC57QfxdBB/5lKMqhvhiac5rtWKssnLqNKHKt0HZD4MNZ2snwl0nLc6oXu
VFlywk69MByfg1kNoet2AzISIGG6P3rOWZ3myh3OUdeNygkkzYxRPeQt88wO8L4vwmh51J0MMJc/
D11fH5oB6bZzC6tBr1C2oo/W+vpsTkvp2/Ho/F1OWrR+NGnNTzsh3k3MBZiAZEeWtkEKEelehz/T
iFee6dQmcYhu8YBB4cAJXC+erEzpQmIuL+BT7dn23OQOr6NKPBsK+PQMNxnd6JFWIzVlBgIdsxrx
G6xCfHgC804WfG92EPSo0tJho4C/yVFyg4oHliJWAI5hGE88B0P6ZcTE1DjoTb0ADzGKfnwchaH0
O8HsTVyJDgDih0yRtIHds5miJRDZIpZCyWRN/x7K6altx99e7vybJNGebd/9sWRVAYISChbyv/8H
ICiqxWoGeqdBC+0KDaAo6i7pqnoYKBgQ2Cm0/nz7cN35frh2ABdiinQut3ghNM0WS1eY3FT2zcGT
dvYo54mdI2zeGUZSAnA94ihLftT1vKY2daK60r2gtiGmnuArmbpf6eCiDpaF1tphQVawfbQQiyyO
bt2tPEnFAqMMTyjlUaSpnjx0qRWbx6RIrBT2l4fh/MlaxTweI6etlkfTFikKTZkzuoElLbzsgx6V
6IEpReem33uEAuyzjtLiC9plE6xVNe7WA4+t0b1oqEL1L146x9GlocM5BFE2xl1g1Xnao85nO/mx
BBpJwEfegowKBi4o+7Wxqx5ADJU9v6dQlrDRVjijxSyU5sGK0mw9If0W/WhspRh9b/Dm9L0lKOBK
EudArxv8BsCb63XNksTMkkJF/RLNnvRgI28GGR3FyJ1u+u33YxxSZ1ntAlu5BaPEs6YPQkccXLO7
LPB6q3hEMKze2yb82quLXs6GXjZVO55xRM+vZ2MQwYKfRy8HhdH5oUjc9GAaw955lrnuzSgo5Moy
JPWhrXe8aNuElJW9CKCm+iHQmD2ZadR/rg0vCd57uuSzKamVFCMlDvJ6QjNr1iM+loSNURUvuj6K
+eykiMju3P1yYa6nxDjw2yH7SFnZbaFdQTA1XccqDSvsJoyDvK5an9gtcS9L36B6Odhzof4fJifJ
2dBxmBut+evJxUCrVxT40rCLtfG0KmLBLI+o9f1L6IKYhp/NCaVDeD2KaJZqXR0jDZ0imZ7cljZW
bnXWzlzkOdksIPsa9SJ0UFTQXXL//+feXcxp0OtJycKVLg1+iRpkiyNhIzTirjXXxW/huuGS5SiD
7Rd52e/wRm8/4CtlXwIQOV20Ca/HNyycj6uWkh+ugPMB5Vz0jp30wTWGF7cY99b09gRgmE2FRCWq
olKyLY9DCu2qoULCJxLil6YW07mCJeSvFmj093496RLJtqTtLsWoNl/PjrEIppNLlF+klNrK8h+r
mt4NW+L/DOOWYj/9CYBsmwfasetUb1NFoaiXktaMMwG0GN9Nb2OU12oyLis2hbTNVTtkjiucYonD
uJqL38AJ6nC2ij2No9uLlmI/xSDHQ4eaEshmlAycBQm7E4dqXlCnrurIC5LO3nPSvLMDpD459znt
JULqzTDx0g5dvpRJqFSJ+dlaDSPAbGsO3THVj29vgXtDocRF5ZVqoARGXG/trC+GtercJERedDqo
tNjPCNlmz0jONDu77XXjXh9jVzLnTXmQIUa94oj+c4xbo0PHUYMVO2W1OR4Hz2xGv60a3qzCGihu
A1dui19tpWWa7Wsaioz+XPQQB61kQc13tdykeOpBHRSPYo1T7WyvFVzzCg8YPTCmfEx2qtJ3vjc/
l9MovbLIbzaBEUDjuu8bLQsHkxrig0Zd2ngY1pa08+3PcDuQDPMAOOjAbHjKN1/cNsu1bfO4CFu3
q3knyvyT5aV7Bla395hcfjpuPEU0XrZvQp6buG6gxRAOhRo/Ixgp/ZK7EWFbDWYtGqaR2Hn67s0L
NCFSGuBkaZZsDr+JiWqGhSqk3WFFlgsJ3vSURpn5/kvGA3spccZsYtDum/VrM7xnjdSB2U99PqT6
F0ArEDvPwO1ZoS8CfYWEg1yHGOX6rLSecLTaHOpQn0muD607Z0h+DfrwWQU/u+fTJk/e9WmRqirc
McT+Du0t/Xq03FmXIe3hBrv1Yj43sBFWKuWDUqIW0iK4qIGmLn4nU1nNoPtmSlHc52gbvHtjyoyV
JAs7aQlpuv4VjhJ1JF0U7J3Ojn1rLZQnNDaVb+8ehZcIdAB4KZmGyJX/z80w16koI9uKAhHn2gdI
J72Ps0C58/3kaf3vispeI5I0ENd5kIAjbFY0chu1jCYY5AhbDOLiwataHuJSHXMfxdl1ekhcZFH9
2orw6n17gnKZNkPLnUOhhvQKKsNm66h27GCb5kCxdTIXmdhZo+au6VOPGr+TtH7CY6X5UzqoZCn0
W3eG3x5DZm5BxoYiSDgIgW9zj83uNC5lWdZhX9bKoden+aCrS7zTpb6zvtxgqrxYXnF88lf85ytS
XYixUlnrsFi05n8oJFfVoeq78TRb5IHoO2uHJUvt/713aUE9S+wgsRlXzVasYl4Qmta0qg2hmv+T
tUvzRSvL+aTKLnC0OtkFcNB06Dvb/fr2wLeLioYkKEK2FBof9LaupzupGDqgntGGqeHh+gNx8Fn0
tb6zabd3tpwWTTrMDT3qOBQdrkdplHl1KrPpQpzc+iBxacwNvTadM72YDotpZJf3zsqgXeaREIEA
QcBnM6uhQL4MZHgVdirldasfQcxTjt2Z1e15gIALF0qGn8xsC85Ao9p1E9UVYdz1Ue/rFkXcg7Dt
uT46hXYY1Yd0Xdo2aAd1z0nr9ZW7PouSf04zkJwc6NRWVKdprGxAAKQNo2HV4yf+9duJi/hsSkH5
owYuGxGwTsjiblvpnW/n3tI8ZH0822G2Nn1+oLKg6T5QDHwpmCEZZOZB8Dspi7tmZ89ehuLDKqvQ
sQ9/c0zO5YDKzbOWNsu/a7+YfxP9jzUFfDdD5zeO5ixojcJyDqqlUMhFALbtTi22owVUci2NLtEs
Bqwb4l596amRU1xvSrSVwGr2s49odT0dFNWNYn/Gmtg5TFFp2I9LVHjRh3Xq7erMjbpYh86alsLn
ksq6hyHrLQ0V+EpH2Rned/ttRo3be/YizHf8dNDp7PVt+q9hzE7yT22s/frdUMwkewA31giadXhR
opiWjF+b0mircFYQhT+WceOZj1M9q9HREPEcBao5YiDg4jU9PtGKMF7myGPd6pISzxHpBYNOhlKg
BKs0tvUTpGvVhXNXjT/Nzmj+6EJNrWOLfHV5yLtlWR6TwgXLnVnUCcIKKN17ZRV5gfBrIjzFoQeI
1/YtsuvOi7VIUG0uvCXMcyx57a7XXsTaqwFeA/Un0QKh8Cl57xn3bAMMUmhpecmY8mCA6b0+67lT
c30PSxsS1mYua9Yuv/TGbgRPg7eM6x4R5/ZuIVJCJI7sncY8ceH1eL1LZ9eORBcKtMjsSzMpVvtk
rKWdH1Ih7K9JlQ/9Tqn4zhwRFkBMkEdQ2ntu5hiDlcLJboUcr/EUIdvY+opBtpYb63s11lhOZgfi
UONKgwi0eXT1qF540CHHFxbvg+yHiQeBlNKPuvEaXBi8fDi/fXneWVBUli3gOghDSuT89YKW0FvX
lXpLmKgAEUGKQrk7WElbGacoNjuPp7e29jQA7qzoq1IN64k4DoS060EXGql60jljmLnYuPuppkYn
te+RUMoh2e1kRLcztF8fI7aLdCreCrxYVeKSxs1TSNxbfCYNxpAc5sMFLtz0acizvcjlznhSqwni
JyKurO0m/ozyGRE0XV/D0dRF7KclRj7+oMJZ99ekHGkadWW0h1e9XVF8MeH18YeYFFbX9YrSRVRw
/hnVcLLs+rmYq+JS2XHyq+WW3kn87g1FUoZ2E2AcWFeb513v9N7EnEEP0ZNP/6qVbkZQnQZ+2FrV
sBOw3I7lSPasVCmhWwjW/XpaidDGgRqNEa7GNASENdpjMmLlNDlIjb33IBCuEPxQ8CE6QvHleihT
LCiMpImNLEoRkTYMy1PV6vmXVe+TEzJ2/bvHA0nKTSYFDKRm4ybPrJcEHXNTsUNsTTJfSRDaKHP9
3Oj6F3As3c4d9qpteR1CyNiBnIginSSxbTKJwZoSTQGiEmYj2nsHdAXG4lBETaF8icYimsEERZ1K
wT+nszBrMTrRs2nW8UVRcdH7nsxqPZ8pnju/3152uayb36WjrAN9gWo//b7NxqUEl2tDherA3GNL
UOJQc9YVJ95pN9Dvuh2HvgZdReqTMJG2Ao8oLHS8VX3Crk1AN9VSjPDBxgbB+DqIrKO83fY2zh0V
DuD9ZYkAXR07qHYLbSJbNL8mxyjWU940g3NEPMFQP/e9i1FiUrnTt3otXP0ld/PCOLK3BO4vqjZb
58kuXNq8tHiUAw04u3lshiqC0jCnlfirnzq1+VAYSRSfuaPy+hjrvfsJT+DMO0XSKOnFphP9RFeY
u0NHrVzFtwFx8icaVDVWbQj0TY+5Z4rikQClDmugXPSTCfyVA35U7kvpTPNvkjOwNEtDO/+Y6+5k
+hTGU/sANiM2fMxIcPFoZ8P60xWRcB9AzpZgp6p1whkibqGftm6hrMcEu87iT2FiMPEnj8d1CMbE
yKMjjXHDDMsIMOB5HRLucHXIyvWfusHP6CMMRqDFCXKN5dkASyF+d0VSppdBLUvemYjLGW37CHOu
no5GypMHOWcMCrjeMS7vepNNsY8gWdE/kNSbzTHTSvOjU2dD/3FKPfuH4VTtcsZrnEZ+jiiBcrZm
D+GVBCyHi1RBE9HEtZ0oOrZGmXzGBq/yHkHv4MojWjSwcTaKZ/Kv1flOBapoDgWhTnci+XTKwIny
zsSJcKrFKRomTX3qCzWyTvCbgZ4lKFDA7HBEiU2m0xkOWpEi6aNz5andMzZ+yA8CXVO08whb6280
TpXpIIho1Se6LlYMddTDvavqFpxyVFdZ15OS0Gg8SmeQ39YkNHFR9UJ8X7Db8cKSOuRPL8lNQe6f
6cnFKL1CO9lYULUv6wztaOfQ3DmatGGItBATo061rb05S7/GllXXoZGWJRifqv1o4920k1fdOZg0
cS2JrifVB2J9fe9qXTTmdhs3YW8CnrXXNjlFjWgvRrXLxnnN0TaXDXwEWTa2AX5wD1yPFWtzrWsr
OVyWGkjklHpa/0o1aaduoef8Z3aRjD7FWJn8rSfZ+Gik7FeB7Yx9XGL6fwfDymv3PA6q98XMjTgD
KkCcfzALU/vuDAr19SZC4CVwq4nTj/ZOH128Tlv2NCzurRlfRibxsjayzbCL0kmg6i5NaC1ThTWV
M39ac0374ym2u1MhubMJnFe9KwJEWdrb3M8ia4k3bE+ErTeZH9Ak0c7dVDsP730FaE8gwocuHmRc
HtrrD8M9NmIGWIjQdKLqaXbr8pISq747cpGjsM+Id2VNTS7rf6s9iml1i5GJsJnT5WMctwqwygIM
IVqxx/dPyKCyJGtY3EvGZtnKuFcsPUnasBm08uSWdnckJNwLxW4/Di1gUj4DdDS1zq1nr6egFJRr
swjXuXZ4tem1jJGZ7MQOtwEto7j0TGnvsN22TFeFAqTZdilVIxqXTygWL5dFgzi5tPr4mFDT3YmM
7s2KC4eaP10F/t6sXWQBSwFC14aZje9WUcfGqVHHdmdWd0dBqNiwVElC3W7sfimqAdiF/EJpdhJD
Ccqzcfb6wLcnVRoOoBHPtlNJBuSv+M+W4ykBul5mLW/zYB9VZ/AeKk8bD8NaRzsTui1QMRQVU64F
iqdcptdDGb1B9JNOfCZ69odyTH64Y3ZZJ83w1VWdCUkqA/s17cvbO/3eDJFgpD4lKfxoyF0P2xd2
XkW23lIXy7IDIqcqDpV4sxLW7m3Ee0PR2CJdZThJ7L0eShnWER8B3EwtxcIRDRFn2kNHp5yn49tz
urfj5b0qMypY8NbmorC9RDHnqWxDvK8/OGhZAcZLB0Q0y5IbI9pLh2/ajCSLvIFo/MJbl6rCm+uv
7DMl7VTGm+I8e9LSvvgYu87woHh4BJtL5R2LgTBTIWv+MQHLf56SGr9NHGp/RnFfngeAIYfYgADn
iXzwrShWdi7oV8/i66eTdhXilDJOB3K1RQPO3awXSoY3YVT29Xr2rJyY1MtVLz2QJlaA1dU2i86W
AM3uu6JNlGPbWt5L0k3LL3fN7clPFKe1/Gwy6+lE+duefSf2uBhT3UIsq2Iitt9p6zT7M5T43rfx
jfyc9mSwR2fKrAzVn75Odj613DPbeXmy/A8UhOLx1quZ8DDqVcC0oUDP6eAm03DqS0wZ372hJFoN
FSPkPdlTm5pAmriKU1t1Fy6R3h+NKkm/CKR4MG1o6/8hc0oK/f4BuXBcxsQxgsLO9VEBzLta3ex2
YYyDA/BijCezZjY/67h5/6NlUbQTK94cTY1+DZYi5DXMk1rg9XiCrBJM1zKGlgvx3Tf0hqt7bbGj
PNijY3x9e3avop5XX41RZP0Pbb5XBtbmgNZ1F9kCp1wUuLVWfRa0nye4BKL0AMiZVaP5ybTo7iGF
T+6celtY5W+sH2s02qPF1gIe1dl5XHo3004iyXL751gj4uYvtSjRMu7sFlckoTnReqz7aPTCNYkw
piMVsFMdFAVIfvE4dsUMV7dHN/uD1ioT+Uw8aZgmDsngXZqy1IaAMLJPjt0Se1TWF2DC6qd5bqLu
70QhZfxTYSrpvVRGTTJkqugQP+mJnQ+fp7Z3/lhaXP1FSV72v4DJozaXFvnwv4x3Ez97YeSeX2C1
G50yu3CeZxAqxVcjNbPfUAD+H2dntiO3zbXrKxKgeThVja12d7s92ydC4sSaJUrUfPX/o97ARkpV
KKE/JIhzZBYpcnFxrXdwv5gLKeijN82W9aGb23z8IEbKju+N/nBtwK7QcOXrc46W4/Wf+22EvwLu
p9eCGqzAwfPa3s8TwJDo8W9xwK63GEOh+YtgypvO5mpLQ5pyMRi2taBI8/RLXSpyTwkPlkFnpPlG
1nt1ASyldDJE1J7gL/JYuJxWNE6YU5etFiijaf3xhjaG4tm65mc0DuNTqQlza0fzF15uaC4bAOlI
3y3avGvxDcVsFeCJsxEkhI/6ME6zTA7zLNOPMi609wrYE+1IRaAR8gaiU7+uPZUJW6OupBVkSaTu
UQt1/UbtY99Qx7/vn1TAidczYyHxr3G54VABXoU+Nx49D0HoOSCDVOK/9Hb0+ldbnYb5QFEMTkY4
9Ua8k1pby88NdJvvMwKffVAk8IN2Axsc/gNVLYxKu8T7IEuzp1pQulI0zzpILc/1pVL280cNPsvs
R0iClK+YWybVrhxr+0NN/T4DjY/24H7WhtT2FUebIGzOGVSJbGgxCIoSZBN8YUZihJaSR+kR4MuU
7SWLUh4JMZP+aZ6q2Nm72uS6r51ZC9QbstYy4CsULjD9PscYtuWEyQ/8X5kfR8Uex1difjjv+s6C
G6TWjQx/xoYb/0KZkPZVFM9Wegy9flBPOgLq9q9CTTwDMIhXKZ/wPXStg4LZa3S0rBnsL1aUmber
6djjHTzjJ/+hyl37r6LvinA3DKOX+ek8QkuweJf+UVvaesSJsrVPuASVw95LrER70Iyob4ESTCk5
RAEMVNunTpGnOKe1C9o3EboS/gvJQTP9pLJGey9LNK6OhZEmCfbXU/wFY3TMlOG3eX/qYVbmp7wS
+bNAVfQTWQx+wMU85fEh7xTnV0/1D/pfiFyJP1g9r5OuXTpUSZy4v7NZnaiddOmc+POkCv0o2fpY
94ZK/BtdrLDwa7BHuFlXSaL9jJShrw56nHf2KW262d15baLGu8rNc8jY2I7Ath5t9TvpR+u95Dqi
n0/D1GXV0c3TLn1w0QfKj2qMzjuW8TwUB1/vNWm/WLEetwdTKT08mxOeVDA9pxRayP3jsEbILAeP
Bh//ACijX7YudkAwF1AQbR4dwpu5SNwWg2EjdlUwAHlp0+jh7TPhWtHqyWk0cGHY9fXUbGEP396f
q3iDsIWF6SIRjpi6+iEw3+gqQakMNKsz3FdM1WPvnM3kEjuzM1RxUsB/aI+u6JOK5LPBgpNSkNUj
sB1F6aFNy7F/wXndLU65VYbFqVZUTJUXSZpmTxPOiv1eFwJJLa9UfhahmAyKnn3mHQWmr/0ud9vi
e9L1/XcuZ1zPnE4W5r4vvWzcqb2i6q91JWr9tS0y4y87Qt34qExxae2qXAztmVNrJE+m4PrByH6S
k+q3ZdkBW6+0Ot3Iba4/Gk1VVacBASiZP1cXj1v0qBQ1OV7FVeZk/mSVmfPZo+kYPoywU2Zsdeh4
75NCVTJM0xsEZfyuK6z2x/3Nc5Wqcr3C+gboAN4OZswqxxLw9KLEbL1gxLFg11Kwo6Nrbsm5LH/L
5c4gu3/jWqOnBxx7dfWNHq50lVS8oM96fToCH8UpclaxuHWllX0wzNIoDlEfSmcjZb1eZp6QJKyk
dQvPe00NK2n+j02pZo9N3fd05ZNjqzkScm37wKAz5uqy3FdqcrJE+/3+yr61cC8nvYxNzYwM3V3A
Y5f3vRePbge4MHtUu7Cn4qv39W/FVbNPdhoh8RAlqvyaVkryHTyB6M+jG8dipyhoTWBdVFkfJrqm
P+FneCVw4XLQ9y5wXnlAaHMcnuJObZPj/V98vRdoYiwaOAs0CtDtak8Cfs4xKI7zR1RyOwzW6/GU
UZ/fCFfXe4H3ikerHXlZQG5r+Cs1C3OOlLp4nKUSjoEHj/GrRs0pOdqJitl0dfDGcfp4f2rXuRcl
Wp74AF6g3tNmvPwWtmhVMehl9ohXgHOoRlv/4RilQhys02+mLar3amFi5UPf3YAQuNASjSukW2YZ
yQA9+VFDqkb4JhEah1Zli09345O96YcsoukLr26VKvMQjsvJHbJHYSGyNnXg+apo3AIrXH8yyvVU
EKgjoM5A8nq5el4+udEMRmEpXk9nTUTTSy8d8XGSnXzN8qT/21Lb8et7PxkLSDOYuhNgQUTZLwel
bm52ehgVj26eNadERNp3F92r355Sa/uqF9pGen69lIjUIUitLZhg+AbLU+E/r46W7El2NNMfQXwJ
P5kpfpJmFrv7s1r+lsugcDnKslH/M0qmmfSGACE+qokZv9hg3JFGxxddgvl6uT/UFSUV+CGmr/wH
4ThqrOsKUDykbTbbU/44FLL5Y6edx5Uat8KivzZ32bnBLj482oIO1WFOzbg+2LZMlM8UljJ3F5Y6
G6lMvBG/prwAil5ETv/VsoX4lbRe/i8h3UA+YqIdaEhTNodS7eoJEBuSAc/UzwagNL2mNLspr7vI
b6VZ5LuiDCMHcBu9pX2lKdI44LFd/aWIbpavXT+k0e8IB/XQD5W8+4oR2pg+U7TfdMm7+g4UFq1F
wo86OrrTV1oj2mACIYvjoCEl2Vsxuheya/SDEHb63k/+NtSbwyFsFlpEl5+c3m+B31oUB9JOHFRW
TfLPMP6rIH8+3f/iV8+iZSQuc1BTdI6oDl+OlCVWanoVhAmJw5EPljf+bjuRdTZTXduP9dRBBhmG
R3fymo34enV43kamjE+1hizCXs2xQLPeHQTLOVqte+aEqacWnO/GbX5rFBoGiFjhTLF02y7nh2Ue
nN25UB7cqG6fhTv2T2GVOu+9BpkLxXUEgJfbkH8vR5nBPyqgj5UH9KaT57oaxWPeWluorBtzsegQ
EGeWWxDA2+UoUKhIj7MOpR9sA5xTUtXiow6exz7f3xNXsRtgLpx4WlQaLTU4TpfjoJ0xoMiRRoFi
q/0vpPfdnzgbtHgadOPkfB6qQvan2crCrXv+xgkDZcOYUFb5Y40v5UW6kHpCBQZjs8DMklhgM180
lAQaz0s2gt2t5dQpSpJbcph5rK6mmfGOHUGZBrJ1vP5Iq0yv9lZlE3Lur+etgShuINeGQpF6xWIU
YRYXeRgykIeZNsIn8kxnNv36/lEoHr9xVJZyymo68GVRDC6GKOgc5V+v1tNDpodbTKQb4YKe5f8f
xF0dJ+I7DDzQuYQLe/pZeJJCmxV2/RneePxXnbTGrtbsjBBp8pJ//wQXkBUJBazQq26zSmei79wK
yLCQ3tHhRvRr3ME3Xlm3Nj8BAzoFKkawYlYBMULao6/jJg40Z5LHqq+6fS0+WfUzuvXmMScR3pjW
jU1vo0C4cHYxeoGxcrkNaS9heGmpSaCHpvmXZzT4ro6jPesHGhzTliHEjQ9IPkvZesGpU49f9up/
kolmjCBmeW4STAmVr2FG+gMfTLHvc4/+jZpq55Cy7bc0jdNoY6I3jgFBC51YvF5A/19x80qlllqG
Vhckh+EMk5eni1VFG6f6xnJi50TCSc8b9sK6hV8jw9imCcQziJXaSbXG3wbAsYNoEvf98wGqh0Qs
hBhKKWvESB1r3dBNThqMXlc/Z6JUf4FHSjeC8dsPvkj/8HFeaH9L8xvQ1vqeHFti5VSlKWwmR8EP
Ar7ZEB+ktXQ2RtdBKYkYTuNrjgzFinZ9q0wjmROwd3qfozLicV4Pct/pNqW3OR6Q3TRSl8KSjq6Y
um9M4WmPlYjbdh92LR0gFdzPt8r1yj9dUfdQbrzE/DoDjjKf0kZJTH/GhnhudlGfWvZnxADIAous
t/Sj7VlNe7YLI68/ltlsfI8jFVj//TBw9S7jgoWDAASaBgOWAat0GFg/N3E0YLGKHylaOXLaS3wG
/UlRn5Ou2OIXXu8nUg/Ml0geqEdArr88MCKmY5IiqxLIEq6AmqJLg6lh7iN6sIULuT4gDIXaGl1F
HJh4c14OBZExrBsBy6pHq/XYWHl0ElX5z/3lu45vNC88JDHAObJ31wKsjVnZYa6ggjoVbnIwvUH+
HHQ3/1AVlbZHB3Z4zuJ+S/nxzczpchOzfynvLcgALsI1ybg1s6mmrgHXQWa5bfvZoETyWV/gKQ9K
Uso09jNz8LxnbdTj4iMKWcIEamhJJChKVQ3jLziV9uo3JdWz+WdZ9cpTk82l7o/s3mRHubv5Ypr9
9KEa4RZClnJR7IpkWUp/EKGOspFZwvZTK5n9yCpkbn2JInF/iiOl2Hr6XodYdBEWHQaqYyCJ1oUD
0QwkiXbTBFbvCMuP3ap9nPRYfe2idvqm9qI7tW06D49FPEljI1xcA2zJRDkaGM5Rs9CIHZebSNOz
KTfSnhaviRjbfnBMSbvImBX7k0i9LvvaJbmQH+qsdqtPLP0UPWhdVv4LoDs2vtu1nPSdmlCC/XR/
311v7sXpC4o5+Q/Vy3V64pGxeq0ri6AzqNfok5xfNIQx/twf5fq0wirzQE7TcKZztrYuSZw+Ab8F
l9OZgPD7AshoshsjHrVn6KfzllfFdSxasBloTcPRXZh7q8VGMEc35pDDhHWwKA+mq9DusYDPit0c
2+N3KzOs3/dneHNIPqvN5iIqrTF3rsib0UMDOmhw9dq1g2ofaun2x6oU7qFOsy3zo5vjLTIVYIe4
VNckQRurhAI5MILSOITimA5x+E3PyuKVxi9XTNLQRtm4WG8MSe0G73aY9RygdZJZNarGOycRAQhp
eVbiptnpRhOfsVNv9hmqRRv5+Y1NA0MdUSLyBtCva7EZhMyErN1YBOaUNUdNy6enIWucR4mQ3dbx
XF6Cl4FwIbMS3DkKJJdr32I6c+ao2h0IQz0CYZJ21uTAKnDtrxPiqV2QSuF+bM2h+ggsn55HVrBt
d1bbmsUxMQw0Fi1HthPGd3IoD/e31vXVwBrQGQJxRDkAmt9l6CikzDJKrWXg1kWHLK9xkEVa/0uB
q9iNDcWYfTdIsZFv31r8/w66xI3/JKQow8q5DWHBqXhbHWVeeHutjFDeVLXqf/jOJJ/um5IqJcLl
p/xnqAlhfQOuDFR3s9SOJfdFoKtFt8c+fUv35K0kvf7O5PQUc6mrQHdYT4tmF+gWrQxC1NUT31EV
ZCMjIxyeOb8sboPlTuXrnRf+mfrKHT/o8xT9pH5pNn6Y5+l7tZC9RRGDTh8JzNKyWSerSjx4tRZC
8xdoRfpKSxVtbpP3+iEzCiihRdAOpjhYzVUG0yrGECMXXgazzDAatUwJWNOpT/f36Y0tQwqhLstL
AkMUvPyO9mDOyqDUAMIjqZzRuZ4JfOUcdCFx9/5QN26tpSJBSknOopJ2Xg5FV3juY9OG/k1bH5iC
wJJb5NY7pQKWZYPNS10HraMFwXg5CuQoKVGxQLBgqBHhV4Tx3M2Z3N+fCyw6/p7VpqQ4TksL5Art
7nV9vPB6JwQSPASYU+XzzwRE+PzLgO4gPxhFVObVbla4vn/kMlMKOr6JqOXB7We935UTlqCf1VnD
QA1Tm7E/2EncKHRaMZp8aAZl0v8UmTC+AQKo0hPVNhzm9TRTtZ3RWXW0m9PY+KKaOa8WCZLEfeIx
n6Lmao+15h4aqwZM1OKpYJ/jctSax8bibe9TMCnlDmnMrH6xlWauEt9KtcSJfFkD90x9WaZKfJoc
PdL2+YS26r5ye7OCyFLms+/0VpODA5Rt2/9Sq35yzp3VFmWQKLma7HQUs8XJtIaeEBv2bQcZL66L
3dRHYCDCHMiq6HUt/tSXhVMdWhJJzzc0aUXPGndTtyvTdMo/RREQrdLvx0RP/FTVx/6Itqzd4x0S
muW5rHPH/l0KfepgjbmTeEBBszQ/Fai1gZam0ev8Ti01sgMnrdTiAA8jCf9hto21M6Qb2uBFQkOl
Al/2CG0nnYfm2oxU7lHwtZ7MKZLRD7e2xc9wmCVF6axGhLShbF6fsE0dfk2UdsXe8jrb9MehwZ/c
SUylPsem0iWvzoSSK5KO+EE2voElX35CDlL/HvUjLGvfTkQ6dXuEc1v9H2jERC2E7ZBklX3ufOm6
2bPQ3G3AsJQN+ihZUuJH5xadgxdGbEsc2LF/y4unueXNfgrVsNB9rZrH+miEaq3ssy5MnG/jwN3u
D7Yh51ewn7XDSiHgtAPNOWk/a4Mqrt+bVvJrNpJShxzUm+KABI/rfJ/0svuUqzn6Mm3WyPnJU2OZ
n1q0P8YD7qvclL7TNXCn/bFu0/YhjSqlPY+a6JF2djwiFXRPNp0vgBMUvkEuNxyxutP/GQx7jr7d
P4VLGW51BhcrX+of+ELxEltV0LRW8xrbnAAPm0JflJ6R8Ekjl5aOBZBYyVTEPAsb/IgaG9CQLMX+
5/4PeHt/rH8B7z9Q7WStYBdX0cYC2D4tqvEBtHzb2o+zJ15CqaSFnzchrrldnHnqbtKF9cG1lXR+
7MpZNHujn3TNr7KC5o7jKo3B4ykq052ttGF3KMxU2jtUxur41IVN8qurx/mlAC68pe5yI4jZBrqp
RGWUAQFEXAbLXMXZaOjJ1kYwI35d9fsKSahdJJsPZCvWxl1zIyei2E6AhnCgMe7qrslQV9UQy0VZ
yJkb3wIVsRdokM+U3s15fqSyvNEWWZ4M66/DDQ12FYgORYdl+v9JUsju4irpMhGgMKY+6UZXwjWT
LTLleX3GLUoNpmx2QTa19sP9jXHjrsOWBckMBO5p/63L/kpvR4iN5YKpUi/KkRPc12G7xXe4cXnb
dISxlkTVnn7MqrlQl8aIEnQoAqMq+50i8fiby0bZu2o6+u+fEF4FFFYxm6GwulpK2ZkR9VuGitxw
qH0jDbVTmZn9xhe7tW7Ii9AoWZrOV7gck4uoKDOFL5akeG7IuUe7Papqb2M6N1dukRZZ+Bt06lYb
30Mbu8Rwtg7yMUPjAEF+RM+nDvqfT9VTbGHFb0wLHAI1L3i6wMTWZQy4cIOOs2kdQD6t92pch191
KGkbrPgrJ22OFnV2CrU8+fDMXPNfTBHaY2yj5AsAywtfQby1PyGMaJ9yoPLtXxE99vmFIFbM50mU
eLhWqVdzCfVl51oPwkit7Gma3LTeeQKISNCQ37Y7pXX07yib6vK5nYYp3UUN7td7OzGLmvJGGP6b
RH2O30CtGOkXq53V+IU7zGif0nm2u4cmAYLtj1YPtVxVWlSOkf5wk30F66jYOHc3AhpvQYRLUBoy
KMitGjcjVFwU2ywRdHH4BEGj/NGZ7r8GmmYP5phF+/ceCsgxFA90zjhP7HXJwk1FigKfI3nPN/lD
Dlb1adTltJE3X89p6TJQHgfFRINtzVypIxNgHqorQTlm4d+LTDkQGjsXz1pohurOCL3u1/15Xd+r
S3QmTEPipPS1rmv2GirhQzZ2gdoX9XjozLobzmXTF+ahz/Io8sELOPW5chyuWEu6RrfLlC4Mv9z/
Gdf3BWV65syzBFiUtXbobVR9UiO1aYO+THETzVXzGXSxvqMW96ZOl/yMQ3t69w6yAUdxHgAIooiw
xlFHnt6HUae1kEeGdArqVO3AqXmpEvn4tQ7RGQSp2DI+fos3lzfVwpZfKPN4XoEYX5ULamBMXQaJ
JuDcxconL+ka5SuCFF33ESJRH32pvDmegKCV1KhgJONuP2udorbQW8Bk7nLN7GaqDIX4BfDZS38k
egNgucHdNfo4dK3tnnhOmr/UsI0SWDsUhb8mZq94e2sQ+fishFPSbNRnroMe2wf+GjKVWAxSDbm8
fcNa8eYe34rAtbC2sId8/lhSvdg4g9d3/FJqAl0POIqd8lYt/88d30LRxjGo64Kap9e+JL7Uu5Aw
2fuqNJLvVjHmxwihp8cudrL3t1EZnEcgbm9U15BiuJxibw9tNyqyC2aA8KeSoo9vO2hI3T8HNxaS
7imQCOArvDnXacycKLSKYkaxc8UMjFErvquiMzduj+srcSmlL8q2qHwBIF6FTnf0oqqMLRayTKdv
ht2PT7wO9bNR4Q/xP0zI5ni9wWV4sF8uW0ysGHRpdkEP3xRZAwhntZHrx/9hFEqQS+kTHu26FClR
tIsLI+4DLq1+HwljQL222qoE3Pw4YCnB8YL9pl5zORedzaensegD9Mu9Y6pN8oTXwPzz/lxufZyl
SedyswEwWos3i0Zr0rh1+2AuGvna9npCzudUoMcsZaOAcj0U5SYYbfQDwf/ByrycUNhVjpzTgeDf
aeVDYbrZ71DqUCZo321kezeHAh2M19TSaVwr/8IujXpPgosiifjHoQXsx1ZNbaBXthxCr78SnE9K
aW87Dojt6isBnJraykwWwSCUOSalyn0PjZLD/a90fVP/P+QXgHIeVFfqCpE+hikeKkPQdXo37wsa
Kyd4FpX6mkR8WrKq2kz398e8viR5kcGoXjq4C9R59QYGbw/pIGdMV0r742T3k9+V9WKcomeBbdjJ
UXGrraN1Y6KgplAMQoadF8G6j46LB2oeMPwD1WiBM8aI9ua4erzGrl1/CCt9y9/wxkYheUaXdhHN
RIp4NUnbmSB09O4QKB0Mls7GW8kLq+iYNr337luLPJ08Gj0ZyvdExMvtn6E6AtGqGAPp6tUZDsP4
AIN0C/tzawGhath03dEKUtdVSsvs4T9k8RjUVWtX+IVkuOdUnZ5MQaI73ddizvX3YywW7huVTOh2
JJPr7nvZ0+610xoB5wyEbQibEtGaLDezjevq1scCfMOxRueJya0+1mhWKQYA7RiERtUEWWTrp9LA
DADFoHpj899YRrImHlXmIlpFw+nyY9kTDY9QeGoghWad46nP9rF0xS4hOB57o+w2xrsxtUUeFpnP
pbvFA/9yvM6qVLtB6DNQMar4M+GChYRgaJWPPACsjfv41tyQyLLMhVdEaX75Lf9JbGQlo5pdoQVj
XSkHt8S7uzDz4qWasSCow02R5OtAQgOA9zCIMFh9+hrsk8d5WysFbTM9c61nlZrnXiPf+FFmRfUQ
Ajr9lE/oB92PXtdxeWmGYk9BrcRc5NkvJ1mNYN+wgxoCkm71oKWq4keYgBzfPQoFoAX2Sh5NrrjK
RKG/pHNWYFRr1nMznekOIT2BYEjdb5QVrqcDGgQFMMYAEEIx9nI6rY01SdFwrBujgwOm2eHHWVGa
98rrgJJi1Wj801hUabZejoIvl5kWGKUFwiWnoQJk7kOEmv2qMt8rzM6dAoSdogK4YgiM6xyKmqYW
wzMegxb4ug8rssS4R8t3jh2L/2HtwHi4hN9FqXvdzc0rKtBjq47BDLvc70IlQwvC2bour0/wUvFh
EBJ3Euo1QrCUqjbLCRV7truCv+Wg+UrSjycbC47D/V13ayjY+tDZyT0oZ6123eBauemIeg6E49L1
JfOIOx/yxpCdevCP/7x7NBOoBlrAi5wlVJHLTeHp2IexXCq1Tg+pscku9nIY3CN2je+VU2dTAKtC
IZ5wAT5kTRCXIqvlkA1q0DSRt9exjdyhblW9f/kALnOGuCd5Wa3BNy1i0aPA1wiIYyl29NnRxi3C
+WRkypa849WxpZfL+2Cp5PBa0NdMbd2AFIJ3mRO4FLX+Hsek3YshyT7d/0LXo8ACIbSCKubC59q/
/ELRYGaxaFDIbEbZnKgSzk9uK2Af3h/matsZONIRSqEzL+DvdVI9dLmbD0pGKWHBsxSJhzeoUeMy
ZE1bG+HqiuIoOby8aYTzf6CkLmfUGcXY9JbXB10qwy92n3X7Np+106Tm7VHKagtMfz01ji7yojTf
wT2hGXM5Htx+5CdybQhoMCtnY9JTf+hEfBw1uXGabs2M9wjPkkVXm3N1OdJUQwPMLHUIUsyoD7S0
aBMmY3UUWiW+m3G19SJ+qxRcFICWqESytEjP045fT83p1DlyaBYEYRtHuxg2+KNTIFTXVWH1wQXr
9TPrJusRTTsPVrXuneiEDqcZyFyQ6ngITkZpfjDUaesUXmUFrDJOGShaanxry1kVpuLE6arOUMYg
d6rJn01j3o9VWz3Hohh2DdJxn52s3WLnXlOnqIRxgxrgh3AFobd3ufyjsOoaMpgedPR2vE9h2k3F
l9yAmvu5qqBA/Yzc2cyPIKtN/Ym6xYTCS1u78nGI0X8+yLC1Qix4GpJqrzG1Fw/tNnMH3sqc6WYX
eMoOuojC3y3lVtenypkr/9pKZOUZlqKjCpW+SItmFw8y8c5tkrn1ocMjuPzQYczifZ/CSqR7cuBK
+jz3cuVvgXR17Cc1p22Pwk8c+ThOTEa/r6lOhbuKImnz3pIAqwNeA3zechKuKFT0aIqedMYIXCRA
VcADOu+hBOvg0ShTuRFUrrcBg4EEh7DFa51ny+UHCXNHGtnsLFrXnv2X0bp19KluBrPc65FllKfG
tMI8oMcxbRF1rup7TJN3EkgOMhDKX6sUv7ZKL0on7DTSxjV9w8vkGadcoGxd1zzJDg3MnVULeagy
O/x0P5JeB2wmCs6WpzWcLqZ+OWmEgIvRNYURVEiG7GDN9g+FXU0bxMfrUMMoqEXhhgLOntEuR9HF
POZ6mJhBHOlT6nuVnTVfqHgKj9HgqSNdUwzjRgp543vigQToF3MPihXrkqKloEc6DQzKU3DqdrON
5hfNaqU0d0IflXaXI2YTgdoj/jzcX9Xr+RK9MTuntPTm5bH6oAIwy2wNphmA17KNfVOl1USHHF+B
Q1zGReibTVQ3+/uDXt8cQIIWxiFF4sX9Z/UpPbcDmAENHFyT5z7IyGQYOP0PaeFuCTleb9ilB8d7
hpe2CUp/dUkZ1pg0Nd0MBClxPTb08KXOxddhRsPf7OOvUsHJuerNjV10vVcpsy/qDySAPOPWbuqL
hMeQGuBeJhuoR4rH0b7vEvlegCEFEbqLi7jnIhK05vPjaabCWkNiYnBcuRuFEZ1aM7J8gVTpxhe7
5u/ziiKNwRbqLaldw9ylqYN+E40bFGpU1H/aiffBLgNyBWQFrIRzAvwchsciKhJnHzaRoaFxTjsC
TRarsE5jGnXiyTZCHS/yjirLuTRCMlWiuKxypFUEFmCt1ZTZFvVg2UuXV/lS2SFeUkECxrzuno2p
F+dFXXoBOC85Bpk6WHArYIdm+3ywteSxdIXW7HDMxcvGVTCeOsiujL7e3/HXG4KIicIrCkQLX3P9
qQYEjhwoXWGQqlX3LcoEGn4wUr7cH+UaIr8gEwFBgkFgy3NZX0YvzR3CBaIdBqiwcqiAjmG5bVk5
zkRFTzn0jH8EgriZtTSLhxLjz49uZ6DeM4Hw6h+Urukf9CZTtipDN6bvUu7FjskCnAdX4vJ3VQW+
HzPyDkExRSBaeDN7wh/qYnh3a3/hYCzSBiCRl3L56ri3U5VEAmvFR7Rts502yu6k1Ai93F/nq6DJ
GYC3tCB1KM1QYbicTjTkFVYlgsICreAXr47lWUBgftacon3E7b7dMmW4imIMiDYJOAw6QbwnVtMi
z1XmUqEcaQ6d9xS3ePqcUK0SlT8lLWrXlVNmf8xmntABYnNtxJmrr0dLHcg6Nz7fb2H0XU4XAd4s
VCrwOZi9k36XdGXRaPGyciOtubGs3ETktYsUDEK1q7u3KouM7mpOPa+NZ+WY62YofT3tqyf05mLj
aBnxuHU/XMOZTUqWPJoIn0s3b12HRS8Uy+4JXf9xSMd+15RpnR3KPvZeXW10NN91u+hPjuceMD0w
d3tgkcL1saBOv8f048P9/a11Y60X5heWydiCatjMXa51JkXsFGSagWFLOAhWHz+EsSXO90dZ9stF
UGTSaLIuSGNiMPZyl6OMSg8PU5ZaIEOZnVuB+EeThF6gsf02Ns+NrUtRfWGtgMrlDlkd/bCcZUGn
XguGUe33iZ06iKlYKDgrY7EzS8fYh5o6vTR2tEWQvzVJMEWwQWF3MPQqy0jtwYi8pkFiDlmlJ2C/
08vCQvtd2kP/3vseQhSPRdIZwC6LYszlehbtJEH4alrQgGE9gx9wznpe5hsE0Bt7g846XSLKzwuR
fVVUUpBMqXnGcD5SIU5Jo/9tydDY2IA3vhe7jjiz1F9o0K2+VyIjp0oUHnuR3euHSOriEWQr2Emj
taU/ZbrzOccx6FBGctwIqzeHJgVeNAAWo4LV3sd2plBCI9IXgGD+URRIuttZoX2dO7v/ruKOhLmR
F4IctreUD29EHvyfFs0YkHtUwFfnIWysNhnCWQvK0OyfokTGx75tk58IUOPtOtfvdQ3kduYZD9KC
KjhUxbWfECBCTVt061Hmd7TXQqm7vTrXKc6LPVjT+2f91q5ZquDsGDqSyEVc7s26jVRKr7iJRJiW
7NMii49VTPZzf5Q3RZhVSKFeZ1BfhR/ILb+6ouQU2kCZTT2ww+pxREQlF8qDESsfVDX6WijWQe2d
f2vD/NjF3l9a4/oYZBw6y4DeWurOLra38K235g0OjDoinUpeVesfpI24o5WpTsemLXd2G2aPBVTe
8/153wgyXItLYYSXOGW+VSqgiDTuZlEjK5kWxecui7IgShPrMDfzFrzl1iZdqHig5lnoKxc2Va27
OnUYSoXF/zcVqj4w4tn+GsZh+pCFXvvepyGdPGA8JJPET0LO6jjmoaKas5uZgSy64oUCfbb3UCDc
VYoaHlW7dt4fRJfiFmUtdEahn6/itZY2WoS1nR7g3Dzj/mro+0Q13y1Aw6wAiIBSomHI23f1wRq7
mxM4DxRqHEWibKql+1lHFxlNpy2R6xs7EHF6UK0q/y7n/fLkCd0IoZnhrRPLsv40OFF0Fu5QbURN
bblcViePpgaILmIm77OrzkZfD2YeqUYQza13oh8RQp4sw5epmBYfcbNuG+RvjNhXKvgbWd+Fh0HH
h+P+QbixOzkA5BPcuESvtard3FAzxUzcAMPLU4hKqQwDBRYHMJ/Bw5nUTLfk2G8tL4q4JjEHzfKr
btg4GY1WITEKKjCc9lbq6rtStPPx/ryW5Ha9umBVliI3b7cr9fXeaURq6JEZWNbwjy2UL/VkPdGT
eOW6/+wm0+v94d7eo6vx3lAcPGQAy/OYu9w0TlHoxhQJCywCcpUnBKf65IH30zzsW4oZ8T6fU7Tm
nTETD7zcIvU0RPj27bK5EeVvK04L+0Fxu+ZVRL1lfgZwl7j7cOwTZacJxXBPjjI4Ly2cpyWLTUbc
Jko714NWUXP9V5+nCBWRLHfJk5ySzMNz0fC+WPY8iZ2IczInifNr+xDOupqdplhagImV3i3O8P77
1oe6nvQ/jHoy8b+RvaIQ58O52sejNH+IIc/dw6irrbs3GsUENgmjCTYs4uPuXm94Gvipgkqsbzqx
jsbW6ITf+PLtb63Ix2if1UUaH4wwRZ2RxBY1rUFQtzrmIG5yfwqz4rPrhPo/EzXoYdfr5lTsRwxq
eDqoofLDFtBTXyxVRPpTFRcy0CNHlLuuNptv8RSGYmfEauf6aPYa+f9xdmY9cttMuP5FArQvt+pl
Zloe2+MltnMjxHY+7btELb/+PJwDnONWCy1MEiC5SGA2KbJYrHqXx4Z3yo9aUalI2H1hxv5MnIT/
pCnZ71wVInsYk0n/JUI4YwcYQ61H4BpRXy0KL/s7yj1Yno1eFOoRC7bB2TluG5vfhiNCsgI4FsTW
6najZ4u1TYGccS9Alpa1A/BntJfj/d24NYpEsLPG1ERvksGqpLrvjWz+SNEtX52hRSvmvKcTszUK
NzWZF292HiarkCyATzgLUKJL2w3x0RCTc5pCsedtsDUKuEMeVWSXUkTl+mCN3Cyeq4TMxVLFl0XN
xu+FyKLT/RV71Spdn1/JPsJmkM9yEy8myostHkPUNksTeeVZNseeK14pFK4RMtGPeJ4BjOnsmFR2
GVCxPKZ4Hf7GQLMzjlrq5N1Xp9aH3yo1mnTv123cFfAjiZqyj6sC0rlehHiugFSF4FZttGm/lVar
fZpTxXFQG7EM/EzTTvWlUNHPuR2zMz25+UKrYe+hv/UpkIADRy91xW4oxL1dkMsgdnvR20J7D/k+
/hutAWunnCA/6OpL0JtE0Q6tCAoXaxT34poKJRMSQMLOrzkNowfB2T/kgxh2lnVjPgioUHGCWyRR
cavMBdIBAJMm1C/xNEJfsUr3UChOt3MTbY3ichI5J5DDOCzX305YVlYScPVLMmjgCAuYMmNFuLq/
gTfuO2Ct/2+UW3DfiPJvO+qXohrFc50V9mf4KLpfjMkSaE1Xf8lFtffo3JyaCXWPfMkjg1i9UYYo
W4q4K5ha5Q6+0nnTY1M61s4CbmwIgKBAxWTGQNFjFWciJe5NvZqMSxpa+nGMvO+qOhvHpMrinUWU
x2i19VCbpCDg2LzU2X3XnwqXttRuAa7BFgeMqTS5PZ/62c26s+jK7IPdKJ/LeGmDtA3Nb/e/38ZS
MjSzY8ezR9a7xHB5zOZ0AS8tD+hTTgg/YZewV5C8pVrK4gCTQ6iDDIya5PUMG2VOp8rLzUsetR9D
S/ufKFwFmuVwdhXrp5ckx1T55jTKe4Lh54V2KEo2+osLWsQnyTrSgK38aBg/Jd380rf2ctCWvfO/
tRJckKAhUCqQrNDrn2jQCnH0mZWgnYU38by45yjFfuz+em8VEKnn80dZUjCLWVwPQ85I+8kbzEsI
nR6wgFk16BeLxfyQjBhDn5H1jIZ3hT2W+bO+ZNRONR0hm7NJr1EjGcqcvYfb1sR5PkGEINIDUZep
+h9YRbD1yCTD+boUA8bPuHgUJzV198SANkeR8pNUEfEHXMNNJipRPfMzL4019edKF+Y5EU37H7Yz
hXzAkIhc8u6V4eqPuSTLOMeoRpiUZ3NxalS7fLAxd985r7eRATKHRNgD1WE+66fuKBp6SFVtXsxB
jc7ChYXnJVp/rqv+7csmhwJaQimUVsWa0TQjk58bXcUNrEYWpPo2Gb878S4XZmtGoHPAalHdliTf
63UTIh8SxSDWGZaZotKRUpGJMssjfw2rnTfL1lgQUWkRgJnRqP1cjwVJGfy5zX5DyTt6NzVGdzBH
V7nMbeXtnLbb24k8kfzNpRNpUiZfHbZhQLV/UizrUo34r1uRWX0ozb58AKDk/kxAUfuN6NWdPfha
ebgO54wKDQM1JGoGdJKvJ5gUfak5nWqROvIy+7BQov83Tbyyto9VXONC3vBwiHmf6fWLjkjDcgrz
tvs+AhMWh7nTReurOOe8hKhDpKC8xxFFAMwdYCkKyYjnETXUZ6uuho+hF1f/pC3SEYfBNPPlkMES
Wnyj8KKXtqqSFyu2tK8UUdvW17s0/FIPeHv6uiJS5WEnssnFXE8bHwW+K3wQ2cpeTRtpisTqPPsC
SzT06eMajy1x/5CFRBSz13iQpfanTqTGYx5i54NnBdYYU5IU7zDOq473f85tvOFXkCHIyw3Y8Dqd
U7CKtIdysnGnaaMj/qQOzLLZ3XlXbW0wckYoBzTONW9dxtQHHEOyVrcvZqJMP6ZR7w44YxSPYZck
lwVqui9E7e0wPDemRneNxjCUAOAf606F0PTBsIYEuaQu+qFhA/LSitL+fn/9Nq5sgjXEdPCOMkld
QxGtTpju0onwUkaR1f5QHUVHpsFDfj71cwdbgGUSCNhFUeLqD1zZZnRpcwxvfURx8647NIWeJb4X
0WP+go169dGtGj17ctIwHxF1sK30kiRLGV3SocwdH/nFwtjZkhuRhiuAqgg8VK6cNQphmsaSvyIH
ycKxOiI9hydJD0epQkfj7VcCyyWttmQ77qYlsCzlknEKHbLt3D43odcdlaJSHrJ66HeG2vj84NSZ
FMB74tTa/qIRucAKYWZWoL5Qn2lp7lbOXsq2NQoVJVmfYz6kBdenuVeFp0dT6V6UxQIJY+D5IvQl
3AnQG6NQueK25EFEr+q1WPnHfa0XXV73scRP0ag693YyPYDb2mPFbY1C10RHAIFOEY3M67nMtWcm
aQJqqXQHbGCRKX2sq2nPAuI2i5dwS25qPgvX6NrvcTYzirscXMrsBYVUNftqxvOjYyyQyeLkmIT2
iT71/+4fUxlUV0EXZBR9GnCECGWsIfG1YyMn72XWxSGyczyV+CXjLH9321JDlyTms90fcGMtyQ/A
9sDbgSaxpkwKUYBPSoVyQS09OdSmkR6Tzi52Tu7tKEjWSvQA1HkwE2tlKwglILqHxbkYCBqcvWgo
oM5SOHvrXKBHWFQ3yEJoXqy/WGt1Tk9y7V0iiqcvYTXp5wTSxNtHgY5J4iQZd9DTVveiaMWkzyH1
PkfWJwfwj//YGc3RN88FnixfBsAFYN81KDBJ0TTrQKBcgANEL9PgTOd8ybKv/2EUbOElqFLOaBUV
xtaa0XtKw0vfDfXj4mIrFPNQfXNrh64LkY3CMQ8yUvnr80pGENXIaIeXBWq1Py3glseo3LMZuT06
YAygTQMigYUGb+V6FHvue68ZHA+iZWImF3VsjY91FBnPM+ga7WzOnvf5zasHqkE+8Kky8Q5evYKR
XMFKjUrsBdya+xSqmTjajbG3q29vPQAqtMZgEoASVdfoKSyiBpHkRXiJl0ohZZzTs5jr7DLq6Z7L
5MYxJcviCQSDWrIG190Hz2gq18zCS4i922/ajcn7umrcHbzr5ig0iaGpsbN53F1/KC/0qmV0mhCR
wqbH+SJuHlXETb7c/ziby0atTNataXGvO32pG+MKWjMKTnbhSdWj+GwlS/48yvrr24cCQAD6Th4l
wsL1hGLdKyqj70M+SdMdNF24hzJ0sFbu8z2owtbaERZ4OL4WAdelJavvxr5Waa6VeNa/d5cxOS96
sqelsrV29LwolXOS+OdqH2SN1sejQq4Yh079GFUed09sY1Q2lsPT/bXbmhCxAYACqRa6tqvNICxd
gSQ7h5cMcT4A7Il1dnIxvD1mY9bDdS3p5jgwrCKQGmHJ6CYGPcl4yf7Kyukr6GZ9J8XeCkDIJcnb
h2XjtXK9DYRiFkneJOGlqQ3lgT5d9l6r4sRPhFp8dtSlfHz70lF44QZjf9MvlEv7R7IVIzpYd4Dz
UBhKq8/CiY1nwsSeS8/WB4LfA7IUjrkEll6PYoPlFSkuqBfKGdNpwbHnYpqL9+n+XLZ2nENvhmY5
apEAtq5HwcObvmQ3hhdDaMkxwuH6OTIRwWwwnj3fH2pzQsigyKbxa8P6eiizrVDC9RgKYLj+T1W1
c5CAa9pbt80Z/THMKii02FSlRb8QFKpef1YT64NSefFDrWAlfX9CW/uOAyQbgeQl7PHrCUVaiOxR
p4eXoeu/CsNJHyJlGv22Ev0JMdbcvz/c1sSQDOUQ0RREBWO1IeYZDxWrMLnNM9P50g1Z862C45Mf
QxyxdqYmF+k6HZY2qii88ppAg2zNxOoR7INmJqJgcaz2NFPR/NVZQ/izSKfSlDPkYToJBxnO+3Pc
2CMIq0GoJKQDR1kj+sS4QD8SAuVKtMlOJcHrYz85xq83j0IVnTsDZC2U6zXi1VL6ItdARF/ieMEX
jYLEKekr/e1zkcUyqLZSH5ja4/X2GJs2pDLDXDR0qmQwGp+jRk12gJ4bKwb4xAE1iJUPpU3jehRn
imq3w7LnEi6pwPZ0Uk926/RvP7vY54BQJEagn7CWirPmuskqagMXdNOmwI2xwwhRNt1RXdmaC10i
YJZQK/h7tWLJkkZJrzXOpVhM4VejG556axfVfXuOEAvkHcGBZcHU9ZvIQxzO1rDGBq2/4MdYVt4z
/Vn3lMe9+uZLlj8fjjXoIDJVvtP1x8HhJc8VtcYW1ZmMo9oh2cHtX+0s29aEYMoSWVG04BZcpcNd
rVu5ZzAKLruuH6OGcvAEzqEVZtU7e/o2LjAVmdRxcF4FM68npEzKqOsxe3oe3G9DplxE3PyOnOG5
mDlJxdztlOg2pybFz+hQUqdZ726lx4hkmZhaXKr6YXJH8dltdOtdbvTO8X5Q2BtKbs4/bvVaQ1cs
y+RBUtT5y6SPGK8XbvnQ5XGyM6vbi4PNjf0KlAkAdzfIfq1plqLIHBuVf+vFctrf6E5/jzq38wET
/b4/rdszJccC4SFZ0Fzyq/hQ2LnjtbJ2lyhe44Moak9Dt+zF7Y3Fo08kswjQOCSvqy04DJOneObk
XCpI8MsBvWDrIMap0o9UMd2dU7U1GDGZLIGMEr+tVc6CoLCbdpHtXKJoyn0FcJOf58svnKqNN4c9
+shseL4T+53axvWeQE/Za8dYdy8zJemDmjvi3NK73jlUG58IlLBcOQpQvNJXUaJtsC5q4sW9gNr3
DjNabkelrf598z6gIcVlJAUfeNSu9gGX/ZjkOrUAre0Vv6/64jGv9D3ng1dO+HXiwKtPKoLTtaGK
u074R5zLlRFzsgsu0Ut7KUeRfmqBsH8ZMcmz/UafUcLxnCF9r2ScrGO25FN8qBHQhyZsNLbOoSv4
X7QcY+/v5rjU+qF1wqXz7bHXnQs7sH7RvGFZ/omIu+GvHLE7pffVxFCq0Me7MU6+x1WrdQeQ5chN
3V9FubXuTW+VgyGJJIW8XJ7Q5OLFZRJddUqMSTyNs728ZEX4FYLdRFk+yT50XZL/vD/8xs6HkkQh
WVZGwSSvYpRZuuFgWh2OzR70vbap03OMIHcQ5favt48kG2/g3CDv8ea93vnCDY05lg831cQl0xWq
cqJq7VAZhdZ9f6iN7U8iRmMRqQFgKOs8KXTT3lSTUrkoURGdQszDHliDN8sEU44AIY+OgVw/sHXX
EwpbfVHqMlEuRt3OZ3eo4ak10Q+zV/fEGLfmw11FtdWms00mez2SMIoiL2ZbuVBtdY8CDQ0LxBDk
+51129oMfBiphgrxkALv9Th0ZOK6r+IocJyqOi5FV/7luFH1uCzO+HD/E22gLdhy9CR57JIwU/q/
HstolIWabItYDIqIxN5PrVF9nWsdM9UcvrbtxKpvl+UnpewfUNT8Gk/zXm1k+zcwTxpRHACekde/
gYyjaTWwLRcjt7v/WWHf/BhmdTm6KMOe89D2fC3swoesaJ3j6Ortizv02iElgu+8/197nqsoQLNS
clYoNshr9fqXOL2VqkjZN8GC8Ed+MNEE8L5C30zj8zypqfmPmk/hz9qcleWp7yK0QWoyHKwntbRU
wiNJIcJVWArrqHTOIle+dMmsICsbw8A5LlBHtAvgTOUrtBiv/4BzbZN8Hu1BGY52b0IRzxq1ag55
Xzid5Tuz0wwAgFv1UgM30N9DsSeWqmHSniwv8fLvo1lPX9PWaNND72Kk4Gv9FDZHI0zwhrZ5xhpn
ZVJfG1O2szypQzspX2C7UgfwG6Vpl3cYqsbFl6SoS/GxHpfopRR9ZF20IrTjw1yU3pc4zSftEOpR
5gUGvlv1X/k8q+UBKJMy+rkRe3Xhdzw6s68WbKbyQZAzVEceLjF+KWFW94ewij1wqNo0DufK7Uvl
2RidPH9w687OLrNj9ZM/WYWm+Zai8yow3QHHXMQWjNkf6Z04j5Ap+sj1qQG2v1NVK7wzrcPeI63S
ppBfN2lTWh4qt6BbmqtlN3905jxrXvS2Ksu/lKmdDAQdemf+lZlplJ9yTW+1DxPEJ8dPQdLX2nFO
nbA8AfGIK9+NEmd66KwCb8qjXUeWGaC/VeTPbuIl9THSF4uH7GLn2p5y90aIwSadwj6JCcX9dQYU
lQWmE6EWXqStcYDxTARUIRp2sp/Xfbza52BNoWdRwUNwcy0YALFVyeOuVsAH6lqg52b/NY218ZCE
EuINWkI8IVOpvSTz4n1YanX4ghlk9vF+7NmaK/ruQAjlpYc26/VhqyejwTTQCy8OkmwHjbL4KdWb
cSeYbo3Cax0sMmYKUmX6ehRTa2xt8bhZ7TR2P0dFGNOmbaqdhsxGyJYQJOoBwDsokevXoxh6iYiy
nkVBEYYQC7xK/yy728+xFql7vKWNGYHaoEdCz9kBLrYKl2XfFssSKsolVAnRBz0UX1B1b/fsDF9z
4NUmAXCNbAfvaSAia4mq1Omz2TUYJxHLM7o0B8WOUj8t43dEx6du8h5T1T3y4nk3jcn72YieOhdD
yW6IPuR2fmyBsfTa/ICg77ksir/7vDljOnbKCkgQkVIdZnU6Wt1c+Ylh7lxrG69Z4JqS9QSogRVa
3dTI1GYTgtpRAFzz+0DI96kiK0eja58Lg39X9ttZgRxY2ainikfteI3fLGB24SfeRoFhxb1vFtr8
RKYldgoCW1clA8iL2pIP53Xjz2sSewqnMgpUF7easEgf4jyHPAZW0LLf26EYsZVxf7ZdibOh/XEc
nJ0rcmvzsaZckJQlQGevVjavI6NI4jkK4JhovxMtGzS/aYFyvTk2gIGVTQzKoWDuVqeW+jhWawsf
MEaj5phmrYafSLSn5bk5GY4RDxt0qW5aJbNQRm2pwijIRzOiLlVBO/F1/G6P92dzux2p4PAXorKS
+reGWlUIyttCNZNAbYSdn6i/lBihLhlKgJE+OOnHfPTiT0aJuMnOOt7GJdRMIP+jsU9ljPrOdVwC
UJpDjK+yQLeMJ1KE7AGJT4fcdU/+7bbyIVnUEkIEPPe2noNTQK+6ALuChNtfHGpVawvfbJzko6NN
M9acAprRzinfGpNdwkEHk0u6vNokS6h21tJEZVDzGV/mXGuTw2D2yFY1+WB9kC/Nl/sf8nbD8AVf
xbsQIqT4twq9TuoawItL5DBMbfgR2o36lGllvqfnfPvVKBfwnqcVzilDH+r6q5Hbab1I7BJBtNHD
elnYPJu96aFS67cXQmA6wjGWhhoctXXuXaaZoc01Q2GpEVZPs5aE08PYZ8XOEdiYEpALlHkpZKqy
83U9pbRsM0ALOpdWNCu+YdXJqdLyAcyZvgdbuP1ItKHAMIHZp7SIju31ULArFG1BUjwQcOR+UnXx
HlwQGXtyCDcVA8pGoLqIHEBYaVKvjlaNPi5Y1XkMNGXBGtBBNsx4bmJ9zPzSiqofEPfi9HlpikI8
DGMbYhtSl+2et8LNZCV+k9yJ0o/0HVrbzqUW9m8LzIQgx8pagyvXa0i+wcx/M35PgqsZghNuy3b5
quHr4KZQR1ysgZrV43GY0vlzNyxNEC+68u3+Kbs51yCSpZUebSLECUFpXH9A01safcgNEZiFHX1r
c09EPjgkLKgHa6B2hCL+mw2AJAgaVAM8LtRubnIqLBWqvmx0EbR6Wr/H1Lb0M7We3io4gdGJTTBG
HZO+OR/hemKhi5mZ3ZoiEHQR60c1X4pPCWphe7rDGwvogOklPtE3l3TD63EaDGE0dTHGwDQ6eiCK
6M2HuM2HyE97t5+RP9ujHMpPcpUrMjM+FjUezAgQfFiF4rEuaqUd5IiNN/yba135KIQ2PeRWhFSX
ocU/St5xh0SfRXK6v1tuIoscmqevQweVO3yNt2ucCndg7uzAwpPj0dTb5K8W460Hq232yIjbQxH5
icnEsfWzSV2c3p5jMQZDaONJX6uVUZyWPFffacmyV6jbONno3QO9IjUBHrfGwERJxNFuujHIKtv4
Ry97MxhI+I9vXz3IIPiOSpQXoIfrrUKJxaaMoWAxXegpPnyxXvKeNkenflcpiAd9f/twqA5S7IEx
5qEYcD1crk91PJkhhc1IcomdvjnX4fh9XPo9ZcWtM4DcNyVrSVK11jplMI6RTkuzKVCXafkJGqz+
R0SzNj6i5ZsnZ71OS21nJ24OCYhRyoyDjVnrtdNaF2Np5VMQUaZ/zA21tf3SS62/+3oucgzoItLz
/7Cer07pUuXIWbc8cy1RU9tJp8AuRfHT1ub5TC0GLbAx6vZugNsLj1IkgFMe09RaaWlcfztGcRpS
qino9SE9pAox2lfaMn4ceO++TKUj3ud92R7c1Kgeqrrea1VvxRjaXaTPEg90Uy/QrKUQPeXWIBob
gRVcWDz0RZU9tfNPc6B56XcuzV7Ahfqys8q39RLJrOWTIowgq6TrqddjgSLYzLadmmbqLxjHx82h
MlCgOJQiCv8XqZFIfDNqy49R14kXTTH9moJDeXjz5+ZtyW8gswFi6a1uxrmRvp348nAJp/W5EQt2
m0ryS1jh8Hh/pI3FluknToY6qTVQzOuPncQ6NBgnmQJcZuYnJTGNH3HTVeeinbT3ZSgGuDuKfiLX
20OJb8Q9BNml8TtZAK/41TarvFQ1qMJOvCRqcZqMPj0PWdju+A9shHKyUNRRiEKyD7KaH37sRc2l
PwVN3denUqvKD70zjCdyumTn1t/YPVJn1QXFIQtE5rpTq6SYnCllBLyitafpk553leODd0ufpyJT
xkMXxm3pG/EMf9GY8EE7KAYUqXMe0dnd2UG335XoK8n0FHUA4q9/S41VgObGETtZbX+W3vDX4NpP
3Th9a2EA+BSX/dAcvt7fS7df9HpM+d//aMDjy1t4VOBEoAgOaA0uETGIJtnZsbdflLc1lQ76uuC7
b9hVbhclOArLy9kpnL/qpjP+NrO0SfzQDad/789ocywQo9IGXmf/rPaoFrXkNejEBNiajQfVHKcT
lWvlMMbe2yO8ZM3Q2TJoCXFLr3JGI3HyMtKZVh72yuOcpPmjrRbleXLdvb2x8Z3orMoCBcKkFF5W
Z4K8fp6KeORFk8TZuaPOeMnzKtrBNcm1uU4VmRBaLPRXCCw33HR3njsjV6cx6B2YC3kJNTT+UKtq
5k9VXCFht6ultT0v7i4OIX5ma+8PW2l6Xe1Zwn7kZkoQkHhXiSbdAWFv7glgGNQcqc1xyK53ORsB
rwBkZYJ2QK9KKNEEx78GuGyUb6aYoMAnJXjprVJsph5xPVQUqm5sUhsI+qEdkI4EGtbQKT7d3+S3
6QzVB2Tb4dCxbLwkrkcpeJ7VZaWNQWMKsDNW72M6nh06PK/9YuCF9B+Go97sAmuRcAn5c/6IElo5
GoMNrTtIxtR9psM3fuwm3fmfUDXlkfLSvDPe1q5AX407jjSUf+rX4zmVjcRYJqYgbGjv+zXiL5mf
uEP39mXkz4dCQ9uY4L/OHYy5BcJVK3NgIKTqvHM7CIvH3G3GjtHGJUHNSsuqp/uLuTE5+SwCConG
P9R1uVn/WEwa1BRXMqEGFMLBGIfN9wQRh/P9QTZ2PHmRi54ZhRBulFVJoAm7meplqwZmreFNbcf2
i87z68ls3HrP9+E2+YROJVnKstrHc28Vm5ZkoQMZtQJksZ2fJztlhMxNlhOuMLa0IE5G9I7H4ZAm
SvJjbq0985utyf75A1anIS8HLSzjQQRdAzPfSZXUN4QyfVS0avoPH+/PoVYfrxIFGKisFwFZJx1v
LzZ8I8OL9P7X28gEJAyYbBqddLqA6xWdXWfU2lkEmetOh5od448R7qdFN+eHMtb+SYfU87ve3tk1
W1vzz3FXC0l7fwnbcRSBZqW0GY0me8Y6fA/Kv3HLSEAI4Ab2J5rhqzU0FG59M6agY2LbeyTJjY+h
rYXwl6roX0UVoT+0jXt8+5Jyf77uUIpl62JqjLTXLFwKV17R59/nfCgDMxX9x5Ru+plLvjskdhd9
pHn3ZqSoxL9AQsa6GokOcpLr8666uFe3OdNVqBY/RZH47oq6fUzoh+4kkK9qF6v7G3V7CT1EMIsP
udo3o12kpZlQb0nNYnrQk34C/tDmKOwWnnssokU7iNLArCI3u4ekKr2z6cbeQxpRXjCmrj9pkeee
AHeppN29cw6Xdo+a+5rF3vxGqNlgbskx6FVdL0c9p5BrzHhEPLqvfVcriufapNTgZs3R640Iq9nE
OqIfVZ/zigc7ZnH6BdMNHe21XjktdlZ/ub81tsIH1EOqAtTkgEGvsgOtKyytHVQRpLUVPShuGn/V
F9Sgltbb40lsbn3ZPSP0UwVfS5nNheoW6DuPgbNQwjwnU1FUoByivPVdqzeeVVsJx0M6xXsqrFsn
myuOtxs9fclAul51OOOp6cwZr9PR7pqT1WI75FuTtZg7Xa3NgSi0yAIxkKV10QoPcHXR3WIMXBdB
iBSnPr+lUrYThjfyH977UnmMtzZJwmoT9XBsk9kzx6BKbCS7JnMho+v6KvGJm9hO2a3a7dGqtraJ
9APhs7GKNxpbVgvExpVFv3nUvK9CFTPHLJnfaSRGO3F4c3ouO1HyJMA8rSJkWhZaOeShCEqvVN8b
6YhIS6Hbha+KWH3Wp3ivBbT51QD2SlastGiUV/wfOUktbEXLq1QWL5YkfBDzkme+GLJqT0N2a2bg
VGlSQybFL2r14eCMIYE99rxxQa7ovpVp5OKDMU/fkZ4063OldPVOOWFzSPISEn/eajecrnzBzUtJ
eDp5sRY/tONQfkka1Q3QPTc+dfSDdk7A5niSSAFWlALxq3rwH2vZijar4okXQNGaR7VJ53ONkcST
Ypf2wXTHz/eD1/ZoEFgBHEh00up20WvLi+wYOKpRoOOOl/HytemUDhqPjd9gt6g7423tFBol8hEF
EIpy1/VOiZZSsxPX4wMi/a/59VhSo5hT8z8Nw7VJZQ+e/trKsxzKdPESOnht12efMq2bPqCwOf2X
TwVOhxACBAkI/fVk5tgWSz3SGtGUPvpbie30ZLtO8iMfx+r7mGV7zePNxZPwVF66YLHXAF8tbM1R
EEeCbpyz9KyEPW4V3ah2f93fFFuhSgYP+Y5HY3jdd8n0yhvjPJ4C7k73ZJdZfUaYtr9gbGUd7g+1
uf/+/1Dr926c69ZilZRf0QVMDnR7aj/ShndqaD41/a6i8db9yfrxauIhz+ZYhY/Fw1Slbth9SMvZ
j2NZDyevw5VUoJJxmmE5RX5Hifz09jnyhqJfzZicaeN6m+jlAHMk5Yy5GHWdxq6Pjt3Y6u+WGFyF
j5Dknm3o1ouKEyYFrWj8I2JyPWBtVaEiFr4fEB4dC5eSw+9XQsu/9WGTfx7h/ZzybFZeJDex9Wul
dP/9D1OWClD0t7iC1iSq2LWUqc5pXrhqjOmGKDxVOTgjJYARXKrjV620Tb0/5tauBR1AdJEGo8gf
Xc9aKS1lgGQyBcMY6fMhzDL7hQQpfV/lXJM7+3brKELzBQ3m4ZTDfXQ9WBYW3hSqdCxUXDi+tJwR
5aAqzriX8W2OI82WCRxkl+vbgLYkBXm7pZidawBaS9wqh1i0O4Fs68EIeZP+Lik12IfVLZC2sdHU
glGcaBYf3WWuzkOD0Q3GM+ly1HqjehqXkvyysMOdEvrGV4OeiIYL3py0Q9f6/nWmOgtJPN0IgBAc
Ds86YLkT+YvSFW/fIBCmWUTAsVyua6CK0ka54dDlCViG6JtjFHPh50rhnNJS7x/evBnpp0lFBeA+
wP1Xkcaae3x3tIQcL1wiROWiMavOSq4u8UXXRLtXFNoIbKAhYYPjMyftg1YJWDS6M8Ao2Nmh2Wru
ISSD+kmyoOn+oJrDb+kvtTzYbu6YO6XRjf3J8QaxynWEEeS66aCqona1iIOOZnD22KCz9xyVVb6T
r2+OQnGIqxbHOdQ9rk8bTaVWWXo2CdiK4inr9egwl8mefvnGVpScXCA/8Gd0DDSvRymdYinLdpiC
qrXsb7Neds8dGIRvSlcy4P39sXHv8WSkFkrTkVC9piNkZhe1iu2x7QcHRfKkN62DF1rofI9J2upH
t7G0tx9yxpOSYFR+6Xeu9ojrTQk2mDw76NN3IZ6Pub280428KQ4DsJEfgrdP4pdFHRcH6mH9nnbX
1vJKBjeqNlKA/9VJ9I/EVoNe0yjtjIJAXhefxgp90GPcYIN6sLt+anbiysaJoIb+ChOmpI6gxfXH
pPyQujOY/yBrPYGgY9wpwwEr0KU6aZk+N091ldYfnKTWovP9T7uxWeVLiIhNHR/J5tXRL6R3oe3O
Khwfozj2qpN+cDrbeissHZ1WzjpX0GshYH3DpniC0py3VPCKbR0UqtmfrVgqDqrC3RnqFprMWLir
E8r4cpSHVmspzK7FRLPXgsSiwOcvMRVScCQRPqpgkd6h0jBPp2JMC/NAAQgp+DIsFUkT7GM/FVq3
p6qwtcIEVpnXYwsD/fL626bzbMdUpNSgRQrQH1JVnHSl3/O7uh0F7S3JYAbNhW3lGmnettZU5Omg
BiNaeu8HpXcfNQeV/vu75TYQgN0lRZPFPd4Q6+/oxQ24cyq0weyBLJg8rfjVVPP0d20rPWb2ZvL7
/ngbs4KzKusPSJpj6iz/+x+nsGpw66QHbQbzXM3/Q3t3no+zZ8R7if1tSsG1R3WF8jMs+htIR9Lp
mGroZRkkVWI8C3uI3tmlEj/ladS8pHlondLY0h+M1qrffP4ATupSOouvJsEd1zMUg6M1pVm2QZGG
6cmxFjrwiLB4X966kBKfiY45ySZOM2t8TmZYMwxYnCoHu0nPQEbH58Vw9p5icitflzshdOJJJAku
wI7W7BPNbltPHYcmsBS7Pxa5k/vtbH0GiGVS/ShPDgprfteUL3yGX/cnuAFuYGwp0E9KQUNcXb3V
rTY1h3pWm8BVRnDesSSKFK7THmGZDn5Z9cPZyCvnSB3eO1q5Vn0x0N56+9cEl0p+SD+DS3mNGDVG
CkFLrXRcyksy+W2iDtnBXrp0z+jt9iDK7EmmbLytqX6vDkbigB7rCqWnr6Y736CY9fPRjmbXwy7U
nIdjGunN8vH+Et9eibywyZ+ouVNDuHGzrTNzUsymhg5Gs+QjWKvK+aed06w+TgWt3504fjsa6S8c
ZJ5IJGuws64PBl2hsiAqvHYuqgejX/SPA6EaNZVyt06/MZasiyA+i826FL2+HstqIs+MkqwK3DGN
H207hXVaFvmjsujazk1/G9HItKHnoI/GixPp4euhEsLZyApXQaU23dGqp/7LMuTdp/uf6nZ7MArS
vnADJLXOW20PVW/KMILDGWSO1h7LylbeRZYrAndJlE9F22k7WIqN8Xg2E1i4ebA4XJvLZfESzoOe
1IHR9iZC/4mRz74iIty9AQlk6SGyYHae3zxJBuP9AHxIJoqrEw95vCmMzK65HBwEb/tluPTAK05h
PXTvstoOd/b/7ad7lY5hjtItF7LC9afLs3igVExXDeO176nRK+dobqbT/Und3kS0wqTIGKhpG8G5
1f6wS3RBegNUipp22iFGYeBTjdbKQxnNPxwtziO/dkr3RMf5r/sD354BMgdetLz0qOPCZb+eXRmZ
eoj4CjCEohTLe4+H0de00WbxAays8eZTQIDm1oMTJDGc6wM3OWNSQTmnZtdEWWDMSXxoKJXvPGtv
P9j/Fc+Sb1twmmth5LzJQGm58RKU4xRNRyg5bnpA0Hzy3rwTIcuCcABRD/CGh+X12iXhmOGFNOhB
Ok3Fu8KNxaH7P6SdV5Pbtvf3XxFn2MstKWmL5PXacVxyw7GTmJ1gb6/+/8E+NyGlEWd/T8YXmUmB
AAIHB+d8ixPXrxkWpIeBu3LnPXb9rUA7gKenqYw8CdXB9XiKFaU2FkTGubAV3cNK1SirYAqb2ns0
hWl/eu/OwGuBYwYkhmIEkijr0awGEHbKuT47TasHC5IAp8ia4pcuV5Wdhbxxi5MKkSqD9eRQXylm
N2On594cd+dyCPNHN9UhUWVx93enw1dHpTAZDqJzlIMEo33M+iopoZoYs3G8P+UbOweEMSrEkkhJ
FWZzGBQvjRX+SQ/yIROHrssz5YONDlazE1KuPyRSV6BLScik1Mz2lZnoYVrWVjacURsyaULptBFB
wStPcTdqO3fC9ZzAT1EsoJYEfYb32PozAqnQih6l6LOxRN5BV6vxmJGe+PdX7voli3Kc5ITSy5DE
tM1mwXgp1QdsaM/1JJS/xtid5o8d5cCHrB2jP4G8pQoiy9a8Z9chf/069YSjRj0EaiEvBbhx69kZ
dq05jaim8zLW2kNb9eMD7ODs2Ios+6igpfjuI4iwG4EL9jo4T+6+9XidkzUtKR4RLJ4L5BjS7lS2
rXlI4NHspLZXHw7hHlD1EAg4FTxsN/fcUE7WCIvHYEmRER+00Tm1Q5K9d8vLUXh/wCMj7eISX08o
tgq7AbNknHkn/dbc2vX1oXr37cYgEjMoUaSErm3plnpKjVpnYkN0FXH9Z1U4TREFqRMXyYM2C/vf
ohfe9BJlXVY+ZpWRuzuJyo21RNIPGDClAfmE3UTOWqRNNuSZevboGZ46VXEDQ4+1nTrj1WaUEunS
5Y+Kh8Gba/PFIo4GNENPPQ+0hz4k5gQXTlPa9oPZ1MlxtsdofO92ZCqgWcleKbzTH90c7iQcKhw0
TO2Me0P8Aw8f91OhZu5LIfTsr/sn/MYS8kaWn5ANY19JznUWD4EqdLVz32DPGM4dyE+IOjt3940l
xNuLJhZcOIzEtho3iVmE5AiOdc5ae/oSJ6oWTEIoBxwBi6MzGvnp/qyuIjGNGN79pAk2STmP8fX2
D7t49sa5tc6IctveMTMqjaqbW4H61xZnSJ/uD3e9iFzfADooCvFUpLixHs5Ta6PrUs06e2QMuCg2
OubjsJXqH//DOMRDer6gMFG4WI+jJhOqmjCuzr2WDh+LpCGLrES7c41dfywKbUAOaFTy1iB8rEcJ
a5iuVZXbZw7eU6MW3UGxqnOtucohTevv96d040txw9gkx9zLkgazHkwN3TpxxWBJ++rkYHhKjq+l
XiLbX+8xjW4MhQsLZVniL1fLFs0WhZ3rDfbsnHMFQNHfheGU+F9UKorTSU9ZaifRurGMNAKB+lA5
oS24he31Q+xkFvLwZ5t69jPNL6fxNa/LH+xIBZ7eNcpeq+LGBFlEsjoiBn+2T5rKI4Oy7co926If
T52S9qcwx81sHJp3I4pkN0tSFJDhgiK2hXl2dm5V6jwyVNLh8YFCmzEc0bTBhlOIXN2J87cmBuxO
wlIoXzPuepMgDVEOc297Zz1EQadX6j8SJ8kfW13fOcg3BmJiUpKOKxPu/yYPSLQmstNhCM8FFIXz
lLiDdeyatvlqdpGyZ6d3czCQjvwFwBLU43pWcMvyIsavEDUKuzL9JHT7v5Q2B80BfvvXu48ZGDpZ
peAS41G4mdgYR2pMOh6eU92aDpOoxGPjAJFVGvtwf6SrlJEnDCUzQ1LppNvaJnoA5q8rp9bCs92I
9DtlfeuC7rp2LOtpPrRptzxUkRc/3h9ULtUqX5SDSq1ChPcpk2ybdEuZ29jtMmihGPopc+jfJqm7
px9/faKJH9JLRJXYKHCxmw+WEJ2GweIWW4q/xLh8A06NgKpoHH9O6r/vT+l6dzCYK+vzVLIhEmz2
fBq5tdInROFIq8OjVlvlEwXh6tFY0ngHZna9enIoiQ4B+UhdWc77P3V5a/C6fh4VC5p1sqjHkH85
hTImE+77c7o1EGh7dB5ZPNlyWA9URWbchH3uwCA358c8tqxHAsyeicn1DqSPSqFMVuZ4tWzjfENz
aprcwpGViNzHBhMR/urXpKtPVue9Qhr7dn9Wb96B690HzwMyMLBAYKqwqdbTKpTaTpJ6dM6JNrz0
aXNIqxkFe4hvw8VT+1NitugTUZ4Wi/filGMU1I6xR3SR++HqR5CnvhmqEPw3JxyKGCELmurZRvMO
9468zgOd6uRj0cTIYQqEmA9ZXM1+6Az95/srcGOvghGX+YI0/eIFtV6ANFNMqwuFI/dq44OBUR6h
1aPm1mR7dme3huKjStUIie25OoOiiXHCXZxzChr+2dUzmxIaLcByDLWdSHZjt3Ki3liNIN6uYmZa
lQ6mMayoaLLmnwK+z+/Gqd8t/0g6RzThxgEuxeJt1o7HUWcLzLzO2RRnr8IZ45cm7ZWdZOR6LoyB
pSGJAScP3cz1F8rDasmtbE4vSPsasK2YkRqYsRj3ZBdvDETCLeMkGxHI8eaIg/6th7Ex0wuQGhVJ
CCU/IACo++/dcFSmIZwyCHg6bFDW00mUmSw8stJLN7XTEU2FJegHU3ugo9H8D0PJZwQge4CjVxwI
IxYzSnYiu8S5o2XPk+2EQ0BTYTEeyzos9kjh13cMIQQzWjICyVfbqnT2BeK13MrZBWULYftLa1SB
0ljGS9TmIPYK0qB3B2U5ohRZItcgiKnrtcSpIM6yeswuLHODzbw3H1MeUDs39PW5XY+yKaqGmQ49
RuuyCwgID11fOznAluz8qk7ynQntDbUJx0KpRZPgH3JRraq7uEujfzTqvn2dnbl/b+WbhgUG2fjJ
WhLatfXvLJ2KR5jBUFOEYlmUjo7fgsfdCUQ39wTXiky22fBbEKdCkTUVnZpdhlRVfCwtH6bOQRzE
/tA3XfXu2gNT4tlC30K2lreRAos7K20rI7uM5NiBVwzzMQz75NlNx70PdXNetgRSkHhcg+LEJKaC
kJVdEmN5yfP0AE39uY81K2iGcI+GfH0/UvSWxQcd1qmEIKy3eT/MhVNSPryIxYq/OW27GL6Ok4nm
p1o7Gv5QSjUNbxr66bDkzq7w4a1diZCNnCvRHmjzevxKhTBgFHl2aWrFYN/bXRNk4OS6YKDKs3ME
bkRh2UYjK8GdDkK0/Of/yeg6HDfyJuVMdyiovpBwiweK6+HD/Sh8cxSgzHStcW8G97oexY5de+px
O7sk4+Rh0G0mj1M37FUZbywc6shk9pAuHCrCm6vLmFWd2opGABYoeyWhsyAyHboo3Tm7LLRbY0nE
iMQwUNlUN5skFmaRR/mcX4Z69vSjVlTRLycM28WfB09MQV8J7s3SseGf1cjv/i5hI2mBVjgqXXok
QT8IxVp+903pvYjU9RSfu101352vA+VG7IxQQNShT7Ve96VXtV7Jw+ySUeL6Cai5Po6j0v+6/3Vv
nE5wTtQfqXyCndwWV9NJqRNUH7PLrNh/Zkby6ILnPCx4HkaZvveRb20lakA0f8EGgEfaLHwdx8Ui
mjK/xLorTnUvpGzEDNhj5za/OY7crOSqksm5eZ3abFQtc+v8UithfoiRU/ZjJzEP95fu1jZCz0ku
G5gHAL/rD1THY5V0fZVfksp4mUxFwemnWfxhjt7/ouJRD8ZBts5BnW3ZZMLyGmUczPyiLNl4KDxn
Ps1FPJ3uz+fWqkmfcqnbIrOEzXzysoo76p/5pfTa4lDM+YA4q2H+/B9G4XohOMruyPagc4MaMboh
+QWgpDiNbtYczR7cz//XKFu1NIq/aqVHSn6B4Z0E49CSpXbznr7GrRWTTV3pGcMduq3tOBFTjCtG
6ZCIDcSQ6UQCdLfvz+XGPuN5C7iAP7Sutk3A0SoVsxfZ/DwXUYPtG84Hwwc1M4ov8xQZe/rON0eT
QUe2p1QQKetd7cRJYtqotD63I3xn3y1NOwi1zDi0ian+eP/MbAkEoaDJU2+rTxJbeZjSBZmf9drt
HkANZ7mvs54/tDwedq4x+bvXL2fZR+U9AvpaFkA2sadSx7kcKmt5jlOg3kAKuqy7DO6oVsfMDhPz
mCl5rQYufq97Scn1NpE+K7YnESh0RrZhb8kXYYJi159NnNK/WSMaiKkF4+H+Yl6PAssJGVX2igco
eFuszZqpYT0x2dAjeznp4SyeVG2o3gvxAnQscwE8VqS0xzYXVrSyWSKzx8gRzYtXgeX6U69U2gmV
9L17+vqLybeyFLB7ewZumVsRforz5EgHv7xwAqOyi1+6UpsfezNyD9qsaH/bg/FukB7zw8aPTiMN
HupLm2xHh2w9Txnzo4+ZLL7de/1Bn/l8wZCAoHeGYYh3zvfNecL+pJTKRKlvrk+cW4UQdqUXuJGM
qh9NTgwhE/OGBsPMEzXd2U9t+8u7Nwu5Bfq3qOkY5lVTt+hDS29G7CiSyR4vytj1H7mI321DRhkf
KhxgR1lmB2mznplHX84pCpVRYgX8tp3oj0ao1g/35/IWJtZHG3U1PAO4ICW9Yotf8NykVCMFAfW8
Ndvxjyw28hLRbtG0XwogdMmTbOeNfpGIbvBD6I39GCypieqbVavIkpOZF2HQarP8z1o6zS9eAvb2
rMa1M/qGVzb50TTyrvHB9XsWqoNJ0QcA+7O9a+s6+DITNoJsdcOq3l7BC0JUwnSYSVsbGLdhXGD+
xkcZH9M2W8SuSvuNkCFfSoDQpaIS+qWb7xP2pRdbZXxerMlWjz2iZvWjp0a1+2CHraZdhhHl7POg
mb33FeW8MnriFxZUYJaE6j7KuGUJJtlS6sCYMeAtfCuclwiBRGX8ovdOrwTubITlh6Rv9O6ly8Ix
DZpWndS/ErsowifbrMWItAAi/1/HTnjDu1tKUvCP9xGFS40W+yboW3Oz1GqrZuesKnhHd3NyKr0o
f2kpox3v78LrRJpLE6ISBW+Q1CQ267XE5wRJl7TJz51nTrC+lvzYNK4KhoDdE4rl3dY1oPYhZoD+
o54DcW9zttzKy9RQX/LzEDZNcVisMHcPHdYVn3U9tdSdfOrNUGF9xmB7IhoPQBpPYmTk19MLaTjS
oWC4AhOMrvSXvjb67y4gPefQZxS6Sx9ta8+BcGMiAea3aWtFwWipbvWKZTsoh1Trk59GYyNeS6e+
tU9ZGmnGJZ5q1GOwy/DKr16S6tOhihz9X3xowwJKtVXCuY8MJT7aHbXaP3Odx9hJMRZ4GVPM0/7F
KgfvX+pNderr/B7vvPSz2j7kKDgPO9/46rygq0DPS0ITuWjhva4XAZJpmc6iTM/D1Jn+7CjpIfPy
PaTgNaAOpBf7lbKMZPPSf10P01bdkhkmlLcGf5Tj3GgIJ1uldUqbsPCHKNZ9zG7wQyotBHjoLj60
85LswGGupwq1Fz/oNygMJYbNb4hbUZLeAs1HjEF/0saw/UOL4/aP+4fmKt5RVkNiSiIUed9AJ17P
tPeQdUCsokEWNKwOsztXQVqE+oOlxnudkxsTgpnJzQ5SUTqzbl43Qhgt1hd2c65y/WdnZSYSLnjE
3J+P/J+sTgnz4dVJKRomtiywreeTFXHlRsvSnDkKmXmsFo7oITQTyzgodTtaTyqVA/s4Uur4hxZf
Nvttayh7t4j8NttfgbYJw8NPY6abqIegVls7NnLbRS3Ei5UM6cOUFuMDtowWoN3eiR7Kyc3/zUZb
3QEaXUVBXqlSlw+qAaAmGhHrBZipoZoNxmznMO6/DZnZfwz79qtVu8azmsb5TlSS520zUenxzY3J
K0zaza9HQ880NJUk6c6KaOzHUDWgnVepQFM/EUXYBvNYDryXG3fZi4fX84TGKfvsaOmBId5KRKGd
Z2FhhABK0aDQ+TQ6GdOtdS0+DfVQ5c9NKOp6J/pcf1bGlO0QMmKJg9selgJnty4Np3O7DGQteTkq
6oeyweMqObRq7bYfhrCbxceqirOvQrTLfLq/u69PK3kCL3byNkSxKJ6tl1sqdmjjZEsdIs36luWe
+mSqC7Qr3O12Lu7r04qUOqEW7WWyVNq866GIjHoVhcgB5XoyfjH7dP44Ax3aeczcWFFZ7AAUCuUX
ytpmQvSwlEbNiaL2nFlKgMiX2vmKA4vlWIphbs5YRznhp4ZH4uCrVFqLnSh7vY1IvEASs4MhAiJs
s55m32tmmwsYq3BJFVkIyew2EJFdJB8gECHS2UAa2uNgXH9G+cjgaYOoLFoV2yTTQzkQvG27nKNs
EIeoHz3fU4EFwvf4+t4NQ/ShCA7rCSugK+f6aJl6VFg0KKSJZT8iCtEejVqLHrRqMndev9ehAK9M
WndsUE4kr+31SoJzM8tsrrWzk1shOl293kJmmfXPpIbJZ0MbypdR0eKdI3ljKTmHSKtCwQdTsUV/
WWggzUsHaNQbW/cR8Y9w9qekbj7FAv3E+4t5vVlBK7Gc0q6VULcNOY4UQctrSz8vBYV0fCK0mGd+
jAbxqZbu4kEUZ33/0daK8Uc0Cm2vg3hjrrxMJEf+/0ETN0fSCfUM8q4anU1p8WXOdOLxEJqeSgwh
d84l4F4+1zqyv9UZpNkkL2NyjPXn1IZuLpdoKs5QkIbyo1CGtPej1ooXzbc7FNieo2ZY0kOkaW37
RLhUnUBvY1P5My+TNPpS91BQzybogS9DiyBhFYz2oqJlNppl2h46N1ySo+NJrdrES4f8qx3a9F2H
3G9LHqgxu+grz8omkMlusEyR6fi9qWQn9DGK54zL3T1lU93+AQpCCTIbqeBiiP5yzXjwswThB6y9
nVxDwh1FCN8c6j4QuZV3fps1hQiK0XYOrT3/U2eW+EAr08leNTPRDEynhvSl7Jzp0bNy86ntrDA9
hJV6chRvaY/Y5KWwzJeu9YDgIYfr201ItVatDC2t+fGN+9rk1dAEhVdHY+wbIHDdoFU859nCvBPK
TjdfCkMf56DvZ+V30w3k6RHk5J/SmzwMpkTzXkq3OyUjqCSk4Gvf7bX8j6YzeN+5y7AYgcOF6kdL
HT8YyEz2Ae9Z1/aRN/tZhprhdzqCvKE9WkeXlHHyl6pUZ+BoOG/MobGAcLKqQ+JEHBMXJSM/DO0p
GHEF6YNO2CdjztGONEv14HKNKgEkOKDmZYpP7d89/8FPc64x6mybOTP93tOzMjDSOE6PWdO3/bOL
jtUYIKBYVf6QLZ7zmOsdpHK7CK3uIYmWojkYGXIkR1w7Iu2RKlP43VSnuDnwcXpOcNn3Ez81XpbC
j1sUIYLWVJXuqdeicj6pc7G0O9Hr+roDUvPWyAMOwFNcnr3/dPLqLAnbtI/EeW6HLDxlpoPZTbu4
4+GdMYR+LxV+uPZwpgHUb6Jkb5axO4TpfC5KLcTe3qj9dBz+8arM++IYMyRbEZqfonJ8dw0bDCmk
J2q8yCrC9N3ctEtvTRVullAvWjemtwaw4g89bVPTHx21/XJ/llerScIAiwwQsIlcD8FyvZpeXGn6
aPbmWaEse7TS/lteFntS81epPtwfGIwUyekzIb60SbIje05VNp3LhZMgTGlQe4qCxVxaprTk7id1
dkUYuObQsJkrJStflbJS450MWE5lFSflr8BNlh8ABu5KqEC4wlDozrrnyXRp4UcqTU2vaT9YVYod
u4eN5v2lvboEiMVAIMh4cb4mNm8SlnHsOzRye8TptBYJVCeakr/jMvSqA52E+tP9wa6/IyhuWeag
oS4VdTY3jlp3tRpTojoPepkFDvy5w1SKPcD41Sjg+aWErbSgAcC9PXsUy60oIiKeW5Fi6WnWURvD
VghLb+dbXa0dKg88dSErO4zIQ2i9LQ2RD2FYCOus4DZmB7mZRV+HwWj+7awp2UH33xgLwDY3tcSa
cdw3AWW2xBAPiWvgSdTWS4DiW2s/zWmuawesSnfFZt4+xWofggGjloN4Iek6+dDmNCijLIwVPTXT
qBp6aqaDF/pqVvTjRy+M8XSd08L7DIYmSR71Wqeoby1uMTxbhTV0hwZTDvuDiEhKnxe8L5Odlb9K
Dvl1NDRxUpDPchZmvfJuE2UNmQ1EEardR6yo4g9No05AFxVBRWtyqg9FAx1tpxpwdThlYYMNLAFX
QIi2YnATzcEIizL7PE+x81A0Xj5+j6Y6dx76KhzEkWLF8l7QAGLhJKRUw+nh4um16SUYaZbB062U
89CZ9rntxvQZ4Oq7a49UaqDNgiZGWAiE3iY7663EbbQwBamP3wuf2eq+On0dvizerhXP9afDwBHL
bEgBkn2zRYJ6Rd92pVN7PASz/HPfO+5DXHbuqXbH9uB0avivne3pUlx/tzd3Cy5IemlSM2y9Xfqu
S6qZDhEA5th44bWUY442ak5+cNtZmR9ipSm8ncB6ld1TXaUpDtZDPu65oddjljQrStMavbOladW3
bpmcRyNpigD4Dd7MdpTnj3WWZ7+qstPem3y8DU0bSOrMIyK4OR1FPVKIHUzvHGahfsQb2jh62WT8
L6PQUaPax4pCvF5PEEJW0qqt5Z0LCtf+qISm36JLs7OM13EPOz2COb0mWRV3N/t/UocuQ4XZO096
KAIEp9xDU43NxRbUyN95O7FsDMDzhOoof7vZJU41ecNiA+lti1T7RW2x+lCWRfz7/ii39gVKrUQu
UKmgk2Ua8p/M0ImF6BZP7n9q4MtPByePj8bSluPPfI7dNlAc8t+Tia4ImoeKVvy8P7y8k9ZxnW45
5EtqmiQahJb18HMlelX0kcc9EiZBW2BWoi79tBOfr3IplpKQAreDMaAhy1/xn0nmc7WM6JS45xx9
DPNgx04Ldi5b4t7vc9VL/QRXrF9G1dULvUqYjqAEsnEPZXPjV4BKMclsqLqjxLE5gqSokBV5Zp3b
fnCto95P5cdeXWbVj83RuxhtH3t+nurLckAhPNa/mUWMFfG7F1xK89IspSSEt+amz6IpgujQt97Z
m5PyaIYhymJe2e2MciPCEdpIQih6QUnb1qmV0BkrvXE5jO5Q+niY/xChlviaIX5os/P+e5AeHPB3
QqZsM27zuDkJ9XRGTRSO3KC+QOeIHgHpdi9Gg5maY4Z7RM0bQUCW+knlZPMZcuN6O1VZFFN2S8Pz
gPEdUgSQk9Ix8XynsZedAt7bSm0OyFveCDMEz0ngreuxoklFVQS3zks7uUt7yLgzpdwNfqh+lJXG
p8nJwvxkI2z7exDIEXy0vdhNfKVFKzWP9WEIYgNd/8OgjdXwTZRZW39Vl4xENEYht/DLyp2dgxp5
kfWxYnmnj5rAqf5hMZ3pJ1mPVTwUQ9mnhwHxD/XSF50rDtkc0qKb8BTvD72N6cRjMdToWBtjiymE
PnCW/aFuupexUyIz0Jwl1fzM66P01exLB1yM1djJQ0U7Ywo0mBjdYQAz6R7yIjTM49hO5d+5g4b/
wxI1xsAhNQcReIpmfR9wmS790evM+qDCRAF5p4i0fpwNexF+7dlRj5K8DM5atkzz81g6yPI6FS/g
nT1+I3N4oy8SvUiBASCsvwwZGVDNij0O8Xk+ooAxljQI1exD3yf9MXON5VULMzfaSfpuREzQBLQ+
IK/IytVm82UjEpVj3ClntfGS5quKrwhbYdSVYifVu3Ez8JKHeCoFAGjLbp5iEPDGWGuG6BK7Yf25
qIcwOVhjN+ePXRO6WezrdA473yrd2vk0uFD2dgqSN2bK2wwyEOLeNJm2hCi8H53BqSM4gH2ffhWz
ah4NMdg7tcBbo8CblALi8khvWUdTZuN6yoE6j7MZHZN4SgLTbN/d2kABgwcmRQMyIHoBm7zB82rK
My3UwnZoytHXnXx5RO1migKlLvdM3a53Jhcp80FqFCIXyLf1zsQH0RxrUUSXNpr6y4BZ0mGY2JN5
YcRPVEnEdzyu9nxdr9cRxhbKkDSvyVauyPnNMnm5GNzoovHoCbyuiUiP6ndjYiULGjFDyi9SWWeL
vM2o8zdDbEeXpIm0J7Nw2z89Ogx+rI8UP+9flTeWkbyIli40b17UW/lEyr8ReB8jupjZEgi7+xuF
ElxSRPdkU2o5uMrOgbu+VpgbrRMgmFJAZKuUl7i5FodhFl+80VUjP8qTPKBXZ371apLZ+3O7vqC5
UOjdSoMkntXbXR9lQllqTGgvVufQyFim7+g6/RPa6uDDhdrzJ3oDda5vMcozGJwBZqYKSYNhvSMn
B3GiqgmV8+jWWhr0skh4tq0hUgnZiaL+CLOByInSdpwFEaAhhJuBdomHAWEm1W/jXDMftMyyumNH
5+MHIsG0B7pRF2gpic5VAtucRfXP/UW68UGklBK/l94Pr9BNqLXRPHeMtraRdkffnT73PykQpudE
z3ey4OtQS1kDxgDRHKUoKgjr5Zk9LqnBy+xzB3AAKiLdnc9c1dMYxIprfMRQoT9PRW2/1mbc/n1/
krfGps4oZS5hU16R4IZG7WFUwRB2I/UyOoMe2G1u0KvQMBBJkU17lfjSD2CxxLsjL8KTUsgXyee3
us561q5ZZPY0IjTA2zc5pZ2t+mHpeTs7/cZHRDCErU6rB1TNFli00N8cahjS5yRx7A/FrNK0gIE9
foduEn67v5Y3YqDM7yEu8piReMv1jOop11lN26EgM5fHqCzb58pw9+6Sm6NQ8oGRA6EQxsxmlHQq
63KK3XPV06upACHwncy99OZGhKBiSSMeXzip4LeZS2uA/WpRusdhZvxLqZdPUyWFFnk7+EaNmOb7
V44TQEgiwPNO2yQbcVql1hIN7hnjXvexF6lxrBRrD+Fway8gEgJ7ir4/OiubUapBL9DGrKmpW870
50yXyOXB64/IQvy+P59rjBUIK5SgQDG/cSq2LpxeMUa2UHT3bOJxUfmI/5T5wXP77qm0nD46GE02
fhcD70yfxD8VgNC6NglUG3ms4/3fcmu/8DNw95PvXzC56/0yCrfs8n5xz7GiaLz2ojkwbeE+3h/l
1tqScdCsAA7pIZ+wHqVtYge+jc2Eh3TwFXvsHvKw7H1nGffeX7e2JtBw3rBSbYDO/3qoNDSmqjKo
24OJbP4sXLU764PZf0PYUvddoXuf7k/tRiIg3VR5NpjkVZy59Xi9Po9WnlcebiLdMkoKRv0oFg0k
RSy6P2jOFkHcV+8W4JdyDbydpQoBDYQtQi5pNaFNkxRHcVPkjcJe+TCKQhxdu47+h7glm+BU8rkJ
0B5eT3CEmRnGIadvGWiXRlrnBO1S7TnQ3dqHtCgAzOIjIkuf61HqJIpHq2EfalM7PitlFh+h4e/l
obc2hxS1k+cO3tS2UxChextVxUR0HNjtY5kMr0ksyg+To5aPUVRW/97fHLf2Pe9iKXrhUafbir5V
eu3x9uWgp6R1j3OkWV9mFWFEOzaN0/2h3r7DJo2iegSi8a1FxhTXKxi7SCiFi+qdDWvCKI6fk7/2
Xmdo/rKMZhcUjtMXL00jtNh3FQOdRL2uF8WPhJK+ou5nfO0Gu9Se5yzLv3hWmn+NTGv+XiHB8r0M
xfwKayX6kZpdqgaiVb5RCtVPRZgCOmi9sXoYw9qaHs2uyotjhRc0uvtZvjhHzoL23czdTj20btrh
uJMU1Na0rDB38H9vpLftEkisD71lpBiJr+slcCKYm33IQ0rPY9er/Tyf1N5PGwPAL2IZFlUmOnpT
9NPVc9v4K8YG3T0YwjIhUSaAHc4qmrAldxhAjc9jPtp1gJFZ9Agvo8L8qCmX6hS2bRo+lWrXxq9m
ruS/73/GGxkXchDQrSQ3QioCrKegx04JNJlIOenFAsJAjzRUHsfpsRGzyPwqGd2nfpqHo6aL8P3l
A4NqL1EToDF1wC0lSkW0aqkoLZ9dAf3ES1EDIN9+f/JA0kBPBcQSWS3wt/UUs8yCLTRB/56yaaEw
RgEYgITed8UhLZOKPLbP39/+5GJHtQrdJUCiV50cxymapZwi6IUtFR+7LZOHVNSKP1X4jt3/gtcx
Btg0sYXmPFBqdcuoUTFML1QslS8pHRwQ+HN7BDjZP7liMg4iy6edXX8dOUGhgpZWGRVHwS1aKYpC
02tnuZz5NBxjap0HPNb28oQbs6IBgCocnUzKPtuPJrRZzWYR5xcrS2ZsM82HOadqNhXhSXEnZyfj
uzUa2DapCspZRi9ovUVGklfh6QI8gZb1h1pt0pNeaqiya/VfdmE1p/uf7I3Dug4cSDTD84BHK4sH
W5nJbOLtVSdjcTGMTk8fqFQAd1Jg1bWPoekW6QXne1E9TyZkAn9a4AQcxtnyzCBWU/MnxsiuexxV
0eZHe2mA+zjN3LyMkCOABGfp+EuohmgoZhaJQ3mymIpfM7d3c3DHvv1pVpRwkQjonS+WxnVxKCbh
JX/GADmWVzKLuTlAVMnUo56hsXUUStR/7htbq/16nPXGL6YMjo5RT8s/ERt98Jehc19toKTYPur1
8KU3TUjIFu+p9MEWkHcPO8vH19isHk8nngKkz9JddXPzTEqsLyYW2BfaCnGgGctwKESxHO+Pcn2X
AgAGLStbvpQJtvpiGnCMqrfq8hIplvVFVyb3aziG4ntnJu+milO2pxPKH8p+JAryyP2nJaR7E0Gp
7suLGumWj+hAerQ6dU+H5eaEuKdpetIouNLSS5zey8FOlpcZ7foT+pnJsQTmdyr63Sz/1lCwTiUz
AD0bUv31hBTFTpBkaspLnITLg4LRB6qtdfZQwYzY+Uw3whEvQ9lEkoBxICDroeLSK5RYMcoLyqn9
qbHd8GRSE97Zcjcn9J9RNp1Jys8iFcVUXhREyH/1I7CPdnC0h0mf0534emsoynwS9Uqx58rCpE3K
VkWSm83Qdp8xc8RUr4viYJqGPdekW0vH3YRTGWAgyi6bTDubshHcXyQuUaRnZ8ABSZB7ivf8/nP0
31E2GUaDGkrdAve7VIadfBkTM/TdbFkuODp2O8++mxPiCMG/5Ol3RVSIjFitFTziLwZG2T5vTTWw
lcR9uD+hW6MwANgw2mAIG20mVA9Dag+6IS55bodHBX+iY9OVe+6UN7YBjBamQVpE22HbtaRkECd1
qZWXglaTT0N8fCzc5nMdKvm7WxtIyABaBdZHh58n0eYEadSHut4lLpTTkNAg1aKnKOvd9++D1TCb
3RbGbudarVpeBjv/R0sd/ZFHwOij3bXnEHlr6cBDUPWC5WkgLrueEFqHopl7pbykfeKeoChVXZAa
kfUKAi91d1KHG4NBgOSRR1Blm29tzkBFJWne2NVFd/PhIUmQURFVnf+oamdPIkxmIZt7j4oeolby
3mP3yY35n2vCaSMv9eq4vkgpDtSGJ+1j1832uZ4zLdCLxLrkbmPu5So3BpXa3lIbVafAv0mNhKid
yB26+oItsDKcOjsK+0PcesMf90/VNSABHzUqNRI+/VYSW08u51WkN7NdEhem16mtEdtUf2aVgEqZ
PqfCSPxonv/Asvvr/XFvnGZZHZNoJNAfkH3W47qtMk9p2IoLVaviWz33ySu+O+VxZxQZFP6Ps/Pq
jRtJ1/AvIsAcbtlJUrNly3K+IewJzKFIFtOvPw+1N9PshgifBXZnsDNwdbHSF95wvXaELOBnkJFb
sMhrqENiz0Mec6KDZEo6/ZNezna0q03eFGqLZd2cXDVM5ctQG7F5kRboOb8z+6jbeTxrY4CHcRo/
6zPtk6eu0EfvUvZR37xEukyqyxwiRebP4xy3qPPL/iuwa/GX56Vp9FSZc1ScbYq0zsmQeMhjH2rV
REwRS37wBPhEYNFQoM4qQGVtpw4tGdgg1fBnPJiF7avuFP3j9CNeSVrdV+J1cOr5RbeKvD/Oual8
yilVYTbbpsm/nqjjfm+Hqf5dq7sh3jfOYMuNW/72xPEpwSBhYLRADdf9GwV5XnrSeRVMObRxR9rd
TlpwG7LMrDYO9+3muB5qdeLifG66xEyqIDac7IDReXcQ0Hv/+IgxCkXtBc3Fg7+upIhxRDDRE7yQ
YaSctNQwdjXuMP+PUahq83LBacbT0r7e6NKUcYLRm+CSmGbnoTfisUZZYrLTjY+2/EHrrc61tzwq
5L4k3tcDjWy10GrY6mEmtF3jju1ejANu8KbSyEfciWdt43Td2xHcwAtzl9IyTYLrEVs3T/qO/Dow
487923JS8dWoukr1LVoRG5/xrdN6Mz3QprjsEHXesD4dL84MpWsEegHCwr7Pytr6ZXTreDqSqTXf
pRbK+rM7oTRFRcrWyn3bmdN4skI3+SaSolZ9eMhquXdLkXrg5+0Z+eK5iX/k0C+8nSt4e3eQM3SD
tq5n9busm/Phs232ueN3fWe5x3gGdu/Lrpy8T1zc2XQykWvVd5GMOgjF1MQm33QTyzx1kd1Iv+IS
lXscmmdlF9WaM/lY/enVvsSALHJ9l2KIfFSdcc72ehmn2R8//RAoYR0itATmjTbE9frwERbHopn1
SZL6QJFSOWRemvk8dFsiCHc2H3iDpYNIXg0EYJUOVHBw7K42RdBMeHzkbY8qdGv0dKZm9TTn0Z9j
z1FcQFoe5a3F8nctKeZEekzvcBSBlZbZ7xlhMenXUd3QMlcSZQuLfOc+YmqLMjRCTEsH8fpDJigH
2XXCaKo6tzuIY+nOiUNt9/5jdRtnMCcHcCzY0gW1sSqYedR0moxQOhhp1nxik1ZfMymGPbdU5g9G
NF+a2Mv/eX/QO2d4SekdICJvdZjVO2wMc6YlCYNa+aj7vZpLzoD7t1kM8/7/MRLbkHiGTYJcy/VH
LD0xhpV0RRB1E3A8dCyE9SEpMEg6mAlPy8bmv7dmBBisF3roFMtXARSlsTRV0fIJZnUIDwYmSB80
b94yiLy3ZjSgFqfuhX+27jR4qZmGVlE3gSfU2frLgpo2+Hmb4Baa1m7lBVh9m+5BIQLbgm/cRm4A
DImf2P1wZUj4r79nps04zg5OE/R6X/7MeJ/HyFfgGSq+ElVa5sdl2yFslKbZ7BuRozR+khmxvfHs
3NtAEMqICGhPLaIE1z+j0bUq7tu8CSytMo91Y1Yv4WCKD9acNI/v76B7S0qDhdSPUsriJnQ9VJcg
No8NTBOIzOvDU2TFun0cQxQIDu8PdO82w6hxQSYstOJ1H7ORGuLilsWqQt58inKlA5EievHk6dP8
1QZuuQH7uTMgOmi0Z5fTvzT0r2dmK/MMd6QVQer0wIuM5LcXl5nvRlkCRnkL7nZnybikKVrTZGd+
69K1FUYDkAvehUoxxEucCXlI2tZ9kea4FTTeWbLlPaDZt4huAi25nlidYsKlD1wvYBYBNmdq7o9l
b/75eiGOyPMD6oIga91/K/JEG+gr8vrwir9SVpnpACWV/mwNo/0FWbYtevvynK2Ckf8OuO4+z2Ai
UGyyRdBVWk4sEr9Uef46A+YGUX0BNfav8KyNDvS9T0kqQyZDg4MgfPWay6TkEzoOk5wVrdlN0+wV
O6SVtD8vgXCZLBA7sEhUQtY3p2aESdmR/wSNBy01rDvFD4VW7oZJbJWU71yfDAU6EfoSfIq1uZSS
TEoTjkUTyNqgl+6qwxR4YZY8FvWUPU2p3h0KNdyCgNwblcyTWgXwGZhTq03phJYTpmPcBuXkRA8y
a7VjZA7dUeqmDMy+FQ/2UGxFLPcHpVkEvgVFz3W5ZyiyyDPzsAlKmimPjZh7X5ehuSjbNfuk5N3N
q80m1a3pNd8VXXMANdyaVElWj4Q2GSngtqoN+lmI5hgqWf3o8qlf0BsHM2xXbYkARV7uG9XIwFS7
dhZASMKLLbHgm79/rd65dwBPaLA8oO8tANHryyCN4I7wZPNjShughhj3HfDmXYRl7Aas7M7HRtMP
sQtYalCB129j2M95MyB4FwztkP9KDDX6iRVj/QRLP/3oGUpDEFJFp/end+eA0qKjmYs4M2dnLYlj
ip5Iw6y6QDHn7HkuS+cJPnm5Mcpbnn1991BGQHJ2qdig2ruem+4NGHGafEVb1M2hGLUccfzGRqwB
51G8WFNY6/m8z7Oke6IXOu2LLp/2el7KY1dI1MIQYS3+bGXhXeOfsPSyKZuywGscfDvbg512jjyr
LpUVI6zLx3T24rM1zFss79VXXoYC8k62vjgN85dVppHUCdDYJhnPyEIqvu5pkc+/bR//aC3fRlnI
5IQAfGdk3a63ao6NteGMYjyrRq7uYkttjoQ+00bEv0YyMMwijAdrhYuIPui6tAhFIeuaJJnPRksV
OMi9Om5OQzM53IV0JMDXa21bPdRmaRQHG7vSX4nS2j1mOL1Eq4Ju4d92ns7lS2nEc1z4XdLZPzLo
rsbBMEsnwLFVqw4ZJI3m0Eaq84fWMsvvZwa4wtJyx7JkXUKhdetq9WRN53K0qfzDxYj4DRJUVmHk
Gxv/zXrnPxt/GYwzDXSPZ4mdv1bC9aiEmmqXGufa1uCLUSFrkA+e0CFhHwApsNGNa/P0IaVopvu5
Rn34iCWYKnaanlZyj4uQ9XfLY9R9GYraTj5EatZne1OUMbKpSjSfvGnqHT/TFPm10weRkXbldqP7
RVe7xqFNuib72muzIvamJTvtaMTIlTD2lFYbk3WuA4xlrvCql/ScAhXEvNW9bUN/Tes8M8+GhxIK
5Je028+KGu1yPbReeiMp/qqs5g8tUd5GZRdSLjBI0kibrnf9IBEUUWrdOJOuaLZvAiU8zVDkCt9s
/xT6+zYY5XRI2xAuqCgun+A/ZXXLaFsvS2fzjL6WwRUWz3tYx81Gl2UVWTPKYkjBdckmJW1YTwnu
ty6cxDHPEzqSj2YfR69GbroXK9HmB7xyhw2y1r3xQD8uzDfOA0yP61kluTeiGAEBP0lC26cDVz1p
dpI+GjICB1A2W+p2q0j0bX4u3QnsNijwwH67Hi/svLZCVMk684viH8iiDcea3s5jBavPr5CyeaZv
Ph9bZN437vx1bPG/ofEyeWMHgVNcLWBb6S6MUAz3hJI0Pii8+NSF4z8tslaPQxIXQaNZyb4mfzll
oVdiCelhjjDx3d+/q1dhxdvvgLnNvUCmhlX7atd2JZzlhoIb3OLcPpKlj7sQesheqaut1u0q5/7f
UMiioZC0KFutM9C+9dRqFpF1bghv/CKv1H1SVOW+GCr1QW/kWUoGnroCq7y4ijZKGnfWml4h1Bow
LMDl116UBfSU3Op0TBur2d6JRO9PHCE+rJV2qObU8QHSNxpFmZw2Eqw1lHmZ+NXQq20m66a1FRHb
50aI4dBpE/IVmWp9MPXaOc4i5ZOz7E/9UMpdK2R0MqM/BEC9/QQ82RaBKkjCN6xVE2psVrupfU7S
wj4KTZO7uBWbwphL2/X6laFTBLObQAZlAVpjqwNF9FshCKqehWaPzrFvQjLyTuAZeOiTWK18BzXM
2tfbRPtgtqIf931Hm2nXeE7R7WYbV7CNxO922eE50UBAbpvUT1/TP3MdncwuN9RzG9fnmXdofDJa
50Kwicm1Yz2niPhsBCa3QRZZO/t8+c4AItbPD4DkCSVLk49QWPlBUWPNx/Vv3LhBbk8TVyTR3AKD
pKC/LuLOWS7og4XGeZLWgCOG7B9bsEH7Mg+jYwV6GFH4uf6FqBPV67jfknO7M8nlfV1wRgYx2Dr5
FNNMnScpzHOlVRb6OV4SOHT/N47O3VHoGnPvkG+6a9xeqVlFkyuDeSZIVZ/46tnnNMqcDfugN7zN
atvSzaKdxTtHPXddhqux3kV/rnbOauXl/VkkmRahFyaAm2FgWLfls67UrXVB5bCLLlNqe6NvxmX0
jzs7afixrWupcnOlZgaHzmkRBIh3CFZV/5QT9lsPCmw/1fKLJnQ+xwBmpx2qucn3RHURiBOWJcB2
KlmhOh+FlreDn0xUaXbISqR/qUbc64+mIzvY/Uplj3+ousrFwL3PBcX3e4ulV3eTFQN7G6PUPI/C
LZ8FYuAQj53sx/uvzG1ExgtGe4OuA/IYHMTre4G6o1nD0TfPZRSOr0U2d6+R28Et74VxoEvbHxul
6PfvD3rn6GOQsOA+SUO43leDmnrktPqM0WytdfWDbhcKzn+G8UBcYWK65iWHxnPTXdyJbEsv4c6+
pY3Ig0r7iALe+nXX8yrBwQZ7PHy8+j0qVNY+k8WWuur9UXjPUDumEr6+aNSOfQpw2zmP/ZQfaOOY
T5iVbdVz3wheq9NB5WWx+SM7XwAq14uXaA3+ATF0qRQ9PixUFHCSg4aV0di0R2Gn2Y85U42P46Am
rx5L+4u3Lt73Tdv/Qm96+vj+qt7ZSkteSSGbSjZF2HVyKXJ80loFl0egpE+0EC5thvGOC9czluH4
7ClGenx/yNsYieLPQr6EogD/Zx24RFFUWzCp0dQqlfDSSc88JIPZPpTmqG7c6rdLymrSDWY1KR+i
C7X61tKKBLGgcs6BB9j+JJ1a3xeOneobof3tnFhOG/AIPCAeyJvalhuOdJJa5aw04/ijIDHOfEc0
+pdw8LZEOG8P4rJ1eCiWNg9Vl9VBpKGllt7sMlaYls5OzXuz9IvMrcQe1FDc+qrZJO2uN73JQH0+
1f/QqYlLzgIoRiLIX0HVr4MAr5rnNtLKKMCb2fVrys/7cRTf/3SXMAjCpujN0Vqiani9dHFSdJ2J
HmPgtLXtF6bTfYY7Oe9KGdsbHY97iwdS4Q3Jx+W95nBoGmtWIfQfVFWhPzT4IhxFV1hPVRxpG8ft
7lBY3xI94XpAGng9KwO2HylRBytdli9NYtYP1F2/zE4uNqqOtzsfbRcQy4vFBiie9RNRe10aR60X
BV2rKpdO7YtfWmyW+/cX6fb24K0Dq4Uw0JuizWqRZJiMGeKbReAU7uLJKsvvTdeK37Vntc9jG3Uf
BWpzG8t1O7XlleW6WvSbkONa9aaLCUutzE7A9rkAf6DX8LdQ0pzf78/tzjDwEzleRPhMct0uGuEf
8HJ3NQ5tLU2A3EyeJU/y6c9HAVrHe8A5Is5fvvB/Kg8xIU4aCqAkYS67XQ1ucZcX2ha54WbbAYig
J8qfT+GBQsDqzalDG5QgDuNB37uogUrZ+Z0z/mhnXR7en8+dkRZgLI4JXLugVpd//p/5FB3igm6h
twHoH0ETRf1pigZgcaRsbL27A1GohOTGLQhs83ogNGQX7pDSBnrWh7vcJhyItDxDEuRPQdJvJhAA
sZcvt6gGrO87cHBNnQHIO3d9170as1X/7GvjD4Edb6OQgZikH2zqGxo16Xw/UcRAhS1KhtdyRhl2
TuxuIzi/2dWAR0Bm4aOBwhWRzmp9WmI0rlZUYrpRq/Z9HUd7b95UQLpdHGoDlNL4D70t8KrXi1Mi
xeJNAlYXslGGdkhmOzt5hWcMe73GLeRPtxxtHIrrUPcZi5fpejDbxFOhNULvnAxzbD+Wrj5SSS2L
KfR1mLkb79JNUW1x2lwePupcPIHrkKJW5rqaADOcLVPYvp23mV9Z8UEZi+/xVG4J2N4bDcM9kkKu
Ibqtq+th7BUkt6M5PINk0X+O9YiZZ1Yrjx3JauRbkfWH7Wt24cKtp7ZNSYeWxjp3U6VUPQUIZ2CA
aNqLvOkO0iqnFj3mri5PhMh/KMe3jLj4dwHUgvBANX1V5EjyyOoGfLbx2+ytf9AbUT42XCKv72+S
232/nCl4yzwd8K7eCoj/uZdy2LYarSgRoOikf/bqUHyDySQe/j+jEG1yUyzMjdVcSvhOaF4BMfBg
2x9wpabmKIYtzbSbV5eSN4uzlIQWYeN1kRF7MLwQ7E4GXjk7HzI1EYceH4MnI8XoKbOH6ZDX2h8C
LFkmElua4wRkKErAfLg+ZbnZWAo60TJArK44alWW7tVGIhgNc2Djal8C2KsMaTXU6mqXFi2vhp5w
oBfu/GrYqbmf4gX9rRnJPsnH7KM3xfljpmTD4f31u03OOGRLT4csl3STsur1LJH6s9Du1mUw9m38
mMWg60w7r/bSzXD3CdH+7tvZr9rQOYlW6RE8h3rUwvcFM+nnblts/KDbi5QYmG4W3SYNOsNaJpOP
UM/NKIdAc3FTAbupfHAStzyMKDxvpDB3dhU4PyDISz936YxfTx0RVWF0ZjwGfZvmJ2iZtp93/eBr
Y5Pjc1VNh17ExsaBuTso7u0LUx0D9zW1gHbJkCvI/QSYY5ZPETCxY1abfUDvQnx0kC7/nbrpVmvp
ptanA3tALZg3g1LmDRCI3CwqmirrAztWi/RDKkrLRy7tn3Ax+ZrRPN/lyF37EsCQduotZ1Pk9c6q
Ei8vzg0IfC2tgutPbVVJ39ZdNKA7F8rj6EzJXvQRiZuMxseNHb2cy9Vhok676GA5C/t5TSLqPcol
42QMGE9FbemXUeNYfiST/EXLFnUbIx3DXyWznH2p6bGyzzsTOf+5FxTNwiaNrI3TfW/ysM0IrYnb
gF6u9lktaXIjOYILX4H9n2P13q4blJOnFs1pY+5LJrCeO1sZQU8SBf66Os32YmRiy2QMQlGPFk2f
+iXNf+i5a8HrrdPxu8MHhy+RYDbs9xiX+BZ2XhtdOO3ehA10EAlPsB9BM/p6tVXovFXRc7D0vgVD
l3mePNR27F0svbCCJNJ+1oaOxlVSjcn3NBOPsep+tiMzzvzMbY+eXpi7OkLl4JQIdA03oqc7hwHG
C8uArBhnYZ1nywnqv5WpIw+j1K0ni8q3tROU+B0/t6ZZ9xOr+ayLUI/3JjJFiU/LIZo2ukn3fsSS
lwB650BQirr+RAlGfF6vdGPAK9SMe9tFzrGwRfiopXSXXC+TOxGp/zZOk/8c3A7N1Pd3ym2YRTRs
0pvlxucmWmdhCCw3Qs25hhJZ05jNx2cdI85dQbT6IGqxMds77xv7gL1A/kqvcG1GX9SYPThpOgVN
EbePqghrchcBNcM3p+jZVYvaRze9DWpiv61McC19trzjMD3hLGKCSB13DRcMkzQOm7icAkq9xbFF
GoFGkYuNS6rUH5UQAUyjs7DQEMIULloMTfXqqS1OIKknW31f4WAYGPPQnqJcDge9sX+V1VztjLLe
ijiWc7E6vf/D8hDpvJHyrzeFqwytjuMHKDzW5iiR1PC71DQ3Lok7Ww813uU+4nyCNVjFNUbda3UV
J1OA0V38rOg6QI0y0lDen82DHLIJhTdLfOpl1vzOnUR+e3/nvdma38wSUT8LRx0oTevwt3Cwoah5
cwCPyPE0D2500NVYQaMCTd6mCuWrEXnZ54grdedaQPPcSKn9OE/MYzIqzt6ZHMOfIkvbpVk7Hlzq
xBuH484bDS8dbISOTiQ6jqsLu01Qk8f2Zwrw/5zP5TDNr6OHRo8fG01Dd1UP2+95rm0kqmts2dtG
5U5adJWA2FBZvV7+RnRl1/fTFAyKV+8s2WR+Hw/jB37nJ/Yu5o91VR6cKvT2prP4Xddq/1nU1vjU
UzoFce5syWzcObfwBLFzB0+nguhbxaXtkClTmMRzQP+FLrc69GSAniJRiejSMTuJxmmPRk7PZ3CV
7Mv7G+XeKlAjolVls0luKG9UfWWjw5oOWlXr/5kMRKkdg3i/BYjr17kXX/I88/4/i0B5D3o4gtVQ
ClanA5213MAHbApcR6rB5GocddkKVT1lpa6ioGzxevh6nKg4weVj/EWBw1k+ZijoWZirZE3rk3S5
XyvM47+//0Hu3NlETuh18ONAxa2p62jmhQ5aGFMAlhV9kDSFHe9rsUPrZm6iy2iMXbvxVt67kWiW
ELKB5DHoy19vSZxd1VKxMBSaW6wmlDG3P81yLjZKt7dgFq5o4P7L5bx03NZBf5cwtzIUU1DpNBX2
oet6B22KiMWVoWrTR88R+kspavNfGxjEvwpCZ9GxgWoEpEXq2pZhyN2TCFjW5qWCmIuAzvW0R8tE
H1lp5qAxUns8JLVqm349oOa6a1FdOqoZK+ziAPmXZxZph5qErv4cnLG42LKJkATE+eP3kDjNtPWl
7oRWxPEQociP+N91nanzBkMJ424OwsEwv1ZIWaggxaz50JcmcYSlTUXgSQ9JFPSffmdmfZpR4XpM
vIiSl4S7+G1GSsBHBczxWwQFNlKqt1bM9eUOgQr5GjxQUGknvrn+co065p5WFmqgUzqWT9ILldee
+l/0YAqTWg6wg+y55B7V/ETxkldrLMu/q1yxLsLGSLbppuEzPszeeFgoyvz7bQdxvtHMs6OgbQrq
R4ZyIzq53eTXv3n55/+plKDyb9tNFfObJ8Rl2twzdoggeo/vn97blWMUh3CLVvKdlu7URguONFQD
A+hIGmQ8j8PBLWsj/6DOtZHu3h/uNrHncUcIYEHqUgtHbup6VjD0vDRy2MPK7IClNLrGqHk2EyxZ
Zjc7dl1z6bt2+Kg4U0UwREVxwaErw2uOhE2Fg9iIhvj7v2kZ8mpzEEOTk1Bjg8bHrbLaHKOZz2mo
G3MAvmWo/L4s88MAuAdbM4oKZ8WpemfXGGWm7kG+JPKzZsb1r/d/w21ysvwIOuo8KAt6bl08bUab
GxtNhqCq0SP1hxR7BD8yimMWWyOlTVPpA8XSc3I0d9xl6GY9oqHlHpyYEmjaKdRHlCn/Mk5JvY9H
FNLf/303m5Gfh6UMRFt0Dl0aj6tlS9H3DPtODXLObeEbcZpbProyxrh/f6Cbt30Z6E3/DPohFevV
/nBVJZsTpHyDashzAo3ir2gcvymN8o+wqj3A5qOtlsf3x7xFstGXY1jqaiAiicdXAYUd5thJw4UO
Jg2Y+q6TivxiVU0I+KUPBQado2w+EPMqBTi+1Ej9uTDswp/gXqob8799dPgtJt+Zq5QmNvCV6y89
GXFJ32lSg8bsPPFBiQmgnjRe0WeRlpF3LMj70r20zTE8AIurLVT/gSwRCkqglCgSm9/e/zp3lp6I
mFyFHubS51nFf1El9RqmiBa0RifOoafKl9SavK3sfDllq1NI4Yn4m93FVlurQGqylWNFHBpMw2D/
bXcl8Pq4VPp6X2aRVeyUeBLJk4q3gbYXZOXhbsYZ42fceZPnj3KiweGnpV5j2tFCVdpiM7xxca5+
H2VX6jeQK8mC2CSrdaEGphAF9NklLbTcOtSDNikfdWS9QhNbxwEfck3vx+ljyf+HqKCX4ld2DB1C
0XMFXDo7qI4yiUMOtB8SfpapzYOI8Xz8JkU0jfuiLvLha2Kk5nDUrUFRXvPQ7cU/7lTN7cULE8fq
/FRPRPWXMFJaRT6yNJbV7iO8iIoZGt1glPuobHG6t6c5G3/bQEaiZ4HXhQzKLiuUjWvz9irnxad0
RCjMs4oMympjJLU96mKMkoubTTqoSCR//jYz2/gxzukA5LTXhQZI3PIAcZtKanyf0gmGe2NEabHX
Oy0uXqHGCGPjqloW4nqhlhIbgNCl6cV2Wl1VMCrDtElyrLacePjQWl33ky4DZ1mzlcH7EDujamBf
g1vfw/sH5ebqor6FOAsJE2hRwCerHaJO1JaiUo8vMobH/CCGOnJPOYpvOG6ZIgec6XUXKFSRwEEe
LdWN9bg5pxRS6S7zX3oSkDhXz1g+VAROth1fRO4NwsdotP+sO9VWY/n287L7CYd5xBfl9jV43ql4
ZkZLLS8l8ujuzpDe0LyoGdKtf01uXP4bkqn8wm0KI4j3P+9NpMITTSsAdg+3A8DIZf7/iYcWYR+9
SpBYqcfEfWwUTzlV2A2fTKtSNoKi20+5RANU+iGOAnVbqxZ5/VC4NFmqyyTs6UHHAfUUow++f39C
t6NYi8r+MgwFLzrB1xNS4lyvhGyri9rkFnyi0dlXRlNvxL436RmsxmUOyGRwLG7qTF0/h16md9VF
ml51QrBRnga3ND87fe8ddE0h7H5/Wjfh1EKjpJCjAUgHpLyGRemeW8nckOJCrK9juUmWioGZAUz0
OFmJHX4gEE2qTxG0w/GAhpEz/Gy9Jm62iFS3+wXkDZRY8iSo6MCJrz9vP3uGQM2vvlDZrR5UoU/h
EUZ1rfnS0TaZD3c+89I5WWQ1oBdiBHY9mqWXA2XaWFwUttShbIrmoXQn76GPDD31NcCz2sb2uTO/
hdtMxYziJcii1fZJs8qcQO+KSzSmNp45KVh/L3Xa75ajjP++v6Z3tirxyIJoA+gD9nM1lnRHNZlU
VVy0xBDdzjQiPDFVXVKpf3+ge5+RzjBI+6XLflNdSTWMaIFTCYxEE3VnYEMWUJoSz7rs6Axkwzht
DHj3K6La+j89CAqQ1+umtr3rJtMgLtVAwg5cWn1CJnN+sl1CzffndncowHTmcjESRK/eBwffejlb
QlyG0LOL3TypRr1vLC/yHuPOGb6/PxpFc3761UMI5JIw0l1QiguTenUAIBLmQ4kt0gVBZFyPvZ0w
tOoDkrtFgLF9tTcQev7m2kqgqMOvFBL9oZi98jgJyvoTUebOnbP+eZQAHXzMO/vf5izsf4ap3E1j
5uziKNceY1hofmmIod1hxUFioCcZJmmV5hsyj0+iyJEf7Uov+RZrUyA6w3n2pK2R5CuKX5WLjW3m
5RdK2uN5bE33Q5PEzYFot8deog/6uqOrq4T5dJkyKQ5qbLvoWzko/s1T/C2ZNFHROWvlIYpiDHqk
3PNH9UddKj+KNn22w3J8qFUk2oYklLmfCKeIfSdqmwvYeC3ap4ZbfCoNqzkjepKdszFUT6XVTNwU
auijzvmhDN38wK8aLy6m1MdaZlMt40eal2P0LaWK/4oM4PhbE0WY7evJy4J2UfLZ1fHQ2s8OtPzk
kxOCvHmq7ZmP5aGa7X2xcKtJ90AcWZ6lO/d5KHut9/Mq1+sHb3Kq3804xLHfqDX+WRUml9lxKmxK
1H5c6DkrMpdEdnxvsxQXaN7a7D0lkeKUGCIJ5y/XHNLkwR37RV2hK/qhiS8dT/P02Vahuj9g82KG
30CIJa29kynKEtZOlVo3PFhOVv/bjxboYzceY/OIitlYnTptUTRTkyxOjjOEBWI36FVkxByt5hAq
OAfsjakdkiNaY2I+wJQdzwqsp1+6bGrMOivCvX5u7OgYa4M+7jqnQ4556KZR36up6lY7qwF57HvI
Q+Pmog6tikRzn4uHLm/j8jx6uEo9WF2ij3syhKL8PECA7E70j3u0C8OcSjhqFTYBAq4XagCCy9JO
eZkWeIHVaa3DHHGVqP3W5WmjfDbCbPi3MxvD+lJyHbXFzqTjlu20Sm29Y+xlTn+CRUBk3es5xNLJ
cFtBsY039ohzQV8etCGrECIbpPtDNws0GEAqycxvarvG54gKWHboLeF9qkuhZrukmcIC+7UwqXzT
i4b8VA9ZLb+YELHnH0ncTsknkcvqZ4+N0fQgRDKl+7JuW9t3KqsuXsLWKWAaJakD58aOG4pp5pSS
AFhouUSNn2Yy1XdYhesxGWGb5z+NOi6FT2+gN6TfD3QUkDRP5SsCSq75JLMo/zqMeQRCGc5a+7EG
tWfkACk0vWOYRTnLaIsJSiyqc+FT1GJndrHa2rGXExS63VNn4ZJ6mc2KimjbObghJYk9DEfkjaf8
OUzDWH5R3Er9lzC9ifexRdbGAcKf7uBqYsowu1D75mU0pqZ7bb2u7hZ1zVwdLpj/CMPH9cjs/YJs
Zn5yqlStd3NlUfi2hbsoaWGX7rWhj6JPnz2688hGclG6sWsqirNB+bkrbOWcof7lvlTDaMQTnIwo
d/YEZH31twlsxfsSp10d78Vs1/ZO6dRJpZQuJZp8ozPAYMah+TRlljv8HWpFlT8rKYPiEKJH4jgM
2NPrZujywAOyTGkRp3Gafo3AehdHMzX73sf2Hl+jEEmFb/EUica3nCSWH3DnnUpfnbJBnhGIK7OT
Qqyt7MkQrAnOtDSdF3tCOG2HuqPp+KrTmeIwsW6d781Nkz6ZmVPIfa4XdbW8WhmBt5VX0SG3zX4+
TaLLiyBEgczzw9TQxaNsLH24TImOgoO0CnykNNSrYO+UaRNCCl0qGclcq/pHy2ZT7JKwiDBFNvF6
O6nqVBePVNzxQJMzpQffhkf9FU1AKg62EkPrVnLVlB+xXTJU+OmD7u281muLAMEDQ/lUqXrSvPBD
WuX70MNevzhaOMaHkg1uPzh1bsx7aimdvmepXcOfm2z+ZkUI71Usb2zG3BaUvndOa07WzkFhfeAM
hKFu7bCMb619UWhIZbPpB4mFdjq5p3oau3yvqKJOPoa2ppRcoqmcfBeA/nASJgw6vyEJ7fyya2fx
cdJMCF/aiOyfX4qWu67lD6sepkV08LHUUqs4s3Zj/jA3BRXgwauLr9FIKMuhEmzWrG6arzJNvWJf
qaWwfMgB7U+BWND3yHVC9eB0qCGhjAjx/lzTkMGhMNK585MRoB/ycnVcnOIJZolPDtRCOa9KaFdK
3tvTI/Jxcc/hripMGqoqUf0OFOYPVTRmuxMWDNAHtR1Hcz9wTaqfqrCmX5GN1RT7Sb54Jbslcpj+
WCT5fBgnu7FeMreb0sc2kx3kK9krxkhvdVJQrjPjVMY7u+u97HdqSrO91IqHGxiXVih81PXc7mgZ
lRFUDWyP2U+ncqp9dywloqtjOCvHti7M+bf2f9Sd2W7dSJauX6WQ93STwfmgq4AmuQdtW7Jkeb4h
ZFvmzOA8xNOfj3Z2lrWtY5ULOEA3kEjY1sBNMoYV//qH3CuavbPE7odJ2rKPSC8D7BV6Oy5BO1hx
jTUVObIHfCJSERitXqO+Wcm2DXqxWK9Urepqb/MJbxXq/v5DowzMDNCLocsJWTpKudeRJL3LdFVJ
ViCl6utkIOUDlA5dUkSXsk8OsMMKiBtztja7nKewzaAiWQNtaTo/JDSJNv86DcuHDqbMspcuJifh
JA1FRGY9++IW7cVY3Uy4ejUdHNMqK8JaZqMWJQi+vRdo7s33arYtDPJbd72qsPqEoFma5vSWbJOl
Pw1qKsb3g7OmVqCSUesvoES5dZAZC+yOzrPTfgeLtygP2CLlWaSaFtkK7cdRXcRlr7L3a6273b6n
tZqFuFCN6nK2pnHe617fedFsJf56ZZuN/8a18ro7xo0h+tsFBNMJRWPH3bFzt1DnRsbYuEBl9aYb
Qlfycl9ontKes5m07zGeJqXdl0VGbiggyWdgpDyNeh427WwbL8VjkahWXoncrd0PHP8oEczBNeed
MzXaeEnUnqgPiUcSXqh6IhZ2iy3LgiXJlMklLIaK6Apmp3tE2qmXoVwSS+xxZKMUpNsxqZ2iUtm6
y/S0Qq9q7DToF9NSB6sRSflSmAPOlVOdTP2F33ercfJV6hLTVBswz1eGPl2FtS36farbtRPpRtFM
h3JQlC9tLpK3i8ewODH6odTpKcjajhy3cn1Ont/U7RcDdWswFjItXsWmmV0OlWs0oRNPOctGbK4l
UWjGKHk4cxuj7N76bux6ZhqJSsbcrefW13OGx+s+s5SoDpZBEbZPRl+Op6alut2VSdpqt+SamV5k
9X2qFQFmFBOFHtEsfqzCWaTlepf4fe5nwVBqZDJpUyHbMC9bfDSQtct2r3UNLdXOIz01dIc2maPF
iDXtraXi5FOSD0LcamnbvTNig9iASLfXpT86KFFI+U4zuZ6yOTPed5oF7yseQesCv3fiZU8R3qwv
/coiIKar6+7VIKTvXyTE7tUBBV7f7KDnO/Uec9QU5zjTLn02rmZ8a4P7nYw8dvIL3AYGJIg8keKw
lIx8DATnbo7K2q4+G7Ne29GSD4t1lKPS3ugUYG7A0LWXaFSGV4eLk5vapbboVbY3WzmcpJmX8b7U
NXMlcyK1a+wDtHog4aVjGSiVRcxSYutLtUtZjv0T9igNq31cjfWFw7gfAmV0C5Y3ZlFda2J1PAow
yt/L2TRaMyo57a2BU8yJzf/l4sAsHWixrH3qu6cEpN4KNK0Ut8QOmPnRaoraDbSV1ed5o1bHD6wG
h0amCYXwgTc1xhGwzmQ8l1Vsrc8H1RMNtXgmhhmx3S6MM1dlDBm8D1mJ+qWtTo5wG3lBwTHIMCd6
mZCNeJjvCyXc+WAoK032MU11FTjL4HT7oq0yczfj/5veMBfy6dCOKQ2ggoQjj8NYpeSL2kiW8lBt
LjYB4Zg4TYX4kU43ZmYU+acYp6kxMnotT5ewatr2WiZF+3FNcwuPQCeLm5aFwBy85xJabBIAompE
/XKWzOM9EsHtcCh7pafs4+uUXRW6P9J+numNnlbBoesAFuLHL30KKnPvL7qfREWdqn4JoI7F3eWS
mZLaCx5JvtNXtOTHQZJjCIsDU0IzskWm0stJ9m0b5dXgqtDJYU2G/HPVX22RaeaBEg5NMzWjl50Q
GRAE64iBzm3uKuvWKtq5vnTyuV12IqdEeY9+v7VWegOa49/ndNKGSzNLbfTN81hmEKr0KkHWDs9S
W7oABkUz0n2s/N4L8OqYis8wA1V78+2M/h+fl/+T3Mvr74fx/h//yd8/y2btSLIazv76j8vscyd7
+XX4z+3H/vq2hz/0j5fNfX07dPf3w+Vdc/6dD36Q3//n9aO74e7BX3Y12+N6M95366v7fiyHbxfh
k27f+a9+8W/3337L67W5//sfn+VYD9tvSzJZ//Hnly6+/P2PrT3yHz/++j+/dnVX8WPh3Vrd1X+7
6Mu7+kt//nP3d/3w9z9A4J/RB6LVCO4LO0/fUNj5/tuXPOMZOLcAH6JfhJXZRqatZTekf//D4Kc2
NSsyFOgh4H78VC/HP78E1RfiBP0lKABQnf/470/44FX989X9rR6ra4mzXf/3P745Gf8TXtkU3xhu
0Dnf9AWbMnKDX37AozHop+nTpMZ+yorhwP4iXwrAhUUZ7t7ol2RP/lb2AW77F28WybWrL+uhI6pb
bw0VNoilIj+R/lEfVqKWujU3SXjyxG6qFNJ7ayIAe8ovRmf6UOqF8RknWOPCobH7BP4lNmDy/Dao
1C2aONi9omN9eBtpiylYx0EMxIPBmRRv3IZqTrQYN7HepOPVuq6HlGRHEYq0qSnIm8UMZSKnY1p0
2UspVHMojcV50bJAnnQdo/TGqzlaGOU03nbUgK8W1bzTy6e4BN8A8gcfnZSWjQ+14YRQ8s+1lbCw
MlY8x9z3NKrSnWF1r1GPLh/gRk5NCF5A5sTSyDu5kumF/uNN2mb6JaTC8SqrcKMCx6zz6wme59sc
gtUaCPzWB6yQRz1ISGq8T8XkX9Tp8AGpo3lR6el0p5kdJwdvreqbwRtlqOlr3UfUcRc4Iwo3gOYd
l4FERxNYmKrt1zR7pztohyK4ZDEBiKudQvbOhvzT/7e1ZLrvhrG7/xtLSf+3/Vh/ucMmtf5fsKrQ
cft/Lyr/BSOn6+BdfF+gtlWI7/++mBjPaH18o3JhhL51mJkF39eSbSWh8Q+ZkL4dbK+N8vznUmKJ
Z9DasLDjSzQ4WTD+Wkr40ibP2n4RcD7ZFvbvLCXfuN3/HMgQD9jhDbjfLFsOjEZrg99/WEqEX2tA
UUUexLHUP2VT7l5bZEoEK9n1odJR92DfJy/iwfXeTG45HOOx1d5Apn/RYmN48EuNYBqqI74nr9bp
pWvNFDnTkr1dOmsKOT16O0p3bw+lklDYZfpc6d1HlZRTNGnrDbzn6eCaVbkD7E1DJWRxUTpqDHV8
m4IpsbqPnZF9bBfvQzMrYCmJPcsSv2HSmft6WNMDytnnBqLJsF3qN1ixjVdgZPexXwatVFUgEyvS
y3nLdJimXd+u7kkIORxMOuo7A7rDLtfYaAdjGT4DnL3io1SXU4G9qJy7nc8xLgAazMDWVvEyUV62
57wP7twrFRZARRT/zhTFGIlExTw8HzpD20PjrXfKcxSAZJfsGml+IX8hjkjRy4PCrg6jl06v87J5
ZSbNl7gg1XCKBU86s79qi3Hylix9HReddSzc+cjcLo9a4bdhUzXgIpNXf+/T/VYt8FpW/Hc+ER+U
Bf9auXC4l9tO25//qv+BlQI981/N6tvxy92DyuLb93+f1ab3jLxeRCp0hWlwfiNEfp/VwniGAQSS
PEBNigGm/F+zWohnmOhBPhOIRpl21j9ntf+MeHpInA5G65zA8Mf/nVn9Xf/3w7Q2gd2Z0jTomNvQ
ps5pqhbGw4ManPd9B2j2Om1xoMHZFPNtvXvh1aR+3CccjThjD7Xqm+6jhf5GrLskRjN7XCnV9bBT
MobxtNCDiXCx8Yw0BM9JlX/oLVUCBjSmOYgrc2nXWuzjzBuJk0vt3CrDCrJ7fyyqdiSlPpvzOtLi
wenzy1FaiRP18WKKq3zJHH71qOEkXASr1KVb7FunwrcN5MJzPiVxmq/F3pNsc8N+RshcuEe36Mwp
avvS9QJO96mz05KWSLx6UVkbZH6DJdrBw7NlDvVcLFmyH+21TLpQJQtZU7gC5e6pcEizK3dDTJBd
1CVt22dRub3LE7pX2/6S14iML0FX7HFPDZLRnotxTsBdR/QV1YXyOlLixyVvQll3hiBZoQbqJ46u
kqEr6RZE2B/oQ5h4zXDZShbAwLMxLEbS0uc0OUxsJmhaKLtKZaBz8Gg/5aNK2ysnSbA2CCgB65o2
XVfYQbtQzHSEENpmgYOS16jAtRbPuxh6UK6vq7RqAaAjEh+/074ai522mb0FK72aKcBdV76LjWEh
frXTpos0rtUQLIm+NEFXlu312E5gErgEjre8Lnt803NuNTHRs4oCSnU9mpdL5Y3I0woFpg/tBtLf
mNC7IapOG/YAMzMfT3DedlFF6qqj81GLL/bg+iXlWNeVu4IB3EQljmkp0RXrUJ8qvU/kLjX4xiQ2
sTBpY2l6obvmNCnqwkzGk+3M+jsQCp39JN84HZltNIO55yDm3sgUzm/QkWpI20DSEJtCffB4mJiS
Am/7IC+kYLYrd+lOtfLfGSX+IZHWDy5IQmFONqR0TXD0pyZLKabipU09yLQxFJlWWiUiq7QRo/fS
aTjE5qHwgCmjopLZlzk20/ngOjV0yovJsBfzDuvT1nyv4/An3WBqtSbJQ19ZGE3VHFZNsh2LOQYr
GTopcM9U6IGXBMlXNCaZ+ZJw2DbeEUOMQaCB2m6J4CEiCJKWXfuByOISf+3Kb9ZDQdyugMKTp9ej
YfdfrLErk0DlHunnie/FZbiajT4G80qybGAkU3LNjF3eMmp5jDObaoIXVm7boebNw8sO74mO2hrf
tSAnN9LfyWmlB+WPZvMBqX7b76DgxYdZmyorSvJu+FhXjn7rxsr6qPTZfdu00A2CaSF5r+yw+T96
bomocUzTETp1IzKPE7zuz1E6coJghuQMtrIprRnGNe6qgV8NIPAt9U52cgditAJvduSFRUdhCQZ9
mV55ld+9L+2GbmyzprMRNu7Kp67x5cb9LuWU0tJxrANXX8uZjqu1ys2TXO1dIrK9j0uqD7LcqN3x
8nKgXz2ASybpOgdirloUu4vX16fByZxxz1K1mlEuhT3cSswtSir2AS5wMStZ+WSm1DZWTQI1cj4C
klc5YCHtb1e9GwpfS19pgz/QqNDaOV5yJuCqljHoFojel4nJNKX5LLq4jcyYXkg4qcZODsLvU9dg
lBa6PkXgYgb0Wh5HFQGzmNkuq4zWea4lmjVcFMiQ+suVpEbtOfM2dU+zJWuvpXkDvAOzTOq0koQO
PhcO3oQLL2vkJJPPwuQA8XHx404GNt3KhuaONLR3tTflYk2jsumyCetYbVnnPkgttzE++XByVXFR
51oiCIBKOKjlR3/OneSN0nuyMlDQIsdKXOvNrFMavkggdJsH4Uxdd2jKcdGd6r1o4TSTRqXV5kok
uUHrXL91EvYJz3pOahW4YzEWw7scFZr2YoLvOb7COtdoLohwAY2Chi7S2yqd8NroFIrnaDFJPgnA
cMaMtz+M/r6E55LuxADN/FVS9bobepylbjyjt7Owgx1fBqLS8gU/3SaOozafq6t4aoUX1ZYu7jwd
v2oipUeaEciuqqveBnDkwSmq4gQjjSzQM1uKkEYEfib97NTlpd3OuRbAlAbTRzRN7HSRwuOfTEOx
mQJaZWMAOUi8HPoyXg+tVlbzoV/T+DqWWUrn0JfzeiGtDrMX3Rna+95xmvdOrdS6J7HLvZzatblM
2Ju2oaHrpyqBAB7Mme7nR1VsAV40+ZV+kTlokmii2bmIYoNFBZcGuXW6x9Khl5Y305ru1TpwfJRV
8yXxF6+41DrROvt8rBvIernvAG9x0CXymRYqQ4Z+qxmI2NJP80qeZpRJNgAZFFVPE6Y3iUkP2lb6
VM1+RcckmT2MVSEeGM+h6KxZwDlo/ggtylmCpfPTch8TbeYHbN8wadKpTLCw9hp6GauIi5PlJvTe
V6XaKrAZrscCE9l5n+SNjdtFmmg5DFO3gRPg4jpH4B0yFFpOgOuvHLplTohPpXmYxsyRJwbUQnKv
j/1z2HWzc+ttXbhdvujpF6jWrRdq47CeRBnXXtQgppJ7s2mm7mqs4+6UmPGrssV1JeQEXl75/oQo
0tPW+o5mc/N6xtLL2y2TE7cglSKrzcsW+40szJLaWN+sTqqlUdNnsXaMeyFeWhCl+6BvSV16icWa
4oSEmIMespakN6wk5gdTjkV2RK2S3WOHxiI8VHRM30+oW8c3NfKgEYw7l3UI5RBTaG+yJjgiLk2/
Yw00yRrkIx+lHGhtAz5b1TbazWI35vAlq0GOZjppZB2Gs+6ry7jLxKcU0uxta1pSBVpq6J/phMZV
mJXjyG4j22rcrTzrV2IymyKI587dNr60e+3Mhv6lg+MyBV2akPALkVV9LheG+961qyrHH7ykd0+O
uHtXLJx1A+o4It9xrzDJN7cL3jCe4oAQVDFoRpEAX9gVDyJwaiurgjyzpku8tvqU99bob7p6MEiF
RBLsBrQVqBMxXSFIfYaxnOzqqc9YjoeSD58bqv1UdYk7BLGeDne+AXDvdGb6Tptq+cqA0iB27lpY
OaucnC4ziSA/YChSZsGGcOpdNgztENXssBd9rldfJ9tOX/TuEH/tl0l/P1L6NYd1Mu2DU+pjEXaZ
guQqvaQTF4M26ffzOMErWuw2fqtnc/81tX0Zv2u73CzY2Ros6P2pSMWHhZ759Fo6TuHWYZKOtXug
OW3okQaByXvKOvYhBwtpIlwkjijotcAJESCBRv54sven1s40bipIWyEr3kRTljtp6P1NhqcVp812
6p7KjPrpmhYIKJk4GGhsjNnzUCXBiWnCKd4NXKOonltm42HYrS27NV7UriinfvfDgexPZPRHJPQh
4ZN75HqIJgBCtgs659eztSVnUzCcQK7JjcN+CxCBnxWScX+XaANhVYsxRWKs/Z1JjfiENPIhNfHb
1VEm0IZgFFNHn9M8VQE0maKIDRbp6DvfGYZwEfWXX9/iQ+redhEQIJhxmEJhpcWh8+FrhCNSpwuL
eaBNlkOAmdNarMG62CXFJIGk/kKtHnmcj1/LAV3efDZBtx9eKzbyPuky6QQjRVc0JBqwyezrL8Yu
H58SUp6pnr/f2OawgtAGQMs6R381oyW9btmM/VpWH2d1a+rWSldHPJ2HkJSIeddQdUftkrcntzK9
Txq08F1qQmWZmoR1Yfasd7gODndNWa8nRXLJUxTNn98wyiwXjjQUGA7t56YAU5KYssB0P8ilJ3fj
lJVH5AR/hgn+Fv7yr4Er/9t6MYDjP4zArdfzoBnzfJzvsuFH2PTbD3yHWCwPoFMnBQ7yGkp3l8H6
HWGxnGe4bkMpB3eHXw0v+C+ExdSfYd2Aswt0YYRs31In++8tGAFisxlboXPblLV0Y34HYUEax1z4
EWFh1JIzRheGbCUW2nNLj7VwR6vqONaiE6RyTCYq0nDSHdvqQt2nydgFndQaFcZ2vczUoQ7EIQ1j
KFSncacbISbBWRXWSSHX0BtkDLWJyvAkJOGzYY34qwpxRYYhVWUplgz2mBpL2OVGEl8SKFm0kejr
vj5ypeVzl3BwCbVY16h4i9GgtzxMy0nqqQICmDyDxdFIXnmZ18yRgoBUQBNEWhV448heXRol1LUG
6kag6bIooLnibhcYbltfcDJaNBhbnX6pxfjwHSH4pVj7VTiOxpagyW8tVnZdCVfVF7NQbhrGed9N
5ExKbyVjgLTUooTLp6vhSg2Fd7VI7CgFW6/NDXZWfpPHa/YhWTQ72VndOk9HjdVjCWx+bcqZ5S1y
EL0ObcUf6yG27HAifnV9peLFuV6LVjNvYydOxi/+SHcVokNduif4M5p98gw5J3tCM5weSTh9r3aV
CMULN7aSwEvXrrlKtBX2FdsWLE381IVxNU4pDuZOApbDvu4fazUb6lCMqUnZlvowiCATDaSgZEN8
PXStOe5msxpOwDhefcxN2WD93NbWJyeB9BZYxiC+1okH4uD6+XVpCqcJK55ylHHovIULXL7ou5zj
V7comInZ1M0qaDyzJuBzaT6nIHkwutgh3tuJmI+ENrUc1dYG2s16Zzm1G2GSZOUIWm2YrNYJuKB8
5xZlPIWlLVWYJ3ArE33U7R08TfiqmVVCpNeNDEk5Z+KSA0AwkkAKjq1jfMFBZ5ZTsBQUWYdcLk9l
YJz5j9DPwN0HowtkJ2ChiFDOKhNLwjfBJX6MmiSDpKJlzkHoMeCS7+jVjOONA6szAyoMKFUnKqte
94O6rp2jPZvN8zqX7k3jSuAEGGGXMfHob/CmILR0TZ/ShH4j4T+c5nxWfGkAUzEANc5TMC3U97Cj
ijFKdHIlsBiAvXsdZ73n8aZzylqOT/MIk04vu2Mj+o+LUvry3GxEQc3R4sRRdGVtQbewOLNBrJ6/
OihPvvqLTb6v5tdHzS+sWwESQxVcdUSp4Qsjn6cCGlGNqMnJvUtzduWVZCLu63RjXc79WEAB8/x7
f7Xzm6ZRw8dq8pENk7240vQg99EN+9SI31a2pt1DopU3reWVV5Xjg1DFrQnHAAhOeGFJQc8Hi+Pk
MFbFpAepVg5V+MOy/khhcaaC//7KEZTyB0F9aDog3z8Wo7mxuNOcijHKQdNeyaqb3o+t8wZKtziu
STlcQIeA29ZBlG2dLt9rxeDeUW331642032esuFNjItzRBG5Pvc4ae3ddoCYromnvE62j3L2ximZ
6auxshNBfm6P6U912jhaPUaqE+O7lLexm/NG7eWoi4NfO+0eBR5HIKbSU65+j80MjPmxXWTH27wW
zh6TjxjJq9ae0bbY2FgWnXfEj5xSTK3Naw864ZVZiYG2P/57K04Au1HKKVS+3Fc4Mu/0wr+HPKu9
sFZR7fCvFKelsIonzHfP+vbby6Rmw5eClj2tTbQ5D1+ml5MZJ50UDrCXs510ZQ+O2ce3zTiyd6i1
J/PLWyCAqnUUUenE4y6eTBXipfveT/r5OGWO9Z5kiT4oWqFddbHW7wxvqo5O5q1H3OvHA2pG48YA
5U2+sw5+q9j6ZRn1r/W8/ge2szY/xr+q/Z9qLYQikHg4EPyzR739wJ+1lvls03PRh/aArH5sZ5kO
VRjiTXZ2XHa3jvNfxZbhPdMNjpcs4SZkLo5BfzWpDfEMWe7WBvNgmdjWb9FdfirCyZNF24BVHp0x
dv4z8VJmA56lmmdBPNbEfk4MZ1cs2nD44Wk8skT9dHTFRYT/uA5MPXC/s0Gd9gVWK1BpA48ckPeD
Xy5Hd8uQSasxnQJ3mKvo1xf86bC19eV4NgTu0kKETfJwFi1Y7lauosGztH2D9sRtLoZsHk5F7eRP
XOqnJ7hdyt1uz+EBet7ZpVacA8pao8wZ26L+2MOZDnGQSl//+oa+7ds/rpxcALYU2kt2lw0DYHj9
uMgbzppQo452YBZ+c127QJ2A7FoHf1Frw7SU8j6GZotIhFRzSK/uuC+Nvn7f00jdIyMqP/76Az3y
hBm7m3KQB4y13dnA6c1spijn8+T4LoDbu7EGd3Do75IRVOzfuBbmERQLRClwLHl470ldVOgZZoJb
iDF9CeNnfN24hR1lbqk9pVT8+ejMg96c/5mS4M/2+Tl9RtGzypmjc9rn5sno/Pi1YyceXmGavLSn
SV4XqP1OdD6WcO6MOA1a3RjCrBYoGbXcCSt9wrxLinzCwKNc98S1DE+Ifx8Zcw5Z73xG/KqEbZ5t
ZShgCPsraBy0lVbvYpO+GiLqMfr1Y3/sKg5PATIcLBma8Q8fu15no5t6QDBu65A3DQHzdUG2w1Ph
Yuc1ASObEcRqhjIUxp13tjhkftVtiamYPQs17OGnJBc5iMFnuebdhVmtmhekhuXvQPzF7a/v8LFZ
teWTQhpggQZm2kb5jwwdq5nzIYG/r3epbIJ8cNyjn+gVtgdubLy088RQHD8RpIwORxpaFh1BGhQY
FPXOLO8nu5e//9QZdZQo6GE5e517NSZe3TocYFgrKzu+KZpiAff2qte/vvNHVmRvO67jJUF/+Kd8
VsQ9c41lD+u+oVXHuVIcT/WsQ5NUObbaW8znz7++4iOjifGKtNn4Jlk/P9PHbam3MoONnaBzgsXX
J0Ro2E+5nz52FWyUwWaRiAPvnS2Ts8joGOJYho03sGFDNizsB83b//69YHTECQtnE9aKs5mhqkkY
S4UYKOub6dqQZbbzWtU+AYE+ssTShgACBXt18BA6m+WaUEbZVOwsFBbWwSD1OoxXTUa4iLi/f0No
s2HOsDcbUPO34fLDPHBrg7KcTI6gclEYeUsRR3Ws5PfykKLucW7tT4gyFBwdzSrnUxBsiHsPr6Iv
XVUNNCwgajgj6yRuIvDWd2bsRLITt+maZWFpetdT6j+xYD7yKOGTbk5QnDfhGJ+9MM/uSogDGaY6
c54GjU2JP6oJFU1Xa09sVttmdLZRsyRjk+9hAwH97+wm3Yr2x8JWHky53JcQfSPfrEE/kjHQanFq
e9Rqvz0aQd2g+ILWAy2fL6A0RLxhwFY4MFdzpRVU9VFPFvQT9/XYI7Q23xUk5w4GHNvM+2GIEEjV
KjG7VmDXk3kEUkv341B1V/M4mtGvb+ixcYJRNhIM0kc4BZ1N4sSqZrqlmkUnzEku/MQTkHTH+YBt
oPEiN+EjCq0oX3cqmfY6ouAnLv/YnQJIEGJPj2frfDy8UykHq3ZoE8KfcNj2NKu8BEsbLksjaZ54
qI8NFpsWBw6LG1xvn827etYVaUcTr66bXy5x/WrN4g5UQ3114vyFl9AR+/Wj3T77w9Hp6hRJWPnR
G9BpPD+8t7FmhfQm4J05rsx9XsSC9NLW3v3+VehBY9Nh4qTvuObDq3Au7sc4BpmB3VVFbj+IvcRO
8gl7wp/fEwDxhnZhWEQH5zwqwkY+rgi7ssCCW+c211P/8yjn4UsZK3X49Q19c9k5f26sXdTd+HTi
YnU2JqBIddwqJxhqQ1qcMPKaMTIzU5lRZkz2S39GTk/nHV5JUNmT2e9s/lhGNGL0IdKsKfuo4o1o
BUa0ha/3k6WFtr8MXzMkRwptdev29FvHSgSmWVUfijkl1A+K+TDtpd9llysJXMBwA4pvZNxa+wVx
f2mG5FRO8LCYslB6INe8jtfBwtm6RvEW1JlVlfshy+xPiGWHryab4kvob/k7CRMIk8mGT83nFc78
3DZwj8EvgJIe1BKjeGIxxIdUU2O1E3Vmv/BdDWVc6rTJKXa9tIgY1u6mmO01FRSJZSfhaKIlhhJc
Wd5vuSZyMGXMIj2kTiODZNNlPBxR5ZIjsE50HDiJjbysxuajh6nbxRNv+efJgcklqw5dViQm57tE
0RBF5EIFhK9VIB80RX30GpjT2F30Tw2oRy6FSyL74RY/wPn74f3kKBY6aWfArEtVHmg5gC/Gq51E
FeF49hMbxCNlLoRY2jMIZxwODOZZiV2XIsV3jwNU7Tbu53m06fYXZeNfd0szI2Br6R6Hrl/FodHp
/hTknli/mGlPft5S5Det7Q9PPOpvlfXZhOJJYpJElCXs0nPgYWxMa5CUuEEziPI0NE7fh7GZ2Uct
91Hi6XXpwQBhtAX4mcCv3exQr/oJZ9dAAsliopjZG1fCrDmHlW4a37SLpz9lNvTz+sz7hlWMfSXE
GqCah69JegKJ/0LFQsdIfOpbA5pio9lfOfQLLFMM5ypBVX3/+8OQ4n+z5MEsEYu+hxd1MZ/WU7ny
aKRtvqjy0YoqPTOONHi0J+z5Hrs/D0BhS4bx6cKc1UUEMuacr8hnsEEDA91TkAbd5YY+9T3g9xW9
CvXEBvTIok2/kYQx3BCZyecLqRlXdpUnG1wyzu2xb2zxtuQfQzUuKAF+/0ECN4GoUkxgC3L2IOt6
lBRhPWW60YwXxqw54dbkeIHt8vjvXIqhjH034Bxz7eE789jt1CQpWRTcmiOWHoyOkpPbgDjx37gp
xqK15c7BzDjbW2dV4bc3cY6yVt3cS/ZVyKiGl+8lh9PiiYs9Ui4YiGgAuOgFb0vjw9tKcfq265gF
aXab4nJdLLXnwOx8+vUtPXIVwcaKp5cHuGOeH3SMpDImo2d5Slujell0hTzCgqz+jZvBYQ5fXDyH
iUM6N2ry9TnvMb0HFATWQP8lzBe0ffTj79/Mlh7EwZCDrn7uk8ZCBgJGHz2wh366WXyxRpDoxRMT
d1t4zpZPMiqRFG2gMtjtNrF/qMbtWZc2OnIbqpnJpmhVX2NjvDYy94XUgFJ+fUuPzFlWoS39i6Mu
RI2zeZSrEY6RycXYYMz3hsQrx9ehaXep+H1kCyiVwzvh3x7Wk+cZ94uleU4+43nu6on3oleLt/dS
nJ9+fUOPPD2YwxYHNGq5bSadPb3eSGSuOMt4pe4ePa0bL5ZqsW7bwUN0bs7iCbD020pz9rpA0BwU
rfjRchI920cWv3dxleVIoTc10chuXYh3tmENJw1A+gb2nfqSFcq4NdYChtCUjNNx5vMdfv+2Ia4B
JSB+I/Ds7GiqTEw7Ykq8oM0adcQ7odm5uSbeDkOahyva9CemwmOPmZWDIHOmAwkxZ+OmYo7EpeKu
k06vLzpMBvY+7ldvBhUr+IG2dvPr+3tknNIRwUmdpEdMwZ2zRbibFsDwbzix1o97Dxu7yJgSZwfU
9v7fuBLoGcsJyhVA6YcDKMstPXbxywwGPRXhbBt26GMeRQ7uNP82dIGHHT52Ftvzt3X44aUSX2pG
grIHmNm67pFzvEWUoy4db3mqS7O9/rNBysZF+AK9Jcrs88XeToWfi5grdTgvXbMr3Hp420ZEk9Gk
SV2niia9c47zRH3268f5yAYAxAXGBVeNAXpeeHcD8iGaK3aA1ar3hr2IaMEyVU8Mj0eGI0potizQ
Es6k3tmsB9LwEZqwtngu3vCept67LdUvGpX7Pp5/f4EGv2CxBEDwYDidHbRbU3EwE6yZEPIb9gJf
D+2UkLM11zfunfNUvNhjj5BOy9ZJ3AhY5/2hUilUJ7j5BkXXLq/K/8veee3mjXTb9l3OPTeYwy35
8UtKli1Zlm8I2W4zFVMV89PvQXXj3y1Z24LP5cEBGg2j23aJqcJac46ZeuIwDdl7X/RboyAK45Mm
xA2o+asZhM2WaM3NBC7W7L5MXNQ5xbtngzcHMVFk0kzDivsa3F7hllUdOJywEdlyBYfEuUbT9V78
zVuTBVV/qqubGOGXlQaza2doHcqhhdPswc6JI587hMyNgfngz19vaiEQNpl7tzXn5Sec2YhSAsmG
fm0TTKrpHFwWg+a8Uy7+tWrGhMQxhfqEzanldZNVYslnX8sbMOdNfkwJeYx95TUAnNf1NHWNs/O0
9lLqEy9h475bIXlj8mD3xvaAdYv549U1pjkJGoOO9WusSv2zaFX6lA+BeVMHVvLHRwhU1wD9n6f6
jSXx8nbqOOTyRTlsF/EQRErLx08ZbNrDbI3pOyvmr1MiQ9F+3zLHt/n31YoydWa25s5KxVojnS+a
LKeOhq5znnJt9vpw3Irlfh1uLcP979+ZN0belCB8ZyyE3NNX84fs1tXVfGWFvu8kh5JD8CccSv49
Z1A/C7PNvcRuD6jUYtLF+f3Yv34aHAjZgKEMoItOj+jlDQ5qUSwVp4sQKiNoOA5mx74s0tPSkGL3
+6F+/dYRu7AZgd6x2eSNV6eZJPGl09iUtDxt8D6U9dRjh8eX8MejsBtHEEBBl2/+9bRFkZU0OsEF
EQAWRM7iaBE/y3uigzeuBQoyrVI2BXzrr6V3fpMtTMxsx02h9Ue3AzJp9ZUe//5a3ng4vPrMIrRN
Oba/bqI4bkNsIgpGMsxWPbbAuYXBItNIIYJ7p0izLYgvNwQBYnfkWlTetoLEq/0b7P2pmqiTY/FS
+V2KnPXjgisMR6bSb5mjs3jMTOOd/c4bd5GThkMx3KRRw+T88uVLUqytqZwpcqZJ+nVe1jysRy39
9vu7+OYomyQFmSSJdK/jrYH827lnrrwRHKP3al3sHU2hZfd/MwpTMscnznyvR2kxz2pFzyiyLpKY
x4aEoRLrO6O89UZQt+RotnVW6c28vGOK24OOlZwE2iZrTNlyjYh7WCNEotM7U+8bZTtmQw6CENQp
3rnBq7l3omu2LBTKws5rcFznMBFjzStxMFBGMDBXjs5jPtlurAxN7iaQjj84qpKD2c025mXg6DGU
wuljoWpzNzmL/cd14m22BreBGICZ87WjQ7pAYWb2y6E1DdXRbjydnyR/b9b6dSfJKHwPFHxol/6a
nSETskxLvsHUS90HCGH1uVSrJFsej2PEApm/84jfeF1RLFIp3QbdBIIvH/Hi90HadjziFjjv1QRY
c48r8b28p7dGYTO0FRQ4tWG7eTmKqfX9QCY6aDEsIff8GPizhve+vDeK0dtEDD6B3jY1rGed5r9K
FyjU68Xpty5G09pXFablk7vW7Scle8yPHoa/h6os20hWdXNV6qn4sZYZmtxpLNSV42XVO7PcG58P
lYZNKbZpkZm3X171AqixtFkJw5TD5UeQv/mhcbv+k92v5juL+htDsfhQu9umg4Bt9MuhbOGlujTR
dkA/y26qQolLdxFqP604JH8/9bw1FGWozd1hbzFnr4ayGiw/zy24rvG7b75bq8NSYI8eR5EX7yyv
b3wO5ALQHYO7gDHN3f7/v57oMJHbhxCG6oYBk7Jb5+I6gwOG2t4FGrrk7zVo33hP6ZlSaGXO246F
r55YYHMC8Y3KpiqfOHFBesTR1Rf5zlz3+g5yzxwO3HjQKF5QZ311VVPvdL0nGQWhbX3s+gz0pJ/m
sGW0P9UQErWib+oEyv08KshjL2+gu9D2U6Wg4U3XLtJKvYhn1b8bNPf6vm3DUArW2WaBX8Pj83KY
GiLuWI4MQ9p26FQOvgucDbnYraC/BunFa2BGc0nWjlMYQIUSzOgQEFK5q8z35Ni/3l1+FpZ4qvL4
0+zXFRQTgPyqezRvnVoQbwoylGW+9w9NYL2Xd/7rZVMM4sXE+ArTjenz5WXjKScmJ0eR4VdtcQ7c
TF0oU7zXyn9rFHoNNFqfO+y2+XIUC95HlfPph51y56+Gs6iHzq6//P6rfmMQXknXRmrKHpM38+Ug
C0TIdlA6yXSAZndZaaoIg/Ofblso1RnMy7D2YOrxPb865bvt1GOr4oaVlt/FLvvaC2AZ5e6da7Ff
zxvbOIgQcCyjtuCIs13tv+YNU43VRFMb2DRi5+8NisavY+WJr6vbeFW4ml77s2+D+b5sk+DJmozu
ycqbgr7YVAAoyJCvjSH87lpCFfGIaBogcR71CYeSGEG33ZXV0paRW7eePAC+1k7pCgrv6OVtD+Jj
9OYoV/SDTuyBa5DWBZg/dx6t7/i0tTXO00U71nAiDPzRBIJGNZ/KRpfWTRXPlfSGnTSn7jJzpq4N
OxeenCWho8eVmIf02E5jKyPWEP8opNKe1BAIoKljVdg4Wd3c2de6KDFpC39Z0qOfaPAlGjal6Q2Z
X+W1WLzl82gbzRDhPXJu8Pbbai/KujD3opIrqRY6SZwn3RZdgku2qh6afsg++UTFLVHgrvlVhX/q
Tvd746mdTBsvu+hmkO7CqKoDyWhpAv937q/YEJRfiX3u5n1KxpyxJxDRCK460vPqIyaSpjgVEBhM
zNkgiQ+JX9jt3vLhW4elba7Y3Y0WeEQ/u5vxv3Cy8WAit0rh8k1zHxHwU2EoDSCrVjON/B0gSrjO
STc0RdhqUG8j1+2mp1Zvjc8WmR0jvIck6IhCqIM725lddcpUs37PLBfJnQrmwYyY3uStAxbigz3K
FgRJMldf2LYQUzEVxPpGi4Q0EWJu97rIySVI3NQXRCpolv3ZbGrV4Cl3y886v+Y970f3SAizKdGK
+92wX/tilLsxSJj+C1TNYtdXa8nGYEWGDRRnguSR622nQYg33W8JCWWfxySXzRE8Gb9j9BoiTTrP
6X6QCJ8lVyir1jKqLM26S3XiwGOzKpIHD3BacvSMNvvojYP/oU1K61QsQ3DKM1ueiZ6SkYVsLpzQ
Yn9dtMT9TAlfuSES1JLYAQsGWpTAwKEFlHdTF1nFqAE98oxqPigqGz/02SvzXQtYnZedSBSNSVBq
31jbyi+lnpD8WwzkE0Q+ko85CoJs+igd4Cm7rmXHGSqvA2RL9Qywtmts5TFOv6UekpbqfR5VUxjh
yp//Po6zqA5r4s+XdUBGctj1sDSE3go4zqZd8LgLaWA087v5Rz8L79vUo+zZ4BGJBBNRZA8zxYZ6
lwCo+YBX2/Z3QofOGC7G7EMUh7lI+tpSkNER064gK9XPq/kGHYX7lMncEWBaaqfb9yVO8bjpXRQO
dlf77mVhYqS5cZS0rDtHEHcREced8jF0ok+j2i4qDJ0uaVehtrEDbtFJqMdsa1EdsE7kJnocZ0we
gdzr1RX82mmMRk2WXyTQsTZM585ZI+JYlgehlg4YTl02hf+12yA5RpDPMHvdqoSd88zR0ehlPcps
BabUPZN2+p6AkKh8JvBARJBfhg3LkxoOhJ5gg/XUVgEkZVEKHm7rDOa6643Uw9j9zPnRn5k/vRDw
f3T8JdPOlylcILOWPSIKXJnjpZPplXEs8qG+bP4mCvUFD28V9tdqAw4x/6uvbV/RLfGtzjmi72s3
+VLbPrbPxCJLczv8ds8kI2uSpYzSAMBR8cw6mp+5R0hHIWw4GDs+Z3mZfhifGUlLb65DmNKihp30
zFHSJun8FFiqUtsTT0Zupx/KpAO7lBOCsRySGfpzlOoFaKblGdPUAoiYyXHY8E3VM8qp36hOfdWZ
5q5/hj0Fi1mb4ZovkJCArmrpsfKUgGQx9+1gnqiLCohRROBMd4tMIKQbA+wuL5O+/bmzxwU8k9Mb
XxNCd75KeDnjGfwT3CmI2ByFT+MzkaoFe3O18P1O0VRL81EzxpEEUzM3vQjFZ+nEanHKD9TTeDc7
S6p8Xzqai5sefmISdoHY0BBZoRBZlIN/gHUGg5FIt6CMJ6NYrmWwjuvOweQMhdXQARzDXLSvNaDN
d/kKRR5umQlEDWvY+BcSrrUjtcWaPpXLjFrjYahFl526Xtr3VQVJW7rnQbeqn0sKXBHAmrOey3LE
+1oHCXaNrdFkxnwaaogGzvN12Boa59kgAckTQdopzxakjTnqatM/gYnWjR2hhvpX0jQ7e1doC8SA
DOU+1zeLv1o7AVACXMuc94piN97nCuR0TOLn8qQFTXaPWRYsxmT5wo5TPihq4ULkkOPWtmCarkTu
AhJJvI9rTtfcw2WdEh3RJGeLwJUygmHFz27jxA5ikL3tt5wQh+Hgo8Wpd64NVIzsziE/5b0/ZfDF
K0VxlmwFSrPBCipl1oJqDqcZeDkE3Py2N/JpjVnCyBvp/cU5jkEXALQpq5QH6WLKBly0OjsDeLQR
20x5t8TTGU2UlUNrEyNgERKfBh5hAnh9SSMh0kYL2xXawtEpsuB2TcbZjkhu7q4HMcPA6T3iLuxs
TWIdHTyhTY1yP/Cir3NU1yzw3w0LxGxkU8UfrxcgxNaVmssmuVkTY5rXsB8S76ctcJzuh7n19RsD
WWwRKywm9leSsntx4LX2+ht9sHPmDoO39Mp0s8JEBe9m7sfcVsx9ORTcZZ+Rbgm/0CznJbZJRe0O
phRoqnK1OsUVVPTF+BgEk2MetDLJzBNHnmY4Zasn2r2R5ZOzx2OcTpEWiOlJtv003CzFYH1s12TD
nINzt/1jI+bRiBN4ZqxLFLnrxyEfrZ+/30T+coxASETFgvStgBI9gqmXW0hi7urEm5j9TEVqT+Gx
gg+DDSKw17t3Trnb6ejf1VB2q2gCtzMnUhgq1q9O1Kvui7VfkYCK0iYNBe48vK8cx7ufudY1H0O+
L1Y800PhtefJSfzvv7/UX/b+xqYXZHTa5lvy16vxOzI1arYByJL9pDssS9LGk0Mr7vejvHFDuT7E
F6giOP++7iNaZQmIaVkwhoBTijOzcqLSTssbz53SD78f6o0bunWrtlMgTgosDq+enWUgxLEIZ/CQ
7bLQu+7OlRaTh90H815ibSX6Spkn1S5rrBTc19+P/+alogKhYropS1+LMqZSh5lYKc6F+Rrsu96x
7rsEEKEvZPdOH+mtZ4e8gRoJjAqfE8LLS83KujEXEFO4x+moa4YNtqzt5z+s+fCGIuKjXURhe5Mg
vTrft0O1cpKaCDaQDTFSM85f24NhtZBM98cXRHGeZgYdCKRUvxwRZW8Ppax9pB15UMQrXYErVzn+
X79/Qr/etm0UfA2sbFSXnr16/zogwiBhB0PFCU4jumpz9MkII2XinVf++Zz58sveLCGI4fkHC+xm
3f33OTTPfdQHKcNoSkw3nL8BFzvVGKGAbrWdVC1cDTUPUbCM8zUQVS1uFpB6oYPY5OSrcaTQnOa0
V4N/6MH/q2Nm+wRe/2RU2RFF0Ixjdnv1iVRLp+yGDXRor67+lI6OhkG+s/dDwhbdx6MG1nzI3hOC
vHXbgelTWkMFjSTj1fk/CZahYUndPkyjjhSZHyydmfXO5/fmKHjuaMnR63dfN7Lmcph6PnSyWerK
35PR/qDrwFx+/wb9WmLAm4oRDA81riMu59WjJWXHT12mM/T70Lp6Y/gCNZQ0MFUCOq2M+e+L+iMH
/P+buKGtWP2/O+AjmLrkXfzbAb/9gX8c8PZ/8e5CDWL7S3MU8+Z/cEMW1GacdLwBtE7RrvDp/YNp
1wwDnzsFu81oRzuQ4vJ/LPAaHvjtk8UeRyV9wzH/Eaj9+YX+n88MeY7LvEw3h4lma96+bq/IjqSB
vKTx0aaDJERIc5Zjb/jrR9oh+kerT9nwbKr52Da68btesxtPyrb6ZNbQKONC6uupqetHIYA3sEuV
VABg/mbopeqMPSP7ryKcxqr5kChZZVHgZN5VbaBziSCZ99B40IzeTY6TfBbGlFM+sHrxtZV1dQkC
GV9vzdlXGyj67CCCzldMyIRvF23SXolSX78smWd/GtiWUGbBj5pX2X2X6s2DNkFKipDsOABJOsM9
6Al5K1Ez+TFpackD5M36O3tg9z0P3LPW5OUNZetAA4ndEra7X7ACbIYMokZRvHAyN+7WZpBnphmi
IrpyIrVvUcaPHvZX7K72qkiLnGYdSrHqPtKVLx+WMph+rp1Yj2vSE+xbJZULUHDNP0mzmqcdJZvx
XGTCsY7QY9M/mjK2l8HZ9gSsn3RTQYa/mjKEBkAf7DZO+3pmixUgv6jNZY5dLffjrni3m/Hc8Hp1
s14M+Ko+bYFWzLwJkXVFhpFW6DcVJ0aihclatW8Xu9xLz2lDe/bP+mDttQwc8CquhTDPMlkezGSM
lS+p2/+Z2OvvG7HZbXy+PXhgz5Suf62+plTzxAuPxR/ZaLgmVXPWSFJ9h3jychn4ZxQAcFSzuQs4
n1/O0K2mOuV5dMZzzekvJZCeuLOG8Z2H+nwQeHWTERhuqzyeAza2r3bPllWuuQ1PKPQKX6voPdrQ
hlsjSS9MIkY/ZxDAOP+Y3fKgu1L/LB0wNXi89eJJWmv3M9OdJObw5Fn0KpogxSq+Zrugqsq/DFMo
dASc02JMDASWkNpEirKdEaWiByIGaX01BCnqbGuuirgQaftpFKAZujZzz4sD6TdyEhGnVFqpZNcD
tcV1449FtSG2jropQqOY15NVW2R0Ps/S/3+9+j80un63YJ36J7H8e7l6/v1/r1fAVwBDImak2AJx
w9nEbH/j8dz/4riCV2aLJsBvSw/tP+uV7f0XzgITKclmtWJLzO77Hzye5ZBAQE4Aqlr8SVvr+0/w
eK/2hNgwNkc4KyI/H3OU/Wq3SlJht/acA8Is76eLwtOfqF4aEed367iahSJy3sje+UiJP9n+2v/5
gAARsDEGNoMsByCowQn05Xdq2hWhGUavh+As1HrfkrdRnyrNb70dxLFgoLOsCveySZa2vS4Kv/Fu
1ikxEKTaZBlfFOSMyjNwbkG9d5S+FZN8C3Rv1Nd8PdnwcOOWe/uDoFsjgWSVSqi5hIc2+0J4i/7o
E2ZrHdtAdu1ZVzQQdo5VtHXsdSOerLJMLNI3kSmRY2S2D2k6LD+0sbA6Igv1fJeWOg2FxFPjl7Ek
qXk/2flK8hH1bvmhWPT2k1tght2NE8WSM/oSilUOdGnrJNbA/uJow0ripO9mCz/aPNE2DXxaubEi
MZ4CTpEzeXSlOxYR3WoNNHhABmzBnLzQnANbnXsX2Ti6kj6CJ3DpmFLa06lPqrn6qII8MXdNOgaH
yhiG2yIzjBszTf0MerWtP1aVfqN1c6ZoQ6XTVZsr4HXShWnnwi77QuIRR1hyOG22F7DMqr0A7659
UhZ28BidxSAu9TXRCQslba2AI2CUj5NRuw+zriVxbUrXjkgibh99AgVu9Nqfvg3KzhUFx9JPdmRc
c6HNRPxDZHiwr77pDZv12O5Qx5Drm7G3gR1k+FGvVaZx1Et2byGM4GA3aIQ90iHRSw9cVYrwNDGt
T2NSes7ewrzaRomb9nHa2j1TJ6qWjgiJoBs+5AuBMp9U5TNmgvH8UXca6vbdQki5pSz8rSlxe+ci
75vrUinNPvtNld95dmNQhEnVVMeLSorvetV3PnpYaL1xSVnLRSPa05VDXGnrxINWUMAOKxMslbHV
X63kRhbaOP3wLTkb1jkIOgp0bOhWvT0vOgEU+95WQ4UENC/UB0rW7SPRy/yyxOFbRCMweoXdVph5
Sgsob5obhl66Yo9gqCY7wgMS/6FUhlV+YI3ry0OyVHNbR+ZcZ8Wh78ky3hmk+KrbuZMa/ZdmaVgP
dhPS1OmDTihEcV+1ZEkSSTrOvIUuiTe6Csl5Hiw9/Oc/+quRj0ecR0W5y/SAvzlZZ88rdxL6nyJb
sU19unbGlNDp2eVBnQ4np0w896udkky5W9LKJRGdQGjtQXYZd23NRt5mK1/bxxFRhxVD4af2u0wD
V11biv+Ztq1/W7c1u9dhZEl/XJzZpp9DcPeOLwX18eQDRogHFJg1CE74nmxpZa8fGm82yvtRSD4V
vZ2XIrKHRhSfvT6T5Qc07W11R9BVpUifzJk3esXBNS6CIM93hVuou9yGHnjqFryMMCjR/X83XTDv
O3emVQ7Su6v/6lEJ/xR0oD6Sfdk6j1ntE3A7NAaRt4ZBadyQe40Eos9WYZfBfnKUfZd2uXfdDIZ+
1S3imKUVDow8nJkoowz+9M4cOVYWhnfIlXcqRrP/OmDyORhkHaypc28t5Xh0Uh4VLZ7Q6gDG9yMa
V9LhxIfO0bVoqHwSf2nUgjQswQmOqz/IuDS1nJRos76rqd93TTL1YUOk80EXvXFCf0dvBDIPdz+n
6shkLCIyWqZPpKXOO8Ee4odZJUZYwk64FU11LOdc7r3UeRi37NG6zuwtkfNz6zd/0f5RV17Xd7vM
No7aPKER6trkhHToW91XN5sWLTYJft/pifYJYy6nGIxMu2B7MMHShb3md2e5BDsy4u6nvD9Qds32
KsuzyM8nQPuKAsUwjocB1KpG1kscoMajZNFcezR37S++77VziJ77moztz35lxUSsrpFIzT72Gj8J
yyJvvxipYRGD+bkmeBOFnBvpRnoeVv/g6ll37l1yZtzSPi1BtxcyuaTlTqyJzVpgDetF2iixrxzS
UIckyPd0ViDsW/0FRywmsaH4yAo27SRoGgRg1dlsmUaL1d8zVTkPq7fcWYJteV/V+jFTBEklJk13
TEgnEOk0gZv1MknGr+2qNZGsCdXsOrsPTZeUA4OzDi1VKcN0sA4w9MM18Hdw6cFLWj+QRJw0Qxzr
fJP1oT19JJWqB/Ca8ZSySdcJWCWS1dAuzSK9swIMng6KYhmQkLXOsqer41f0YshBz8poWrNhr4+W
f9vpAa4Tq++uMA2dCWUPrtFF3OrtOEVZxcuUBMPDOHq3epFp4aDyyz6g/+HXSDjL9JpEFCbuOcAH
ZxeHtF0K6N7mcloW8cHRsmpnKDNGBGOl50ArnY5lkoVKK+v8pLXBt2Lk0EABNy/qyB5dHboq82PI
tzXdBv5skJvirzQXxa1BjkixS7c6vexVP0azTxjARNozgoLWq7RdO48izlf2xmHRjV3cumI6jEbt
HCdcc/eLnsCNG+bU51bLKafh66ZfgmUlnidfFbgVY8jbXWYOJQelub0D6288BV2Vfg20llx415N0
34ylvWTmWG6o89W7Rjj+F1Czxtley/op48Bu7KtsWXdDVZR9vLTcs1mmHMSd8pi6ZVKFsOjbIh4I
vbhT7UCkQlZMGalGq63FagqamFi3HAB/KZgb05Xk3nlUjzPFqKPUM+9r65pdjJE3vy3ZPbJMlOO4
d+fFvRmM4El3OhH7qWajuc3JXaYrnTbuN6cMeuMyIH6FVJchTXVOj2wYQ88f20PrjvC++8GlhKll
Nx2psT+DLjdJf23KLmoWLX9wCDuKSjOBWNbJpkx3W+gN8P6kM/PYTizANaQHZxm5HWLZAp8K/0Ev
RH9d5emEGMbMdB8JC52xtMK/RSY7bE+QdAkB2vhsr6s125gGrfQOA2kpoRolkkfNUIcEjMy3QB9L
XL6TfvbL0osCL7Viqfp+R5ZyAbJ8rhaWxWJuQ5ELYoN0l4AJ3tRbjoqqRpMHecNFstFdIb4GG5SN
Xhc2pWr3jiy7T123rEc8ZORt+kljnPR8NnctVT9W/TQdv6PSXA6WKgxOYYYlmBKFoI9vz1kX1oQp
HTGI2l/U4I5xWQ3wS9JRCxQ49Vz/7E3BoQucgqZ1R2afLauTXumE0kiNOadRiRM56WRfGUVH0jAh
0p/82XvIyTXeKTUaItRHAryGtr7OQZNFfe0eFPPiAQJxae6kpRl3UiVmzBJbUxWp22hFtwP9xrBu
iX0n1IIJ9Nh3ZnECUE0CCBt3pkPoRi3L4YXXafJAtFTAZkeMp14ONSK/0r0d2WvfDnKYwjol9qZ3
nJ+zPotTK7ZJuPM3bJ0YJPHZFeEQYdCkxlVRDvrZVcN6nZm5qHZaQAGEKLOq+t75SlVxocb65AN2
vV7nYD+QTX4gRqwuqXoNik/b6kvvY0+sSBalxAwfDG3td35TaN8QvmZfdKkkB5agFSeP7gZimNEI
dnMr/DDQKhGtKLovFH76aG6n7C/WVGWE4I7IiJpmeV4yDhUQaILImuh7UHGabpl6UIexCDmHTG8X
9r2ZHI6rMYrDCM3Ej1qVy11veVixVD6DdC61fWGu/X1vWRriI7rbx0LpxUWfFv2+MifrMeCg0/xl
N4mrR2bvkgY2umt/U6pg+txuJKN9W7l0+4WtkVW2UJf/5I8dcGHpGWxnxPhxyyAA2qoR/awn0DYy
f04Jtxf4wMLFXhskLrqa74goGqGKE2L40610XmmCH82vKX6vSEkXjK++BFbU2bKd9gPRFjTrSSA5
tDCwCcWZfX8Hv5t+uTUu3xB9tcU+KLOR4A/XnG9gKvnWuSTKXR7d3hEEWINi8C7o+t4S+ZJhHSuD
Rh7kKIF8G1Z1R9/WBi5ZqfNQWvO5rkQRqsYvYuEV39uuN7rd2htoTJpA0yKG6m63mKNzATUgDKQl
YjPv67DUy1Qj+2Yy9qutEhjo45amqnUGXR0ys5ZoSMijjEe2O+lNxuNPw6l1fVQjHNNDB4JzaBEI
nh/MwSOLhzfzSE34SY3N8jGn913uJ8z9ECGVB327b8XVlNTaqWemJi9ryCLiBT4nbpZfMKsbF361
Otcj8SChZNY8BH5n7sfBQabFLH7jTLUXm2il2AOk+T3yvjryujWj62NmVyNH7B1oSPu7P5B/i+Nb
Xc5SjLcQ4ssDXPb7whLdSV+s8tJxqvpewiDdr8gH4l5P1UGz6+aYmKZM98xBLQHaCKjCSneBxPvm
dIWTg4V6IWovRtjMRn/lbR68ickJY+c6zu7BqXU2GjlB4XKXiUQNFw4HyjhbunFnkTXUhjlL/mE2
u/GkQ+vqL/UsoXNEtePsg7YqIz4Z7dhVExE9sp4JsmN4Bs3ZIbZB2+SRNTTOZ1f5dpTUnLuLlK92
cHqTRXxV26mSQPGEBOND2RvpB2Dx7r6iuH4lOgzKabKsP4tA82TY6/p6QyrpDQdIheqBnzYOxIg0
YhTGGAKYL6OZFPLgAuUkcU9u3+gXWOoKFhxSrNayBbqfy/VjLwuHQEV29gcxaeUH12twPmm0pvmt
fcsEljpBio/MMrLzIKYGnr9HMIrZFX00JSL/QWTpElcD2kXCe225nyot6/fQFq0xahyc6hyjnOZi
8iYPKQdHy0utr70TPDX0O64Yo7bhk6ctAXx+GZxPy7SsZ6GUW4b6oBIUeIO9xPpSIBlLOWCgUJX+
mKJP18vdbFrpg0Ua+6Mj0j6spW19NKyhix344Sdacfm5biGhhZIU9jtKgEaAcHW2l2gtm+Cnw1R0
B27uryqFiFCPKZvgzFSjFfHkA0SRlBAeltSXQGGL1vou9d7bWT0LHNsAwflzzmbOp8ghL7LVLE+K
SLK9JjNioUrhp3HX6Wmk5UU+0UHomz0jZ1GZY5Ez+yQNbQnjTXMG9cDiVp3UJK3rYZ37o9Q6Itx0
3hmE41MtPgVFWl4JS+R3lbuU1/ZCntjY9it337/weCxnhIBEUVrLjDbE3YxDLnM8C4VeFj+Ewgwx
iiFHgztY5ZOoNGQ76eJ9IwB9Rv/WtoeirpuTLoPcib1AIkAk3QwRRl6l020vE4TDIvOq+TSMhvNp
9SZzBB3f1w/9yEOPCIWyLun8g5vnNI0xiAnQvSiXThf7VeDS3pEaVR7MjkzpaOmRCpHh1rVxUpru
VwBwSCWp2VTZzlyxuJJDh/7m6JmwG/aiV8gaWx9JcOlAb4h8IuospKtZ/USGSveka9V6P+vDWiLX
1QLJZ8S+lLuXafJqsusFImZZVvYF4ZDTHmNM9pC5LZsf1tAtuoUd5082Z4oX1cvMJtRyLb8yFWTB
HVYTeTNblfFIdQrNfu9M6YWXWyQlVd4d67fOyjGp5sc0eHoWtXXQObxZi3oq6Z6ep6zmOE4CBfUH
R4z8ugJU8Z11YcxOG27ylj7u2O6YLeV9jmuAClZmFZCxKLkcydZcUTrn7XjW/LUjeVKf7vJe88jX
cyT7x8DIHobWF+cC6bERycRJn/q2obDgaInBSSnBwaY9zFNridNg+fXD6CI8IaLBoLqm9R6VgZL8
gTQ2PIWyK+gtke3m3Off6K5zyhSZTRWrr4gznm3BAiMHouCQiNfUovwqM2dQj47RnhMVkHPWTJn8
zp9m0++MbDUMYFiPfaYlF7Vq6fTRhQG8GnN24y8BUcT4QBf0cS9az2ZnvygR26qy731DYbazu61n
l1oWL28wrnxDVlVU24rFfy+e607OVjsx88o6+X56TtMaQW1QuKY45YmjE7RZTuSdUNBJqkHfIiwG
Yz0KZc5lTij72DY3VQroPzKJX9KXkJbiWl2IYJw8M2yXibKT5bVbLiPhF1rYzFWqPrhrQHlmCeb2
sSbzkfw0JBZAi32y7MjCrMzqgpq13twDOlOmz/HXEvfSWHj8sm/9/thnA6uQVoiFHxBCnVVeKRzg
RILVtHrjKqHC+k8ph/oVN8nsC0pBNCpzcZkVWu7s6g5SdRxU1lSgzNf0OXKdoZhvZ1KuH8kr4y8w
nYLb9Hdtx2rZL19oWuZgilI6z8BtUy7O/W/OzmvHbiVJ168ymOvhgN4AM33BZcuynKQq3RAlR+89
n34+lvr0rsVdXDwtoNGNLe1eSSYzIyMjfqNg20xG2hXRrtI8WpmDNmKSbXelxUSBReGV6gqs9Kbm
O1F5zfG0dwQ4KHiC1pGUXBUlqMCXmJ4f4TlH3PSTKAPNuydceuGhEi20/AW1ZFH6XNejmwS1o1Db
DGYIGF8i9CRYKEbNFxL/qv6cgsMuP0lYsub7LsMvgwPNc+tDA9So2JRmzq8l1ciDll2m4Xf39qpI
NzT6BWVAJLvTBGtvjvQqvQ3LiojS8gz9ldn7mUVdS6FsB2jCVTedkKcNvaeMV+xj2Lq2LDf43XR5
6R2CRss4M9TkWtDxKS3LXv0c9KbMLdUMj4km7aPUGJMn1W073f4vUfZTym2IBGBlrxl2Kg5IseRU
M3NH7VIpuzDRy3p511i5+90j+I+0Se6yAArR//7nDIMhIxYhq0g5sNFl+qpzXZGw86DHBkiT+rJS
OGmPAzL1lBYHQ7jhZbBXUD2sV/p98t8G5f9ryTJkbxLBSUzitF1BMo11EcmTraN68EL1rhU3Lqvh
Z8n1DteyUbtUh6rAOxj/TI97TwqyEi49sRO/2XtczTEgtlp8XUIZ86y0F3GFUArtawFTottqPkI2
djHmHPZDraQpF5fa/KTqQvtoFJK/t6RCuqzRbim3lh6WyQpmaXr8d90YphL0A0pjaGQAgKAXdPp6
oyDnEscHqHwqm6ztrLzwfHyLKkXr78pO7W4Uo8MTPvOKp3/za8IeQ/UdCZVJaYdW1OnIBVutDdJh
RN9WJrGMYv2CqrH/0wfDrtkWHag1+fc3EYDTlyVpBfioTQ05QFqzjnyZBlUDbwbuDR7Ct1j/Ymej
CdYlBnU0xgvXMq+TqDAcQWvzy9TEDpP6PfrSYmNWwl6os06yfV+Rm5VFNo17+ly0r9FRYqXRH4dL
fjoVaQGXs+BAt2NX7u/MJOnvQr8kXcTNldzg/Lyf9skZBDIzTE7qmxNdiv10Opg1uHqWVVJjt1bC
5cqPcyhJVu+pF+fHmb8UrXj6bFDWp5U1UcBOx4GWF4bsqYzNWVFtF6kVxYjf+22zoZTB2XB+uPlC
ZrgJ+wmIx6TXCtDgdLh0kLDTVAli+dvBE2BcXuELThHoYOJCDD0KZ1eKUBwMVJZHcqzt+QcAussQ
7z8jvU6Rpi5cRFqq+u+/f4dzCJDE7SP6Qjb5fYErTYV79S5U1Ro+Fl0Yh5xDbXdC5eV0C/CyeHHH
OEO91YONx80M9M+2EQEF2DVNxdvKA7Zuu6lh5rtajlAQVswwCDdujTXoRu1dbICimvixKbwu4I4x
yuOxV8IOh2/BH3DLJkTH9oBdlnjMvRzfU62pif2/2zJaW3PQ0kiYclAVr3NHpjaNhTnZbbhJhL76
anqDGlwhABvIt3QidPw9Y30YjkC8xfou7uCuYZnUS9kn7hYcqHRu6A4WYc+hW7ciP2ymIjOPhm+a
7HsxmI7ezuW/M9hF0Q5UunZVAB6896yBPy1geWt22SlGY6tEPOnQidp0Eoc+2YDcgrJjIuvgUCs1
n5K45r16eZ+7+yCUzEvwDxSC1dporvFct36Jis8BzhwH5ABgEYvLptZd9wvMBdTcS9/3P49lPd6j
TVVzmMoqj6DFLl0pmfp7fB2UOIQfYgNDwWtcTfrx6GvD0PzUYpUsOrP8RnjssZqq0TNpOe6rRoPJ
xnYKpW02QivaZ4rJ7ygBlaSdPBbpYKsWKRWcMp8sClIkE0WdJjhgkclcQmDhh90KU8yLOuk5oJOh
DOjnveUjMK2w3+7Bm/T7QAFVvUFRFNXBWurE5Ko3Omwc6qCgfN3goVzs2rdfaAKVQRoaNCgSVV1h
YCsfBNaR3t7bJKCGaxu0wUsWTcbDjuT4mNFiAFLd1b2Vv1RjWNO8yXuXSnNn7QP0EL/ISsmqCUX6
HIPQFbcu9KNk5+aRS1dfMF/dqL+pwpTegp7CSUFrggtkXKERevk7S+u7sM34sCCZhaJNtiqVzV9S
Fsn3gxdJoIHh2WtbN0nH+JJrU7p27M2wDyhOECpIoSzCLjyPN22Bd1vV0hEGUCToPkEVkNPjUmnc
847EKVOFQLmRCv82NBs+wfkgMQ++uDFMYGfQ6mDZJpWt0ygld9wPXbOj3x2jkmt7AqXlbcbtdgUS
P89a4DAAEpl0lGDGotM3i4a0onzAkhRCUtUMr3AA1kc279T1jdPypfWCVloJf1M4Pwl+FnAWjlf0
jVAFBONx+mZUctW2DgEeqYpgfPbB3/0MRaUsjn5oaQlEMoOrcjwiv33ljlL2XLMNf52f3L+dOBZQ
GwgcIiQQoCVzzY6OXdQnEQ3Z0Q8spx/cLsejS8F/rWRTnx/rbwuIsZB3hkGILoKBqsPp6/qNl6ql
aox2P2bRNxCXQWGrfswfWC0GIEZp9j9+Ix7+/XH1SW4GLB2pwlznaISkJqSJTjusM/s7rE2Y1QCr
PbR3gJoo2vAj8QZW1vlR2ZCzzwvVQAWlBJ9DIWUEKHv6vpxFqV7BICIlqWNHFKvqclCRnrajAUrl
TlYz/QeWxf0vLcikH5pQt/FGDs3qtfKVoN4J5lD8gABcyjsgJNpVRGNv2ELHju+NpFU+5amRXFs9
RUc7AAHx2aJH/JoEMprnmWua3H4nxqxNNZr6YhBgkCl7bfsaB5ipbMPA6i8RrdayrdxZwyu0sKrY
CGibh9cETTo/hZ5BFHWF4oA/SX8BZCI173rJ4BQZAoiOzxilJzgD+2oxyRTpArolB+Pt2ttwXgub
nP5WQr8lMdyLmlJV89OSa6JD5ZojJJ1sVA26XAjoHMHBEEx9Nawbu2yEIKODPF3frTLnz8H1ciwK
OA8iPs4V3IR2PPALXpwH6a2Iw+hDhEc73dWxq8XkskG+3wSWCX39kDRJwlVUBkdvq+CBZc4za7zz
KmUE7WGqYEjGnJFi2n43RVsChg9GlfiSdqHgVLTtH/u3+gxegqMd00r9EdbpVPgKLNGpNNwxuwz0
DKXggYe0QrM/aIhJwLpKgdtIafsrjhEuAyzSepzHgylWmwqfMvG60kIKycifQJgq80Y9Znk6UHgU
NMDBfpoa+yFprGM/espzlQfdZw12OemBoGv5pZAp2lVaok25GXxIqjuYv9WhDKelXQOSO9JFNvVN
kLmcTEOo1urG7Lu2vKqiEcxY3mlXv0O1RtGuZGO4QnT9u1YTqkFaveR+N30q6E71BW6WpEm//30a
NKZ3JaL/bV7jy2aq1waVxOdey5StYep9fqyH0dKxM6yEF4G2yRPyVhFFHUQ7x6+gVaKrVBKw7W5z
oaCYTfZ50AZL23dQSOt9bPXoUYtj07g38LrdeF8mdVXsAGckMIC7asD7s9dVaauBuxE2oAFZzL9R
KWM58MgQ+rz8oCfIZ9rxwIlGVTr3RbtkjyQ0xqaPG5aYB2xyvcysq2zo+8P5nf/3fY9PB+LDIvhA
XQKzeLrvU2ByVo25MyRFih82dcRIuM/qfEy/vQ30bwFIn7KE//zPiW3fP/4Hksv3LCfT8fz6H4uc
iJP/U/WPtx/BTWay2Dv5hx2qAPVw3/wsh4efVRPXbwP889/8//3Lf/rzPQ35z//9z+9Zk9bTr3lB
lr5Hgk73yzNMBz9IX+f/+j9xo4r637AHJnoeJym0BNKE37hRQ/lvDE0UwH9cMeDdT+DQf/IcNP4K
ROgkADP54kC8+xduVAI3KkGL4Miito+AsPznuFEQeCoCM8gZTsfvu5yJtqoaY+lXOFiQH2j0X9LP
9/bCwE2yaPWDFa3p4J0mMX8NNK3JdwM17SCCFfQLp5GH17gh3Y3kveppE8aJXfRu0u9+Zyjvi0rS
KR71r1FmJziflECem7kDQO1OqlPVMUjIN0KWypu84LCxEmNT9C36Z4axGQ3L0eJ4JWNZekP59A09
Cv1EPkt1chcxg5rye99H8dSJOTbiytl9mpj99X4zeO9YKl2k0V50BFF8CiX/YjD9W7HNHwvVe1FE
zHvzgdvpymind+C/RpvB4s2w1IMCCpUjNMNGBBoltvdhv09ckMVgN/NhBUi88FZzXW+MHqvcEHvN
waL2VVSroxkgYIlmgGU913H5qNfFJ3NN9vE0sfzXS83lHkvM5KAtGKojRgMsjgGVmFA7gvP8vrIG
p7X2V/L81wCzrKrLJnxhK6jOkGfRF0Gus8vKakHz1OlXC8mNfYbS8a6T6XGNpvcrobx+jGvha5/7
tJIzPVyZ1Zm++F8PMi3Ud1suQcAD5RM+X8ASrIRu23+v4AxE8t1Ydl+LsKAz1Owy0fgnb2CRmLiw
XuaGeYZA+tBLMU3yQf/uSyDrKoG8LL00QrDNvXUBGXzlKFv6irNwkgG5xg3Jl51MgJpuIASBMIIg
HtHz8DfnP+TS28xiiag3sadi5YF9j3zM+pfMHy90Zd+m0VYF0OL+OD/M0pvMwkYtlXjduyliuJq/
GSLP244aQG5QvStB8U2T7KMFOQsaYK6FXNc6xdF7jMgxh4j7fdT8xILCNryHsMioV8RbIb/w8bCU
d1kIht6WqdxSmK60Z7qF0z+l9X1eYGAZXsZ0r434lxLAhi4viQL8bRl2x+lfGi+zmDUW/qwNvIhB
mIAa+7N5mgWjqNX6xEUww4lQYgratNkY9IrAbar58fwI09r5YJ7mQuP12CaTx4F3J6ZdBwY9Mo44
Rq1ZdCwcD+K0zN7tRq5hbgmYATyERR0vBoO1pToowRtO212dr5gKLCxacRZ8PBkVq5D+nBPwKayo
pAnd9Ye4aC5afdh3YgVhfnd+uhaitjgLL5pSABQFt3cHAtKy9dy1w1j8gpjINXIcz0iZO7qLtfrq
AnjLST76PtMOejeDAhVHzShj7y41hXtXqu7MCH2AFEO2XdNqYr1Ba4FuTCSbX30AjbT5gA1qaJIc
5VS4Kr3cs9Oi3cmZ+wJIq7MFwfNstAF/mibsDklGL9lXLmAlcK/wcwBCZthuNSGX12QUZqS+f0Vk
cRa1NNDCYq0I8R1UuasiL21uGvFG8A3jSGP7EzCrxDZ/gerDSGhPRQW4cvgctmK0b81nIRo3tSJX
1zkiJX+2qeZq6pxNEgg2172lrvajGcwDUJDUzgo68+cXydKemkU3y8yEONaSyElla7AFt34Sw2pl
vy7tqFlcMyPEp5VEix1urv3NKBfCrlVk834U9adkzPyVYaat89GymwcetUCzRpdiR629S6nnZtfe
d/oXP/L2lRSt2NZ9PE+UgU7XNg2UKIIRFTmCi51YIuNd6EnixZ98BGQgZj8+Cr0qJVXo4Izqoqno
pZtOXvntjwPO31o0wTjS/czC0AFBMlzm2G/txskyPArbvWSQu2lB59RAL1dO5Y8/OmIWp+8CV0aO
XFUKHXDAcQs6rQEpPKrQfVb0MpYGmEUZWgpujndD6NQUera5WuzTqHsuOwKKUD+d/yAL9xQERE/f
AuvZqPBMNXCksFYvQhRQnrS4yL4ZyKnsDH/YDHl36/oT9lfdj27vSIGwkjktfbBZWmN6MpIpJPak
p6EtggXootDu5YscnFVD7UWqVrb+0kCzrR8BGyvEvo4ctPW2uRHf+EKyK9I9S8+o93kp/+HWmYUB
QTKjTlWayBlQQcZMg9lra60/nv9US28x2/2iNnaN4g6RA6xCvgUkI141lGW3GXiHrZBRTgtT3wPK
nLgr7zOT0/5/p4Qyb7JydOl507uZg+rkXTnKB+zduvRScq2nlMx655bAExoL1FEd7wpdQ3HrOs9u
gIDASwDiev7FP85LsZA9XaKi0XplIbipg07bgIyZXG9pzuXXurUSORZCnjlLVVAptORRDOlRhoUu
2iAIhy+lm6+p6yw9/yxQiN5gWUkWJ06h6SBv5G+95v/ohbUWydLTz8KEoOcY0dRq7HBXvWbPQA3+
swA07+VHZhmK5SDHDhQ5dLBxgYU0Lu4GBapfYf46/3Wnc+Xvh9rf1LylIsL0RNVjp6wbCxA3kO40
hcBmQuCqUAuTwp2I3hGA3zX/3oWNZM7CgRRKle5RbXKCqrqNRKeJYlvpCridIB7li9Wws/RhZuHA
tVxfEEyDcQRDvzFNmqCAxFbu1G886o/mbRYOCqWjT5UkuVOLezUtt3iZbPOMRmhlNBfwg8EW3rTq
8DVNXqzmEvHBYzbSnu1/Cq636S364Ulquy5ifDdi0txm6X6QruArScaFpF4qyPH1+lMnIVRmRbba
KlsCJjBxAqYZulf8T5n87Av/QaCrH/ZPuvHwpyf5XAAajoikgajNnTTQSTD9bEQgL6ax2CHCm5ga
iv6y3+Z2JAAHPL8KF0oUKAqdBpkghRwyAocm/0yujVi+pzMHHM6/h717Dc/7sjVyxY5l65p5OD/m
QlyY9zTxf8q9YqgYstD2mldOHEvQst72/M8vLL857EfPVKnzCtW8HcOm2VRcvkawc386X7OoE0Ia
DDFENG/Jfhr5GXJ8b9abqH8SpUMmPRqRstf6lbW++HGmV3x330raqqJRZli3ajF8ckl8BdceCtRC
G/WgaRiBJj7QSH0/aGzh87O39HFmyYnulmUkw9697Vu4OXUDFrEcENdq1HZc+f6LrzULRFVUKsHU
7bnV632QP4omiap7xz94bM82vEEMHIbUyiE3nTYfxAtjFo20Bjsug2kEJCpTnc2KQ6r6lm3mX3Ll
y/k5WxpiFpI0qxiSNq2FW/wzfsQ++WLX36U45gIYW3mLhc8yNSjerwQx1Fs/80UB5X5N2SBIg7gz
SBoKSSu7ZmmAWRwQwM91DZzPW0QadqIOEzdrYcknze78HC39/izXUCeb0hwC161AkS1jbnxEft3+
4fyvv0nOffCV5x4HqWL1Qkcufes1EMGFRzmmUGbsReuh7/aj/6TV+zC50BKY10o1rbEh/SFrF2W/
8n0Wzta5t2EsK4FeIil7WwXjjRyCuh9FOuggyjrvRfLSYxXdn3/VhcU2t6aGOuTh0cFE6nAvMml6
IbjG3bWkr2S/S19qFgGiRCmKJuiE2z7rj7omgOF/FYaVp18IznMfsi7qPMjmrXA7hJgMT+sAYPJa
7JrW0keLYLbVoW0jMGyxDxtKEhHi3K03OhFGrPY0V1olreSHSx97tt/jfhBQoWavUDd+GBtoRq55
UaTeXV11h3xy726Ml/Nfe9rfH7ySNtv3GFl5mML3rCswZv74WGuHNN2UQJ3GOrCTEUmOtU+zFJa1
WQiQQS3DH+DDc7QJHaXw9EfCIIAjZe2Wsy2y5AN75vyLLSxjbRYPZC9028FnDgsz24EpxmQmsJF/
3CfQ+c4PsbAc5k32VmosDQs64VZBl6RPmy0wE5sEDq3cvFrruCwVErRpG707oyUR1kFbMUrvFTfT
AVbWN4xAiAm9ifP+WVdAEIniZvVEW/xQs7Sgba3Aw0hJuCUF9l1lXxmdzZCCGGwKCK/IuRPuBOA9
5+dxISBos4CgN5WEdQDDVQOyA82TVH+uxHjlIy39+CwXaE2tHEaXcCbX6n1b6tta7r+jcXD+0d96
ih/tn1lIKPtMhnVsVI6vGD8UtJvdAEYF8novsb+PrPRbm0qT5kLiwHrcWtaAArgaXXiFfwWc9bHX
EkwXSITIfrZjt9bnkKep++ixZhEEQwupFfO2duhZv+Ah+ynMIgg40gUyZddSKjS2UqmbsJkaP4F7
kavcc7ry2BmIzlhRcxRy6K4YItgKFGOECreKGVH4Z8H5uhBtA6iASLOvOFi+SX5+8LTqLAhZsd6A
1itqZ6yxJM7bveeVta2R3CRa+qj5wUWLlVmWFKjaICUkKahoQIMXw+fUoMCvPAyU8NofJupsZvnq
G+VTUTc72JBIAEQ7iIlXaZBscinaypFwMSj9TWGm10gQbMdGhuaa75BwPjRmgbcDtz+7G9EdMNXq
rsvdtaa0shBp56qqehdobg1Rw5Hy4daXtNYGdr6TI/wj61h0REFCfr3aeFroJJb7DZuO+7BJj2Zq
fQfEZ3dZdztIFbeB/ipV+kOPz7ysd07T5iG5jh5SyISllRXH0IJG2ou3zWC1dl3rjwgcqXt3MHFB
QMIF47uJk3oRRFq0iQdII4oUgu329GrrwblHN8Nfk997Uwf76MvOorDvtZVgiEXlhKL3zc2hLxTQ
rreFO96WABKHUog3oVrSK+cUSFP1U194P3qYbJvEr31b9HJYH556AHh82QzlMdKqJwNhlEONEjxW
ZYe0GK6iMHxIfFR2fEG8H5DHLQu8oWp9xZlw6cNNJ8y7AKyEuo6Zb184XaJuUSL6FbXuZab5dxFP
AlYenH+sP7X98/mQsnD4z9kuhaeiGZKEhROpOSFBPmRp+yw1yqdGFCfex7iz/Gz3Z2PNAr2WSyR4
qp47vuV9Q8ooTCXbFdJrSMDHXNXov2afzo+0cByrsxhPiwAt58DInShS77w0vrcS8xZvFJgO8Zpl
9sJ5DFzq5ENV6MhYOewGB7PqK0uOf5pjcJ/01cGsg4euq1cmbelVZiHfqj3KwYi6OdGYfQ5CLd4P
xvhguMZge4mXrtzNl15mFsEDc2gNoRS4z9TN7dAON2E1MbjNq1HTnlOh/H7+u7yJg3+wQ9/C1bvV
bYSaoIyjK9wG1pc+vbci+Tg0/c7o+22if2v0L4X0SGWmju65P49tu0WP7WuN/p6cBLtGfUQ5jMPr
VUk7u5ZQaVWPES3vqrde9AGOQu5+rTnVI5D59mqCsnCmz6Wj8zwCuV17nmN56Z2eZwgDqq74MILM
/bPZn+Om8bYota5miWZpeDDq5Gp626qRriPJ77bAKs7P/ozi9q9GwNxkrg5Qd2jyxLp12/i2DoWt
qeUHQZH2QlRvUVW6E1zYRVrpcwuzPiEf94QNwCP6iSsPsBBs5gbHfdEYdFYF67aQwQ6U/UPYJYci
jDaSXN0PEaCewX9aedelsebBpih8HdaM78SuY1nxppSrfSB9xW1H3gTJhcVyGeULUs4xkhAj0HHt
eA5qBQUKYONpdMjXKjaLsz4LRoERwuJ0i9TJA+8G3efiEIbqU4H1FpWhvRe1m67YF3X4FfQUollP
pef+GHyzWfGIXyomzG3cciTvaEAWuaOL+Z0sRk9t3T4JiSVeQugLt4FfXfZ5YKMRpNjdICI/kR9i
yadOHKfeNod6D50/wESoavphc/7zLES1uWF9hBUYgpFjTpLA3QWVSH8jNVq+q7z0FZmiNZDo4tzP
4hrrfBzEduDISctvyNHpF3Qn0W8Azb41e+xa8+5brhjPbYIEZ5HWe4yaeruE048o3MrufuMLfRD0
5k4JMZzabkyAqjKpt5ncQChSAvcLBkYyfTC0M4ZYeWyU7inVu7s2H57i3Ix+amVSrByHM++Bf238
uZxqAh4byIGWOy5KdfaAqp25LQzhTtBD6VpJDexlsEcL4/zGVdpPSdBdSVKhT/Ii7hbxKXPfpyin
rkSBhbNGnmVpRqNL8DCD0dF9mtOw/J4HgHYaUAv80ORhRw90FSAz7faPpn6WTSVjgjmPMYyOpTyM
PWpMfuSAGUEJZFNFiBCk4YNf3CoC39wsbAmtoUbKPzfxShRaWOZzNHQ2KHKBZqvsFIZ8A3rpGhbv
V89qNthint9IC4eTPAtzXRa0WPWOshM04fe2664DXCP6Yn/+15fu5m83vnfn9Sh1/tCJreTUJASA
nX136xfAqwX6S2h4VTZSCVdJp4IIM3Ejq7xgpbK2kAbL8ml2paKIASVIlBw3Gp8alM+8Wkk2buI9
DJ4Bmd56UrI6ogBehn+WaP3Ni6aVckF2A+CZvb/1TVmbEu0HSKN4pGZIC56f0aXFPwtIoqaGXRwC
ae3z/ipDVmbI+6dJ1DCLKeytfriFhTdHQPdG3+a0e3tH6fvLwhV/mZ1360r+r663hsP5V1mKKnPk
M0oyY+AKXu+gv/+UDe2zaOSf8R07mvJ31I5uRve+FqTLIUTNKH9w49fC61+5A3t/NpdvqLh3i1Mq
MYpELbd3yNA+13ocIduZ7AvL2tGTeVi9Sy98srdz9d0wCDfBnUZ6xQmM7F5ucfMMZNTHxi+1Gh2L
ZuVllr7YtMHfjYKM5qAWKHxAmyv3taeEtiRzK6vTyypaOYgWUqK37/huCI0ye+LloubIkfJEaN/l
7RWEPlhe/WegDbuweDi/MpbeZZbxKB2ECNOqDASOy24z+q5pd02qXZpKVG0yN1uZsqUPI59OmdL5
bpkXqu6YWO/hWojoNsdpsAX09FK1vnXQIDCcf6Oluujbn7+bu3RSFEDRW3eSLtioqfEViNAmqJEz
wYEaM+Ee/ddWwTUo/VWZI3UVeaUe8BbxPjjC3kLzu5HbFv8NhDV0R4AvaEca5hAlu/lbM2lvIrRy
2ZTU/HSUIamwhTiLt1mmXMmW+xVtInpeodBs+7KLsBM1vo9ZLD6gL/aSCUpjJ0lCUMcKwbaa1kK9
DN2jlQRv4dvMsc941cUQBD2g+63gWEF8QEX+MUjFz+pAqt1jg/pnH2YOg/ZzoIAoN0kOxpefBS2u
KDdZwcHvpXCPHWlpI5cV71IF1n+uZveoaAi7BCHjlVNjCVw1B0grtdUkHsavDmavFNl87aozRVtM
1AtXyPeo8/1AzMq8SIKfAtoudoG74VFX4YnGCdLAtYZzVvxzZS6mWPHBUpkjqF2IjFDHB7TwW7DJ
tY71hKnsC8OrUe6Pj25gvcZ41qmludEtn5rccBMZxbYpum8GoN1d2LbZSlNpKfMWZ/HM7LCoLgvJ
cLQo3JbpvhwuzHrf1RIWtwdaMlTgd2YSb3XMvvlrc828emkOZglRIrtQLBRijxkVl4WcfZVM8ziu
JQlv2cBHUzwLbW5jyiYOPYZTBOq32r2Hqe8IsXkD9fjaSOtnE7Md2e+QmCuLK9fbF8KzpQW2J0qw
wNv6u0G7ENGfrHg1/Vzb0Gg3j77VoYK9Bs5dCL5z9zfFLVrfHXoTAU5tp8UDCqTJg594T7RVzq+z
t5vjR5Mwq0np+DC4uI6ajmxiPOwFiMr3NeK3hVc/6rk/2oVqIAIaq48lhm21HRii8kjeeNlibjKG
nnIoem38NCgVellW+dpVCAg3fbSFyYo6Rtim+qXlIcOdS7GImE4f3XtV9Q2dD8hVefaA3NqFGfTW
Bun+nA5VHW7DUHe1S60Yvp1/x6VZnOVpEe4rJZ4PzKIVHa2wfA1z8wpToVfRCFZC5EI3B2eq2fk1
lIkae4kJudBFcc2g8CZc5inYrhTOuaYIpR2UTmVJB2kotwjqfbW68Qh6S+kvwI9LW7eaAPbZiyS1
a8CGhcYBPlmnDxVh+W6mo2I6bRQbL9GgSUhOoXM8EExyqBBbD0j8vk617D5QUOQuuuyhr8faxuhC
cNKx/pFU0SZHKWBb63p33XcI6yZKrtuZkn/1pXw8iAOy+/jYICgsvHqNsQnN+hIkH45XrvAg+t0v
VaLRgvXcuBO7r62mP/tY52gU/cSiwwVWBzjUa+bXVBOOfR6m3//km8tzdaDQa9So1FzdUdz2QU/I
U+tRwpO8oY+1gkZ4S8D/vnXg5p5Ob+r3MqLDjIGA1c71vMtAkDai9Gy2V4WvHUqMN9xJD70SNx2q
maZ1yPLq2NJ98bRNUSlXRYC+vwEUTE6RlD//4h/HTAzQTh/KVKVWK8TQcrISjc6+mNx+oyujjf8o
8ZTn6PRkAKMU9pnltGJ5tDK8ukP5QfjcYjMsDjtpjfn28Z1RtmaxOU7TBKkwhgGdC2xGFw9u/eKC
J6ujY9X412rf3ufNyjstXI1lSz6dtLZDFtITCiaNVV6aOplgeskRZyYOhjOHqKspacXXmBGuhN2F
Qh5yWacjSvi/RX5cWk5noRpaqNm4NYwAZBDN8uQxVF617mutZz7WM262z4s4tjsz+dVNnfsq0GxT
e2gRgF15nIWjEFW908cRfV2UuVqaFJXEn2VWYI9TSReueB0AWS161e6U79LkZg+J44IjvvWfOvNZ
GYLvitsh2GBUyFI8jor6MKTBVhNjbO301crF9Bk+2Ghz0HvjiZqRVhyDndo+d5LbbhtMkyOxkXd8
pERtyIMoCjVGcdsZYGPxA6Ad2nFBOb+nFhJDBM5Op6fLpVbtDYPoXgnHGJHho5RaV2NuPEXyhRJ5
UB6lTROWe1X4JOL82SFymffZrqqL8GhVWvrz/IPI0/f4aCamFP3dBUL00VVSMsFwlCJoUMfUf6Rt
i5lHkdnjKFHpTqMfcTleel3s2olf1ajmWuG27YdJljvFdSQabyrV+1maxidFz8JNXeONiuS6hdXH
WK5tqI+PXDxlT5+zis0oRgmQcr3Q3FVKdZ2Y5l1Kyzbx28fcUD573VX/A3nWTe8+drn6XBcluNHg
MhMH0nyPJOL8jC1c9rA/Pn2SseokPcwb16mSPr7TOxyXJREIXjDEzY2G+gksQTM1H1SlcrdKHuAN
Isv5C025caX8tTQXsyzWg9OXKGh/IzcgH628+FyE3l3nNwe9Kb6df8uFaGnOomXTAFumV185oynf
JaOyG1K5xSer2zSpMYEEsAWUzbsCG7jj+REXjpk5Yr8u5U4twqRyEBH+jkfUHWyNT/4az2opPP5N
2SmtQxFl4cpBQeZRKFFkxMHE87/kQDTVdB8lLyX1dbEuN114Y2WBbenxFj/vA9rhu5ps8/xbflxl
QZzjdPHIuucKrjW2Tu1hsJgO95aX7NW2ezGz8aij0K+V4afzQy2dQXOIfVa1YNsFs3XEJPyGObJ/
PUpZug1079Bpwh2eVtkuENvaHjKKtlpRdXfnR/74ei/PcfappHdIY7ihg5xRfRTd+KqYoNVW+1jT
WTuOQby2Fxd2whxen9GzjPC2SB3FA3KRKXdJ1U8mAUef4k7cybsmd50872y/SfETU6+yUQR5HdyN
QHu26KMfakP4cv6tFxbwHIuvqBq4An3kWdziDrOtfdmJt4AnVzb90pGBz+xJpNasXtPdQeA9jN6p
NVQ9lW0oHydySHjjxQhId+6ujNDEUserWnMfGrIQauAhEM1o7Yq7cHPH8+/0KVKvxSFMETKnb9KL
Ms83QCkPsbdTB2gbQbVDW5vmCXCZRv+cdvKvVBquWmDc5+d4KUOei6YVrSvoRWEh4v9/nF3Zcpy6
Fv0iqkAMEq9AT3YbO46d2HmhkjhhRkiI8evv6twXR8c0VXlKnaTqqIW2tra21jAVJ4lmISn9o6/2
GIW46BcsCdCP9X1mpnBHMk5tOTw1fTNEievdwBM7TIS9c+RDlnlHCIvuN37VyiFKL2XGu0OU4yY6
y0tDHca3gZnBBhGh1lUKJF5544vhboADQ0m/b2L91naYXuxZEPqAGPyMrS12aVVCDrM6UzEesqV8
2WwJr+0uLVmpmvjDMCbjfeH0DxAKi5ZieIQ47LfUTP8t6+tYf7zzQsJaNoDbeexssvnstsOxW5yN
eFmZgS6W6Dh5XVozp7EH79pcZtCod6OKQLmXfrm+9msjaPVT23doXRBcz0tYWMBXZDaCqe2PYBaC
vbLRLlvJLDrgv+acZQ1XOUjC/pMA6wbYlzsGp+frU1hrNeiAfoh3loadc5B0y99Q6LsZaZw14EjC
IbB5mcSuIt2JkVfoCcJ/gaSHeXZf6bJrLfEkK+MJ/nk/F3Ojo70S2Trkv/cUhSqGSO+lIx/9qdiN
aX5krXoyKv9Q2nj5uD7plYPY0wqczm5BKLLN7H7x+7NXe7+Z63whqfM8svKIpnm4uXorpZROAwBt
kxSNixmNdbJzDOXCQtd8LWgC2JJ7pxLzpUtgUzN55UbQr4WLlhzMznLo0C3pvchMOKqBWAeDnyzw
uL8R82trpOUFGKLBtqvu/Djj06EEMJSw/qYqxzsvneENtBEJK/oVROcDVIvKugFWUPFSdVEO/gwc
PiLZw0eqVWHTwQZEfIKhoh1Yt/70y8+WO3MaIT+U/gAXXAQ50JDXY2Wt5NfZAgPUTAZYNbG4nGc4
ovj3c5/dCJgoVWZ6B5nUoCmAQVddBGOtH0ZChn8LUp04YKQd5J3xYhFn+QG9p53Ll4NdFuesrnf+
YGKPRBszvBzfH1wDdf4Anmp9B1atSTxNJA/rJu5hXOhm0MdC0/rT0KNZUuK1CBYYy9OQDodmWm6M
udo6BlYiSicWJFlXGKOa7Bicw+c8N8DZN0LwGY5imU9ZsnHYrBUvrla8EBCVClzYSFxMTQjVy5+q
gIwlXEcqBWnrLrJgpp2lEImzpjugQ/AQAtVXydU/LqeWc1qngcBDV3pxT1xgujz7S+v0+QF8sfwW
kuRoOgB640f1RORW5K6t638qE9OCWVnhxEr4sKMVr7WZ3Un2rBYWuj/K+uTM5c6mAlr1roSfjHG0
qvrUQ/v6emCtLayWi+B6WmA/lGM8dv5PbzGDxs9+ywGKobV6yoVNNia6kvNcLSUtS5mYnKVj7Izs
1nCMR+JON9z6fn0WawlAZwUIv2icAaKqsTub/kXYxO1hrQjCtDtnfaSgyxrCfQdWYW5bka/Cz+1b
0L/Qsu7K7nD9N/zBe36wRXXQflENHVQG2uKeLpCZrd2D4vD1SC/vlcDJf0l8nM5F4+N+d6xsgF+8
I9TzPNcPZuuFzj/cge5kc0im5SCbM/Ts8S79uYRs2uj8XGDW5PU+2K93IDj4+LfZvzzMZAH+8fKH
qx4o/hb/VU776/P5g+j6aD6XkHlXNNcdfEXGISvu3YR8Gv5YAU3H3qv3BX1soAwmRB1l5Z5mRsSh
NQ3/HGid7hviBDlRMCNUIfTRJvUdFsPQV4XdFgg1kxsr6NqJ4UtBGzz1Qzps611rNQYuFeC739u6
LrNgLJLft24TqukXPh+4HrSQO/ws4NZOeNS+HXLztFlbrt12dPw9mP9ovQ0Mhd+MRq4PA2vvONdj
CHb/AItdNyuipZ0iD6DRXIVu+abmk+naUVXVu1qcJusFS+3Ar/r6kv0Ry/hoyfT8WVp4M4ea/f0M
30s4yyHA7OQB17zLf4gRGIE3O39AXDL+dehF4KmLdTeMv2B7BzsKwGy/wvcwaBI/XOqfauABL77W
sPHF8sP96zdeCBuV7Qn4f3b+CyrEMNXZ5YIfVPHaQB6ZfPUJNAvq17z5zOAijZEwMOJ7gZcTFgNm
ihbe2TNr2U2wTBi5HfoMjYAqtGrnAGZ0mKDKs+E7OuOa0ZjRTEFRccMCzlZAVymITkKB5YaqB8zs
sgUYuUmM39OAHkK+EwTOOM54TjJ5wjbo51OZJQc1vqYlvWNpfZB7rISlQrTUwwX0vnzaW4CRXv/4
a51anbbg13ltmA7iz8nkoZcwOctCBauHyp4jB3gj00Yj57uREUg17BEo8BALbLyAEuunkzzgB1f2
GwSQAxumb9d/0lpTTWc5tDOXkO5m9QOkaYBqMX7jDfCH1/lPfTK9AEwAM0GHHADnfUjy/v7iu2PV
xtGeyb6FtnU68l3l041ycaWg/6Oh8W57ijJRaBETFRscrsAQDhzK5REG1/duVofwPw6ldLf2wcfF
kqMdNrNgjEMWSsVuZv9KFIeUYX+bVf6nScqXpXMfN5F6K8eazogAeMSsYC6FkSp27Kv8zrYXiNGb
/3Y66+QFgRNsgNOfisdaHYvR+Aq3lS+zXUT+zG77pH+8HicrS6MzGFxDwGOjmVTcMhv3EHixWm6N
Mdx9wci+Is4D0IJP18e6ZOMPUpTOYshs5kzShzdw2jR7r/Zfqqk7TukEXHO79RZxKV4+GuOyWu9C
Le8GNSXU72JLVTcN8ppwYKsFe0guyC3xoETqeZ8IhPzmZrkHF/ffZqYlX3ghwa4vpV0M95ZnuNue
zAr2eaJ9FmqrEbA2Ma1ALfLeg7wa62KYHe4Xu/pO/DSSJb3pSXEUrRPmDLrv3QiZJmbtvAUYhOtz
W2tu6jQEWM5B3J4n0OrBi/a+z5cqkC4MG0VBvs0ZEAFVBmIgydmT8oQR5aPzHdV0cksITg4I3orI
T70fM4yEN+4KazGrFa4LMJ3jkLtdDOvOaIF1FhOVCPEef+fP0Fke+m4nDHcjt69UybaWUKDG7YDi
MTWxbAQUd5zcfxtdkcFKaiRgVBb1cmSd426Jba3MTaccWGwo4atc8tivppuu8S+c7fJN5l4WgPhh
BRS3Ini5bBSuK5PT6QW9D9fbYSFNTLw5EZEL7Uno9PXuGUZF4NgaFfJbMLfWsmyk55WkqVMIFtbB
8VbYTay67BYLFZcjbG43gaVrheAfv7d3299xuwWJueCxmIGam4NRHI3mxc+Pl8J5EkfbumM2rPD+
TbAaeePvdNP7de0qkD1j36q+tx0855FqXJR6FlG3cCrgIaxY4VNC7Y3SfG3FtEwDt08Fh0oMiHcD
IEAv94i2/+4vfTRuyY6tfkQt1YBP2AG64zZxkzEHmprcg5c2sJGMNk00gwe9X7pcHJ3KdL8S0ReP
lbDeaMm2bHzW9oB2MbZr0fmZldaxaOydMS97wMyOHJIPtgHnerqcCrVBKV85kXTqAJlSuzJcUcdD
C5ZmKKGsCq8u5QNM08ByRMCo3jK/Xc+jlxX64GT6Uzu+C01r6RO8kY8c9cLAvxht4gWDUW+hjVe+
mc4bYCmwjcTEmrlSRA6wX7Y5PBMDGFHLuMsm5+hsSU+tbGGdPOApluYsgfA13IFhrTx2Q1B31XSE
jdUWEnKtvagTBIyxmCXuc22MGxO7qXoFk+0FLLdmTKbQnZkdDlA3DlQtoKrFAL76Wl3ebOFqNSyw
5c1eLWkFLqYM/9J/I4DAY+rvrT6bhhorYrUxZFdOvWN/h5d72JY98nG9RJt375UN/ucUfhcmrb2w
MndGGfdd3n+zx+qLmkT1y86yctn3pB6PObw355frQbmyAXRmAQrixKjKogfz6NirDiLJC1bzs7kl
r7IWLFoqAfusd+SY9zEAZAJ2VWaoCLCjkM28/vvXwl5LFYuoaAv50h75/tvoWl8K/wEHaJAsn1jG
wqYgG+fW2nfSSo7Co+lImkTFSe82P9ErDKljDo8wbYnQnH26PpmV1widMJDAKol0cpGx7wsSCrvg
PIAUyfcWG3vnt4k8dGOytxjMaOCdvVECrKyQjvcXVTr4cF9X8cWMzV0gRp56owi7vHq9PquVT6fj
/GcbsidjOrbx4qX35sDQiHO7VwhOe0Fib+TxldyqY/mXPl0yw05FXAp7+sQSssBKqE3/8RNpOz8r
1CAakot4luZZ9uKhWOzT1Al7o8Je+0J6EUEoB5mMtHFG20OfpzfQBzsqoZ78zQbZ2hCXD/cuq1B3
UYC/G20M2GELF800f62gPhNKWGrfLrCOPnbwTYzhhj2h0ITJIsAuPZQFTXgWXbjYrQuyjAsHIWil
1SQkpAHv9np8rGxhXXl86SYBe7VaxAYch3EEVwWco4bf+NbVl8HJ+l9p4eMNbjQza2PElRSrA+15
n80MdXQXG9DObYz86DZmSCbjvpTZzWZqWhtFSxluxReAtMoubsDFD9FnfyrB9CHSBDh8HCLTfL7+
/daWVrugsNqt+2Kpu5ja1jnHncQfJPy1xE3ZbxF/V66Alg54Zwkb7MxoRdyIfvFuJp+b7JXUae0H
Fh9unbl48LyGAvTizd2zMw8V2RuUAeQxQh/AddsS/ekGPEmZdNDbH3m35dj3p7L/b1kFH6S/I1sW
AzOdpJNxW9KeouMMY+87ppLmhYwO659rTwwMwxcpbQ4wCwHdNkil2X4Z4W8rbxzKQU/NLaNrb9A/
LUD0sWU/B6rFMWKPFty3lF9AiZ2Vg/GUiDKt4l6aT1MnQf4Yk5nWt7mh7P4wNNmFUpFOMEk1AGDZ
CNaVRp71H3A7Q9Ej2XKx4TS5F7VGPcZe2gH4WhUAMubse5v07cHMIPDTwDoNkvRTZ+59MQNZY4Rl
05CdPdEY9dlbKqT1Tz09S8fDC4PUPSsJUm4PA3crg3sbDOK6HRoFz1bZdDHOMnqAk2K3+5c4hxPl
3wttcm61XWmLmC1OBC9Z3I6bCbBXFpSe2BTq+vgkgfLx36MQz2rcolSgliewmStjvBe9wbjb3/kG
gIdDNvVH2M6BAZX+6IyvmYmfw7PPnduJA1mGLcT4SkPZ0hHxKNgh3pHUxp0c8ZgkgQZMfBhTm1Vz
Zov3y5DUC2RTovoF1iviWdaFsNQqQ2Pw+T7JFXrJVsqHwAKeO8TrZR3lJLnrpWKhwAUuoKz78W/L
Qv7+YB5UT0rTpmU82PknIBlPhWFNgQe8KDzV8+j6ICuMZUtH0CdQyPfLCeIn1LG9sDjjWYf4eRZk
AqgG7ocVrQ7CZUfoId7TzDpTLnho8ZoEg7119f440Vo6bL7H7TA14DUN2Pn8FZ6Ih6rpPk/tcAIg
9vo0V4JPh77nVAHu3tEUnTbCT8Tk1dka/C0Z/o8PJLDn/l6ppB3Tps3zKha9E5XcPsDeoArMEtCI
Eby30dm46F425AcZ+c8L1btaQ4IQBt2MlMc5NAYCCIo1oVHLEyzPN4rxtWjQAed2Vjetb2Y8npYe
SGA0PXcDlzS02gPK8teWZynoie6OsX4Iil498o79crh6pM38Onmt2igMVwRCLB1vnkCOnRclujEQ
jDh1OAuCVvn7stwreuiE/IxLSBXkoANVI7CgHhydSu94PVbWvrKWqLq0nGxwpXlcJnIvm+KHT5Kn
cQvgsxLrOsZ8FuVoF+kI1RNP3kkri6fSOFfcepxab0ve5lKgfBQnWubogIn1a9uEg1Ym39qyvJWt
H42XI2QhvwYoK1QKXc9R+jebXfSPb1j/8RDOjdGD3yX6nU5vQBy1eiznsHC/cEjH5CaqJ1B/uNVs
nJBr31ArzOAXijt7heAws24MvJQeeZ7k4VjTiG7p5KxEgY4jTwurbd0SbR/UID9olt7CYhUevBuk
t5UZ6GDxxayrfuzQjLaTCQdgcWwRZ2VpRA2kHv8pjHWUOPrPMGZPah7D/ezNScciWLixRK5nbuyT
S3b7IMp06LfDGeuYh30y1jDnGMWNKpODVPzQQMaqb5bD5iVrJbh0EPiScbcA0ZTHteUdHMe2AtDz
INZYvXhNF0mAe8auvhu3vtxKOtfR3mmbTCP0TzmKQQ8KiBKO8z28j+R+MX8Nk9zapZfd+NH30zo4
0GA3BCl7HndVfjR79xGWwo71NL2NTL1BxuOptisctWBTF9S966Tcendam5+WHrJ8WOAwjMjoO/rF
5PWhg7JXbfYdxA2NW5ZtBOBafU21e5oYlUj6suUx6fIoEWbsgieQ+u5uEvxm8tJvRuVERiFkAIF1
9PetKPXZQdS1HcBqSAxof05baOKVAoBqKUNQBqekqW1jxzJu0FQ9SLls7OUVyomlw7nTFBxZ7so2
9pPSD12fh3YvvswGv1iWlD9U7h/xcOEBheS92KTawEevndU6zNuGq6QxQiI+5sp9EfPJJVkwyYjX
twWYg2jSopzrCfho5HH263bnFewwXtQttnofKwnAu8TXu3LEnygIhZJWKNShocqK/ofBivuk6X75
wo7TZNk59o/ryWwlX+pgcPRu/RHO8lXc4MJoOMkJ4JqzUdi7zcmsjaBdguakhQP5TIoY7ux20KX8
ArbFyxYxYekX/NsstMpiWQDCN0mGu4+ZGUEDpbmlNV+qktxvtoVXUqWO8OZ8gOVPPuFD+ct9sXzN
3TCh7gHhHxoue8Db00ufb/QGV56zLB3kPTtE+EmPwVhaoBxc8HIxN0CzdV9hKRtddpkS5KZV9U2d
WZ8tviUTsLZWWmJhQtYlYybuLEX6kznLkYN744n+SEa2u75Ua8nL0xIG7IzLbBgXQBzSpPyd1ZN/
MO182aU1ULTVYOysrvhR+AlUSya/CxNls4s27L1XfBsYAUZyoiQwk5ScMz5vlaZrPRkdHc4UKUna
eCizEn/n8L7Yw+cZwC4JqVqiAOJqATYdvZPqDqRNnhPe3+S8BYG9L2kEwxzHaJ5cmrlB70xmMNLp
l1RvjBhIF3Ue2oWNu0t+xJNL6T/UYHNc/5grQakjyWW2NDNUFlEpePLkGOjs4wINO5qQGurV9tub
GlLD89YtaSU6dPy4VCkUYoHSits6aU6wrhQh9RPnjrP87NDl6/U5rdSHOnYcAs748GPCY+Tg5Vx4
ZnGyR8JvnKbq364PsUJRsXSAOEentkbLHQ+bYw/0tg+F+TQwqR/1eICXzW0ri9uhbAB59I6QKfhs
m8axTvYpe6rVEJbFnjm3isnXjZ9zKUw+KFh0IPlgJq41Q0w2TuZnVVvn3uZ3QwtXZfW97LIDY+RT
vkw7jsaRbJcXRYczpPCuD75y1ugS9bSwxp6nLl6uUWDCBuKC8T3WTnLro/D3uXoGmGML6bQ2llYf
edQYINXDMRY3Omjrpna49AVsSrMbcKujhDtHNLLyQHUQk4fR9OvCl/sWzuuh45Z22Cl1gDbueTbT
z4vbf0OJt9WtWancXC3x4UnUAzhG1bH07WCyhtfZXx78CZc5WH/ebzbY1yoaHVheFU1KElo28Txb
O7PJX11X7HjdRD01z4mnQtPpQ0uNUbpsFIsrM9Ox5n1G69Zsmya2TXKwqamC1qU3s+j3KSQV//WU
1+Hk0DNs5pqSOvZnf5/5fuSiKIIHOxyJluP1SF1JP45WFeW07GcIt9SxB9A2KeyvaaIiS8o0WLaU
HMglEj/Yic5l7HeVV4dXCUKytIlHGNYtddhUif2Qlk7/yx642E2Jsze7Pg/BLxGh08kknC14I8Fd
dS+ti6mn2JkAqAY5sx9mgebK6FXGuRZmilU9DIkZ8XGLVL/2PbTCCrjxvmPTkMfCap8m6FyjvXJT
8vKfr4eOVlbZcBMu8LZg3Clawobwot0MjyDLSMBnF3MalGSBKAIqYXvj6raSIHRQclk2pPGcybir
AAQOSc0eBtIuAXrDu6GAnm7Db/p+2NgZKweNDjeuGtioONwr41oxFkkUU6A5u9BJO12P17VK5z8Y
YmuZ8izPy9gs2j31K4ilpOk+rUCadz6Z473R/uD1l1EW5w5ftCcd2kfzLQhEX5Wlftoq/XT9h6xN
VKu4GFSJZS1ZEXeZ9W00YJnugaZv5+3WPW3l/PoPrhguCyVP0xJK6+yQQkC1t/MuQI/sYMsyVAOL
hhl62863YfrsiV1D6N5q1f767P7Iz36wZ3XYceXzTIjKxgUDZhFQ34saP84hvNzn35rUwp/gBhWJ
uW9qmPCAIjSLbO+qBfaH/TOYWT0AjIGtlHkCafViL5/5F0cTO0CxtvRPCWfP13/oyjL8B7ecZQLv
XAgH32RO4DX8pWr9U59srPLa2aJjlckC5kRnNWVcKWgewulsqELK6DfPsosvM8/UefSGJ3irm0FL
ZxVNvV3trk9tJRXpYuuQ8hvbSsxlXGTLQ15UNMLJ/SVJPDeEF15+uD7KylFma+monax5rp0Ro9gd
mnsiTULus+pEZuAja5B52i3A2NpIWgfJptCaGWiP1NAmdxZAdYJWcLOsbt2penSH4vv1Ca2U7zpM
ebRwZa0hUx93ptgZ9HmBu8Ps9FEKNQaYaj8XxsUJbaOtcflKH20TrcSpinokUDQr426i2W7oeB/W
BaQWrk9lBf9m6aBjObFODUQW8VRPngkM5MS8MBvJI/EmCothzzqC7cLCpZjNsBwNyJFX+a1QFNJn
jOTeA/PszoWFEEys5kXBb92txWHq+2Sj+lyJUR2mbAqlytpTRQwSxBzaBi50yhi+Q0FlBi602ciF
KyeYDk9u6rnyWbLgMzjez7qdR3Q8Dpkqd04NXlDbBmNqbGIcLkv3wZLq0OQSLiO1CTHi2KkOLfxU
wA1/A4n6LGxxq2zzPvlKmwez4+c621LsWKuQdLjyMOCBwG1EFRtCEB/ofXX2LCM0DI/tuTGfudsf
Os+POnQZuct+2er5osXZ3Vh8BMOZegeD2ie/TkggKUxZsjy1AUUEE38upbzzG/fxekSu7GEd55zn
duJTXtTxyIbfnjTVXTXmD9PoRQW87i5Eiy1e9crO+nMwvSsa51b6rplgGco0efFT/+wDNxJen8XK
oaGLotd4Qx+hkHj5fw+/HDM7ZtL8DGj9RkpdC1ftRmaYhVmMHv73smtCzmic+uhwesqKHFqcFDeC
eqtHt+LcZenI5QZuSdSc/Evjx2VQVmTDgdbDPvMq6E/Tqg/gz+iH1Ox+qMUcT80spsAoZ6iyz4ek
AcQqHdATmisvMmD/5CUZgOoQdBxHBxq4Q+9+AknPQy1uTQ0OuObfpB0sHQTtz0RwvqBDOrWw2AM7
1IKFrAmyOqQReTD3xm4Zyofrq70SSTokGk57+WyXGMuhNUSkgEpopLNx2KwhonQUNCwK4Y08DXXc
KuAx53H4hrY64OJ5DQuW+r4Rxh6WlbBqGwKj7Q7czOtoSB0wuzsHXEr6zeTpVoNz5Z6lo6WbJOtn
j5p1DM5lQ7+XBSwaJTx5ILfUjbe4/u8FZJZABzxMZXo27fbT9Q+8Eu9/SvV3W3VcsnlqmhEdCIRQ
5Rh36VKfGt5fLnNNSEUSlvTp+lB/6q4PsrMOi25yN7fV4tQxI4uyAUXkEHloTpTT4svo5VDG660d
rxyMOWflyVrmIqjH7lm6PSjSS4mqwxrbUEkYiNEUdIKsOttcwpiZsk8FDvEgtZhyAscYzp3lVqHI
jGyH8LGhtt3b4mHxU+MLLwsVdajJIV4/vU2Zqs6lXUAIM5t+2rOA7gIMxiKzgjPN9XmvNdf+PKu8
+8bKXKA57aCjlBXyraDstzTZA+/Sp3JwYMFXhrjsKNJCDm0OnPFG3thudZva8rnx6aexmh6GpPlO
u2qjwbX2nPNHvuHd76lqQmkjEfe1Zwad/QR3wlvfLaOCfuc223kNACWfLiJBcEEJkhJ477Y6jZu9
/Mst66Mw0FKsT9K8HoSBkEum12LAlrb8pxHHEMS8ofhRBezSdfbARN4E5axuda3Wg/C4Z/coh+NK
5AeB1mbf70nD9j64n8oUt4vvHO3KbEOwm2D+5BxU1xyqYYyglrdrMrERCitH8J+byrsv33guH2aV
Y+q9+TKI8qVxLcAjljy0DBg9pU7/fD3mVk5JHRFu+ARU0wKNxbmTxuc0c/Io61yJR5r2x/URVqpH
HRIOQCYxLIUgKhTZD8r44RUdDEvN6Sd0ua4PsQbN0SHhrgvikJ+qMjYKbARl/2yYPMshwQtuEQ9p
ejSlHzQ0eYHEcTxJ8flfu3e6mPvgcEI6hptV1WdRK80boHN2hsuhgpb9W2Gsa7QD2NZ4c4EhXOLf
tFQ290kinLiFIxvkH++YW9W3yps3riNry3U5YN9F3pw5FRi6Thkv9k+fQx3dTl+hR/Nl84utNXd0
DLiwSkEFdcvYIfkukR5U7uc7VY4BgSnz0v8kKapdeSIPtMh27Wh/7Zx+33j0swWXSotuzHPtpVAH
huNaX7ACeiXAEref+6G7ncBgncTy2hL0Xpl1R6ZpbxriyfHLbdONtf2m5Zek7mhGBlLiwaKvwwUA
g6EuXruKbtRBK8e0qXWsLJzMU9dTzCqtA8V+qtw6AwwYdNmMb51/22TEr3w/U4eJA39NlGh9YEFN
1AApPbUeOUJMJ2YV7EQ6Zt+lrDpYhN5Yxtv2oXD5UP89FCBy93d8pgTAJ/SRS2i9Dq+t79I7XFCa
CKLLclfnQ/fodiiR/Rx65gwPpFZfPjmOv3UiXtoYH41+ydfvdscwpjLPZVfGpceCjn69dDjo6EeO
/xX+bYeaA9OEDH1LMxQZtgOC4VS7+25L6OHjY8HUcdjjsLQkr9GJMDN3l5LutujqnUHSh9rwIto8
X0+nHzdXTB18TZEDcpGjHbakw162/KywSVlrPLow7XGIgWNfebeOKzYS3GooaTmnqFgv+kuDpZ6m
cISw/cGu3zK5vA5l1gDx7T8yjx9l0kqEdAORRQPXrOtz/Xi/mDr2WkInFCIt6PBKQSOvy+5c2ke5
hOCedY+mb7SZ9tY+qlbM2MB2GxVwlnFZzs+imx54GjYTZMB9VmBajXVTEuuwuU/WhtPyDJiRRgZr
iSImlgJiLOEYo/J3AgpusoUrWKmgjziO084QyUbYrLRRTR0zXQu/gu/1dDkL/SgVJFpyAb4Ev7ng
FEvCA1amBzYmp2HrCfbjbGrqGGrmdJPZ8wHtc1ldTLTpYaHWNw9UgevRsfIVdRS1Bzbm6PQm0DF1
U+67FiKfvPjlzZCWIXANqUweqALkGLRsNtoKa3tBB1SLi1p179slypTyfnHLbjeyIjLc5Xx5Vm6F
z7FuDbwm+u/UVueSbUqUfVxumzrQmvYDoOEpRpY0PeZ537ziEX9Gv9NUEYMOdZDaXhVAc0MGRHYy
oP5CNr7zx0UH3vn+Tqtjk3PDG1CFqtb/hV7oLnf8G+YPb5sgpJXuG94J/h7CS6Xrul4GgE4/lmHe
jvmppwcXlrbchDRI34shrC1OD2Si99lIgxSCJbuxmXewEPhEHcVDUQ7uWU1DiFdT2sC1eI8rrzQg
jcRS79P1iFtd/8vJ8+6E4c6cS6dAl9CqeBVYE26tjYEWaFYJKH6UQOTuC/eUpU66b3E3CwpCIapy
ffCV40WX/rYVcYsZDnd4F82PzPdeWWnc5433YC/Tj03JgbVNq6Umdx7hgGWD3uGnJr1PBo89dH1V
7WVGtvq7axPRqiAfNGQBoCY4juWNZ0szmHMgIGF6MIBHFMJU6+X6B1s5PXREtgRm1WlgFQjwQ7IT
tIXqlTwPyv8BB6KTh4pksyeyskP+g85uRrcrBdou3EVDOJFhCrUnr5wfNg+otblcvuW7wGOy9z2S
esZdTobPsE2eQBIxzlN9yKHYm3SfoS+1EeNrI13m+H6kbhQGrRLjru/c/iRrCJNlqW1G5ui6jzmM
MvF0AxhL2qZbsNCVeNDR2nSBXnc7L2ns9s6+r50f0qJvg7T4XhQzpDQ3wmFtkbQcU6c2NK6GNI8r
Z9fx+bHt5jmgeMkN/K13/rUhtPTALNkiDMocggw0sHr5afb63ylggXBJ3XrDWxtDK1XaqapVlYMH
ArbXEgE7RKE3ZPzyqYQPdTXS4/XNs5IHdCw2cDxsJNQs4goAWktN/WFaPDeazWxL2nCtItEh1qkc
itZu0QNIoM1GAZSq6ubOcst7NFCiZBSvWWnvTGuKN3fRyqR04HUtwJ4VpEPdVWUH2lZDYFpeUPN6
y5175fps6hjrbG6Bbea4ABV8PC218GA/dYEtujfJYkYUeHYqMVE2hwCEHfCR8RMW8v1CaAskl3s3
NYBI2erxr8SKDrjO2ql3U/jbxCxLgiUfoE2ZpnAj4e6u37r1rI1x+ft3+cKzYHfsgE0DNSwjbULC
ZgIFM4AzIqEu7yFEGB39tyNQl+Bmdj16uEsWl/ngRS57MLr63JLqAGU9KKVtZMC1GWmJokFJaeKk
LeIm7ZBnlf8oJv5il9YtpAqv766VlKejrhsw/ydFyP8TxSyNW8tzHuoCQoy+F24W4CvcVVPHWw94
Gzf8zM3jxRGxk1tBAwfqAS/EOROH1DrVjf02ucUxmaHuWA78tPSKHzPHG3aZvIVUpGd8m1MAwTMB
st7g3We8tTfudmt7USs0aAs+29xkWEsPfmQVsBawFPdxC+kP17/x2gBamTEP/+Psyprb1NnwL2IG
sQjpFjB27NhZmiZpb5g0bVnEInbBr/8eetXDZ8xML0/PTGRAevUuzzLGstGBg4LrGyDL6kQE6joA
h2//+RWZZH0JrXZqfaqZjhYLbM6SIwEihxMI3Db1zohEwJzKFWkVBqAO+xJ1FezBIT5anmqlb7Sh
14LNEiatOVbqtKkUF8dwBIw88mBM2alA39umzQ6Odm+tlNyDzHfs9qR8q8vQlQnUoxoUnc6n1mNu
wFCa3X4ha0n8EkfdswmyFiPQJVNdBhQs9Gh0jmH8ZGRQmqx2tnq277lGnpQaXMWSQBp5YJT5QRP9
qbGMY27mrj4yty+eUpT8Axr8QpNbzaF5X11pDi3x10adOHZa49cxG85iFowHEnoHfynPyS+NYaLP
CUNpHZLpBSbp5taqKy2pJSK7G0oAvc00uxjApUmYHtSnJhZP1lgCkZfFsL0AQhvyVq0bo7a8E8TE
cXOa/IcDXvihKAndgImslS5LMDb8PGslgGG6ZCX84bl8ZE4svTyhfkucQwfjXRv1l8h0cO01+P+w
8O72vlg5h0skNjGysq/yEq1IjD/NtL/vSuMjhX3p7T+/MgfT7UVCpPdiELYtxGWMEKsarfxtWFCq
hd34mPXFLgozFKt8D93T96mzfsnsF8xsW1gxGuDl7zZ+xNruWkQzbsJGZzbzuUR2Kd1e7Zw8/A2L
2mMZ4tvSKT8YrXWvNMD2YG3c5WTr1K3MxODf+d/7N4mHoc0cZBzKeu3b81gdgEuBCmMGHUjiGUnz
NMHHeMZjd1r2pivNV5rxCbfd19zIvt5+/JVOzBKMHSkCwWybp5cKymD2YAVaZvvG7CVdsScyFQe0
Si6bGcfK5bnEZA9WzqKpQ1ewh8lKE5cGgGX6IUkVrFfissFYAHo5tx/sD2j2StRYgrP1NrdNEL2Q
z1GwutJIj3fj2AYAU8PdTcTx/Ujr1s+T0FeWVO40hvpr2aHzVEJc3BLdJWPyHu2Zu874bdoQnS5D
ChVlAT9bB3fRCUHpawQMzJdYAydjdtpQlv2QO2TXQdA5gsTV3WAL/S7L4nzH+CwHBcjezN3Ang9U
hSk7T0txgMl55kbpdG4L69D2kFi0bHVv1VuHePVFLNI8x5wmntUVOvu8CJqp7x4LC2K7Aroz5RT/
rDPgKaoy8zgms4M51X5kc9uvAI56G3t6NKNXMjV3sc6eQSV/6do2342w+TpHGi93kg4H23ZaF8jK
SzffB4xPLhL1HRXdl5IN79wcD4lJH+g0iAMT5j0gBycdNehBoMluhQT+ALoXU/MJl9sp7joaxFb7
Habd5kYYWytXljLjmO/VU6qy5NKm/WOhgvkaw2wz4C3x0t75Duzt6MZC3UEe8fbuW0lElzh1o+uT
vJMJElEbETMSgAvFD6C5+ptHaW2F+dr6K3nvBgtY7hLJ+5jmd9pIAweIQThcHGxny2dl7bQuwjPK
A9UxW0N9YMkjukiwiZt8vYAKOItgyqU/3X5XK1NmfYlKtzMtRTmWJ5euhKwW5PT2iQJwdmKQLxg5
Ip51T+37MYftK4epZpmPQBGj+L+9/ErXxFpEYRMbd4ph84fB7IAEfvR4ZL0mjvlgyfwZ6vqbcNcV
QKq+BKU7EKNWUceTi+TTPh+BIdOZ69DSG55Mnr5j9mxAyjICIkfgjo1Y/IF07Mxrq3EBiQowlH6D
+PJGfFz5uEuMum6TwYFuIQrMpAvYEF2SXj9pnXlszNozt6QFV6A30LD57za1u6QveAeuLTy4vZHO
ku1p+jXqYXldpEeEkGA+/aNuxe7sJqvEQaldbL9ryW8yHIepv7Ns6hnO5+2PvZb6LyHphTkyYPIw
LiriZyNM7qfCBK8uCoomPYwAm1nMPs9FACmNlyLU7yzCLprccvlcIXXqS1h6PPTjGGponLRcXTSn
h8x9UYX0S1jm/K0q89qN+lrdl934TU65eR7gNP2ZOaIJvRD2Ssx3kuEpQdIgPTHp7QGG0igZ2lB7
jXqRo2ORwXUpNI0jG6sfJCTPFdS3XJD/21+lXn4RIlcbEW5t/yxK7cGQRq11Y3qhffdij8l7mvZQ
K+rZiyrI8zaHYCU9MxdxLquqVGQVNlBqV8D0Ao897WJePBhT/MozADJ1jtwU04J56ncnTfW2sVPm
KHclf1hC4Z2RW0Oaz+js6GmU8m007AcH56TTokuZpy+p3jzVKnmtp+4XnN0fChPkqttr/4l819Ze
5KTpRAdARzXA8OsPwkD0px38lCFGBuH1i0xaB7hIyGdSlMYREoY8tJgLDiKaK/HZyo2dwX6QJoRL
fL5TWUdALIGCldZJv3HCo9FrqFTgerLHGv1l0DoXLLC8BVo1RCbwlSuBiQ3Afg0pLyHVf1hGj5Sw
uxMgtriSOvWhlHbmAk8Py9649/rw+fZzr9QbS8T+wKBQ1XakulQwg3TNkB0JFx+bPcR5a155q0u8
PXXA8TY5xATNEWLZOkTV8IrLjXi69sfn6+Wv+1iH4ndcFaq60NRu4Mdr3zlaubEXV5L0Jap+6gHD
MtoRemqk+YDC7CmGqFkVT3saWobbpPqLhem6ANRsYwOuLbhIGXMHOjWDAwE3wATRYuI7AuvNWPfj
aLzTMuZDyibY5PuuRJIlLL4L27wP+7C6OOVAPbgMSQ/ny08cCom1eZuauQo3Wld/wsa1PbAIW0aW
WboxQXFOy3n+AYm9320+7kZjqAOIICL3FlIcbQsnRFeAzMPj/LMqkjFoEzP1KgCrlNJHzAvz7tBz
Do+PagJPJvw1Cnjdwgs09JitO/cCHrTKwX+YUMgslDAP9kifC70GeiUpvxZDwT2edWHjAmhLg1A1
xE+68svtc/QHwH7tKRdBE03rMLSbsrrUwt6jRgFtvD44Bb1MOT84tehczYEzPFo7cUMDrsNDFhOJ
zo7dkn7o5IvUWzztlLxmteEJZqldWIhP8Y/Z8Z821F9npYlri0CPVII2NaLi/i7s11kWYJNhvJLS
LXH9IrHTnhS9vBi2CfEgqz3SfAC8RdQHUagDqdAz3SIxrfXOlmh8TNn6TKlRwgpX3DnV5IeifAN5
G2O3fGfU/UEHGSUeEh9cOD9TaCsC9WPivIbttJc8hio18ULoEkYqhZLLD8ZgCYUSU7zc3gxrvcYl
hH8oo3DUBXR9IxV/V7BfL9pvOWSGxABUdsJ2RIv2FWQhTDjE19GjZMfusxwT0AqY8P61Ilpi/Sms
meF/AQXOJknOTHu1iDyglnjbLIhWwsgSwB9Bi6BvKC4Prh7FcB83Frpzs46j7pmbuu1rvbg/L/mv
rVtwiRgsodipZ9E91FgfAGd4Tev0l4L8r03aF5a3u1KCQFsOHyAkb3xD4/rV9aeF9NeyWS0SBZ4s
Hi6dW5HJdwble0iW/Zo7sQ5XP0FCBAO62jNk1hKdQuDY/nHpRcQUipbQFuHVBYYhsPh8NUo9iHXQ
B1jldLsIhwn+YAWyhcbyWzMJKgxQNdB0bi8/r3Ilki2h8qbZ52BIZPXFsvmuo+KUlcXP23/aWPvb
88v+66XGtmprLYrqC8Do5A52DNlhDCMQ159Rk1mVGXrd9J2NR96NvWvV2SGthhMa5a/g8upuCTmW
XaXyBpT8knqQ40m9umLPleieuO5HfXYuzJgGzfCPvbo/e/Kv30tGjWCPR0Bac+GHyZugftg1X7O8
VK4k484Q8mMTh/qn/r325hd1sd1PsLt2WAnEfju+j6DVCTfOw3TXcSc5zdrFYRsrj/WkdqXWwtCm
NIqzmVvnvm0GV0qrB/9V/5I7zkxoqfzB5MVJAwDKTWumnmnRdp5MHAjrkpJ4goT5XmTp+NLW40Mn
+UPPQtwJifNspnXmlUJOXsO5uMfcHOBFITu/biTbJ5BG2dfDwIKcGR82kOkHS0Rf9VHBI/v2Tlnp
tSzB/I0AX8MeMwkIbvfajew5t+FETbXdpmHBnxz0ytteovlNiVZ4LnMskZde2UHKKcXQL6zFo8Vh
lMPYpQmhea1lO4CQH2j4XAz9M20sZ9fi9QUjih+3Nox9kVnPRSmPCAVG296zDHI/YkDvsojcTPBz
IZ/qwvGaOP/Z5fQD18yWV/1K8r7kCiRtn1qkxqU+ZuF7qEXnUCefcbsl4bz2DRYpaQfqRt/RDspr
NXqLVvyO8PNgdjr8AP+tol3yAcyemW1Zl9DYN15Tmv0smm4/dvWPKrO9zVtq7QLRF+EU0sLQE4qE
hOJgdDBMBwoF/TOvza8G0r+Ym0Bajk92d9Aq3efQ+b+9g9dGLUtyALO7yNL0AilXoz0waK+YFFJ8
Oxl9ls9DJHY6vONHS52qRKDnpmCxJ2M3adONadpKRrYkBcA7DABvinfbh9NBi/qLHO+qlO/DUTw3
ZvWZ1vV+40nn6H3tJC1q53F0aBvmUPO0Bu1rP5EQnnw8cKa5uQT1HJbDdBHiJ6kJKVHQu1p0+EdC
Hm+vvlI4LWkCTTJppooh2zuC/ePCR/oRI3kk1fdRjmsyhLtPw4u3eqsJc72z7fAlWYBaZt1mOfQr
Hf23bZoPZmYeCzM6Wi2a74040TR7rWXmbmql/qnK/u/1YsVFnWv1A+l02HhctKRhB01nxsUOs9zt
4vhHFoXyPimAcfPQKvBqK2+eeaEZe5k5bHJjgO0CuBbGaCLk2X4IcaqEkR7rqH3XSmK7lqMZ78WY
mEenEuMBVVblG1jBKx2H+jDN2aKBXQ0meIg5h/zrJrVMHHU7hZ5pw/XHOMoeaAS8TwPM2raw0tUt
jzUWAUvvZa3RskALJUpjQFt5Ctvp13S6q5vpRzeZX+LWkKgyJ7gRVvq3hOOOa/uHaDDvzUp/kl12
13Eb1qJwiYNOwbgVCdaefY7ffz277NFYasumvMS681Np7Ze42SFv2UO3LRjFNHq64YbxfRX9krC/
Ewk91iRo6/OkpGvlYkPfeu1XLMIg4SmE23Iot8Wl+STscpcUVupWoJb9m/AuPsCiCB4Li2cjjB0u
hlWehsp4SFX8BvStcrtiY3Sx9o3nGPTXu9QhNG7IAaRhwyw6tyb3HAAwrVbfmzr/VgrldU7t344s
16fFeJxFXNOjEcN4BfJuzjKop9rnIn7UVbRL2swvtewkJLuvhuy7Y8tvtnS+YnJ9pmaM3iUOELBt
we3fcT1rxu9Y5IXcLooYGyi/FIwfOdQz3Sk0eYAkMcJmBRfeicToq7A6RKq+izAqdGPZPSoMPYGu
jg9ti4Yjkj0NkJrE2bfwc9WmsHJB4YKXa5EmLzDBSO5ZpPmiRedxmr7e/uVXC0SHL0kNRWNbtVWD
+4kj9Q1m0x4pKh899ctkR5a7iShe2RNLboNNR9JgYJbDuwGILeurhJ9WW1z0ZMCYF4p6g83fbj/Q
9VwCT7QIY30JG4M66YCCQa7lC8afVcTdboDvuf67TMMjC7tDDksirSl2Ey1+3F537QkXkY2ZmsKA
V8HwDZba/Ujfin68RKISrtYbz5Angh/MpnTy1bQSz7gIV7EeZlUPHvQlt6P9JEu/iwj3uWZCEMJK
HtgE59uuILD97bV7NJUOirWGG+u5cOmQBa0av9kaXIRvP/qfpsmV629Jd0iz2nFqG0K4sw4p6v7d
VI4+7nPZHuEd4UNAayZU2/kUJMmnModD0SRBG79JTPpzNXhp1e7ROd1sdV1P7PB+FlFugDEU1Uid
XYaQSZcY8hvkakBmUHFQVskvCrl018hItWtxQL1ogJuDtMs3iIQKQMi2yMirP2MRCeOJlmMuQHGA
aL9t/tDCY4fRJfLXcUw8Y4r2M1MYob0n7nA/q3ls5kB/MHPXPskiMCaTmnSNqgyFB6odmkQhDrPO
Dn3Tdnd23XK3jdQvU/Im96xMsyAg4jRul8bNIa+65L52DBoo8Kr2YZ0yj9h6/GhS2DuMnY5SHiab
8MEKyUEiRwjKVk+DEDgoAyIUddH6xjgNQCqFZjBwme0KDkk9N6la6wBCDFr2bQklWWsav8ZakQd1
qkoLptmlVJ7JOcJepwb4OUeZNF5EAn05TwHg1PuotLWzEU5QSchyYKn1RkKkDX7Ge4ykJIwm4slh
Lovt7A5mVKTAe65o+G51JP9iAQsKR/AkNl6Z0YyP6OYbdw4zwbrXHfmoUl5sKDit3OJscRdEEPNq
ocMRnkUkH7WiO2l2srPoLBaFFPv2kVuJNksuSOzoQgFuqp1hekzuGUyuAsUwKnd0K2iMcnQrUXUe
SzndumnnX39lQy05IWldER3DTGj+6TRxbXyqXmWf+A2PfNJOpWUFotG/5Zb1vDmaWnmRziKSW1ON
DZDhISFyw9HIoS2SFDQABAj+PjNouPHBVu7ApZB/PKE44XEMiggRbypCY2GQmOYVO6tlz9tz7rVv
tgja6Cr3g4hHftYnO6hFeqY2vasdduxtlbjUQLoAYdnb+2Pt1S0ySaMjOJ2Zwc8xHd3CGCp/jBxo
DgOw5DPCN3bh2otbhFlqGAZjRGNnzYYer8TuLqoEXqqWG4fxI6LP1uhtbaFFIDXBPSGd07OzFekR
nKrsSN2PEc1+yz4kMOIuZVCH2Rb4ZeV2XXJF2kKLtZym/JzV5oCgGEvIf0AQrbJcaTVQkL/9jdb2
wyJOiMmkooprOKC01ang7TExJpcl6Vcr7Z/ZBHxLlm2d3vlFXTm9S6ZImVdTrhOsxdQYTCwKwixK
XFNonyxjD1SnrsHJXcRaxFj9BGztflsvY75yrq09P/9f9YDqJmjL9WUMEQk073gOPSjhprBgVYSj
3QJJ8SJXUPmhwos1ZM6b3dqVQ7Cki9AiyiDjZsH0CJqeZf8sIdoLuYXNv3+1r+HwpSj/SAuixoZG
F0lerc7wIXsg3Iiql5kLo2fhY2cOEKPehA2thOAlXSQqeQ7P+Uw7KwCqWdlLv0DvxCiRUidyj0iy
S/F/4Ike8/ukZ9VGC3CtyKKLYNINNBYwvIsuZje+O/AAMc2zNRVoG7XDXuGpUdExT5h9C9t45kBW
Q31SzYDGRbTLw+Y8ZVtOufOK17bSIuAIQbPI6IrokqeN7sapRtGEhO3D7QN5HXOHD7oIM2WvYkPq
TDvb3YiyUQYU+vFOE4Tand1hmQzlWj4NDxXTLikw9ptzwLWdtMjWnDaxKlANcNMld6GtPJjNf5pW
+GJ2T92sNRlsSievxLalrD+6YnwQxIBWcF0D2A2QF5TiTypWr7ff4fUpu8OXNBIGYRw4E3BYQ8cd
Jrt3BPjwodIfI2249BQcYr39HlJ/hIvbSO7hLO1lA7TEFZge5QCQccbB0ITo+3H2Cj7mgqAJQh9v
/7i1zuCSYSLMSKYlEuMz2hHvEPuHuCqEnnJxTKtE+bkOSX6NZtKHbvQ328js4Pa6K9fXkkkCw1Mz
tLG5LjHv/SZ32biXDpvZKv3LVA2726uslRtLSoiVV2bUGwOWQczpmfxqRGUQtcBVO0e7y4EqMGTp
tV0HXY32EdTzEQhwoDVGDYKp48fGr5jP4pUzuqSItGYER+kxikFKlKmbjrHHx+IEC8EfJKmCNsof
e2f6oIlmuGKovVaQYwvRgc1m7Mq1uiSGcDNntjXI5BJVP1r755j8iItg6GO/s+6S4nD7Ka8DHLDN
F5GIySgtygSrmOYvq2jgEC4wfvsy1foB5vVBUQMr05gBFFN99ZM2/IGU7QWAgpMeGYUPw5yHdiCG
y7vmoMFHHbpePbmfoIdw+/etBJQliUQjXRLXBORgM1KHvoTikfDs+BvXXyo7d6cBWoJiY3P/0Uy9
9sEXwUv2DmypiIYP3g6Fm4BI5o7ig0UCfaSsBYMy+yDFiwU5VxcaT1+laCNv1g1vJpT+TYPyHz4z
YhgfNAGwB63Sl1bmvt5zcqhsSAZDmkGe0F3wh3pyTaDv3ZLowIRGmO4ZzrBF/FzbN4t0TCPYNJXF
YMI4lShwtW+mNh0LO/rdSqjAVETtN8P92kldEkz0CtgBTZBopgofmhCFaArHd1QcsoO4deoMr9y0
Pe2Mj5SLEo4m8c9WAzdgi6+5co8uKSe8g/PJQLA+EBM4o8X0zYw3BXZW0pQlxyQdck3BkDi6RJT8
FkMBc59djNNeDYWvkrHwCjBd8xi6kVsTn5VLbWkHQDRD1rlCgjLV+WtotV+HMGq9BhTG26dpJZFc
UiUYKeoh1/sIpkIcFKRoxnYETqcdgUDfOLDXcfAOX5Ij7KioaATbjAsamOe+B7eZjHEwMPlkGfKh
QupqhiZMd5zfTaNeqgTgiz77nK/NvIEjMRznhOl3WyqwK4dhqfDP0BykAB0i5bOVn+rWXTgByDyZ
yRenKg55DWRLpzYefe3tLrOuooIPMogB51A69yRtAmMI96okz9v9wLUtuQhRnA8pqBqEn8vC7zV5
jsb0I+8aPwGjSQBiYXH7NGTki53+uL1jVuLvkj9BQE+IywG1PihLNdSXxS7P28BOeefVU/W1nBim
y5D03LFwE5O0cvEumRTTBKccU5YoW0n63JXpF4hbfC364dCOhAdNDUkXqlmnPv0Fdd49kBVns4PQ
SvT19iOvbJkldwKsBDGmk+Ro0HW+UX+yOLrPAEqJtW7vRDVAnd3W0GJtqTnP+quiBD45D0EJwOd0
Ir8u9vwjqSAmbI/PkSb3Q0+3OgFr2eySGZFyiXFlqPgZl9BZYg5Yqh/KqL3xeyYKV7Xw3olLHyNM
IFoh3feep84dtKCfmmj8VWb0zGLxWQHGCtOIKE9mLbF/61ktORNGrIykbikaPKAdaVXhZxUkOcCf
e5wPaNKYT7e/6kpoXYr5O/iYmRVr/Bx16rnW9Pcom+Ze/e2/vvYhF1mU0jJpRh1DS8zSThzQEsrE
SSK2aTl5nELncRNisnLjLYkLLOIs1ySasuGY67sW0mSwVddM7/ZzrIQwcxFfBjWCtBNP4TlGZSWS
5EuYxHBggR0WPA83LqG1L7HIT6Y0KxLVjeHZ6apg9s5jypncApt94yHWqqMlFWBMBgASYBtzhto4
Zuwth8fy62CTEwuHp4rVT6CL5p4+whl7KLeU6q+Tj2DON++Nvw5zbgjYfMkB2P283odtKD2lKj9B
Hyx3mmGn4vhX4+gassPc8rSxrk+WVf9uhZG5afOPncwlmWC0k2nsAT0/92hgcDclRF6qCZUx/F1z
upsyId84lB2KjaT5D3vjStK81OcHv7oQfZqCMNrDWgvN/AtP4DjdGFPjyaJ7RKf21FHrVzYJL9LY
h1HGwkdHq92lWuhyOh2jSe6aqA4I/cgoC71YQB4bsuQopsF+ByeFEL4bHKntoEN71xrRTsjQzZ0W
ksoZIiS3tW+qaeXG9rwO1sN3nPftX98xpMTpqDShEatrwz5yhnfJRHHkA5qPbqEVd6BmWTvM6aFV
0CJQwXqqvydVcoB9drKnVLc9J6zu1GyVHOux8YYk34TkWKQn0q8YkydwvRI/At700HdZf6wAoPLg
A5j6HUnHYx5NMDAAeydx9TgReyIgj3n7eK+EqT9T/78eDbED2hQO7ptMBHRgbySUe5KgEAFQNqiV
7Tsj3UiGVloFf1T5/1oqzvHUU9YgcchsyOjMtbOr6UduFAeTpBsnfW0R47+fqqemUeOt87PK2WEO
t6pMDlJTfjIVLz03NhqHa69tERVpajRmQ7BMY4xHJ7J2pkb3+PyAcYIbntm7JiVbqp5ray2iI6sT
0sVA7JybFFafNtDgp6l+bAcnAEa52AN/rHsQM26EP5Tjx+CABTJEljcVir70lqKeLZ9UboGcMDLP
KrZsNFd+1pJmoNrYJvpgsrNpF8KrbHbgFb/QAjLiDemCJNZnV82Nz7oGfVjSCcI0n/SszhnUhJOH
ysx3fSsBsMv3TmJITDDy86xTkWQ9tN3TYPNuXUl2lySDRk0QS2gEO0elATOcGYwPLjnsUP1+CD1T
RZBpd86bxevaO50v4b+PSFI1ZZ8xdiamdg8N3NoNu+6u66tv83FMePe02Utae7JFTLPMMFclBrpn
OC940PJ/x9D+y3w6c218MrXwwHkP3tPWDby23KLRnlswdafzbkki67PTxyDpyIGEQ4DrSbh2mc6J
9H7zu/1piV25hJY8gm5yoiTrkLJE6Mx65my20OcNSOUKtmA6vMFY3eouBZAAOjvSpzR+F3Yzi42g
qwPUZghGh528tw4oAA55DBvpT3o/ebYG8TbHqh+yQg/9uRs52SfIFSegM/fAwpT6YQg580KW/Kzt
bDfGOLdTIV1ADXZJOX0xrKJ0oxDamfBT/8ZtgpJ7lLEH+WrYAclmlyXJfWFT4F6mdk/jqXfBssC9
0hSHpmFPbQcQgQFFGPwzXGiFUdwTkqee7rDX21fCSgj9M0L4axPC9qEDSiqlZ8fElE4j0OCRzQsA
NocedMCmz59vr7O22RcxVHRNNVkdBTEJ+MxzkzHNy2ZPlZTElh/HwJFxNCfuINQXbYXS+Ra4tisW
oTRtWmAn2GScu3Eq9lE01W+FAv8+4maym6yw9o0IMdLuXEUZFHdeLNh7uUx2G692PsdX1l8SCxxD
JK0RGsZ5bOWvAUUAxBHuNVO8bJYdaxOtJbEgmmxknFChOBt9HThjFO4HG6YKhQufk1Tf593o0xqJ
dQFBP380YVwDfoPehw9WxgLoqG/hF1d20ZIe0E5hXMg4Mc6ZJCG0foxLFtbvafOtx+DDLXhh7m5v
o7Use2kdYKgCkjlJSM6N9HrTixrh9qGEIZRMXsKwgPQKOI0hDaa+hMCJE4wqAz8w21J5XOt4LnkE
soO+S2/Fxlm3u91YhO8oqGFrGoLqaXgpt8DdjiBokSTuWPPj1OTfKUXbvrU8HTJat1/C2sZahNcs
hNJuaknjXIAEg7v4ES88yEF+xiRq2Boiri1i/vd2qpOScaSG5GwbsHmxktz4UqZDums7xz5BY6bf
SBRXCtoleaA2GK0jgRea6DoKA/ihZHG8lUms1Jr6IurAcrYkFkh9gKpYj6RuT5agbwyS0P/2IRYR
pqh4wkerJmeRwQ6nbV+iMfmNKdnJHjbaI9cfAHpY//0KJbAnwiQVVrDsXxiIP1tV7G/qol4/tmwJ
9zf6IQ0jiEigj2g9cskjz+qeJlMaXgaGsTtFVG6d2+ufmS1B+R3TGwVnMftcRTi5yKc9K0/2NXJ2
R7DAiseDVuvCHbj5OumzalDmSQgXAKG+y7K7f/lcAIP/92UCzUbGfmrtc1/Ux1zZHhUSimr9BbH/
9gprL3T+jH/dpkJMLVRCR6iMCPmVIvuu++lu0DAjsFj+ZPNh40lWJvyML0JACd8gFL+5fR56Vmfo
l1ltkELQzWO0+oF6tfvCtJlzINrJTTvnU3alCKwwH7lLCnA0/u1xFzEiQyfaVnqGjwq1W+hGnnXU
x0hVujPt4LVtxRvttessZ4fx+Yr/672ORV+XRBRYyNS9pK5+1619rzmoKVnafDGn7Ged8ictykAY
HL0aMlNuU6Vwfi3PxOlPfR0/E40ebj/12plcBBWg0BwJvJNxpj3gryTRfpGJ7iEmdPvPX0+e2RKC
X7ZDoodRYZ7rqbgrKOD0uToN8jmuPqlDfsb9eN5EJq6cyiVq3qwnlutDZZ1NdCtceM8daTE93n6O
lbOwhMr3vTGhHVRa6CNmT3Xb7pStXnVL7kK7+9xUbF07CUuYvM1aCZOI3jqPDhT+Cmi1zvQwGgIK
TRzlswGIS12MO3uofWaSRyg8Sjg826+3n3Llay31/ykHhBiyus6ZV06gytkWDdotMZrLFdDZbigp
jPzabxPE6Tf2x/VMmi0x83wAiUgH7+MsKvpcU/ubEfIPDPGeIb3fulZIj/NQ7fbTrWz1JSCewcjM
iLXaORdpLl2bdg+WXr+m0I+4/fdXWrVsCXBXGkd3EqKH58bhfg3Yf6hZOwfBIzQmv05xjAkGXFNA
CdnfXvJ6XsOWcv2UM4gHMgIHHFt9KZx6lyEwEJ0/8rz5t0ubLQIE/OL5pASWYGPY+3BHe5vbFZhz
dBufZe0ZFnnHlAIAE4ZYgM71dBjnp8LsPOCMbfg8b6yx0tlFt/i/MXcwkeXGKcW3j4E4IZTuDLrr
GvVkZk7u9eRnDgnZCp6UZTaQFxMR0Rus6tzZ/J5JuPs0sw13g+ESgXSseV8DkrCjrfUtr4g744j8
ltYfo6r0nU36GnSL4aXOan9oTBd/zAVo6vYHX+kmsSXi2+rhSQWVeRyYpiIeLYrWzWUM0T4K/22J
aGA64lQ0GFIPaFpnNaF7PSVb7kd/Op7/XwayJfo7lzrMzqwOXaV4aPYDaV4LyKEwyA3bqnNFjNt4
JLI+ws5Kdwf42h4gpOHhbg+oQ/X9pLrvrFVBOliured+WcbHHu8pMlI4bfH/cXZlS3biSvCLFAEI
ELxy9oXuttvdXl4U9tgGgRCr2L7+5vGTrdscIvppZjwzR2irKlVlZfYKbCfly0zeiXsKTBS5z9IO
GH8niGc92BeCLph8Rtk30QfQ9F+HXMvPAkYXyU91qfLDgLddAIXjyVUrjmPJKJjCAxKy7qgPaRbT
JPCPWn2xO+uVoC8CBJ67mdv2Jq3HJkqD/Enxyl458IvnxIip6K2NOvV7ZPhACa8btBOzsdkhQIZR
9a7oYz02KgBUx3nyBNp/kdS+f0AXDDozoqisTJvGZxVSMHZ+yBEr2pW6gE/9Y1mPvzy0b78TGhQw
598r7YkU3KisQDk3s55Zp/ooD5IfE6BtA6MHBRBwtBpsL83KMIK6L51kmsFEA9okemotYGhzD0Rn
HvxjzOqEvtizM0bTkCfb++u4EMyYugXSEkltQ40lttpJ7zzItJ9aMEas/PpC5iEwoefoVZsdL7C8
uBltsB3WfjSHDYjF+8cOuGAZto8kge6N7UPmMn+menZBLqemSCRqLeq/rd0bpsRUMUgaVTW9jU+A
OsYGmRYrcrR7ngP/vwqZLHiFYCMz/iPQxaUBaK9X5crICw7HRKD3hPo1ypZ4OQ2gorEkkNpJ0j16
BCaLFmx+5zC34f8K8yGEAKG0DN2vOSGfeOngXeocROqewRt9/4ws7qLxQvMgGQCC8RENtsgCFEN4
5DzdB20CfJrzaUR7/8Ye/K+5sPZ6OPggKw3OxKNrlm3hUpgI9Kbu0qovZy8WpM42uvcPPOd7JfMD
pDW6Um3coP1oEXnt/frQwcrbnv5m29BUeKFC7MTo/ARl4q4twpVTfXPmb50ow/bocJZIviAtC1nu
cyjoh2rWe3KzsNr91KTFN5dNX1bzlQsQy8AEpnuWdpwuL1k8JvLZTpxwBwLDISKOquPBBeOwZGAh
LLz+UiqxYf03z01eRxeo/JFBUEsQBakM5WeXcGy/luBM3BWKbavJ+eyFQbvhffWfPbu/8xT67j2t
vxC42XM3dOgK95Nq51Gy5i2WFs4wbyKxrSLLXD/mUC6BiiAFX/0IzuHica6qXZ1bE0q6Hfih2YqX
WBrQiPmkAyV2lzM/roV2cBrQ8AdI1pl1NsrDUyWaU1rM33UBabMZoMW1MPBtjlcWmDj4/MYDFAw1
tqz2ounBZ4/BLxUGqFyUW2rVn0rnm4/wz49px0FXX3xhI43nfvwQyGyOOjFf3XaV6OR2LN84ribu
HdUBQPDD0I3T3HqBBTonyt4Bq4SuH3KgMzlkyj9Dljqup3E3M/Fc6+kBb4z37YGJf3chQGJ7BcFz
2fbqCJTyey0c3Nv011SKz2Wp+wiivdGqtVowFyYQnjiooEPkw4vb3mq36MQHuQZh9Q4PdWtDQLjk
5vVlQrPOfeO4NJxhG3maQIkL5GKxg7ASUXG7ufWPdF7xPI/ZgVbzldprL8uF42yi24Hq5jZIOryY
1OORzTdreyu21slHSRw40OG3Vurb/XktBZQmyH2ub7i9cAB5VRG+TPZXLGE7BGeJyi5H+t510J5C
xcvqk2PBXZqode15KD35pQeWJPKrybKvMgdDYDnv35u48Qzzo11eBwKEHpfUogkQWi0I5wUYED7d
X7GFd78pXlBRJZtMheMl6BR7hJQ7Aeogc5BXCL3JfRdLNQtM9Lhvg5qnYa5zyWkZ8zLfkWE4pl73
4qfuetC7MBcTI45KhfQnVY0Xa0DzPu5v7kU5tarfzY1d4P56LZ0wEytOfC5s6koKDdurVkPc0/Dg
qPQIrNs21fWh6igWMH3wwo/vHNGIlSypEl/wAItng0W3AreM31z6uv8kNDnWCUNDSo8UkfVog2T9
/phv6xZhwwwDUc/gvwin3oGefQf6vNPUexuUbqJRVYe6+Vg4SbMljr3LQYsXuVU8TK9q/Ob51c/K
+jlOoHhGLhqtNFV1kKAZiQaE5+9L65iw83LMA2jXcP/SKP2QpggqpE62vPVgLD/cn/6CyTKx5Fnl
UKrK0bkw9XW+pRZt9dWFihgqyZtGVBeAv5+aaUUXZsGE/NF7+CsUzkJuoyieMzTd959Y4X61siSG
auUVyaU1qNvSi/cPQ/Vfg1hFBzha4XmXBmCiyE7yh9QrPrSq33redLJc8Sry6YGGdrcRdN6O9bSy
W4sjG9EMQz2uSr3Ev7RnrwGqaJhiEPHGaOvetS5Cw879EcIgDMN0QVpkZdQFS2ACyxuPZLJlNr2A
V+NrosReU7hxsva2WPr5m1v9azW7QlhN7evpgm7rGg6tvOkZ+kCIvE8rCZwO7N8R7Bn5EFSVICMQ
NhBhGod9lqYXaCE/pm0GfVY86OmQnJ3K2wKvdpSg/L5/9Bee1iZ83B84CULeTRemcf65i95x1Lv1
SoZu4aybGHCrHF0+TcV86WfnZE+gohrlIA8sFyoaaq5P9yexEN6YEPCettKeETpdYIUutfJfJmHB
VKlrqyEOY9efizVNktt+vBGmmrT2maWrVHk5vYTznqcQHAPD6Wg9lmxAFL3WJrl03IxkDiJdrmjp
OxdR8WnL/eHVB4YMTWh6peq2NIARY4xowRwL1LkuiUr2+XjjAZFnGXgrHmxp1w0TEKBJtpx4B5L7
YdzwKfjP095/udOdOGlX6wv07Z0woeBhP7nUD6hzqZhzlGV5Rv4/CkCX2WQ2EjnzfpDumUJBL0j0
OUmbvSL2rYjarpjxhZNggsLDqWYB6jT+Beren4aO7y3svxtmCRqFGaDpK5H7wlaZsO9CU+bN6Ne4
JKN7tHpE8D5oyvTP+xdn6deNUKMvKpYnamAXO6VPEH9/HrxuvYdv4RyYeGslZn/WCXMuLfIdtA5e
28HeAJb90mcrSY4F62XCnlNWQk+hnHFT/KqJ7KEE16103+dUTKBzIukckFY7Fz32F7sbjhpEQTNZ
sVlLS29ecijnyHEqx4vn+GIP2uv2QtKKb8U46uP7dte45gWkhmoQtsO2gzIpBI4+qR953qwlEJYW
37jmIYLsHrj2GeTA/c+iDcGUvhrALNwuE5XMnSKZBgSR17Ktd6p0TzlXryC8Bz4zKcsN02xcuWAL
h9REJFuQz4LwMUYKKdt2QQv/Xvk/a5ainZHu37URJvx4Fr5E/94ERpgsfB4nckhRSls1EUszuP35
39EJm2ZoBbT4dV0g49aFj6wcAFzKT5A1uD+BpVr8H5jiX2PMUufNTDEGVQ7fyOJTC7lLN1VgyIew
GjSR/aOQ4lspvwZFGDnoT/ZV/bIy+IJ7/4PY+2twnuaAwlntcE2QkNkmdly7Nz36XRX88BCzW5d6
ivk4RS6KN5UHoQANcRN3+GLP0H0IuqMT9OPer0Gde/+Dlg7nzSX99T0EaVynmqzhCvUh4M8IPzG7
Kq4opLYffJ7ZwC261crRWYqn/+zI34NRrsNApSN+vtsVIvxQoXwFeBc2+qHjGjw1fPohSLUXs3WB
Ht3r/TkumKc/n/PXsG7TlhJ6v9hwArADOn835WT/gP7BSgiytKeG8ehrGvKq0P3V0n5s5afQ1Q98
bPwozJNPWo1xSj+/ayYmWLewQjuo8qC/+oHaNqJ5VHN4BQHN+w6DCdQVNOgpz8l06SGsCqWw4NCi
zW7nS/ul7OaXnGTpypYsHQUTiwssSlimdetcCnDM9s7GRvsXAup94Y+byhJ75ge/ndY5ZqWMs2SV
1OfmLt6IeU1gbjI0ZTYjd3cBsRQuGE9AwsciTvmlpAXopwkSsm7wgTWQcZ36c0vkSoi18Cw3EbmB
stPZ7vkI7rZUfmE+SH+DLijRwAGtaEgbQYYrYn1KPnZQd3zSVjcH79zUm8v76/RnXpoDXzqqq8i8
70EGmEroh/2pazPv4I7ug92VK6mHhXtgEnxTtAnYECpVV44qR+u0LAKfOd8iqtG7LlQSXB3jT9Ws
1jpv9+utzXT+nRnjYajmSZTXcALjFEigVL1zi7i5iSLIL135g4/DsShX3n8LVsRE6crJRVEYLbRX
yypjPPmdE52r7FAl4NW4f7uX8nMmdbdrodValkl1zZR4yVR3si3rJW3oFiB9cDvSD6Rv4yFhT342
rWSdb471/9cQXLr/rmE1zLl2q6G6IloQmzZwtmEBMowCPYzv44sAP+i/QzhgIs2oz+SVNTclI1ZE
PjJEVbvaSvt28MZM1K6fWHMtQAcMrKWmR916W8nncMVpve0gQVP179f7JTRYS53hx3Xxq87Dz/Pc
NBEdxY0l8zfYDJu13X/7gIHl5t+RVO86me+l6mrVqtSRR3P5HSi673K05p8dT3bu1GU7y5X+JWlB
XM8I5K6T0FLQwso+lNrfuM7EQGA8VHp3/0S+faPBk/HvJ0FTL3R41xVXQMbRfTUfbNJsa95uIc31
bfL518DK3wdTZyZXNp9mJD5IWFxru9knbfLF8eqTPZcbEdpf7k9n6bAbBiN1WDbZQCVf25pHZQWh
XYh6b63C+rxqJf6kg966UMZDheUhsEl2B3OLlLME+6zH95NMNxAw6UMKca+zza+V8NB1G0PZNMLI
aFvc2CkgauJw+xcWVBTT9nUYPoOQRrYywk1s0uHGqEvRHOPrZIP/knhelIze7X8C5+xFlN9H+Vqv
Jar/hPNvTcOIaSyNulctcBhndPiCD82VhwwNXmBYRudagObOPYTyIodmh961DwItHtmURY0CKB9J
2qa5umssdAtWEbjqfw9hDxmIwmfIgJHxwUL1i1XI5Q9/FqHwXt0QLtvxPvr+sHLj//AIvDF3ExMM
mfUgzMYcfqzr9DGpAu/BtYvhCvGYBsAq94HZqdiyBiTQTiXRJM3x6vVqe35qBqbjLmtR8YegzEny
/JdFggmUYKw7dY2QxbbNOT+HFIA1MDWGh8GVvN2kQFJceKZ7e+c1LZgrMgcYwIJqLKcLutLULaZt
Nip3B8jmtGJw3g5JwJP777r6SredW1nNVXZkOwwojMgkcmV+mVi4QdR/0pW1Wb0YS6MZdnSuXTWN
KL1cOaiFw7E6as/dWnV7oBqBuSVj3P0Nt1ba6hZsqQk/HvOy0T4aKK5V7sUTodtEzR+mMHt+lyEx
Eceqzpp86IrmmhECGMGDnNpTkHhHK/1xf4Cl1aL/7o2uNV7CAQawmuzKibcTTQRO8VmASpnUOzBh
Pq7uzEK3GDPBxn3tdqMzEcwmL/eZDQXa/jMLgm3W84NwjkmWbJOWxi3t0fhpW2AoIiCsZ+OGiX4l
uFp4lDMTjQzGh7yWadZehyx2msfppin1QutjxqrY1cWmzueTCIpL5U+/7LW81eKohpVLC6SmPS9p
4XPQcKvaryA+A6UVPXsj+1aR4pq5cl+HNPahr2AnRy/wVg7ogisyccsk7C0X0Iz2GiYyAq0+Urvp
Y1oH+8SrTvfP0JLhNCHFNYPWfWZhjD5le+apK/w5Hj4tHnLTKQSUSvm3Xqo2ghjw/SEXrp2JInYg
lNzLeWyvbmjnuHPlLvBLAvnGNWzNQjRmwn6nURVJ0+OY2Ck6nwf+1Vevfjc/JFNrn5oEefn7E1no
WYW2lnEBPZ5WIcDw1xvxK9jbTjXxTlZTofKDVIXziCTOA3il4BfzCx1LHjVedkBeDPmF3GcRQCrv
66NkzIjB5rmqocXtVVeCboogFxdHhdfZtR7xgF55uC0E0Ca2d8wQ5Xogc7pCdumTo+w4rfJP9xdy
6ZwbIRcf0O6VjE59HaouElShZntlOIarFKtLJ8KIt0r0b1Ed8imusnqsN22joSpgKzsIN24WyH7r
Ug/kfl65th9LAxo2Y+iL0mllPsYjbfUurNu9wolH/zyayjQpdquyngvBtwnltUhTcGuUY1yjQYzd
REpmVQLHFYvmg9sEZJ26eclSmJBd0A34N6VpzEklaeSP2evgMKB2IE3M7foyt0Ncy2yMghyBnhjz
r/cPx0IWiJmIXemAyKmdgyHurOAKzp2zX47bwUKaXA6I8YJYhuBAEgF7aqsGOnNppVaCn8WhjXgE
RXa3VHbdxxCC/RGCTH+owmNA9NZtrX3Tpt90Bux8oUDRwstzBXmp+3Ne8OwmrTT0Rx1wPYwyJi6U
sSCvN4HZOJnAZcovTVEDpNGV3meoqL+WU/Z4f8zF/TVsSDhqEII6voyZ6yPvNG4UrbcQtNpkEJBA
9pV70dzg6WgB19o6K6MuXBTfiGGczElFGlAZJyFoL5Og34gu/aIaz458zp9zWzzdn96C1zHxuiXv
XJqS25KCD9aCzGPDEryY6OF9P29YmMKp2zQQXhGHIdmP7byd++6lGPsVV7NgIU2OaDBalKj38yoG
Ves+d9kZ6HkIKQbFf+M7uYGYCY+1Bp3ZrewqMN++lmzWoIQSyBrIa87qg4djuFrAWXAlJvaVlZ5T
h8ot45pZ28bunniRfn7XPpi4VkdCkpuzWcWZH3wDewvUJGV7zleBpQs308SxpgEK/coJVVzx7tjT
5qlxrR8gSvg0gUk56yGEUNrnoG1XDMHC9TCZm6cRxTOg4qrYGoJn0jQ74ULTVExXaxC/xVrWcsGJ
mAhWyJrxP6YudkfZAS37WgGI2Xh9F829s+tRVT1yK929b4eMG59no9SS2GXcS4CAw7ba2aWFLrJa
rQywtGZGNNGAx3vK5IA1K13khZKPQNPVUcHZEfxHeHhv789j6SQYN76iLQk9f6xihOnbwFXhts+7
eICYOkQ5QQHAh+0gv4rW0iveaGleRkwBYpJONRnwpVPfTFHC7CMhTRmFKTv7ddNfnXKNzHNhJBPN
mvsF7+12KmM3cD55SCXeTp12pm4zELGO/F0waiacFTwQogaiXsdg1NEnJ0sBBGulvg5B724Dj63c
oaVhbrP8q7Yx+WUCAqOiifO0B3mNFcuERqWyjqP3+f5RWPAtJtmxBNRgnDvaxF3auZHsQUraIIMR
QRRnjXRoaRK3of+aBOlnUPI6XQtazksCajjVZ8kGTXD/rfJzLL1zTdwpdQfQGEERKr4lJQF1QPeK
RITD01+epgpiMmw/uFrgT/mHGRU4kFucaZCuBAJLEzTMwlDZE6YDtJKXWsdCvgKldQbHxcMqtdaC
kTNhqC3F8s2l28ZIrv20xO+gneHZ9Hly0ms2ex+9NfDD0kwMw+AWI+s55M7iJgEhaLljQ/i1dsm+
G6zf98/bUjLG5DKWvS2SNMVpSPriDE3rx2kIPoAlaar3MtRg0Cn8k1cHvztHRwHkDDZToH/0Ljrr
8E8rAdVCNzAzMagTjJHnaLuNw6pp9ll1mll9JLrfa2f4mDTzeSposK9y1PWSbCehNsl5vSMCxLtk
VMeZQmi06m7Me0ebXF0r7SEq3ZX73J72SVYflPBfV9ZrYe9NImQe0KHqXaFjZCwhGax2EJxpQbmR
jN8V3dck2QQpODeGDWNxnX2T434u9WtpvXrIaNfNafUQLl0yE/dKVW63JUNz+YzONBUesWnhvpm7
k0fGb7MDhXSezh+nromUNa/TsS84KxP1imYx5J8dUcc9itdgNNkRJjfgyP1WobtL2+IDKbPvg+us
uKqlyoCJg53C2UVqMqxi/LWM8oSle2GxB7c+dXUSEdvbd8ibo2gRQhet97+Jvp+jugp5hAMEw+P3
KIb43Nk6+ueYh8GKz15645jAWc1pmQfVLY6m7BDY7bmpsk+FeGjIzgNhqyLlQfSfRxI83z95C30G
zMTPjlXiijqr65g6rX/kIzvWQ3+wIZ6OT3nCQuyakH2tJ7pPyrQ6TXQarrnt/eeAltwF3YDbxHx4
FPk+K24CEdVuGgt+fOfHGZESQx7Eb1FVAB7lPNA4+0GD702LVmrqxC5FW+dYg3jXre0IiI/f4N3e
gpNmH/L56uSbHtru8uTrPTQFY8daq28vmhXDfE7pyLxgGOs4sEEwGKWFcwwt8ikvy8/KUgc6Nvu2
Dpz/QlaCXZDPrx0Nyg16lOLc65/SFolhrxhuWofTQ2F5fGfDV1l9629IHjzZaP3rkHYTdZp9uL+M
S8bFiMtKj1BOSN/EIUiL5kDtsyw9UbvYuXXwMdNWHa366IVrbGKAaZuTMekGhDLDcB0G5+L7EM+y
uiMJ0Guv8p9CT89Dt5KoXRrtNuG/Yg503YS9reAxmd2h3uMhshkPiazxuLX0QXv8nDl+tb3Z1pXQ
fSnhYqJ/VZbqZqwwZOVUu5S70OzyXwaEuwObPiPtJKFVXm10Kq2IzWiIl6QKD/e3ccFtm/TPPOxo
VvQZ0qYhZDZ9/lgM2UNpq/Oq8V9aTyOGs0mvQsEEuXoJg3od8cmpbpNk6wbVt1kzPFZyHfGStHjh
0ZWwamlMI6kDICZgIX0DyWUO5ee8iTTsrzc8ByM9jKQFsnD4nK33XS75NxNDzHsndEEgEFxTO93J
1AbNKMj4y/4CHbTHBIwGIdXfJ+AVS/U1pXQ36uDH/f1bmqlhzLy0QGJsHoEzpXrXt7gQ2pOP4Bw5
jzxsIqno65Q7L1W5Ji+8EPX/ESj463rQsAKSdkCefcqmrxDb+VBQAHHCNRe6kCT541H++vlhxuXL
waFynSxyKKDK1I47kKtX1ZdqhCZX7n4CnV4U/JLQ9IZULEKWHIokbjaLlXfTwvxMSHJQstKyiQ6v
PC+DfUen5FC0GlFLO+uVO7cUJ5hgZEEBYbW9ScYNTf4jXbofU6riKYSySsC2mZttbrrcfd7swkqf
IWWxBW7LFenBEjnI5iGejaY4LtEh6JUrC397Fr5R2Dexy4RR0NH4s4T/gb5KU3hHNZUOFDsblOCF
u8lmV62EIwtb/Icj7q8tbkBY2E+VkrGU1oF1/TO0M1/u34alSMcEMHcOoy2oGWTcTTUJzq7jpdmm
6hU76skZwMcu64OdFuJDrfJ5T3wr2MugX3kbLNhSE8CcltaM1w7kTKou+5iEkIpNUn6CMDyHHiJd
Q7IvNPSj3e1fBxUICngTKYs4sYB/KAb/IJSzC4OOA6Jg7ztWyCjwjkF7QLzvj8416AvwGOQgv5fI
2E/hTpC231bVyLdN0axl7xeYOdgf4/jXvpYDetyrEkntIe30C8C40JxE5+G2y8pnFw0zRJD+BMa6
IRKS4XwzxaaTcIcPY1p9GthaHXQhMPnjZP/6jELLHAxDSOj7CQAxc34IAnLR+dSis6o9Ax3mghZo
2q0cuCVzYYRBuMXgc5kcJNhHHzKbE1Scc2tLfff3ULFuU4Teq1+XZwu9MVHJCjBYYIO+lzyG2rZT
rcTbCx9hYp+7cJgEKVoZ937yKyXVC2XNvnJWcJBL4YmJfe5R9ILiTCVjm9RPDgHhtm6nn2L2DhYP
NsMsdwVUuJFa3zUOv4ZevwIMXrhPJhDaKnxtJ3aiYjreaMjm4MiK+uxgbVfZBxfcpwl6rpJ+HoIu
U3Ex98+CoNkA/OrgFwM1F6jP0d+cb+UaAmDpgphA505YfR0OtIhTiakAWUS7jaXVNrfSI9XegSnE
QK7zo6qmoyrb42hbRy1Xm4UXLoZlBEVDGSboLONFPGj1X4aOsF3p1Hznaq/ZkGGQoAQaFAN+s9iE
eXPCtZGRyIBXFnX94KGlblN6lymkmwEk40musm06r70mlrbasGnAe9gSPCVFPJI8En332ac2iRIi
f4fzWup6aQwjVIJy7EQ5ON8R/ZFPDeJNhSwAiE42NCQrWJ2lJTZecVmQzQm45MvYmaGBMrfgWdRB
ui+Y121toUYIcIWAfgMWdd/8LHhtExU9AJQM6oUBscPUfUzARjen4lV6cxjxPH3sArESsSzw/oAU
81+f4wrihQVI7SE/VdcX6Kqg+0dDL0aUodpinvXzbSFL1u68utiRrv4h5jY5Jh4hl5QMsA4EApRQ
ebV3mdRlROdhW1rjYbKgVozcvj2cw8ZGa8+0BcjvM69vUJIm8vNux9K1rt4F5Ao6Rf+dhdeW1jDX
vYrhLMMI3JEHqryT7UST3PjER5IMmgPBF6uYjiAC3iSdOmndII9I3b0txa/7m7ZgB3wTlF22vNWa
47B7YwnmG9IfRf8H8zeBHSkbuy+s+wzvjSsXQTkangUtrwNv2EpPztv3wDdh23aX+JCsrIqYJfYn
lFcOISk/aB7sLe90f4ZvH0vfhGsXIaPF0NpFLJ0B7XXOAf3hP9ox3EJ7Lq6mL/dHWcgH+yYEW9ek
ndE/CPk4pa0nYafQjaFF/RDQyd5MfRkiOBJqG3bDJrW5uIhGJBHkgYARrtWDqPFm8Oxyf/9rluZs
WLA+UKgOzJ2Mx6z9hWzvEef5W5DVGwYg8GqWfSH4800i5VFJkKzlGEYyJ9jqAtZL2huaq+/wxx9H
2e95n++Y222YJZ5LF9KlVX5xmvEhL3K6g0XaO44C8b19KrPpXRG9HxpmT4uwlkjdSRzo7AGxB7Qg
mu77/XVdCOnR/fPvpW2zCoqBkHaNORAoaJLbJKD9bMGc+sMh+uR6wabS/re8K1ai+KUBTVC1Gtpw
7KxKxTl3wAfIDmnpPJVDciDzh6CGv/ZQ7YYF6/wodxy5soYLt9JEVvdFzxuAfhRqqfUhb5Cw5jO0
NGWZHkLuppv7q7lwSk1gs1CzxUpe5XE9FDsUhjZpBtZjazhDrPjyznjUNzmV9aSzgFl2Fqs6BSNl
jfx+ljmgH3nfXTMhzATZFp0zwGHLW7jWz+WDm9ONN5GXxG5Pao0PZOGd7ptYZoB/RNWyQcRZbl3C
IdRftIswqYW85NFJxgvrAajjPsRJc3HkifhvsEr7KZxnaAem9hwNwSxR3O1PU1J1T1ObHd+3i4at
QQ5w7PRsixich1Gitih4nRvmbXQOwjZ/jcHm7WDGN7HPHs+mREBZEn7ixfJZdpP4u+hKHFJO54jg
NjaZVaxEGEsH0zAhIbqLFJ+0iBM0Aswcj3aXOHiq829DY58AbeAr+Z0FKno/MOxJ2ibS9/JZxJDG
Rs2lAmPk3IjioFqy8drvwGP6Via2fKxPfVvgZkwcRLJVf+5ctKTU3dma/O8NNJBWPujtx5tvwp07
LgOI+iYiRv9LZtfnvhxTVOr8dmVlF55vvol11qmLBkvwscQ+fxaT2Df9AMGz4Xc+94dEZCIKM33j
gD7pMXhI+5UU7FKUw247/dc73ALkGKRtQYncZ/KjGOdNOHtfq59dg1TlCBHS5iycfOd29rVnUkZe
7mxzuK/7N+Ttdx14lv8dnMhQTk6BwfsR2FOY1ZNiEDK2P4XOxyIk21qPMeHVCmJ9KRIxIdFel/oj
qmhVDBXwk0/oeOlR6Jwr9a0MeCRnfRYdfZybM5qTQQEIQRPEmfLQiuHWNfB8f86LK2488LK8Gys+
tlUsg/zRS51dW827YcTxlUMbo0HiS+66G1+7u6wud2HuXXwnfFotnCxcYRMqDYsPQi0vLGPP/j0F
6RhRvxGRbMcT6MLqNer0pSDe5EDOm75qnUFUsa2cA8LkmUe8Lr54bHiyeHYZdXNUUrmb2iE/E5ek
MNfkGtriXJLtjNzM/cVeurWGvcpZ76segk3xzSvkabGvJ/chX4OmLYV5JhUyincdBxtdEnuyOEJ7
60MW5tsOOtwt4TsG5ttpmh89NWz6HJq+Qb5vU76xUPJzmumaBOFXToMsQtp6tYyzEJ+YkOupHcaq
LXx8Ee8fK0+D1rt5sftyg3Lou5bURFozLTVzIB8GcUvvhbfNg8jH51Vp9oXTaeKpE9UmJdD25Eog
4rapgjbc1zNBpRXlmKmY2n2i+Yf7E1kyB75pfUivSwFG06saUD60Dj5Cctt5wt9ldEI9EYVY8jLV
zyjoRuhvsd1+k3grSbMFr22CqCs61hWqaeTKZLv1wcNf2l9v1S/qVRu3kufy5/1JLp0Hw9hwFyFN
ICR2awiOzeSeGO3PqY/LsHYJbr/0/yUJ3wRJg6eI921SJ7HQrRW57lxEt7LI/c9fKNn5JjK6Rkqz
9zORxLp28m0xFId0fJiFbnYtWLjTIqujKekfwlxEtWhfepRmI67qlTf40iPDN+yHQwZr7ANsE7ed
F1+i55ZYH8Nw508J8Bhfam3Hc5F8JMlKyLhkNk0sdd5OfWDrgVwzSqfvVZKRjwKfEKUQY4uQMH8t
E7/7XU3Fcy3yYts0v9KE/fLA8xcxLtmubMbfs+ulK1HJgv00Ydf22NvJ2GoC2Ef1vU2Tp0S6u9Ub
uHA4Tai1o4ek6KoUm1vS/lHXEHzUJEAZXYUOzKTydyunaOGMmsDrVOASFBQD1c6Z0qr6rxgo0khu
l27Rzj+eQLT8cfBmpLagmNxGwMR8VnYLtlyrkFuqJhaFtNjf/5ilbzGsjg8GGfU/zq5jR25d236R
AEoiFaaSKld1dAf3hOi2j0klKgfq698qAw+wdVstwJOLezxolShyc4cV2rZB1BlNOGYmzRik5RR9
/ceXVvT6Hf/I5iT1+9iQlXE2x3IDu+i7LK13ICzAGW+ll7l0Iud4bG24gwlzH3EZCw8NaffWQivY
f4Tpik7H57I092OMNqpZ7cmUn1abVQsBc64tLHnB8rLEY+M2C8TUfUsZGrW+kb3WsozKwSoC95q1
/ds6Wn+vY0ehLcnEwM9pmh9S4eyYhIadXezHNebm0peaRxZrbGLEfQMySjyC/G+UaZ4HtGpPradW
bril0zuroWjbxnwEyugcT9Q4TXb/bsay3bdKeiuNioW3mIOxnbxvuryS/Dx1BY6SeHKoRl5rPfNx
XInBCy8xB2KXVDZmZdv8nI3qYAzGYUqaizem/xbh5orCWe45U8wx5gPw8Bxz9qRack6HaWWBfgMS
Prke5/Dr0lUy7a4/H3yPl9oi3Yvy3IBYJjxxBkjw8+uVz4IGcBD4MwJKNNw5jYpyBr1Ukpnwfyia
IIa2ycYGoAPurVYdoXzIV7K5hXxrLjUs+wFi/74SF11DvGrIoKwOUYly0C/cGnarA7yF0zuHb5NB
jyCzI2mkRB9t1/nVe/JUuUPgdc3bSP7T7cpuWbpA5+rBjXTtthdwep5Ucjc4MYaexYHCh7AU6CI8
yhRQRdZNz1O56xO1tUY/1JPxUQu+lUazcuEsxPg5nFuzxoGll8/PEHYPiwGd0M7C6f46Nv2ujj/b
UrPQkVWMQrL4GuSLDI3IrGr3hdvt+9brbpq6HbywL1Hglm3GXmM0h3YVvNsCpYo+KFN4PGRQsmlI
eduz0rk12xRVd10/qQoG0vnom7A6hZMAra13XjjfSkxXkh6qhXUHDTe/FXeWiXZ8AAsYGorY6wJf
cPhKlSCY/CxYbG+HmBuRW9jpD5U0cQo/6LK67xIF6IDKnVZA8cXufsUgO7w2KI9kX7hR3mcA7xNe
29tMeIDMeKR7l145bdEfgPnfkOe3UJs2uqBOzdbDJMipMaW7yk/nKSpJkTxPo6c2siX5pXDoBCEs
ywpz7RUnXQNPwDICc0h5xegNGNEMjXqTmcAAJzYnSPV1cQiLzj4ypJcfYjRGjw1N0HFqcSQtndW3
k9L5qxj8NUDfUlSbheYGEh2sog4/mxXZcS97HBkur9XW7m/NzU/2yBz/Tu3GadHrEJcieUHbyorq
oREgg5KbtOugxtHgOlBD0CvAtOI4ealSlDuiy3TA3WwK4eWFr1XH73kDzx3b7wK7BE8J0iFm1Bn+
vSB8B62foyoyqJkUa9ZCS6d3joWnGXIXi9fICBNv23A4wjfNjncw4MEk0vTgvFtOgd+/eXZ39CmE
x5F+ePeeI0PL/lg5Xp/XM3MQvAQ5orRURqAtP8ExoX8iSbszRvtZ6vTZACzm68cs3Jxz0DvkgcCS
MEsCSAM6w5l1pmj4yKbe5f5aLbEQheY496G2qmpkfLqUhTyPokuLAMQfGET2xWPJ6M/e50huay8w
0z4C0CFw+u6x8iWQP7nd3gCU9W9eis4c2c45oUSg13Zpq/ZQcUBTPGbvUHwHvS+2dlMZMJBsV0rr
pQbbHNYuyziHXUsLS2VCjqbJDrkY9k463GWoUmWj90ya9/7If4qm3lCo4f7WUVqzEl64Ue1Z6ti3
fu5MiUVgfCjcoHWH0ASUCOgNOyC0JjvbW7VSW/AOBNji7zQ1byn36EDIBQZqmcvL42DJ70xwiESi
e3urFMXh9sPaZDYI03n20tu7Ltm1uItI5T4msH2C4BgMvl0/kKV2bouyh+Mcz3ZW/zzlz0bnICQC
vcZBfZrKsOqP4IRgQIRUeE2/cwFT7/x+uT9qlqzw+0xNglyK3gPF2jKrMqCGvU+b1t8YdnJBgvnT
zLL/MpKrIJ0KeH/65YN/TVia4T8XzkmD26O/aLcgnLn/ZVIRP/DNLA08TttoNFoCpWChf7BS/htR
FA3Yv1e+HG0IOhF/uiitxp0tVRL4zlDvc0HXarklNMdc1Fr1vq/d0ZwuTecMQT2kO2JBaLJRXehC
dYgd0vY8yVaHJtVO4JKi26dDnYQQ+tiSabIgaKU8bIBDDPUuCxaHCKgB4LLjrussTH+HGrkQsfv2
1NiZd0fce4Vm1AhNtrZ7+DrK/cbGf3IPzTHz6N5UsZfEEwi13iFHsRtORh+HPnM/+jKvLu7I3G3R
8YPj19nbmEKjxCsjRdLQcQeJL+zel2SMLGkeDQdCM7UH1bDE/F5QsmeTZ4asdr8Z8EcO0oTGYd97
xS7PQHTsIdm3/folFu7qOfje11MrY7/AO1D9lvf1KR7pr8ZjK5PspT9//fc/9r+ijjcIuEVfCpK+
o4zubPleje6/Jfi/E4Q//npGJnhvWnK6xDb3j5q1LPCGsgwhcsPhzMOfO+WvwKqWWgNzfL0C7bxs
Glw4Yy03qn0dkCLGUCmNZXyTDXrHcx+mZ74IStWcBcuDVZ+exUfPoi7BuROx5U4XWSFfnIBz2JjG
N6+JT2rqboa2+mXgOtwi+AZqkIFt2g+ksou1Kdo1bftsm88CcVv4Q+1NzXRJ0G8PUn6C86qOSmF3
Dzbf+iTditFHAkwy48I8bw1k/Dud++y5szRyMEy3dJGoXGDvmEVxBwfkbKgDixATanvqMQacMABw
F0PnWm3yVAaQ756CmED0zaHdU6z9LTf1LtEe2RZJG5FaH3vinieSfON0MhEkoCVgAHR+L2Lj0W6G
k69VjnS/HCLdOc+g/gLr4TXk3qsN9Oh15poBuLITaE3qkFqN2iQlsfNImiqATgT+p5nWln0hw5mz
AIQ5tgVGEQQW4TRyYxx7Cm26mLqbOOtDgrAnCUWTLXf25ei95NN4FkkZgvJ0Zax9HR0W7vs5S0BY
tWz6DIncRH/CmASuytVLioFC6pT3uh83Xz9lIUj8D/BfGj56wzhahpmeW57sW6+vAt5YK2+xdIDm
cH9o33u172XWJXYL74gKqA/iCXQGp3ufJN3S3CxRU7Hu3KD5th1ZE7njAxhJL1+/31Lm//vf/4hT
jJa9wzxtXaoxq0K/SyC4W0RX8B8ucy/eAO3XwLAYwT7WgR0nH4nBor6t32JZpZieGCs31tIcfk4P
KO3aMfp2sICKK3d6IDdMu5fYpBFMZ04FMY5GIfB1KcECYaN5mPJ9vQTX1OGTs/w7nf1jBaYqc3VS
dNaFaHEcE0+gOSF2zM0f2/zXkGJOKN59cAlWWsWLX3wWMqmtwaKsKguiM3EWVNwKCMg8Keyc4upD
Zt8gZ3q4WoX7XV9up7KPUrmmd7PQDvq99n+8qiY1NLUIHu0Cv8l4F6IVczNOsNPxxg0Z6p/GWpm1
NOT7Pdn541Fi4nnSlvA47dkU2VCdp7E4pOpkTjdkZCDW+ncCYp9NUe49u91TDrE3AchY3Kys80KM
mqP+jdwHXzwV9kUq9WRjWhT0SfuPp2aO+e94r0owhqeLF3fAxxZlmCbOg0aGyJW39YT46WLuB5/0
XxnPd3A6MgE59jeEdMeko5eqXBtcLXzR/yUBpKVf0XwCdbzeJDaHOdlwO3bYNG58KCvLjlQBON7X
J2Vp6875AGkLQbGqwmtD4GsvfQi7jwz6tLAxoidWDA/MN4+Tbh4tn3y/cm5Xh99LteWcHGAowrWE
0d2F1vkttIXL28mOXyY0lbaaNm9xLOGzXjX3bl5sJzM7VM59yUnopc1KlPjN4PskTMz5AQXzaA52
h77gYr4ITxzjnGwU7YOpBfDRZrdDfoybDZHFnS/Ey9i7cHhp3o1MbOoKUrxYJejwGuBtkx9N/581
rBVyC/FrLp4u0qSmsNIeLyDOBzmtGgA+ilMJEPO2N8Ruio1nk1kPNhuevt4Gv6cMny3FLIKh1LJh
/teOFwCYQsq0iHyh7pMh/ZEoOUWQmPuoLbF3y+pjKEd6aCfrtnP7sBaeG8ZZAx3vij1O1MG4ynpJ
RbkTjG4smsG1QsNvnVgQmRJj3gSuzb8VhfFReuALQEtY6HAoC1BCdhxj6cpqDnZ2yNXez7t8V/tT
BB1+/3tMG4DpIW+Ni62AVFESNtcT4UM/jIB15DlexFo7Kpwpcvlz5q4x3BZSkrnQO2+qnhg+B6Vs
dG80ICnQ4Q3AwNz3cXm01uDjS0d+lnsSx4lBi7Gtc2JCO3mERPDOgp4g8+zdkPgAPK6c9s87ZWxO
amhLVjYM3sNngAw2Q6PBSHCCAvz61dniQvIBD2NcyX9cEg2NMZP1pX12ihKOrHIDwBJwYjCPYHeJ
622nRt/Xzvhw5QabcIoNXLD1jTZ5LVQOApuxUgl+foLYnHFQWbFC6WpYZ8xToTiyIUkfApN+RaKU
4wFCimE6/lNNy+bsgiIZAAptqXVuc3mSDrn3rSmgwxpu4PMdyObUAlPnjj/22jw3Wj+nTJ4UpRuQ
S04lvp2R0bVh9OdpMZtzCxovkfB8Fc7/70FQyiP4z0BSHNaAcryFRbEDDZX8NjWegOvhZbXuGrz0
bPvvTTPK2IH2rnTO8AKEIoo57Ooq+QnNis3X4W0BfMLmJAIMrjhxk9iBgmsdStYDQSZvGpWEyXiL
HhxvdiBz3tdipXxf+mazGrY0pTlOU+KcjeYFZ3lq0nPagexD5XHy6pXDvPhSs6gxchNDCHhunlnr
v2HDd5vr9maWPkME/kKIBZUVe9gy2R/GGrDAlbW8vsT/XhXI6v7+WLk/WaanS3ysdjdiAIsdQoxn
LCFcMY3+rbL7qAVLQ6evKw+83kGfPXAWUjCWkrrGMTi7FSBdILp6CBpmmMsxpPFb7I6PVpWdx3rI
AOo9oP/KvH9DZLH/YQ9oWEMZrXDPY6x2KrH7MPHk2gdciMZz0kAqk6IxhWDnqqePmaceSQMAmx9v
eqDav167zzNmNucN+L5wcnRu2Dnunf96D/0iate7r//2QnmHZOnvjaAKv3JMy2dnTH4xEY7HqBd3
ECbYZczfli6yFpFiAm7DssCBcBpMLLyV0fTSys3jhW9CH9ax8Fq5H1pDc/YsA6L79uOq3u7C/TGn
AhjdBCEUg7LzSGQ01RiRFfJqenGSFSVhZibvJgETuFipbBYCxlzxfCiVj0mKds5mOfwYIbQDdZQX
lY2gCuaR5is31QLIFrLUf3+xKUvNSvc9O+dtvM0sJGiyOfky6rvtlL3mBCiF+3qoHmDHOABBGfNj
2bzUst9NFYMyuUvsCHX1yjsvBP05DcCGW6wz+BmWGNCMGpqzgVf827afEwAc0RUQMsWfRmYFh3Ze
kECtkpoXtsYc5g8djrrIemx72OVSAM7sJmig+QLACcw87NargrKri4jFoFDKpjxYjls+WIZ7Itwq
65C3PkDi0C1PolaN7WaoCh2WfmKFwnRzTPIyurIKC2we9hv18EcuZvW8hAD25AGE4254lu9KyDeJ
4QOy1RtIyMUa9A5CAkbTsOICMtzASg7td9f1Nz3tfhF/vDS1/fB1uFjY4nPGAMQMW0NC2QNq7Qrt
XH2Tmu5WWPZb1qZ39pqp10LAmwukQwDOqhwU0OdeeTRK4zG7IT1lK3nEQpOYzRH/HawtS1sw70zQ
Ec55jm6PcuIdugQkTCeIU6R02Ckr36ICmiK4BKPBZg2HtGnARiw3mQ2BEwPWKegYWMeBmN8VFIpZ
Vz3YxahutAugRcWA3RQ1BvR0gIKhUfZnhNFh49gtO6ZQMb+rxFAdkon8LOv2Lm+t/N6gxvDMAY2K
OtRwDz7PeOgo9wFc0SRyiGmv7ahroPjkKp5TEbgFflBt2e45adM0aDiHNinbtJR9q+R0aISRQMQl
ecjyH6uz96UvOsulPEBIHFV69hlNcBYYCuIIbeKsxKCFi2TOOohjq2hr3dEzg/Fa1lRPeVmcU20e
0jUK9kK0mLMICItLADlNDf8YH3okrXymDB6fxTRGDkqjlItfHWrfykBv9uuDttDSYXNaQV3XKhZe
NZ37XIunpHcPee3wQ5xM/2VDhan2GIur5S6seeB/tO2oU0UdMeD8AA+Dr3/DwrrOuQcWVK60203A
A8WU7wSEOsrcyXZmC6md3qeruejCfpzzDlg2TrIrrekMJ4uTJ91DOXYQsCb6vSLqG9o6O4dyAGr7
m1U94IU4NqcbGHZpQa1dkrPmxb0q03PniEeOTnpb6AO8ulZCzdK+uR6HP2J3lRXJmItsPNeYskxW
ON5PaXWjTeOubSZYGEC3e5XpslRJzIkHidVVdQVqNbSF+Zln1nFE0wkjAnSb2scExqRQSyqCIcfE
k+RQXP56k/ye8H8STeaMBJaPDuAlkPJqUYk108PYq40Fh1eyExQNSDfd+PJi2o+eurPtDwPjeWOU
QQ1V9PyWguhRT354JXxYFTkCX5mjIEaNn9h7kVcRFJqD2vYiCJA15ppW1gJMhM1ZDK5Rq44O+Mm+
+GDqCX6JgVkY+9L8DjFRjSYDrKKgs/AAVIHJt/F4OwwHw9YPijyP/otbA9vg3irxTYoUzXEKk6yt
X8JUq3zp8y4cfbnBi2hvDJOKrLU5r1nxZ8s8y/o6OdapBhzxDOuQEIubJzceaiXpPXjVvhhe8Mtd
aQbtBHubjgcEY2b4QwdmnYbUc7ZQq4ir8SZWcAKEvjr+09fGJivGld+3MFdgc2bE1TTRNCYTim7Z
Y+2qkLMqAOs2TAu+Q5fmqs2abpUyd/xazaIHUbeB9u9XNuFCOTtnTnipOcHCCdapRdUGjoU+uBma
6Tvq2Wu7o873dfcTyZKgOtTsoYUNhUyjUgNWp0J8K3zckMGftx0xo1+L4Avhc06yYFNbmClp+dkT
5LVCjDuMfRomLttdu6boLfxCrhmHlWjoNo3ryBHDkRJyp6HCB/Eaqi4ZBVC3Ff4a7GypdJgL4jel
28kBikfnqfiG5eiLm+sZ7Z1sc+VaDWW6QZkyMOg1SiMgffFt4mQLTh8SZHGTYKdjrUx/JZdcKj3n
evkiMWOtueGfjXw8xW4Z9fw+A9Kc0hcI725t52KKKWK5G7jYyV/vlN94wk/O0ZyuYZiVsLmiEMrr
37pJRKaCWrYXRwqmxY18ca0eHZ6XhCXhFUSUOj+KTkc5xnI4YDV7vRKrsJc1BKP6N5wiM329nnks
CjpQoELjFVCBYatPvbe7wuav51JNga1HgHRv119k4WqZ8z8ycBpHtyT83Fv9E1h6kIkccNxIrO6M
xtxAJjhYlTf8jez5bNGsv++xntHGU6zh5xEWgXn1UOtX3oNsjqNs9AbYJkZ4DfRTn21GcN3yzA2x
SDj2OSBLtb4Q+Yav2YvplFjw4PUuXSej1rnKxaBpneQ/Vj7uQpBkszQTKENaSwB7zrhbkn4MBL1h
CQmq+ucVzls2ZWC6N8kw3FbwGNQJgKbFBb8hsUvMgurNFeqPGH89FhDExNe+EvcQQ4TrHhyMOPCJ
tX4gCKkZZByxASi0WGDsdsax+PoNFvJkNovyKoFdZMcbpEFjMEwq/llnnKyszkKpPuemuNKX2Kp+
fcqN4iW34vuaUziyr02WF376nJdiQ9QmtzDXOXUxkAmNYIcqtdb62gsfds5Kke21QV+x4iS42Yap
UQdWCh1jCA9Rgl6sHd9Kx93Q8SALeQCXzd0w4wfL1tjbn492QCf4e/8L3UkAMmqY1aXD0wSoDLU7
6EsaB8NyzE3saffq5fn1FlgKi3MKSiZGSozcJEfk2g4nG1NUJze/KSB54PAtM+29kgmco9R+lWW8
lDvO+SiZL1ItSFecbGjfI52BIV9Pq2pjjeC/9MeqaT/aavA3XQIRhK/fcyEF/x9iSto4CUSdzKNf
mpFBq3NSmDuVFqdCqdAExP3rxywVUnPuidJTD0aF1Z/SLHZ3tHDD0sz3I3Kiakp2XeEA/Zl8l8lb
arcp/FRi41Sl7rimsbCQmdBZSHJq24FuQm8eIZQcTI4Mxpzt4qELKq8P7Kw9V9fWMTxJjXUFmKXt
OosiOo4dAV+o6sRSloZDJsmpGeLkVDUAvpcQ4bwbaQcO7TCt+VEt5DpzeoWbZnk3YKFPGKzq4T0R
zT7J2meHV+9ff8aFV5oTIXIlOXy06/7kww2iKusTdeHX7Ma3GEefnKqDmMxKrFl60nW//lGzTcJN
bLOIYZqaPdMqytHYmiz64rHh4unuGdZBKwdgwZWWzSkPceEMSrUGOfqe92D4Jz9uD2kCpRNwbtwh
RaOJbiD9d3E9Dvu0jzJPdlo226Fp74ai/NUM0gqZyGBw1pI68vl9jHS+nNxQU2hbiodusJC8ZaER
FxIRyzGANR7TwM2srd02d4WST19/nIWbZU6s4KY9Zkpfj3LuZhCdGcLWLV9WM+mFm2XOlrDR1ii5
65Oj7PSjT40nt0tXPvbSvr3eN398bLslqphcTo7IG4KetEfgQK6iOYm/Zku3gPhmc/5DCjs8STkW
Z8p5CA+iYEBRTh/ixD7bHy3sU0Rks2YzkR214KnzmoA91JY2LETBOzFV5GAC6ABharEfatO7AFg8
uYKGkMrleR6xtWx8IRzPqRNGV9ZWNon0ZLjOR8LqHTeLbzZsfkIGx9poIGvtx6XzNQtOWTaorvWA
X5f6hrowfYaKQN8iV+MjPHGt/eq2Wfi2c0qCgstfg+hfnXr4HjSVv2/Ge6LTU+et+eEtPeH6in/s
ngQXiAfSfH/yBnPjEP/YoztYAcdNq3/DubI5X2BgaAMqv+pPjBmwO3bfIVUDsMfKiHvp3p9D+VNr
HFulm/6UN3UkUx7G1iNIElmopvq1nOgGN/SdxNtBP+vrWLGwz6xrDPlzzYxRM2fwyJEwwDcmaDkj
ulVNs4cR+I2uwcj4+jlLDYk50D8eLLSaa0qOLdtbMVwKr6aXIIts+/jFg3QUNDUDq8Fa7gvzxUHM
mv6Nys7msH807v3cSxkSuFZsucy/0dS8EKt5TdeMgJcWcVaPFTXtkU7g3QhYVAZMjovk1YqNFzfz
D6t4poWoPpfMH0Xa+KxBQpYk5Vttlz+8WP7ILL6y9xbiwFwyH9wlq89MmxxRcTG+7SR8I7qzZf+o
s3jbr6nnLu3wOSS+hnRuUnF8DDASblNlQGFChJ2zUc1WQ+l72A7Vi4lK8Otdt4BGZHP0OyJbp5SF
7Q16jGtGKUzgbR3J6gBloCHgtoB18p2Gwm0DFeWxLG4wzw/89Llk3+vRDan4sBnZ8DELYe8OWeWV
XGOhWzCHyyex5XBD5OaxFg+ue9v23Y7YWdQVww1LxzewxeASk6QrZ29he86x83Hbg/UngHKyc3Wo
3WtB4QyvSo233vjw9UIvftdZHEldw8q4Z8lTZsqwSUFrq4qIN+p2JC5s6G3vkGr7V+UDlm7X4/3X
T10I+HMsvCpqMx3glXQ0h/q5nNhLY04Q4SGAdq753C89YpaReDKr68nmztFwC7p14YOKrjjMfIap
iUMIR65JzS09ZxZCWjFAjgRSusdcPQ9tffDzNLSFfsGh+Le1mhU+HFT3pGqwCZz8p69lwPt82+Zi
s+pyv7TLZomEizF0p8qmOFmIhPeC5995AWgtwO13SpdvwxqucyH9nAPW4dgMpujkxqfcbz+4UT9N
Jl2BwCyE2Dlcvewh52TEcXzCbr5zDYLGvOIvlbNSNC39+evK/XHX5klcUKAH4hP0EosgmfShvFag
UFFaieFLS3PdXH88QLS5ocXUGkdbxy+WKE406/Zfb5+F64HMzjecW/NOqsE4ltqDTK7doO/Y/Ogy
SIHJOA/UCGNgNO+/ftjCVppjyMEHhflskVhH1BkHkbgQldRgTHp7oET8W6ttV56zcOjmkPDGgE6D
9Hp5GozmRpABY/3qHrDh26Qp1zrcS99kdrCh0M2oS0txUhaUpbtSATYjprV2xtJnmZ1qz2+7wmrj
8dTGbNc2Q/bCIJPepvWt8D70cDBFPYY5hCRkj0ZSXR1th5VRY+viDuwAOyyFgeqQZwFVdAzKdtWB
5xofP2lRzzXlAd214PaADgR8fR+HSn+nLhyp435Lr2pPI70fZF7B7lxuOmt4zMmwkzEsUtemPZ8f
NToHZRcpMzVnRnqqxvox9rybicErChYq/7JB6RyQjWY7pqBmnZ24wd5oV+hdC5JsOGbGTenJDeGv
Xz9n6TVmEYM0nlcU4Fwd83gANbRozT5ideKCC5X09j+dAjrHWmcGz7N8VNMRyi0OzG06+AapJsB4
OszXEBtLL3L99z8ikwesCfUg6XGaBv2WJfkl1u2ByI+vl+nzdIrOYdapYYGEndv9SYwi6rPqZMly
S90qvKradNzZ+OA+rHdnPw9P1L/u+T9eRuY1nN0gznCSVv2zSzJIwtU4hJEe6LNfkmdtJMa7hKDS
Bq6h5b6F+l0IBe4hGHSSh60o861y23PpjiQkhoP6VMO4Pfh6LZZ+3Cze2DwxKulY5AhvjqDMOvgT
orBKxgCc47tqGFbuss9DJ52LtVsaM7s6Rskjc7Vpr95d3xUUDWI7W7lwFvrudK7YPlHXGboUl0Bq
iW+ZdB9z6OEFWpswjM5tMDr0llvqh5Xo/1zuw+DBWykaFl5tjsX2MbCatDEkJ2hyR81kbxiDwakC
2JuswTQ/D9t0LtOu7VgzOiAZ8zroeycXJOUaOuSYjdXqY1jTV/utCfO/QZjOkdZuy5JxHDJ1yuIu
j5w+z0I4CL3YBYVLbAZ7A8p1FRARf4iqIJAYphhxQBppLyzYGNtJca4tdRu3ZRZRaNuBbA3R6sEY
QJ139XsHNY7QsJ1qaw0W4VHSwwXKjr06THvpvI91iwmJWUuFyaNqwxpzqDIoPfE0EFcBRW+VTw0Z
msgiDO3SwjrZGuJhU8PWqr+FoDPHgtuyM1ofYeeIER4YT9fzYLg1XDEfvj5qv4e7n63vLKrBzUy3
gE0Xp9hISRNaLLuIq0x10vwwRNHBNN2EWk/YGq7HQgj9YixVV8+9b1gbFk9pIKR7yUcNSE5eua81
x+zBlGJrmuqWeOy5TlUa+omoLjV8p0ieZg+lYg+Gh2XKevHE2sSIrMwzkwAyE+zbII0LfBzICTju
PErN/laKnkRpYjs7YQLq78fFo+cDqiKkc0eMq6BlDW2d2q51BJo9PpLZZ/VG2dR8tkUHHhFU50B+
YPWltvxkk8eQYXYz9CCk7I8Qw/ixspCfJgt0Dnq3PcJ8Lv345CTujUNI6LTuz9VW6sLt4M3CdW6N
riqzMjtdqdgbM/b2lmNg6qp3yMuckOYAWKSeASECGNKsxJCFMRe83v++I+reNlyARsgxlWHRnWX6
ntsvvbqHLAqX58kjgU7ciNJLtuYzsPSas1Sw86phtHs0cDBEx3yybx+N1gglf0EzQcY/aOruvv5a
C00VOke8I8shtSlcdYohtnNVcivrbzC23blwmfIr9x3es8dkOKa8h7iaFcQOlDxK+wlyqqGuoCNe
6PhdAOULRdUT4/7WBjYprddEJxZO/RwCr5KRx15vJKhDA5O/mk0wNt9X3vxay35y4OcY+KEhTVpB
nPyU8PobBwskhEibs2/T5pVkzQ7SHcdptLqgRYoAfAMwhUULRAL3YN9p/UpwbRXUuE0SXGSwqIoI
ZNYCLowo0c4a/u/zeoPOkfSQo3eEEhih1P7RqX5q3mwM5xbwD2yLAopP3fCtUOfeAyoenEhxwggr
KM1jCupZzgCf5/jP8dlqIMY36mNlZs+gph6tTh6+XsOl3zerUaW0BpvUsXX0O/496f3vXjq+fP2n
F07AHA0PARXCzbFTqDkSJJgkg0+gt2nTbNhZJsY2kE14SdziofDXZCmWXub6739kggYxLGVwhx3p
wF8ro3iEQflKL2IhC5mj4rVwG9N1tHccuHlrj/1dQt03v0nroErNfxq30TnyfGpLbxrR8jiWKi+B
VVRpxIr6u2bc3Oe1lfxbgeHOIpOyoTBpYFueAObPAgP6+kFhcS9Iu+muH1f21dJ6zdpPudS0SsDL
ONZ0hENuwpAixs5tMrlTWGf/ppxJ58hzXQDk2UnTO7YTfOhzzM72JPfXNC8W0sI5yLyptbQgaO0d
SQZ5QXOqb7lhv0E5qg+zWG3loElgSnL3T8dljidXnj+6LhT4jqnd70v4GmAXAKKTVxDHYRZ09xIN
9UKn2ptxr1Y6VAsCBXQOLrcVhJCQVJhXNI1f9gAkQ/tnqJqQkgNp3SaoSxisgrOXch8KOUl4/f+r
7MClBZ4lbN7/cXZuy3Hj6JZ+IkYQAAGQtyTzqLMsy5ZvECpbBkASBMEz+fR7qedmxrHdFTGX1dUq
KTOZwH9Y61sjaUIab/JKk/4ykfSkPFsOYE+spQc1Jhz9vzW8fzmLxB8nQ+hIVK8mFtcKysM8cdte
kkC3Fxmq3whTQytf8QJEIKAGa/vjv3+g/1nw/y/X05+Sc7bvgSGcVl4955q/7uCuHxMi5ZelyeIc
W4yHNgJepBm9K4zUF5CWLwCYjvkcVP2YtD28mAPZvqTNktw7Tc591ZNztQK0WPVARHS0Hp5EqJYy
3vskB2VHbXnCgWRRTcOOHLy7Z0lVDCF5Ko9wKcRficvqE3BLWTFF3l4yE4PvsNr5lWes/O8v+y8X
/p+KdxJhKv9ZQl4n0vYXPMOHPQ3IhhH/Khr422/44wAbKberXSd+JchMOqYDlpSInY0OsjHDv0zy
/vYr/ji+4CdGfkOo+ZUz192D+Mju6u4TTgX27dN/f5/+wqNI/tSEx2Svx2ppxXXXfidHFjZKSp+k
VV90fYu+uuld4eFFyDfG/ReNwjgpx5WDoN4QP+0FHfpe5I5KGKDQlyAmhCcXgfPpm+WrfqlrKMh9
1A7A7yIbEYxD/7zE05fYt+K22Q0ccXD55dKy6dgjjaFEfgF9tJWsCtGb6VyN4HBUzbC8NIAaXYAq
Q20S61bcyNV93asEWaPG1yc3661HOjGbyQm0r+0UWNR+bZiPQH/i0dkaLZCIEZIzzGa4axo7fNO0
Iv9ynf1lwvKnuH2oQcnwMG9eF0Rol5M17DyDrlasysHkMXY/WvQW/9IZ/QX9ABvT/1thTNNGtJ1I
clX7fNPbyr3KeFwBtp3FPdiZOqd2eyJMPCeobA4DcNzHpUu362CYzBOqnjcZVB7a+N/uqL9s+pI/
Res+hoa+hWH9apnLnru1eg1mCQWw4TcgrKy66Ds/w5W0QlQXw03X5CKh3b+89399P/44wVk/93YQ
tbgKatOCTrMp+2jGQ0WbH3SH1wqHnj3wHSes8VnBW6rOTTb0ZwhCMzzeGcbxd4Pd/i1E7W+N3p8C
doFskWWvJbmqJhxia0ubNNXBA4ZWBm/3wi4DdscwV5AF4dU+iw6e9eFd2X/5Vv9F0JT8Zzjxf9Wg
BoFwoc06bCgjYN4uOtTPq4cm1vTZXIy7SBAKor60Lv5mBy3u3GyXUrXzYx/Tu4S28ReN1new+wV0
FPETj803PeGHamo+ks1xwDbnu4CoYYzTRaGW/tpPyc0SV+gwzL9lNP9t2Mf/aJdbUL4bG9R+FfBo
I8sUjaSbnobFY1/dvarXmIFg2rl2On0CcTn//8vbTP5UqBMTNrOPDg1O96rD2hZLnYLOB2NM7jI6
HRZkxxz/+/HL/k9C7P9yP/8pJ9+heG8stVAjxMJANGawA7R94WMWJTTPDJwpz/syi+GXRZMJFmG1
VyvC/2i1RDHiflLKEWcLUk5aIUYG7MJKPOoMt3ZT9APBdwFgciTwQdiK54/UBUb4TfIKD93mEphp
ICn+raeQ6RUVFiaP95Wouf4JV22NSeeq5wDadrc7wM6oXZpDv2X0pLeER4ch9vE9upDJnhEVL9OD
YRn5PqrQnzAHhlhhgxxatxuaLIyoYgxVDC8XLpsr9AD49mejW6pziFJ+21RseiI2VpAF7BZT8Qkp
w0ebkd8gOO6/FHLc8mYaqzzE2fhNyVXde4TtvblsnR4C4LlHIwXSLj7Jab+3Yet93qzIvnnoERf6
3aUpKHHG8wbujmnoLckH3KvuKhNbRXnNSHjIbN2Xg4ur3O1RVuitntOyn7g7yJGFW4sUil/WA/Nb
i+ZLV+/JbYbXgEoNPuCiGYgqRVRXQJlN7klCJgKzXB/kscPH+RjbWCDvp1Grh+eq5Q8NeMcPkZL2
3EwOadSTJRRCq0YN571eQVSPfAQAv3HZ96jqsRKTWtCSOfoVxND4p0rob7EhDamrbI+iKUXaIE6Y
2BbRjglCtja8dB1q5D4ZpyOofEN9SG2k7FlKD7PHPHSv3dAgjIg2ZrU3vcFjfV7MTuOHDPJTdULG
QljOVa9W9jX4LshD5Fv8/LTxdS1gLMUQcpbCnYMV5IIPwOOvbCuYFy/dolNYXBciozG3YDtUr0qn
C72RQw2NwYGAsFWNRdQCxHFLUvwo5sN+RlKiRtKu0zH2IqKlR6X9J3duWpIpKrHF9ChNIQ83D+06
9UeL5/222frlOLFuACEATNGyHSwmkwOVbdk2ru+eZJ028ZEPQcZH5PMwcaz4mvWq7NyOJjfHrNR3
D6japvSOBxXMaxuCiB98Sj4zWBXurrhoTVsD1zhPoYlOGEbSHX60dqmTq0jaqTlSBJj1RxrBtPQ+
j7PdHyOA7OzJChd13+m81Qu5ZR72dMDoMXme4dSa5/aW0rhht+vWdfan3TWxt8QiHuDW4T3hT7Cl
wim84cPgR2N5K4AcB+zyvLSqTwsg3aBiyru48byYhy1L71QrM/0mE836o9o5ax9Sjx8od+cjcK2w
Xh3Vk5qFZEdI58VyNKFL7EeNtR58iCaZZ/3QMTyIp3SaZ3H1vqsAluqcxZa40xDg341A7cyPdTrp
Q9VHakENoZGfmw/ZsohvDUNM0VvYeN09YRvD7cHGKb6eyUQ6dt7bRK6/K2qi+QkuextusVyO9IW5
AY8sMVVlLqMw3fjBsr5id2mM0MG3us9WbPgZR6qZdkk3LkCxyjU9rF3FILCVS6de8VPt9NgFjgRa
MMSjFAnMMh6mUzVuYjokboBFuZHJOkHuhef6Rk4ukodAxdZ9ExgOcTQjjcFzPLk4O3X1lIW7nekR
IJKqcuF7vKfU3W1JN2hSzH2IJ50HMTJxkdU4tr96VS20LTxZ6KkiDffnZoUj/KaDcJmchclQYsNL
sDb7Zc3cjJFnjdvKlmO8Jp+n6wSqxTeEPPvx2E2hY7cUp9HGD956VV3hO2zUtxltc/3ViTYTFLkY
C1LScoiBg7pvcFa4y4rXVD31cOH4g8rUAMtWq3jzhujTQV4NWCRH2xuM/JoF//+y3XevEAnWpuFJ
UT/E6OZITdHDkBm51yVv57g5x1ll1/a4Z+nQ3m4NPpj7SCR2HAGcmZw44SKCC4NkFqr4xU9L+yFB
ixFn6jsa53Z2tc6HXvTA1Q91Q37t/RxNJ4dIjrXK+17OWy4Mj0oN43DksM3wYXr3FDvQRwQt1p+A
8gQW+witRhz0dSAC866hyap4z3ficUFl3Fn1jxZ2iZ5lIGS6tkGY9ZTA35beEuw70p+Vp4R8HWsa
tccKdAf1nZEesFQnEV2EGhkP6e8Z9YW8GGyhQ4yNECXJP0lMx/7MEEMEa0Y7r23OsaoNH3KeZ2il
2Aw+CbyIdiBHbyGvv6tHxCTeLgH5BMjFnHVav0/jpLL7lDSDeYOfg8wQ+ctlUF/TDYkjx0otVByp
3FZ9a5l3UREQMM5N6WjCbpoR0UEIbJ4Cv1kwYrbv0J1R7AbIMpNqKBWCAJcWSDlMdn/Cno9yHr/I
1XDN4ssxbIVCbbMtOUX+TiwPsEHx+tZS2HBBm9ZazL926HXq96rl1fg+AnYocw6e6/Y19RBhvDA/
L/XH1FgoQyABjsTEj8IyTCwO49gR0E4MTtknWkXxYM4AnJh0KaA8GcN5MmFl+txl8Ot/OMjJcT1Y
zhJ12HafOZunjej4movdWS5KaWzMUY3QLppvafqZG9cimlritlVqwDxc9GPP4eLKNrAcSsNa7hPE
AMzj9DbYeFn5admDtXO+JZgj/6gmHmBiF9McpoPbEOUw5enW6llApk8iuHpGYtcT8nH9UMPtLIQm
pUXNFrVXaH8m9kRnJxYkzK+ZCO8Vasyuy1lNDLI+zcgAkkksaRxyRlKYKq98naHaKtN5bKUpMmje
4C9to7qr88ixil/2NNrqs4xaMv/mcSfkaYEWuDsZNPUAKu6ih+xZugoF02pB8LNH4qXSTb45pIEe
RDXv26kRS03fImXa4bBOafIbc8yWfEg3sxqsaFLjDUxo0Yzwl9JoxQZL1KRKTuDz6PQm0zRez0PE
0xVpEjth17QzLeRmy+Lqo0LDFH9tWa33g8gixauTpkDb325DNJOfqaPxOUlIUp1Sjvv7oFs78LnI
5h0BSQCIEnrn120dmkLtA8VaOSzqUTvdpl+Im+fwPqxsu0SfRG+9TKJouulTi2/1eAKQ1PU/IBOE
9BUvmQ3ppa+zJSDeoQWA/JAibzQbc6zHsvayoLLEqYFsYYT4rHALpJxkiOVGVbUk7WmrR0qfyS5W
HR2ZjMN6dcLb6ikiAyc3CacU5Rq+uoiDKyRrM/OPjljoz6mVV5Im/mIo4nhwwmb+bemyaIIha69t
WcmNphdOBoxA22xoYXaOMF6y/9Sbgilin01krqisBfs+9ri5HipfO/oMzG1cX5ByhAdQrPXngBsz
vtGdwIkL+EvSOtmRgsTqtX7aBR+uyeDsr7W1uAwrtZ+158tvKQczDfkyt3P3yIRqp1vZma16YBCV
8IdtXfvsy8a2bjt30+osXDKN4exGNmzbjiCPDP4jI2BAIqdojNO3ZJLT8oVPUMB/UUhLVj8r/K2o
d2opd/NDjTIScbG63YiH3WWV9xiXNGOMV4aAw9wAxH5j2ZDALi36YV4/JQMxuBw+hlfkkkIbe6xW
H5CYomZ4Emg9ywFnxVpXD0pMOkJFCa5hEFFX2MxBEXBAiAbtXziUdjOBPdr10ZfJB9stB5KhAOrO
TVNhNCxTXNWjVGlmij5rI4bibOfyl2qXlIVCzB3Q12JeuL1QkJl9Tpd5Pe0uqb7IysG+h1fY7iug
8T6xKeglyEq8S9K+7QyiGFIX7qmqGyB/JwEWDu5n8PcHfHCRrvY7NxAz+aLqti3H/x5BatVwg34U
FwSOPyxaFdaVerBtyTZQxX5xtUVPYk/UsXexHG5alOnjjhON9jtGakmkX/DUEoRgVp1YLnBv+x6G
frfF92QMKW9zlfFM3wokOycoGWafTgf8h5szyMHp+mJkly3rXchIF2A2U5ssG2gv4ycUChbpIVu9
wdsQAdYhn6cM1cqx7cWUPvVZZ5bTMEl1m6TjAMks1yeUXLpGhklcZ4DBWpQlDzvKQHfoKJ4rf+hj
Xg+ILeeedwEV9eeYzZA5QoJqFWb43KpR/rOQir4ugqYfaE5xmB2zzSFzZaZqncoOIr9fm8D8wWLc
fxyHmG6qgLMEeIMChw+bt0O1wNQXTsmExWu4aDCCwgHteFanZTIxt7wYJG8uYxmQ9RM0HKl7yuwx
mXo6PfJswOAQwJjozYYlVRj2ojNIC7a1tk5f0Rmn480ESELrC4iyNggvqgjcdCw3MANNeGmSdmzz
dczGO7Oy+H2AisV0xVpFFVUlnTsEF+Sugl/leyDgQJUI426nGukui8I0ZF0qYKlGhUp2Qkxn3CAk
e9Wq+5HaLl0ONb4R/DnFiwDiDilyvPlUio9lFbptyuHdxxDURWLeiw7sIkLR7nbN/O4ZJ+S0pVRB
4CrXqI9eccg60aN3jertsBtSIZEi6+ma8BymSz2dRG24udvWnrHzMmXpBCBhqxHVNWqHifywYznJ
vwy8qvtb1yYgC14o6vu3QcUsl32NzLURMwJsY5q6QAfUkUO6TLxsmWYI5arj9Q3Kw+gEiFby0E5b
FJXRin/GFJB9BIek5eNYheoOz4q4SdI6IyUZt6gY545dHNvmF0Qz+C+ThK0BmW2YaZQtrZMxJ9g2
bEh3IdJnLyJJ1msAkeqDVQNbSsTI16AEAG+46kw8pTNaLJQk4FQStIUni5NWAQIB+MGw1I8D63HC
r2pnV+tdf4Nv10AKwKBA+wrZfqnT2EFRso+ovpf5zOMRBcrag3u1pa6AD6M/Vd0M9ATfh/PAuDpJ
rRDBYHFApZ/Z1J3z/I4QDGyI6SoUbFBBpYnqb4A5iQ9ywK4/NFVdpJQtcIAO/jTPSfc2zAMOLd/Q
slIShjSFYzdyrcxZunzrx6xGW5agcBrRcu/NEB9MhTNjQkpIUY9A7KU+yTCJx8ADbK5XZuYRjxz8
3jgo1AFb1ITiPYjUcazjHh2THy+gOv8coWlB1ajRsDmJv8f6egXdZFB4/zUlQ+GAJ78BtRL5OwRA
uhAE+do1OD4SG81vjYcrKyS9eBR9V32tWKWQT9Wra5WGFucJAJQsCqJwoCofNst2FKICNgLILlA2
mSxE58WOU7mFCiWdEO34Y9qqNO9UVsG5ROQLQvewQxBMH1NFEUveoQjMK7dCJMkjp27QVaO2g5nk
FOZR3FCZ+S7nOBpOGkNvsFAYG81hVUnqbtqJr/8koUcBjOY2eQy1t2j/5dp91DzE5yGJtucEXuUT
pA+gvYh2x5umLS81WEBw9IbuZzsv6c0kxPBFrx3Fk08RCoj6i+cGD8MxcL3eoD3GMqHS7rBnDA96
Dz1pY/sNOX7ZuBxdFBBdEkPb8qEbZx+qjOnvfqlFTufIuQMzxL82rYJksYY4TFxt7OujdaOYSpI0
7ReudffUJQ1/V6Szv2e9Ro/9IlCYwYv8dUcQN7tjIjUPc9+qC1K0sihfwWAom8SgBtjqyZ8s9jTv
I87BcBY7xlwlzKLqVHG1Lp+R3THiAq3azioj2hwQFAHShIzripSd9/BIpsO89RgdISGmrHF9HRA6
upG3wa24l3PbbPENSeQ+vlI+LvIm43NkASxyCKVEtw5o47Bn5p7tUt8xIurP0alsMERy28843tyb
WANgxxHS+/DZoUVEWzljnoB7MjqMMu2/gH7uWd5PbGh+K1vVXQHYbnqvK7qKUmNV+om13odHTVBi
jns1IQWENp9k4zToeyysuvp+R/mrD/WY6IeEZm1W7hoQLvz1qC+KFFf9uxCILoIXyh8hAut/K1i1
d8w8F1A5U2ZkDuhgxgs8HVhvNYisqgpKbfLAYABfCzAe466UhDdt3vTRwhGBwaEo7GWWpcU0yM6V
gVUsXBqJ2+/gHAugV1PAqKLU8SdDwyCQZzGmv2JpW1OIukdBS0Ale4u7ROIphrk8PlCEIn2+2gkN
fpNu4w/UeMM3tWfqw4ee8ZykkaaFWBKUxmZqZ3qdVnSZxTZn84QvyxB/t36Z7nEokPce+5mPHtux
xyWdtgwxGggZPUTLPt4tSyaui9Hmp2hG/g9KNvmtjR0oX7hE5uhmW4z/bRTqt5x2yVaVGnXS/bwP
BliglWU3RA8Uh/k40Od6RPWGBKHPohTkGX1DUYGYIlQtHY5qHfb2CLTS7C+CeAdh0ecIROKXYflA
x3ZE3ekw1GiCaQpGGy+/2VQnTan5BB0phfPxP0IBwGBGHtfa5aDt1PvjsEqcbGmC8+9x3ycVfV9R
1V15DwpoPZlBlHu8YuIKpwSCJbDtH7/QrkIcQ5ysKYcDUOnsacdS9IyJB3ozHIqxwmAobfxtGOM4
FLLdorNUAeeF8UHQb0Z32cNOV//iiUUHvstR9UUiDWYfY1DDDphEsw7hS4Ogz5/jWE3nNU6H5BBt
rn1mIKj/iLyTJ9+no72ZAkP5h7DNejhvi7WvyPsF7TlGP/sEXqz+qPa6qc9JRfap6FeM9o7Cwc+a
b7Rxbw1krQ/ZMLf3nYTs7aC4N/0BMwsxFy16EH3VmMpPZ/xEdqXQyLQnhGyIqkxEDwrBHtsA20Ia
990B4fYNIutjadBzQEQwlmOfsKds2fCB4r9tAjBU7f4QO4haAaiOZnVc2Yoryyc+bW8WXS3vlg8D
FEpbg32GCEl6ipMeYjc0JyjCk2GBsHS2IKdiOKtNaegW7QfLVu2vdm/wTa2xBKcXvG9aHDiYlBcL
iOt1aUcSXyjeuvdoQtRM0aAwucsYqGpHFXfDdpF17ZNLmyWQ0U5+rh+lsLTNp3pv8YXAzSbCBcMD
Ux96iQHZGeSFGdLPyaU3yqyQ1dAgcQ21Yp7JA2qvbUSXMI+mSOc1tmjhqhlbs8A+71+qfJadNbJX
vyU2Nt1TNhITPcmNUGTddcGvp2jo9HisN0kep7mt3utxRyPN7YZxZosyCbsVkpCfULWjAmEpHzSc
3V1oi7jv2YQU4oSP6GlnRMvZYOVDV0XzP/04WXbmtUd2GIkwWImXuWtyfGDNO58rVsp9qgA7TTcs
RVuByqBHY+aPaQZufg+9vkRsDDg8O4TId5hIpOKEiJ3tgh2Iq36yro+f51479EK9crddjOTsR2lY
fMEI8tE0C3sgOt6vBG03UrI2jyVdT5XEsLF1hp3aYYVhrrWTfuuyZqtyIFLnCxJ1q6SgFlFBO10M
Wubd8UMchh4Fvl9uu6RK0KUvawtm68p1fIok6b6FbqBZiaq395Aj+6k7gbFc40qe0JghJpimB49B
JYI8PKnk85yY7g4E9WrMB1SWn0AgNz6bFowSnC4LtI6k2X8ZNmUggJkM6paOzv14yDKY0q884OjH
lDdFdcFti3RhskQo1pCvkciQj6AOm3IVu58RvpFl1bkWcSoKTEcZoLSJcQsSAQWCLBcd81IMi8DO
YxObz4XFxAbInk9uIkva7J6n0VpESWp/rqyuZ/QYNp6PFQKHgEjqV9Q8SFc6CtpmVR5ljGHS3HU6
hlLcu/Gyt90WkFSzmTRvmhkYaxegaTo0mD5dkJQpHjC35mXVMH2PbEk8J9TKVzFSzKsASxE5aC3K
vepoHBARtWYNSr0qI32x+qSC9g/rxs+XgmCyfMkmHfKFgEfP2naPc4cQxsPKOWyd4OFC8j+h6TeD
w55lzvpn0Jm3HzyeOC+lwwKhWHqU3IfJWpwENAU2+9HoVbw0+14DR6W6+jmq5y25D2mzbmjWF42k
EawmtgNX0YrpqONtB40qprgFvniyzYdO2SjHKm179jpsU4mZPu4BOmH+l49d3MFRpBv5rjNTt793
1gEhh/YS04K483iToJnQN4hwBhUayaPtnFfKRPtjEFrVp95HCCxL9Aj8HRrcRzVpZQ6ihXestNA1
wdAssxpSQhX08wrl/4xcbqlesFnrPzoit/SAWqo6c2DMT7jncTPp4K4Oc7H1yNA1fm4WZvNgFzxT
ea+3ht+YsJjhulkpkPpXYc5wnnTm1kNTbc07cgLVQXtlvy+JmN+YI9uvDY3NFQN4PHUA2L2sDaEM
pWoK2UOtQvIwobW54KuFDf/GkgBsRA/fFbqbRrJrY1g0vBCfjOIknG86CNEzuxVYDiz3bVIJd4MF
Vpv92NYdiSlzj+obB0bvPqDv3n72u6H6uMQzeak0tmPaBhB9cZfcTOAm/kLDw4fTuiuLCh3LmI9R
9HgKdLoSf3AggGExLJDv45TfbrnA4G+GJfklBfyNKp4gUD6pgV0aEhhj6WZQU4TxV+bXYb7TCjvC
QyuAq6sTQS9pYP3tuIDbZOIUqa8YyxmkRm4SDVGAlO/i8UFjQOoJWlA54IJDNWdhWF0TZD8tGJdC
TQkv4Em6lf4yoMJG+RxhOTPaav6NnHAClF4Ae9xrq163JqzIye0G6Usd9TMOniWMdzxa7W+XZCiC
gbSTPMcyE1sWqe1yh0zyAIzFmNZf1shgyQnv29cVVxsu4wGIOt6uCRbBIW2viJwkz1vE/K/WRPFh
7qgH9g67sgpnDA46hsqQgcF7YDTW172bWmTb4teTeDTHwXrM/LIal4zDkgeI1NQcMRZGlPwiZwsA
MSZrz3WdoRPTu8XqvY/VXWc9St65Xsf3uapDqXrOcatEDYh8Kd2PyoJ3h52VVoWfMwBgZDu/ynWa
EHve4wyBsVLeLU52Z7aB3IjdDmS26MCw78bSrGgb3mMIoDR7Gxr4PeEx109QDqTliMjUcu348m2K
EJNDsXJ+DjJqHhyvbYExpz8bqZB6ERgUhXEKpyymYeQ0qT5GsA4GCLgL9alhU41vkFVoS1ItkaLu
ILPpkVONEm6Df0Qs5p2Q0N5g/o2AJ4yP73uXYg+hUPcWBKutMx0wA4h7be8m1tIcI9FPHOSIFOG1
T3oAExFjB5shyPwO4P544yVlcMfwVfKz82o9JwTL2Lbdtls0Gxt09E30OPPInivR8EvT+PQ4Rm4/
QYvf3CLoPjuAh/qzhSWpwI/CZ9P1yuaTrxERv3mL0KBszR7risevi/W0xGIyfsBQt7lHWjT5iYed
lXtifMHYrFS5+hhbDg1AkWcGys52VwdVz9U705gZMhfr82CJKaXeB5ziUfQOjZDCQNO+IxDBncSi
0uOcrshU323yS0I3P5nDzjAeLCshmycj7XjERBprUbWuJevldJLjJiPkF8z/THOE0Uw17Zfgk18o
uD+ATxfPsI9uJcDi8f1aYWe1YE7/EutYnrD2paVF5NQlzfrofljCu+h8d6iDwXZFwwKSDFjtoQVB
rCPu8+QFkwVwIOu+BpdGmSO0fwEX+VZ90GT0Z8whxVPTjy+DbOxrE4ukKSbUAKdgBpXvqq7hhx7T
ZwLEHIImMI84RiJzeQ1NFAViZnP5NsoYMijyU0KVg/dz5uUOfRj0K2YDuhC8nbovoGQBV3Lh81IY
qCcMLnvo2MtQ97YMK1A8a2TfaAWzx7tZWrbWVyLjViQHLX1UTGY3DmFT44SLsBYR9jGPYatifeum
gbLouAlkgWEqNY565/gCOD5/m/dsbc8o27b1C0aplceyauuT7KsZ5uQnrzdvHmKzynDwCIzpf9uN
7eDkrUsNX7cZDEIL92xPx/fUhthf8XZXzU9OoSTAmrvvzAMNtWC3e+/qMtGzo982RvZwpTVxWDey
cTHhOYNzuse1NxPcknETyPI1m3oTPtJoEWHL286S/i2d8C9QbQD7uOQj1DmmmBK41U7JRrIf09ig
hk5kqu+x/qzJoZ9b9R+DWXWgchxfzDIBHLAMyGU9qDlUW4GhrkRpmYzjgk6yHWF6zjmyEc37FuoE
Oy8FSHhzb7UKr2goke+QNzhuHLLS9u01XmFLespsupgjAGgkLrImdHcYqlDIGWpVd7/nSI3tS1fx
rX0m8MT2RWZx8a9lLxdQpC2+rNWtH7oAnSABTBR9J9ZYCZIts7Z9aMcRnr1V75jW5vWGgXXRLKTH
qgGURt9es4wl2y1Er0p/HyO/pQ+otmL7ui3IJs/3KemWV9sGPEwU9kqUbWxb6BsWryl5/B/CzmM3
ciVrt08UAF3QTJPplSlfchNCKlXRB13QBJ/+LvXovwdtgB6cxmmolUoyYu/PloAs6d8s1OrvGCDA
37kNEuB8O0krZJttQBhOTT/abgzStIp7Rh+d7oYwE8/RzFOCkc8rM+KtWUmDMtmkncRUlYoR20Co
dQ5urOW0eHUcZuG4POkMcmabD6iexCZo0NvaO9lowhD3vpVY4197bukQ3cHnNT+FLVWWjpvBx3BL
FLKtaVxIbDG+lVKo+U8EpBRS7yj6pVfMYySbLnHHtQ6mzPWUQ/4NS5u+uoWAEccA7YbiVLfZENbb
ghg9da4cJEc/9sxIJyRhy9o+ovfpzWnoxVA322Cow+p2WPolOgRZEbbdaQ7slLEoDf31w5vGOo3J
RKsbRGgjTNO2rqNg/pUBbbkPy2iZttsuQzD6yUZPsmf89e1V3oqcORfS2kGhYXn8haYN3pd+bjdC
pMtlsN3ArW/YSdl2N8ohVO9bGiklaciTn6/If7IGyIJQoSBt+j26djCw0Ur96trBh1W/IbDU+jpw
YMm/ha0tiEk/r+actIxQSK9mVgjQysFtlXx2UhPrPLR3q+0rxe6UaaFRja62AG041HyZaXXiPGGB
OyrVOOublU4ENbuDDvPyEbLAzM1taDlBbW3DNe/WL99O/eWzImiaPJnF+NXXAiIwUlTiumm2b8N8
6dp4cOTaXdMVAhsHso9pdAEeqA9rOkXuY7u6jKbonTTNt4NCXG2tfISNDguE95sZSdlf8P4y2PH2
VeG0DbXpqVkEJrvaktWs2XOXBtjkk1GynxiXc4K/dF21X7zMhXe1tJMT1Ta7M/0uuON4+8vOzeLJ
HkLsezr6m2ZW/jkx/ywaniuTWO9KF3lBemi9dK0eE3/gul6tur/nMPGLE+RWLZ9KikeTu9mqJn0V
rTWZM+lZem8T/0QHkEJ4U/C4MZtMXfidRUWJC9QtOl7RlLGCkbHT4qXmzKYfUU/VuMtrZVdbZEnu
zvYtursTD0DnU6ar336g+HK+O3dZqXscIVCBteeQHgxIanYOqA33kPg9giu7iarHsM0jUW8Wn0Id
Ugssp78CNVZvGSKb8Y5ad/BAiNGgu2ZNHuZ74/L+7toIEnjjjsva0muSOYF8mRs9u7vItpYB2eyy
3pmmmddmM+HvWeOiAH+9F6he5B6KmeDlwjXSMJAs3U3ndOMSJ3SbZEeSFzHaWJkRJYH6RL14jbM8
diSEeK/W7FvLp6VCHANmZCEHHJ3My+LYU89wTCze+2RHzUHTM05ukR+cIjIt9yCCaxk7ZSX1JnQs
XiWADHKt2jwAwY4cX8YR9xitLjSUw+yvWaCPigfAeU5KCUrUVqKiR6eo7gcv7Py7gWmXoSXT4wJb
WNTnssyD9eRjWz4Nzer/lhHlUjsEG9YbHUHTU8o3O8QI1M0FlNtHDRpY/WOPRiD49sHmv5KEt+VI
w8Csto70QAYDi1HwFMC+e2dECdODl3vEMNW1CpPNKK3pdi5FUd4UZdYwbbj1+Om1kbtQ2Bu1H3B5
y3edBOQ3RW2Sob4ePQ9WLy23LAPKiucomcIYi2KGW96TwRGYkX8cmYShmviy6IhaBeUeVUgsWlpP
ByrUlmLb5TMwhPXzIjdOBBti2v4jm/WKZwc6nbtiavF3hp5T/tg3mz8VROF3M+P1eFo92X0YgVb8
oajKLrnp+1L0N5YREwXrMOT9DuHk2m4jNdQMJrObKYqlCe2LVQ6Issc/VIhHH30H+fRr2X9Byf3o
jH/gegy2SzOC6FPkDmVH33mfwMSkhRvP+Y/pVxo3ajahHbolF6q0kjsAXOxAmIq6cvhr6yy1dxlS
FoYtKxopBFXS1PZBtL1w3qwmaboX3qpg3ti1AeCaO6us7iJg7H7DF1cHf4aoLb9yu+lsnqF1zPbB
Orf+DRoyrup8wFHjR2UXxKuwnSMCpWLYjBnAgh6a9mHynQ5ws0eqkN+nTuOljwBV/iMQbJlSmMhO
YY3FRJmmFg94JlGJ2z7nA065ceDsF2MlHlPOrgcvWdIgDoJJhjt/yUpkp0EnvPxmxv9cvZZeqzgu
00zI48wCFhwJFU2tfUCzuLVH4ZWP29SakajUJsRZI9MOjU9QFZZ56vi3S0+CSONxLgWeCs2wy6ee
6AQ3TTvnmRwBTy2HyqlXd1viBLtPdWNFOw9VEs8VFcB4vkxkgGdnJ0K4spFTEzR3mSmz5KOiq0de
AISmJIz9Ngm9DSDS2u3czg/kNUwZje/qcu5PdZO7HiR033EujUU0nHVo5mfMzpSGCOkMGR7wGtah
geI81GZMT0HNSX+czDjMG2BTP4fg4By6ac2wOjc//vvyqeFWQtSusBwgJG8BKt/kOjbebo5aj19j
mqee0LWcT+HndXTyx0Q9RcscPFuRH706HU9yrO3ZEn/N0hK1r6VK/jja7T9Cawqa/QKDRcZy0i7p
rlqBjmP6Xlr/t8PZR7THGJEW8RjOvlx3U50N3YtHrpjYV0RXJN+KMSN4XVs50WfpVDeCUedxoDcC
DUrZ831ViTRwDOMYbCzhFQPAcWAGnvqxUl1273Wqsu4mGx3qpUq0IBAfRQs3pzK3rWCsQp1dlOVt
pzM4FZSf+J7qrKp2MhBE9geVXmkWsuzUfVbo5k6Nrf30XtV9Fs9sCZuWZRovpfSjY6/Qd05KdG8u
lvRoU5HlcdfaePbvJacixXuFbt7ZTFIEAJ3H1NUA4qhrWVd9tVPNbChhLsoii63QWzjElBMlGzSP
DmdUmK3vvrGbGNkyXbrI5Z37ahis9KGeip5wiaDJilOfVdR+wPK3y2Y1LvCSmVz5uPg6R3vtIPA7
ZEz/+A6DxKxoX8Aqn9hIombX9c50iytFXtM26U4R8wJCCwIz3EcULYu3Zdkahpe1cpBXBrNfV885
BdZql6cLih3Us0vx6qvMaLRb7STzC3K9Aih46nTyF/Kg0O+sPb5D0ThQq7dn2l9FzDlTvwlVh3Qu
R42eZmI7w4IbqeJe5nB23MhH9giX1R4mtE9TA85cNxCOYuSpbctU6zYec2HPR9r3nE+liojfIHcQ
G/Zhi54ozlcqVHeG462iCHDR7t1MhpRF9ss8+fdL7ZfVsespHHtbqIydXyCpdAf2yV+wLjeZDKI1
3VjAuJC6uID0wUzKTo5NtK7Q4WGp81duEMI68xkF60H94CCkTxRpCLyaEs94wx5AlXONEtj+3c1I
BY+BV6i/M1prbhJ7sZeTrbIMZEEiHLpkY+e7N64/D8zDScnW+ZuX3zO7jGq+cEdsOzusV9XOtK+T
QvkvXqR64gMYBGY/Vj6+ON6mGcSoSNr64IY+m140g0bdRghJI/72Tr7yUqe9+4WdAIwgdPRUEgaf
RaSID2kGxmKXlreTrbc4vzCjats7zFhSnLe+L/IZpz9S25ukc+r6eRUFGimSafz5BoIN/Xhpyb78
rvQY4kEduHLfnKEF5CeXrPNe/Qo9AhCp6007U1aMARuEr0ypuQ7kugcpT/S5K7X5HvKamKMNZwDv
d4C6GIFAkaTZCVFKJZ5h9xFDGoC2+SEIW9EcvVIW7t5JA35D25uBuNCizUVsEG2d+IMN8xduJ94x
BfgKFd1ytf9qyizwYp7Kwb0jtszwARw0KO0Yp5VfftohnylOm9FaXljQ592glTWncBjBKrbenLfd
ss3GnrFZjEn6qyaeB7u93QduugXHjvLYrZo2QCVPIoV+AsQZazDOpq1w36TS3JV2X78aYVePFnqB
E9lw8uDOTX3TT5gYNg1BMjeqt5x9nq+RHxMzMT3ylC1XFVjiPgGHnU5JkRQ0ABdkn2xUFkU06yAM
3RUIkRjnmyBdtvxzdWuKqX0dMKzhtihtFaCzsIhCTErfHDl9pvUQIZr5lXcUa5Z55/5miXPzh5WX
mWSKajKW3vYjm8yVcwGPCLPZZSEmPP/LQukV3IBdRjxhVwpEd56O5J+69vzuV+CYyblUWbVC83fE
5/7BlwqyPEm1foNLLO6x98OIjzBItpmt5zfNb84Ay7pLoMnQGSonQOkSeSPmS+m7c/Vb6SbwfqAK
t/d30Gyh8SlPBzh3rBlrPZNrbaeEolKefSr403UvwzJFJTpCZSuETmATpbPzHIEXy61qpIGOFSZy
3fRWlFjvrgsPlTLpjGEIbsVpR595WiF7iclts1Q8pFYC/MuXin4uNi7yxks0dr1Etgh8SLW0Rxvu
afEYj/grhpe6b5rkavdulexmtaQv7qiyTww5AIxeJudg2/dGAphFnheOL/BfnrrpIpF9p2Xm/1pZ
6niw7FQW3I8W0mC1grPRGTdsqnVaA8TIYXQM51z+KREns6sPwy8Hz0S7r4eA1BjMotOfNGujfeav
Q3s0eeShkFJZeR27cbztGj3WdPaYsH9U61gK1AZ5mkWbJGv7bDdFqvwtYE+HW5Wl4bDzvMgc/EDM
hBY3FWVJxY+8m0GlTvcmyXNU+5ZQsb/44TcCH++xS9r8kjUB1FOYOawU/LKw/Ouqzb4fHbQe2BOs
9hnCjHFPpIEF/ElEcrFJq8lNjmPT1smtK1brx2anlYuS12qEuHoE3Kn3Zh7yO6VUYDaj8eWzpJLH
ZTmywuJCStTiX+cBVPhPWgYYbFZFuln/o5+BGYG8O3tAifXeKeQKDyCW9SrQMDDCUGB0HAaZ3Fcr
mranmk3p3vOmGfIWQ9M2kcOyXpwiL4N9CL/4wd2n7dhRS2byDQLT9dXSMvrpZ+mRvIbGncBYx/zH
7LlKnp+mex+iTvFiJf0fP7UIB4si4HIxzdlrNg/qGbIExkgmznGEXvvd5XJ9WhbpXxw1rF8mL6o9
EZfFJbAC/9Ony/MH9kXZlffFb4IlWhVXjjTnKZXLRaCIGuKx59iCVOvfapTk7ATtGNzWWPIuSeMH
G5tbGUtYCTYZOLp9j3JfwGNU6wvqseVuhfY5VSLAtFUntDyTCidvxNLkt3Y1sZKsieBAJ3TBo2dk
dQKkvem472wHh3Im9AeCHnE3ZznUJhK4Gxx9XbTDSaS+0aRYMVYFYNJhFs9hNvePjWmXT7L18MHg
ErhfgoWQI2TP2l26J2vq4FWsoB8PqH7Tczj1/akRDrJWUTIdkPlq7Ww5/WYhxAYxZMUFOQ72G2ex
Lyldxe8oNltSN5aIxWSpUUMkiW5OayqtozMrcw1GWXzKqW5emxQ1o+Ab+Z1NefNXVT4ugkWL5wW5
xmOUJfOlnJbx5MG+X1y3oHDJuOIEysJkM/OabUoy/6+hX0aXdPqRUg2JXSHhsvHXUY7I3NP220AO
NKNFtkphISyzg6ziMkcJy8mZL4gdogJSCPOzhKAe/faRJJRlQnsTCsKECJV8cByUZXIWVBDqfH6r
pxqsC1Qhi7Zm6rPjkC2afYT89LgvmLYn18u3bVA7ZTxaqP02izNYzD5Ai1yCEby0bvsR8VXQpddB
0DPi90lTxVZpfw5lIE60hSTnJFyC90V4lDbUobwCPusvU4gRttwqXmY7AO4eZ+cCsk2R4LSONzgQ
1DaJSAtKyTk7t6PIt6JIlxf4KHUpQmvZaAaqH9uXfXDZGsiyXPY4Uz4DhI1HvUbTkS3C/Qy7Vt8M
q2weQGuAvdwBmSWBxbFoA9q4ksnyjtrNxQFRYokm3Ir2C+63nyqh9fdqY/EpcOG++lr1X+nk2A9w
kjhNZxiiVlTTga4o7ccdjxGyz37cMpw6Q2xUsL7w/KIW6JrwVwKxUG6dyUr/GiLWdyCwLAuQhbc2
7xys2ZhYelNElroOppR2LF3PxgYuuwVO1KrPBn04G0yxOFfGEevcwjRx5ywCso3zaEukOrFaAJzy
JTM9BVDdmOYbBeyER3kG6HBWAlycEfUF66x50mJsQ+rYTPUa+h7wF9jHLgoGREoBc9k9YhzWaTY0
cTJtVB8bF/IlpCblixsJ5r9O/XKL2Wn87dMM/IYwfgBtJhZYhl55bVMS/aLB+M1DTeLBNsva+m1Q
M5bSyJBkscm0F96aCkMqVqYKKYejy9u2dNHOoOg5VLIozmOdMDgl9KpDvhB8lbceOXrT3B8EoHe9
q2GVnpfJJePSYC9CBS8qqJ05JB6vdV/ZBT4UWTkYPvXI5Tj6+OMdaSsYId91YntG1XosTI86Mhsd
qD/sstuZy3Prs8yh2xjrg1cY+emghrodEPFvnVDBa/O1+twic19tM0DhGLMwORqtXl4s1D1EjVFh
OuIa8vRJWgsq3m5gNcqEyvczNDSGYoDe4IwRzX1oZr9/SNfVHDu7JvjPJXUDOUln/y2LtcbPH1kI
qWuB4CvyGP5Rw3TRnw5IK92YH89VbLu5vnG8sbymtdTBDawaOTbVAHB9RBtskJUg6ig2GNtUspmZ
s4/uNIbXLuuTHSgcPH7fkitLedcXhiIYPCQ4emcNnf6VYH6zX/GQRw+LbWDI0y4fq2LDjIX5ChfA
uA9qbZ/qHo0EXrtxb6YUs03W1ckYT6QHnbsqJWS5iRq1nG1M4YZ5yVYEIy92D7TSrvfSd9gLSB6a
toFfra+MpUlcZ8QbHspwER9p4w9/GCrk0fhes19lZe3wLTTPzhraz6s72X/aBtuAHMOEe2mFa5nd
Kv3I+snJ0FU43oVVQe9st0DfySItKbHCMgXyMROtGLEinqG6ZwAgLT50hAsKZC8of3Vz7Z2okBef
JQU16miwnt7g6mluoK3z02x1/VWmQqGui5ruUoqJZ4OSn9vM8NkiuQwX3iiwABIgM8wjwxxtgB2W
v56fDzu2EMnvZBESSaFZjtVXQoggm3winyehDcNzbvFQqAM7TosRpDN77UQ0TIp0arMdoVfN09R0
ybwpqpE3qnCbW5Or5kvlQt2LyBdHGXTrc4fsBuMdKMAa62hsC0wGBRCR70d7Zyyrh3Wd3b09r/Je
IqP742MMwTm+Wj8q2LI8alJcdiOA/z3RbfmlTMz88qNFuGWXan4FgTe9VRnTB0aW9bu3B1S6empG
9LWrqs5gFyZ2iZY5C4TXDz/uLvwGgoci/mkeuC5DjYtBO+vvzHLdxwCN6ylxw/q+cNbxy+3d2UU1
75cNpz0YLxJL4C13ViXoK9XOwyZwbQ5CLxiTvbck0y0SKlLSiDyia9cbClBEWGkfSUoaNr/CCbPi
jpvG3KWaZtPd0Cr7ybe4JkqMhV/L6KHpWCIYwFsLE0zxmSc2AL9tkOdGXSP+UvlZ77x+rNY/uajs
/aC9MbwLJxtBhxbVeOlTBO9nCpmsl2FIVr3LpNWhvdJtUJyyFHK/AY1LdUkVQ4H4IS+yihMNpVz9
tCgV2bvBZM0Viab45bSgf/tIUQK8Z08TI12xhjRSXBzyu80SvzmYDovCJgu5vzd0A9XWS2n7vn3o
pxoIy1R8CSQZTNPKHlQphR12GUVyHsy0sAi2XAMFhhxpJyYm1XruLsibjALf6fGxbMiFmyRmi4yG
T+wZgcHtI9xi5W78cXL1WsuTCEznfNQwobGuEnt65BIM9PM8h2zja+PM3gORZuuyKTvBm6us0L0J
zL90vWRV3aG5CatLnYiKbCgG6WK4lUNXLJpWY3vdE5GAFnfpcy/cirabRLN3JUXeqH+dAoQ4sNqW
/2namNHamiyw5ndU0T88TZ4WgmW+bULyJEjnuNB7PrkvCiA/eoYUKxtOxqo0r20G9JVfW39wIZNV
R5ePVRMVZg7DatiZ4cNKeSWmwpnjfp07RGkRaujpcaEcXuByQHVQJ5bX0mYsvaG/wl+EITL/WvYp
Ap4A2dNGpqpfb9oxctXj2iN5urN8C9VtjM9r7e/dkKBK5KVSRs+Wsmj+XSZvXC6daM2nJB3xJ1+8
Kcd9k0EwRZs+QUfEQB1IfwIIwjWAW1z3W1js5iFB+YBfo7WWD38JEcb/IAJuDHGRP1LW1r9B0HRn
vsLhKZIl0X9CeKjkA+l9dRCNHylugfPYecij7RnvfAMKx8UNVfHF6wIi2RMRUvZZf5fZmsoNibRL
hj3c/6x9ZOxgAe/K1Yo9MaquJmvDZ26F6ACoxcWUl9y9Dp2iK4JBdgTAxy2Ls/fuV5YLYjcTLwWu
s9px0Y/IEYC86rgKWbS2eSDoqiobylIqNMTDUFRyU5CV722Rfjj3ZZXKG91PzRlJUfOIhvnLbqMc
v1QxvDM2FvvB8YudSXk1Iq+2n6yw1fdRWVbPy0gv7YBjW8bIN62r3wcYn61hmMjIt9yIAFwxpdO2
WwU3DYRRs7dHg9N87dLyzYuSbn6ZkzxoD1GRWUusLE77nbT7lGvPs70JeZyH7T6cEZZuuTVoiF+a
RWWHTHISM5Hnfbv3i4WLdUoQimEdB1sQNvg5/SnObNP2XYcPfB8FaWpLaEf0XYYuiQgaPfW2rMKs
+c5IWaCOm8gM/xaxRm1i4rr7+hqoJS/2TrZ23UHCGHIyLIG4VtgGEMXgGfzwabG/1sQjfQ4O+iMa
O2333kq6hfnSb/ieQNXc6J18G+hAB2VDu+9AP9ybJSIe5eQn+FBOvgw72vd6NXzOKJzzE56WSuAs
WhpSfjEyRuSMFIjEArRM1Vn57fzZzcEEzw1H7YFEEAW4cXsLuxH4bF8ep1pxLMBtD879SjzpeO+H
aaEPvXRM8BwgM7o42rT5zhgSGI7dgMf/2AxjqWM0BbrepTJ11l1lnLx+dEAVWLpBd1Guw6Y3b2VN
IcKlU3h8t1NWjMzRsrEJGkJ9xZLDLNBeDEb87hhYsBG7EhQhXuZ6me6VFfBblkUr1LZNmlXu20BO
LfqFclg3OHcclpti9P8CH3GlcMUEL6PTDke95OVHiJpHInZaJk5tPzpZ3C0y2SC49Eecf6VMrsGE
pv29syJsEwhphvFxkJZTXHoa1cBLR8wZMSz0NNybDGo1r3P7afBwDm2xj5qDxrvSowxUYbtxEsQE
G6vE8LNrFlEHsbOkykG7CeKxB6QRIe0FAdr6KbXg4JDtLMUd8v/2wx9am7Kp1hsZhch4WzYzznoo
i7TnpBkmIocZBqb1Wa1F+lGUw8zxGCgvT5Fe+MSP2HmL5RdLxXLJiip4M3PmybhsAys/jRTg7Apn
UeLitWU5HPRP9MMBaRuxxYTcpcvBXnpH/BGdOxXxkKf9jzCCnLvfFS/bPGz8CfAwNjYRi59CRi2i
QXJQVPlooqTmVRp1ic97TLzM+57yoqv/6jqAWk190mxOBsc4I0qykEqS9VU2bSOnV6iewrBHSr9m
VZ7+pPGmzQeW0YC0chUo2T5Gysq8LPZYn6Zz5c1zcMBCOQ44R5oBgDafg/6Iz1s9koQSPfatPT3r
uV2cXc+XUm+5j5f6KnQ9zjdgJsWDonrrdZ18U8Wg3XNOs3c9J/sKXuDYtF57k6sSPTxrfwqMT+bF
eeG5i7OyC19y3SP19xhYf+dOYpKz2zBdvBcksfhI0h1JqEFqzKdBf9fFsp+HT1S2ZFdNIyPmDbxC
EhysnEdu16ERvKalnX8uuECeXGG8V83sAzOJzoBDSWa5dx5xs5tN347kvZBp1YdPlZXO3VORNPQO
/8BNNfdoG0Y3CabuXViM2IpC9PDLjnArZNTw+vqxWSx77+jVujW4wa+DbiQUvEh1exiIkiFwCqjl
F8xxgTKwTJP9j5oF4U2BZoL9TOZxPcrxVCS2HDfz7KDvsCr1kVawzJt1CufP0ZPFUzYu1Z9lKQco
eh4QIEOGoC0HWH0Eukn2NHOWCmNr0r6M5EAdpiDzb+oE574XOeI2Srl2xhbrEnHt84ymUVjNvuYn
30Y6DJxDterhdiAQCG/ckASXxUeuUETOUOyyhOkyLq2yfI5GYb+pqHZJ4HRG+8QmW7Csp8Wym920
sbZpsso2lmipuSJgTZBLALAdvMSV2yi0ITJbE1C9HaH+36xtbeNCqbVINpQH5MB4dD9vygFXeE/Y
0kV6qzlJHF/QFZ23HhJWjw2ZoNNnF7Q0rreljubTGBmKxxg/97Iv1B1CFBJQ0BfQH1Qs6tL11Xxb
1eXPpJBkt6opEpQM2v0V1MIuzwWo+GEaW0vchrqLDm4RiW0vowdjefbZI/zkmhBhGp3ZhdtvbfLq
GBTL4N+rLomGKzllv1LWl10ROM22MwuhPqDZnEwSTg3YcX3gt5BX47AQtPQU7FU9azKaYIzJwKjP
GAY95lMlTwOLnr6rSPfALUTyaIonPESAmeRZ/Uf0wXDTLF15xulDg6GfYKsqh/Q3mj39FuaqR3CF
Oxof90CWg08s4CpJQtvYE6D0Ll17zISum5UXnnd9qIhR2FXVOLAvYNT72Qy0t/Pmscdn5yMv3Sae
Sy0D3zqRLyZ7JR5Axr7bftdOa99qRaIZJwwOz2yqDypa5fOYW8Pvegn7+xn3+6nPS/cJyrchLZWl
MuVVsBE3hAH8eWi3B1cAigHMoCwj/L9j1MBm5m+wk5sbd1hmZg4mtw3vmO0BF3qeRskGCQgoWAMu
tU0J+Oqv2RURX3iup27hv5NNt8aY6NTL0tntLiE445K1XvhJm/fwRZ2UdTH+TxiIb5CfYCQ+4qOy
Udo05G4MPpkMgeOlt9Bq/iM367StbZBVMgjkE1uKuPgVxYWdnVV66/HtqzPKK/vse0Tj8/KT5dDg
C8ST1ozRi0LYbMcLd3J+8aqq/ex6Em/bLOTPKovR2aWeLo51lqQ3ZTJSrbTmej5Oaa5OSdeO2yTV
zhfjgXm2EifjaaH2rgeqSjtyxyN/P88GI1xRREenQHJgtUnFyJUVzfsgO8TScD/InpBwHkBNeR0T
K2gNHJI1pcewKbvnsLfnlxrN3gb/kCB6rJU7uTg8mHDLfIFoFNrNNEyMPwMuzZVR8JGIOnkJ7Y5g
unR2OmYuwaFKJbTTbmptqVtGOY3gRwIEJCsS3irru6OpBnWVWZTstJfom6UgYA1ZZXL2OmH9ovcU
XspYAs148xPCtRk667vtWO/mChG+7dvZI5d6eef7WbdNHb99scqxOoYOlld37ul3dBbOgBac91B0
OtqCpZVnDjboGj/L1buLxmHa6Xr1iQtk6kiQNTGQ/7yrbjm9W7aRr/Mwir1YvOLK1oRL1R6rXeCi
e0ubcCIli3ia7xKv7df6c96awCnv2NVssw3zernaY4MJblx1scOhb2M6aNjTiDAiLHE2cZ0vaL5O
lUP2j9lHZJQXuNtzcou/iqJx2kvBpZZhA5llN9z6M9rmakNaExPzpheBTG6tjKEN9FxHwfiIui33
Cobitgb3LIggIf7OzaKwRmRHTBOiE6QY9b3Png6TRgOG5mCt/XYdboG92S9YXXRd3nEPYyvdNH6F
uO26svgWYr+S7ZD+MTUdwftwRWb0KND2NH/+e1jlfwi2/1eE8P8JFTWN7+J6cN0zmzeyrL4hwDmd
Q+fXf//x/2po/DdJmN5PQPf/+fk94kF/KjvvnC0cyLnjn6Lh1lXzJho/eWf0lqctY9uyH0Rh/bWj
8UZSZ1e52Tdz8v+oSvhPn/Ef0br54NlBVSn7HM0F6YbYWvdDpf9XRZj9E1367z7iP4oOXJGWmEFw
rxYq+tVk1hX5F0O6OeOnfky69ab2x9+6UQ+VWbaEvqsYunf9Hzm5/yEN3/tHTG5Z1n5O+qJzFqJ0
Y5Hps408nOPpkf/89+/w50f9u8/3j4RzghDqYDatc+Yhf299/ehb0w4ufvPff/x/+gTu//+EpJ2r
yzoozZmD7G7FFYGa3buJpmv+vyqJ/0OOs/ePzNmRbDKMfKk5R1R3CAMD6tk/afBB8qZs57U04uu/
f5T/9H/0j/jwbECn9v84O7Met5U02/6VwnlnNcng2OiqB1GzlPPsFyLtTHOeZ/76u+Sqvm2zTalh
4AAHTjtFcYiPEV/svXZlNd3e6NpDpXibRouu6f35izLU16EXbM8fZ+6BnjDEzRxynlpJ/T5LLHHD
NnaxA0/RLM9/+gzRXpx+/tOQRYmC1xEhwZ4ORXijaXf1aB5FSGJvAiyiHz5LT4qX5O12m/MHnHnA
xKRGWAKaVa1U7d4ldGWFhkFfdeb4RUb7dAHJO/OM/cjN+umUMBUpkRf4yh7p8EeFUoYezAAOoo3e
L0YOzNwUcTr2T8eQih/03VLda43xJTCqTZbFf8aM/xED8NNHDy4TFLSOKmw1lBdhgDeDW7PILsVa
z92AyQg3OjkJVRX/SZa4XxvXfYC/ujV5nV0Y4jPjQkyGuKQkdRbRmtifQme0ik23SPugtfI8BvIr
rL32wnHmbsFkoHuSS2u5jNS9VzU3dJNeWFlcGHKnZ/E3RVBMhnbJzNOnmZHv00G2mmXWNyqBDqr5
lDZmuzaEpWoLwx6/V33a3vzZsJiMcg3Mrq5lZb43lOh7q/uo22V9I6vBhVfHzF1RJ+O8L5qSfc6A
7B/gKm6LJBNBCJQHpmsrANGr82cxFwSiTkb3Sc3EtDzN92TUHaykXhph5SgBUoh2XFh1iIEo3OQu
CpWU3k0crXF74AGvlPfzX2Dm4VZPp//T4BECU7TK1uce1Q0cagXtaGsuJbQIF4rLTL1UJwMf/4oV
6vKJRSJHNwCRd0HuXQHtWXVZtq9kn1gVEhU0/UKay8yTqJ7O86fzSYocWkqg53w0S3fljktJl93b
dWm1jRrloUi0C2VnLgFAndQFFABaaQuz2ddhe2uFD4jCHJEpO9Fd5ba0kcQaVQHt+T8bvuqkTDAR
GAumRu0+VesVIbpvlVlfCECaewgmlUHt8L2FqlweEnYlJa3e97p1y87t2589Y5PqgC/cxsXsNYfE
y8ybDg9ZXJnpHdqJ858/8/5SJ6XAjuyI7mlAyK7o93nu79A80CqyUdleyus5XYnfFDhlUg3wYyQ0
iIfmYGAHdNxMiVYBy5CVzRaZS7dTT6y1YbHrWlmuQ1p2dx/b0ovh55fqxMw5KpM6geggkHWW1gdI
qsYR3yK9JZbQirvrrdpdd31jrvGTZ8sBdN8CRSwSgxC3d1R3R6wSd54BfQl33R3mwJfzl31uACiT
2oFJK1dJ4WgPNebiVS+6b/RveOKN/noM7xQF3zfRJotAyTHJm+GfXopJRclCpH7YZIi5zb6FUG8e
i6JvmBiZW/Q7m76gCdHt+kJ9hlweL9GNMB+Id1lUe6Do3ejUH/6oWP8vL1yG0wD83bMxKTk9qN1W
spXmgPRRWUep7t0RjbNKorxy3LTAHU7/d9eNLYaUNnhtvIe82uWV8Qg3ULowBGZG8I8F5k9lD7p0
1UtKBqJtoBeKfLjaI8JQ1paJZ/H8ec4dYlJ/CMzIjaZ3kXKDrtnHZeUvK4Gp1dTYVfmzQ0zqkF3K
GVBBqTvorWzzRhraraqn4UGp3Etz3dmHdlKMEoIJEOgg4c7N7Auen3RlWwNAOyHTC7aCr4iDEJSs
rJFswmJ9/rzmBu+kQIlCZ/tE49LhpcqWlVmy1Rg05YFwC2Q6ct3+2ZxFnlQpk3GBCEfveArgLsWo
oZ6jIPk0JXB/MvDatRia8sLjMPNelycFSbG1nAxtriMJZklbOgbANtNiviLfw1JF2Lkhaub85Zub
JMmTQlN1ZqBhXxsOvrlrlArf1PggV9F12ckfRaqDslXLldSoh7owX3xRbYOYSVsZeBdG149J32+G
uDwpOVDg5L6gwX1ok/JjNEIsgEf4Hps8bA6YOLY1KE+92Fau9OmW309kDLmAD++hHI6S+jGO+zc5
Ue7lWtohzb3yynApZ8C1ksGGXDNiX0KlJzGgGjZbeqxI/TW9pwsRinOPvDwpULbNzBjgYHcYVVyq
iLpTyTh4soys1EbOZL7KeXYTqgGihEb7vHDPZt6Y8mR2FEutVBVwSw6h5H9nduGT/T3eELKxHkaa
mLtWYO7qBRRQccLMa0v43JdSxJSZASdPalWran4pAg6O2k/uv6Xk9wjtnig3APHZGkkNSdOZPKBR
AcUjP5uDvq6yqyZy7y5Gvc9l+ciTYhaC12IfSLQHdiGOFmiC+jGwxQuJF1tProChukvXUt/DBp+x
VGmXbvbcuJzUN1C5eW2hYTpg3ygOdhLB6XIRvRke/MsAfjuO6beAVq8TmQZhzUN02yvYHEO2eUfL
PchGuVJG8PKumXp7Ka6+QLhMrny/ujBDn7s3k2JYDXIXpZjrIZzCH6iBohC7lO1sDwN/eWFxeCpC
/3u8CntSCFPFCw0AH7SZMjCgeULAPP0muxPPqtfdq12wd2vj7o+edGFPKiGtW7gHUIgPmSe0ZWcn
NwMQ9VGSDqJHbS3nivJS+OVwa+Hd3pvwVy30PzURM5fq42lM/e50J/WRaQdcrI4BnnUxIgnE5Whu
n7UEb3esYuFp302pfJcGsfB9Gm1sCGFHzjO6oRSl81fh948dPkC+2k8TEATI9PlltTvAt1/iAHnO
xmyVmfK2cMnrkZUDV2Cvu/r384f7/UMEkOfXw2EY0OJMHutDhn0HRVq8HRLrHjg5rOi384f4/XxH
2JMC5ru2jSRDrw6QKT9FF+1N33tSCvXCXOfHLPl3N21So+wCvClCHOWgpteJEm1ZDzulgZ1TaZfI
Jx0vUVdQdiK325RsiAzu18oSKEGIhhggUdYvzaWV5dyZTioV6SGAZtKgPwCVd5qs+jrI8kftXxjv
MzsABGL9eq8EnWSBBrU72H5Mz3c9ZuaB/wHGW0jpuFf79cBPdO+qyXYY/M/fvbkhMakydQJCpUbN
cJC0IbtW87TdRjWUgfOffhpYv7l31qS+5ORqmUBT2kNAOFpqhfeofXZtU2xzw7i2/AvnMDOmrElh
aZC/g82mLzSOxFcbY3mFQBFlRlJIew/Y6LbQEGogLEydUbIunNrMe0tYk2KiRCAyCpvbZUF9Gsd4
pI2RfbaJdqVJ471VJOscOOcC0Y7BGsd9KAP9Qh2beQ6tSQ0ZTikjUakx/dfbeymU3odEEI4WL87f
tNkzmxQNuS6xSGWwZ6JGYLFXomvPCsql350233LzAInxSa6tm558GXxUbbgfVdayF45+Gte/e2ZO
T+pPFbLsux48etYc4DspN66qgQg/RcBEdfRdJp9hqSrmrVF3gRMAkkA/xtu5QXt8N6hheA2N51I+
7o+ewe++yaTymGwFQxLqugNpXcNDruAFW4QFLM28dEAzU7q915jsoKUKWZpNT4GAT3PZf666z5zs
aiR54jv6VNTX+IeeBuyj+1H2LuVkzxUMa1KPeKByu6y7/iBZZXL0ehmfaSjjP/KeVD33t62wwRgC
yIb0VZvLSNyY9bothkt7ljMvF2tSsBQNG4rbWPQ1kNYji/W/Iq8kIqK6+8M9BWJ5f30YmI7LfT8U
7aHvjFu/1BCuIE9dGXlZOOeft1OR+M1NNiclqmsEfOI26pgCr3UJlSVBADs/kpRFbNOMx1Cr5M3u
/LFmBq45KVQIXnxe+1hiQs50HQJ0X/m99BrE6ODOH2GmFJqTopQxGOsa4tMhkePrsA6+uFGAJD94
riVx3UOMXQjTPfzp/NGcVCJeHQ1uByZUHbjNBQj7J6LFbgGpffS1tmy1aIsPsr5Q5ueed3NalzCx
1rGZ94ce0Bwt5Eq+VXTzpkJxD2HWTN4GQgydwtAHxJA+Cns1KDXHU60LdXfmbWZOKhMqG4uRlhOs
W6YvKPcB/VwnSEuZV9mvkv1x/hbOlV9zUnbof1GATbk/gD7B44KCGJ8evDTCGxend81AYHJv6fY6
wryxM3pcLDtdty48o3MnOSkqEZ5SL7AQP7VauC778sZzoUP6wQauzpXVFhdmO3MP6qR2JJkPhrxT
5b1KdfLlZVOFT+w+75vYfpdl5SGu9G3rmn/66EzqSAz7uovkKmahg7hdS8Vj4Y/7yn2pfQwjkg+o
oDtibV8PsvnaZcVHp6SXVpozZdI4XYKfXmi1huU1gHhx0GSFxAbtjht8azYop5OcXZ7hHhQKzHGM
BQgLSoG5fpGU4FQxRqwqiRUQz8IiRxx6oUbMVCFjUoUsSG9EUI3RgShYXmbwmVBqYiTq+guP0NwJ
T4oQ+2QJGFApPHQ5fqiRIRmbG+g5Dt7n82Nk5ukxJnUHZylrdcUODy3Zk6R2PqPLcuhVlIqLfC14
rtKThePPhr0xKTtjkbVqaCbjPhE5q1QUkEa5BSX9YPsPUnz/Z2c0qS14M+WSlm56AN+7GILqNknq
PSpahvtQX7l+fIVr+xn9+vnDzYxyY1JjOoJADFVvlX1b9wvXjL6M7rHT6y2t3LoqLtylmX6kMCa1
RLeMxLWKZtyPWgLEItz1SW0TZCiwZxdbAngXMM5WOrFLJKIjNyLoM9Wj+3yQH86f5twrw5iUGV11
814qFBocYb30MY07WRhv2VZz1JPNNkxeWzT1stziVByzndQPz0SqXJrKnm7eb+YWxqTqIPruDFMg
4K+y+ErXoUNn7tGo44Mt4MaBxSQ9BS+3WT55XbVVufNqbh8JJAqA8V0YjDOjXZ9UH6mWBldHsX8Y
iVRo4Dhh5DjFr+GgPn+NZx6lab59ywQQ0lfRHEwN1W3iVjve/eBkZHz2BlBILCcXxsjckU4//6mQ
JidbiUzs7wF/CxAhmBqLKj9NaSol3ikZwRGxbV8Y9HOXbVJhcBz5XQt/+wCJ4xoGyPc8GrbEk76c
v2hzL3l9UlQSvYmkLj0JFZuicGoCP3U7c2qT3Uc5HokckwbHNIy3XPoG3wrpe2hcuF8zE95pAv2p
gUG2VNge9CTbw+ZL6KYoG5BMW8NVPhrNfvvT5oI+qTIEtBLjLYv6EAQ9WCK5TJ0ivXCDZrr1Qp8U
l9705Jr9O6Ta4tVPtO+2GOFyEsOC2tcyGt5sxEFJvrKV+ksrrpnXjj6pJoaRSDj8xvJgGLgF07QJ
V5KuX0fIdl3Kxz7Ggrj2RRI7KonkkXPhWZl7FidlRMqktBktD0yVNW4bgFgonOFFkne3xIIgXXVq
E2J/Efi2zfyZbNzQMZIesm76zUy8eJPnhfrm8jBfeIJmxuFU7avB+eiSRK4O7QloIBfGCwjgZeN3
JEFVAbF4F2Ztc8eZTFTASKmYc3lJqea1LgBcKF/I3UODjuu2BsJz/vLOHeX085+qSmSg6MsBmB5q
cqgXrV1pi6TFho9u6h0H+bAFfHhhKjgz9LRJURGD3WYK3ItDZarlTZ3n/YrYxOvOZS44wm7TYiAL
6AvPn9jc63eq6nVTAx6N5lcHS9nJSbrO2ZsDtHLt8RIwI31d0t32qmQTVwEGbU875K1vOZaiXvgC
M8+tNpnTmE2W5oamQIAI621JuktRZjeD6d+dP7/TVfvN21WbVJcCSXFFjFt/cAPSyIUeSpCELWtF
OlFG4DtRvuePM/eATAqNAs4Nel8xHEBPPZC5AlxxS/R0t6iS4lsTPJ4/ytzFmtSWOkxDFTNLj867
Cw/MzgiYpgsGhKDTLhSSuQs2qSO4LuuYhC5xII/5uunaPa6/ZeYWV/alWzJzqaai3zyk+IGIG/ZR
KZFL68W5t8xw2H9pIiblQ9Avi9B/On/BZs5mqvf1AWmKNLX6PTARtothzC+LLqiPckY4jrX6s4NM
ioM8mG6OAbzfh0ZtbYO0tW40LJfLuB7Sh0qP6z88zqQyVER8yBAiu/1g6/Vt3Ifyg5exZiV2JyQb
xsAhcuFpnrtsp+fvp3JndVUumsrv9mDg2IXqdRw6Ehpt3CrkbOlBq3cXjjRT7cRk+KuqKGmPc05Z
te6JT1s1XoiYFtfnocDCfF+oUvAVHtOFt8XciU3KAdDPGtzzQHKNxU4DslqyhkaVYAJiXVWiNIeu
uzCvnzuxSUEIbWhbXUmgvIpgdyEPHfReeQ1UWlrUhrUBzLiD+XX+ATxdrN8UualiuM5Ag+hapO3r
TCsiJ1QLHUJYBY3gD5+8SVGICMEqdFE1WOXI25FRPAy5QQvPcuw/bHtOJcJxFtlNCU93nwZt3RwI
q4JeSeRcRNqKpz6fv1Azc7OpQFjyKitqvbLYJ/bB77qP1EpYTkGwX+C7eulJcgWZrcDm+3b+eKfx
8psbMxUE20qkiRDx8d5rgPPthATah71QVbCGg8N54aGeO6tJXQhcMap61OR7V1GMBSFOXUEOQy7f
1c34DNsJprL5lkKEvDBmZwbRVBZsKiWjyJBB7vldeGQ62fQQOFBJaKrZwuWT6Nidv34/VKe/u4CT
8pAS7hii7sr3RFovsuHdV46ifZO87DjGQDjdtZd/JTzhiuqRDSOuL3DM1X0EOROnH+62p8rLt0Xv
HYz85fxXmnl7TZXDDfOgpGmRyteutdJxc0qiWbeucq+Y/TcaJOePMneJJ9WDmLM2CXMdF4lQx+E2
jUBkwBDRwNO68NwJkHP7xN7+2cEms4rQB4pOFo3Y9zyVKcBc+gxNJQHLrHulXgmLzfTzR1JP3/93
93NSSEopyd1EHes9WiKvui/T9ekeovWOBeHpt4iJQNiSo6nigoU45glnTEANR7ApgGvXAKDgh3OV
C7bR/BohHmS4819tpoZORcmWXfmRC7VgP1omAHPvWGrZ+/mPnrmZU7mxdtIxQ90Z97EMMQuoNPQS
P2meVCPqd4M/dhfmujPVZiohNmPwh416yqOwQ5AVXs2oh6a9HSNdvv+zU5mUGs/kHkBMkBG7hFUK
rDHqT+GfwyfrZ+laCqtLc525czn9/KcZSETsjQASJfZdgxfXkUM0D7CiTPVmlFTsFedPZ67DMpX6
al6vuy1wrn3sVQ6kZvaLPY/UMQ18IrlqR9NT97UYaH3o9Z1ZyuuRWLHzx56ZIPxYkP10hiSSdZ7W
4bTCWm06jUqk4qJMWZQI786TQ+s4ktxGvz8lx/b8Eeeu6aSo4AMXojWwjY0WGJQ8AXCzdDMz+eLH
Udmuzx9k7mGfFBPAfk2m657Yl5EdvsDW9ZZNZ4ttBYhgCRjtkipt7jiTSmIpEEJHE9tLJrRbKIc3
UQ87rSEKL5SSS/u+ujh93G8K1lQFbKmyLIZQz/YeCU6PqhRuMq15BrUGrjuXZdLjpezYeJq5y81x
32elM1TpeNQtOxnXpB16z8TtRLtQD0vHdCsbQ3iZOSc3OCy76kPv2baBc9tETmuWaAaVO7cECUCC
IMhNGvtqOXhLo4HIrA+qvmdffpl37Tez128GsnVoa/bWLT3C6CaWY4LW9LG/Jisg2JtEHaNQk3Zx
oz0EpX2D0v+O9dxLP/j9qh8jSCJ44ceUw+ZmKnWPPGnRujZkbwV7lI3D0j6h5/K7iPCDVew1ytUo
+e1OgaIMo5rnJxgOPR02NEh6Uz2Byd+KuOyyBch46aNTAxO8gt6CiRSAazVC0pRObHJAhEdykrJT
u/ImZDV7Yxeue+Ml+Ur2qvYtHFTyd2pjybJKrPSqPihW+TrCtNtpTXwjpS2EJr+QHs0y6997W1tl
hnxI0mhTADExt4oUNB6JP0TmWYFO3DkaMGIH+xZYtVT1C0WkUDpJkkqJj6CN47vHwGuAW2cHJY93
jaykLOBdd6NLlbI29KK9Jlib4JUBDnJLXr2m3ra6uG0tvVvjlE+INDJ7skaIK3NSV+KFGXaNY4R2
/BIitV4GtbRR4GjeRsQvkxB+DdErXSZZ+DTGieXgvUuH9ZhLW17BjzlLENgRBPxgvFoyw46G5WhJ
txoZEQ4AbaJ4y37YkmqnbqzIt44azwsoxuEokQREMosOHN11HYu7X0hCN5dIN/uNSx9wawhlY8Kl
WMsxwhRQLDAbW7B76piCdDETwzZQV4N6xkIGxZ7YTRYsnaRCHh8Ds1vQbjhYojJ7sla1Yk/WULKo
RaXv8mKoj65dX2c8jGo/6ivLRsWwsdAND6S8drqTtMO2qY1j56VPXT1slAhX7yprid5A+R7fV+AM
j4MuX4WeC4be0LEgmiDTJQU1eDtq7oHsjdqpC/lJAZu5lkOQkVIc2glGgwQ94QixztQ98EPkUGne
ptBHdveqE/zO4oLmzXc7soZlYpIWZkLo2DW4FJaFRnyPZ/xYBoyG7DTy56iNd3VtxeWt7ZkVPfeq
JPlW6Y/ksg8bmz57EqBLU0GNQqfqr4YUaMSJaz2S3sOmA2E2dSv2Xh/rr1rTkNFTWizUx8o46l3W
xMRXRMlLRxYpF0HrnLhR7OGBaNUrnUWI+uRmzZupZbtIGPIxiHLvtSoqed2o9m0hhfl2ZM5N4PSS
kN2dQffHsft2XZ2AfPQglVWhlwu84CG3YBg2VuCR3kqaHml+PNOOTDyFZHj9XURO7TpBu1tH4kDK
9lfTa61rpOVkC9clI3sY8/F1PGn/l0EQ6JsQq7aTdYBl2sLfJ7IADJZUA5I5TyPHjrR60ot1MxjX
RRuIo66aoYfmiTVvG/tXemCr1rJtBPResqJXoCddaZkOTOyH8Ivvm+mSDM7Y0UMj+1TclB1tUA7P
QQAXUKnScuWTRnRsRzZxA+OUXsL8+EaDj7FW2aAAVMjYsIHGNyfQR6aBVpYUItwLYmoCV9tGpflO
fI/ybEu4GW0AyPgZIyiMEhgYNtdgjPPnVr7RiWFc9d0gLeQsPxFgzVKSVpaUE5YY59nKqniLWbwt
+Qpeyb3wiX4ZAjk9VkN8A33UvbLM7kaihOcpmBQhJJJTAI1uiVoiAJtyoIyV+qYY+TaNyi0PmHTj
FWG5dk3/kajS3LF6YLZZmYBQ1AsynomhYTgDd/jIU/T2USWiByi3eILJQXpVJLt7CGXNeC3TRrqS
M/qdTtfUtv0FgmDzTdIqq1zkIi0e3bL5hO4rHeh9ApQeuJVgwJu9JxGYPnBHl0VtjvcRLqt1nfj5
uISTTnMJlNi3ViujtdYaytKSkkOMxmblDlr8BXrQsMrUlhm8nKsre8SN49tlus378rbuiImJ6sTA
L1AznZdLOjwLLTNsx4rsL3BXvK1cF8EL3MQ627eS1g5ODab4GHatbTrCrt/KCli2iLRx3yYdzOGo
InqkQO76zlZC6qR2PcKu1PRHm9j4RVkTj+PqRbIkfDNZEB/uXSfEe/Oaxk9Y5Xm5tdvc2oxR5h2h
S+1aAId7Uqp8kr8K7RYOZbIUMNl2ki3DZVLzldCrxnSGxLsFzoJbeNSariNoVvhw5/rvMO4MxI5y
HBRfTDYdnKgvvY2em06R2OVj68fKi8wtRfSXfMflkziZluv5E8nCY7O0aHaLpRWq5mvc2uDIClm2
rotk3OaSMmw1HUBqbwTdpghHIpgkLXo/pSUk7KNUdLNj8d1XySTNSvwGdRx8CFgDCuhhJXtthlSm
V297r+0JI1iQPrWMKcjKlrhPM1wwp4kdP2hqdtsCUhnDWGlvpIa0r8ZNyE42a0vs+kh9ZJtD2Xkg
lQlBMv0ns8iHGylMtM2JBQU2XeuVla3q3K6kBsVFFP0NeRrjrSZjxWEPe09BO+m+YsXS1nkVm+E+
LSBfOiawu8JBg1byysoELm1bYbc/ydPqAHKZMOUR/uBdRyTPYxa21dEy2/SJyJpmVevCe4bdnTNB
aPKuXiN7GrYgEvtsHylZtCAnnqAXn8ANJ2z8lBoUxtmiywFZSKNG2IXmS0vo/qvALSRgdYNYdpl2
1XmBviDQi6rWxU9a5XZrojfvCkD3CnGtZbxReZMyryNJVTQcIdJ9mntB8eQyEXMA7qa3gxdy5xJT
urAfNNNwmHrDgB2WclWx4QOSl3a56K1iAxr9IylMcPpKhQ2JMNlLlr6ZZfDUHdbqRp1rlej2LpuJ
D2ErmmEVRZGeXFhmz+3ITt1fcSG0Etp5vwfKfkUUeEn3milUAXB7qUpkA7DvnCyK1m0IbY3Sh8g1
Pn+sTP7jW/+f3md2+69Ze/XP/+LP37J8wJnm15M//vMxS/jvv06/8///za+/8c/NZ3b9nnxW03/0
y+/wuf8+7vK9fv/lD6sUkeZw13yWw/1n1cT1j8/nG57+5f/1L//2+eNTHof88x9/fcuatD59mhdk
6V///qvdxz/+0lit/MfPH//vvzt9/3/85bwnX7OPgGbFvz7sv3/j872q//GXIpt/Z+JHaoKOHBBA
719/6z7/9Rfq30FNQpNAH2kqmsUjkhKw5vM72t8NGwoe49GULfW0q15lzelv7L/birBNmwWUEJpm
0vH87+/1y435nxv1t7RJbrMgravTd/ll1WVahk3LUAPHiIrBVPmSv3YBoL8nIzySZpvqeEeQfDdL
2wR5TlIEWSZIhK69luW66uvlOkK/Akc/9p9/ulj//lK/fInTQf5n6ffjSxAkyukQh6VCgpl8Cfij
zODhOW9j5rudGNCsSElYsu7wB7NBrxbL912Rt1/VdIyH9UAkyzZpiVt2yjoNnpJIvyS6t37snv/8
nUxZk3Ugw+yz8hKA6ju5MLrXKzZIYeCaqJ8XUkjK3IKtYpU0C79IXvuu8W6bNGPhcgrwcqLGtxQy
IF2buHRNLXMoPn1XOK2imt06kiS25AfCtbX3Ti+877pimfKCFGqXeVHtAQU2jVICGFr342s8ZFDC
Va/51uVBSXIzWGSVhYBIrW2NCeC+VzM13ip1VhVXAHd6AgZqYb8OlWQdY7P81ITqfxeG5ZPNyIOk
32mwQj0YAL2AywqKs18NFs2YfRoxtVhkiQ+vL1AK6xpiA+xuu1Oo0D1sfe+gEBKebDK9b9M1BpiG
SG9rzFrWNMC29xHctQ+T3CPUiyZJBKfldEVUoOYmFVS4UhRLgPLs0vqupBAV0ttp4Vh6HSuLDLdb
4tRD1H3EhWotstYs3jwAfyAp42Z014qfYGv2Ex1Ka11GDQjwJHuVcqN1l3ZlK6GjV2PwpeZDTTqY
WUBoeqmGNvh7/6Qc8JrW3ihNnoiFlsj5TiWiuV+QNjH0C7Ow+ncJDkK0CLO0Yt7ZxangHHqNzOBA
MtuF12upvyCLBHBCmTXl15Ewb5CvBCkH28hgynEMhcKiuspNyKulXmq7QmvG4hZIn8V61i39hIhA
1g2m2wyfbiBqbdMPvfySUlJpPLmdpNGGdeVdXUpZcuwGT3vryrGlZLdtedSYEy4Di1C2xSn87jmt
oM2tS1cK70a3Fd9AlGrXA2u0eBmILnnS/Iic0QpjOukgJAFFyxPD+Tqw5URDD+KqeJG1US/Wadx1
qyxAeEdmjWqQDVEzV9X5DvGhdRM8+Rk3OoMKnucaQLdELZ2yV8avTdGdTFcjEeqO1nBQ4Ppq49i+
2T3mtXFaxcuutAE5PpQbtSURa9kZFZkK2himj1QzuIcg8zJWDj2YP6fm8fOQ76Tk8T6OObGHR9jy
kE/LGAn0wiuNAUBFSwb0wcrTTltmXTh4rD3y0sUE0kfXTUKQ+6LyxvohN3q/Iz/c8FWmEtbwvdHK
8TiyComXg1Un5kpOsyyDQV0DjRmbxBZrWcrKdmH3jd6ymh/KYz3onn7XM+EeFlqfpIGj5ARa8X0z
/cXyzQKcov8MHHBtht0nRdz0WFD4q0bP63dfah/AOzmhKZNyYn/NB73diXGUr7pM/YbByzHKPahh
9SoyaUKhu0z5ZevJG/rvpiEVDgRBYgGNpFyXhH/LWboc3I4YKAIVV0FkLD07+ZDz/qow7YXHBRr0
YD8S2QsR8wrQKBEjWbxEdXRn1i37RvWecILHrCQUQfIoI+TYZhSSUAPM46kLJQsa+HXr3M+DpR8Q
ylndQwNfZnq9Igg1OZr9uM/yDoB86uJ/Y3niLZUuU77Xgda/WnJxUBXOwNL9LQ084mS5cUQVe4q0
6tqlVtO16UlMso1uX5qhtqQxRGBRomuPlufW1KZkbdhMp+2ObKPU1DO85FxluTFXqWbnRJ/CCy7K
g9LK8VIv/Tu/le5lItUXUuEtaaLdZeykr9JgaBct7nTSbvovZaJ8BqGV3ymZQoMO/mSVRETixDcm
kSPkVdfRJoZX7vRVTtsqjcZDqpEwob7q+FH9QNmOGZbrSJE/Ru97oZICR0hrhSHc2he9YKVBohja
ELOprpqYhy/qkuBZsfMnN9ev7SpeS6MIl6QmoMbSgG0u7JEsB9UgpjKnM1jVCRk4InOdkgDCKKmK
u8pPntxS3OlwTz2zfG/7ek+HOv/uuilYdDcY31y5r+jkBOrKTxSxGDp4KpVcxBuhJ/aq9MR90pA9
KAzyfdvhofKkchm71qPUq+shycWGiXf2cIr0VTMJP3+3GpQgi9aBWjtsY3/3Tn0UdFb3Wq6s7QHb
fa64PGBpQcQ3WoWd3Q83YOrEQjJZHdn2XR6ML13YknNarizKylEI9VkxkgeXik18ir+y+lFwX04d
syqq38cxuDby8EY9MVH94ZtVfii+vS7IQ7Cr2unSnDwF186Oliuyekvqp00xq4pXqcOXD8qTy6dt
yWe+qdSGBZYgnefrMAQJ7aZAOEYlP0mJv6na9Bor4vClV3J5RQ9ZHBHulcRKtOWzS/dFa66U+pTP
CHMJTDTYc2gTizGOO4I0ZImdVuWl9Yo3u/eOpnVnq7xeas045sI7xjH9virWHH8MVplc7iNVwRWg
vQm0BhWraHLhTiCbMSX3d8S+bKfk1AZNuJVI6yii+NiZHnRTD7eeZr8qvSg2gVp26ULzvHYtR1W+
lga7uJOBdn+yUmCDAoApcVbECZDBEZNXwYo1M59cNaLrIxPiJnDrE3Lx5BO74dQiWYwe/84LRm2T
A+LZFBkZnXFIKrjWpR7fnFyu2qsIpa11eNE9RuvMcuNHSbREWXuvo2Tv0jx4S1R/17ZWAwq9NVZQ
7wve7qdoMBeRl2MYjXrXy9XtSXgsYYmRcrGlsIpNk9oLUT6D26ArECi0kqL/x9yZLbeNZGn4VeYF
0IEtAeQtCJKgFssqy7ZUNwjZloHEvm9PPx/dPV0WWxSj62rqpiIq7AKRyO2cf0u2rTHuGzKZ8LmQ
e04UP9Hjg57KxJ8gZIN1H4amCy1HLtdYMXyWlVf5xSoDjGIGbkiQijWj/ti6EX4x0woHsyLnKGIN
1NxNfcV5rzvzbRoRgXFdFLjKNqZ4MFy8xjtHXcWtjQQpddWPxY2vh7air79Oe6Lgy2CyPfpobHRu
ZqtNnbjF3iRUnTh1vSNPRZXmrUnzhujlqSLxrFinbRNHamd3jvGdF7wjNLLYS2BkznLxGXRp4Ori
/Ww0BCWLNZj6JsbpKauivQO4tYcsB7kDgA8ntevZoTs1ze5XM1tezKm9bon53JejdhvFrveRiO6Z
xMn1hu23/IjSsPkuvfRo7hzdebnARPgI8NIaoG32pdPM3ZrMtr/QTLjRoZxa3EM31TiEHF7tZiQ8
0wQi2XWL1/mCOCw0iTN+GkRPELrNpYgG3KayuKXFAWFefjLUD6qcDgasZzsrOVjM5TnVquyjiIuP
tepSM2hrLM9jggmgGP9YjGlrx9+dPrlxUwKICpIKqvYLscPEmNpjuKTlj0UURA8cE2GlFbPo0f8U
xl3dyuSRQEaOI24z7rFDQbtL2xTYjnRFEj8Ptrey7YuD3ovluoH9d9Vl3vUCmKLZnOZTkX12E098
WrrO5hpKRPCXfCY/mPbe3OExZTbpC45TVgN8hRcvDTiV3k8t2SPH8Kwo2RSkRnBGZ3T5bbTMup9X
tA03YnQJhExqrXlwsOh8St1ZPYkqA85c9M67Q/qp/UybxRxDvWPFE/nd9/5gDROps6aW2ZuyS8V8
KLgxcu3JlVfvM/AO7ltZl+fELnXro1eSfuY5M2WApU1PiOVSGvBV/s3p9fylzNf5cxORqlXX0COI
As/XG2KPCpLYlta+RQ1DBm1Wq3rw2/lo9G6NJRYmre4lWSB7136OpcbN3cujjEDN1bEOWa8RTq1W
yFqByuQy7Bdrqg9lJVvbt0nFgzGAs3HkaxSsW5ehrUmMLXPWi5uYsR+1qWv7Q901n/CMIcyVdPMx
hlwwN8/2vOrfU+xjuEeWrvpqxLY3gRu05HpUUJYPZapld8so27sU2VC1GYw81z4UEieQHV0xz9yv
Qz9/qmtdfkYaE/f0mHXEIrGVmdeL12RkTGjFSBgFhB+AuzVhOOfYtA7cYNVMklOvMfpZPGHeRrQ9
TMTBa6hodK8nzGWpuSVrJnhPl2nevRqimStUVE14ZUeyqX1NX9gzuCKVgRAa845oLOZybyXrV5vw
33pP+of2ghFiS4eqTIb7JZ2NLOi4BPYoSUqVBqt5DOs26nkmbTHVBi9QqEw/tbn1LYKfCUFSSoBb
El69QsMm3tWGj7lokh+s9GHYEP+GI3uhN/G60Vsv/TYU7Iv0PJ1p3y9x8QIcs0LQwUpt+EBN4rBT
FUURbdUqiBySxkQys50ZWho25GIVOI9nZBl3HXkkAXDq8sEaotEMpnJaqE8Rshtbcgrbb40Ea9xk
LdmLd3Vq5V9KkxwN32jGIfHLoo/MrdMT4cVVY6gTTB9Jkwsjw4meikmT/tpNaOgEvS0s7m2u2BtC
9AayfpNGfcsSZRJhWkUJKbjkVTgkDdoUDVXkicdpcBJ3G6WyEltiCMfbLh/LMkhikAl8CbEO35F3
6SnQv2FYHzFoFJ+cphz1IC9j6hGim8qcDCJsKck+beYmKLguPeiqTj41mDp/K+ZJPCW1Qf66RkbX
eIitSI+pGYfmpVGe0gOtK6I/oUgvrG0jbn/m7kQKmVDV+KcCSiEAVBf5EztUClWc8kZuMhgnnGUJ
xB5/FF7zfcyr6CXODfba1iJQltoIH3oCymwDR06tleUWPj28AJrtcevHiWqe4yVbHshmWnRfpZgZ
ULpmosRiHDd0zG1IRNWA3e9bD6Y/oN2k8EDvuo5Uk95pvoDotBPWaSmt61ZkKLuaUV6LZF1gdeQj
cDGYjf7E81d8OaaeC+z7/ZvXnUyXFoktbGzFbdfxLJf21OtWCeyxkZyJuQsxP1BQY2ZqJrUMF1gc
bz7FI/pL2K5te/KEA9yss242tLXDpU1xilucp1hml5qmbzzE4R/TdniEQYDR61cBrXEGLHm7kHgL
rvi0XL56XZpdINu9pof8GjAKQ67DnmObtPiOjIvfiCkEGzaLa7VdGDk21VHRi7uhSKeDQ9rNBcbZ
ieTu17NcS/dc1xKCmKjTNyLzpdbLJulCTG/byW9URQWZTouBU0Ddf9JsLbJ904XIlywWN7yZmvWH
lS5YdVTcSxp8l+RsXJgxrxk5//xRNi1PtIguV7pTHtWKOt5SLtZSLI1v3oId4khb2vG+L078Yljc
eQutod3675bsW13GNx/qMXdoqwrDPRXlm0Nh1GIgdofcGX1nx/V6axPTdGWCOFzNaWfet5BXt2aF
FWeWJLhI1Dl5bEli3lm4wlx5NlcFYtGIPHErOntmYenHrXjaNZ6Vbd//tW9MEekJz+SL2aZwTs1F
LFPTR0JJu1BgV3HA2J8Tl/fac97HwfuPemPOS086umN4LC1PnCwsyPreYBKgGab8kUAYfbZxkTJd
+OT/+RRh2I50afS6pm46J09JJ80wi3atw7i1wIPMdg5cj1P7/Xd5DeEcJ5agXUtFRjfZ1U3vOKy/
rSzNykRNkHEdStsiekgS2EOXQwwfV1wCPgNKDw8Etc0XfLveeDeLdg7kLteULOuTXYOIPSJO5ViG
q0OrRG+PaXcKB+QLM/itx5DgIB0BYGC5p7KOavHkMGd6GZJao7auWaa3g5izC0y9N4bQ9kgWdDzb
cYXzCzH4fQgzMwEGNCGoesm0I5FoeUCROB6WVFJ/RYkBOz3673dEwX7rWMTqsvjYE15/N+kRwKJ7
C+pbDaJCSzkKy9gmtHyyL/Ed/3MbYCN0TVPqjmUZzqkaWKR2RE/g2F/IterFyVJ6urbdoWjrbKnd
k66WUByWyTH6pPDm4P0J+ppM92uCCrLG8ediaXveqbnhnNOrEh1Pl6ZNinAUl3fF1DrEzfZRfSul
jT3k+0/8z51Ess2aJiwf3QBTOlEeQ1kpCPiax7DsS3NPuLDcwZWqw4U//c8j+r/C/W7V95bO/c/+
FNV7BQTe1S/lJxoYL/3tc336J/8f4n9HP5p/HzZHePEV/rd7zrP8ufzxP4fu+K/udxzw+Df/iQNq
wv2HaxwPY50zyLKEZIH/EwnUHOMfXJ90Ka0j6CfNIzn6X1CgJox/6LAngAdtwEBXP4pP/gUGasIE
DpSGLoECbYBE8Lv/Bg18PTuPyXkuvwLE8fXya9WQR3Rx8jCD9TiTAenXPTRcJZS1I+vd+hP7Uu2z
a+XzI3wpctLUOu2K2nA2CxkSAGCLpJdCxuJIXfQF8k5zYdn8Iof/Bcf99ctOjo2EIJmxw64vJEWm
AKdY6hv4H80m9aR3ayK5oDiSgoYMaJoxLvmn3lo/j+iNd6Yeo6RBdT8CPkDc1PXc3EUmEXVY1kDT
q7x5mwvT+uO3L//WNeM1ovrXLz3ZwvSK8qUnKDQcKFI25Bm3tKzQxtNWSr7rOD1c02KptuOaEK8l
InhKfdNVFzbvEzz3r6efHHyWR+N0TIjD1Ol7wZupp0BTMTTBBkJjm/RF2FU1dJRpqoPawAqOcKK/
xbNm9hzPrd9OjIq2Db1MMwvXMk5LH3wOA++46g6agB0iJonHLjRFiYUK8XzvD/fr3e2v9z05ckdZ
6SY3ijSsM9iyNJocephlfltF+o/3n/C27xivZb5+LY5HrSBWlIRRI06u17oBmcnK6oGQnilM1yjZ
gqPAiIsXHaZNUYbFOpJiGK8fsnwi21ubA2mX863Mum9l49i7Cvu9jaEZlyQs5hGLfmtxHP/7bwOP
IgjoEp1qaGYpzNhOpVvHQ6iTe5YMrVUvryaRZ1d0A2mRk5n+QOGTbmOjkdtq0IE1IsToCy5Heyub
kyt9MswP9TrM1xYUpIPO9Qn0xcW8bF7+lnc/g3pcPb/9ZJiqxLp6MINX5DWkIB4Dzed03Je1++n9
7/brOvSfo+KcuqkOSRbndjpVYQ5qdJXg/OEnpUfUeY5n1Vg00MFbVe21TlbBWi7tYWibAvKbwdVt
Hox7D3LmNmkTcUeUG6rMZMy+9mVsh3GdDKGbLgTHHmGvaI0b0Jdc22KAN+5FYiTgHIOxzcgzb2xz
3hbEPO/GfsVzCLfFw1yjya8Fr9x2xnxtxzZYelYd2zEcE44lb4H8vd3EDfnCBfXtVeKcer2mi1hT
x3aqsIxWfVPVyg0WjBl9najI3fvDfWbn4Yb/+os2reuYcpkZbjftdipv9GBkr97QxfqAPc/XKWqf
7D6hb2gBnnoEk1/40Ccl7v/tAXCnXz+51qIBN3e7CjPlIJBzuNo5m4kk5S+kNI0vMESgCnskyjqB
5y40YoeaCqqTfQykRQinHq49HIoLO9LZn3OyBWOBUuMiKxhsGAc305qNdKPQsoXLIlwSsu2rkug5
6MMW4sShmojOzrINlklziE/mJQnK24IbHX7P61EZS8Fy140qjCUZVUCV9OFA4zd4WX1GEWMFqiRy
daE76ydT423XVnp7eomX+jVv3yUcebIzC8A0kqs1MgSn0d0YuuYFMbQ93GI8gqZMJ96+P/HOze2T
7Tla6Iato5eHYzoX+25xEGbSvA10o3l4/wmvK6K/5tfJ9tpiY7NGtcywYsXZIzINEaSZJvmCxnBo
rNQgmHgxvr7/sHPryD3ZGYeyTNaiWeNwLrtjFouT3ecZHMf1uOtkhtMFpmclB82ufw4QGwJnTssL
K+mXOveNLfPUGw2Aw1uWBhWFIhj8qqs1a6NX3oqTn7DgFRjlVlg1MXcaNLB9VJO6zDATvO1bpiO+
EarRopdk4IGNJiU/lEsUWSS9LkOoxFSQ0VLGoUX6NFALsP63TPeKR1slJKEPetJvNLPgqtaUzQwV
3l5messTHNiG1nK/f3944d0x/994R3kyvsWMyxPNiTL0ABt/uOLIUW148ytHAHjuOsG4E5Dr5PBz
2zy/zmPdS4MebGDwyQ7Ie1LfnXmbYXrpHLQuu02dicmn+sjZ5KOX3c75sY4z0kX/Lsw+eoZvaeCn
DSr7lC3d8JQQDxoUSQ+OOzh6u+GIyRJfCM4q2ttuCbOkTGS2d8iI/0guVZtuYLsb0KWox4nzns3b
bhjp20c5Nr5rPshDvnQe1ztlwC/Pi8jFBqbM6jlwuAHvndJcDYhB1vBRM+um9Se3dO9ixBwL45uk
10oOBMfCNimBgTtT+7rAN/op4Z/PW5wOICQtCHufBNe2axDs2fswytLYCme2rU0qilhCe29NSSIm
vkhHElCDk2ZdxjtrRhu5N5PKebDgQSjerFp/aiRgfp9SJbdmpHkibJbSum+8Na58EohsYssd+bB0
NO+2ho2bCA9dSGKOx8LE8R0G1qOQUKZo8fN6JJnChd+SmdeKm2WNN5YGSNxh3hEOVo4QdEUXQKY9
PDaa5O64MehpPWODND9YinhOopDrQ1Pm/Z74d62HYIZJMjZ8GC/6Y14ni09FPamwg86GjsKU7cRA
jwJme2k8kpo44m5dZ162mQyH/NTUldpV0ovupXJE/nNKawmWi3KbLOau3HIHq7Y04MZuo6mWlO2m
7KORhJcBCyEDR9CHwlv5ykSa5n+URQlQLmoTkNtRhfOorVA1/LazMzq4lsxq3x2N4hHeSRn5y0p0
wJZ09LL2Qea0IpRzYj2mZHWGFkoKzEDT9NnIHOd7YSMg9QesQcrPTa8736UYVw3ozpn7IB2JfL93
FEoGOE9alWwycuQRyGVm9YcNtvQlNiv4A2tuZnqYNUNTbyyj13dRnpVQ38bOPGRarA07BYdtWxSd
Qx93rtRNJ47BERauTa2voCREgeNNjMyc6MO93bPu/XLQm2njqc78NNhAc2i6TFsew+nzYKqFExSS
zpPTSpANyHhBaq3Rlnxh8qo8CD8w/ClO/ShO1ye5CLy8Erk65caM5v5TUwvSUIW9aICqQw3ThFbu
3obB2WzsRPb3scG8JgLeY7LnPeTMBGqEb4sJIlyMzg36XxYL34XbFxKdU+zmroHHMvWG86lP5uGx
hfzQbzECYB4ydeJAzBaXIYdgP7g9icrBsB35rWKtNUe+jPspGuryp2Z1zncPQyVM8ZZRvMCCRx9r
NENrbsZmGD+nWke8sOO68ls/dj1QVGeVL1Vsp59V1YEHo4qyhgCFAKi/Ydl09RtjKJ8b4qs+DDTS
vy7AgztTa4cHp1V1h64stg49CBwRzkKL0KAl5gev8xBN19AMaxqmP+dY1NsU4qPvJYh5YqJOHzB6
Aq2a06J5dplOGbRMnfhhsyrSXXbMcQmgR1lPYzfAhSvj6moq9OQA/N4amz41mjr0ZvQBegxQGvb2
MXw4GiAUZhKpTLh06bLiKZxqN1G3TrgYr3FB3CpBJIne10+64S7FFTnM+q0aLCKKhqR3fYtMnC92
l/LhCSr3boxmzfpt1jY72yMSjnkeqQ9Gw/LlQzahaKbZ8SdxJL3JDCzMyN01WAoUWBBMFhUiVoSX
0s5SvohKV9G2yCf9O9ZdIMLU6yI7QJYZvjVUBOXOA4k/Mn+M+Ciw0/LbRVbk7eVO66Do6WuYcKWb
cFjGXg9YXdtPuuyLZyQx7LZ5Z0LTkUWjat+BuToE3ThGEXs4e+ZGNZIYXT1JxI2cbdbh+0fgmQvT
qe1xM1kDUo6W+2lPVrqAp3LII2fxq9WKgvcfcbxjvnHGnkIs81BgxlRUVehk8D+nfrFCtBpL+P7/
/Zf9xVv/+5MLv1rNSq70vcO5qPKtUWb6nusELAQRLxs7q7pPuYDEtZo25KBJwnnFb+BqaLkaykol
u8wQUeCJwfBTuxJ+wim4g5iqvtSja+xxrimCGfeJMBWwy/iEnLJTtl41ttd90NvUvlQpvF2302V/
fUWHoTFGql/zMB2QGuqrgI2TaipI6QnvFPL/LeZGx9UmO8y6crnPo2a+MerRvHB3PvZ+3xrIkxrB
5RpXZF6jQrGk+l062tHtPNXpo9ZoKxBx0QUK9kOoDWWyP4btXqgVzTM36lNP5cVd8jEZbBVGadr8
SK2pFztFRIQBqF3fDFbhiCNtm3T1kXzuz72wu+eecoV+5LCM+t6pM2v0V9lBf3XXudjOxhEMh8CE
dZobjc0XKv+29g1HjMuWcJn4QcuLmMI+ySu5dZLRedKOEXD55FacwbYVsYFAXLnwZc+N60lNAk8/
rdhckzAZZpNbT3JsFNXYUw1kCQsSuiJBnWoS+kjmXVT+SLq0ugTnnVveJ9XK2lZl71jUD7J0iicU
qMt20UDZ0jqtL2RvnyntTnMk2lmRBQYezs3NhE+uFfuiNLjIaurHbC2XrLHOvMhpjkTsrkqLmzoL
1WjZN3E3j0FbcP2eHC6Z7+8k54rk09SIslwdLbfmPLTgDuHAl9ibXFn0vZfKcAEmOcdnkWILU6KX
qwmgP0zemu712IxeLvyEYz38xho8RXjdWgMypEPFKuurQx2hJTZlmXw0sl7dN/GRQ0ZD93NplAOt
DUvcpk0h7tcmazBAYE+to7y4UBydWZanqGnZxoqJ2WehxrUZkpieQTyCw1thM7DBDy3dunL5W0m4
R5Tx9eZHN8zN0j6uwBctSGFO7EE5rLStBRHsj/fH9twMOg75b03GfjGIJMOWjiZjau6aOCu57GRj
kE2GfmGlnznpvJOVXi9yHTOa3HQVZxMmMlGWUJwveUaeW2gnaxlhCL0A1ynDBrH5xpUSDj+GWl0+
LT4ikenCMjizXZ3GOpTj5JUN1X2YzPW61XsdakOs3cZHI4ZCEzTTcKLZOIPgijNG5oWh+xXU/cbM
PyJkv3+eci5mA3VtFRaR3nzJUNAzD7SUykTL7fVRIctPfENPY4pe9KIjYpCosqDzFWu7QU2a3fTk
OS5+FKnsZ4l30pfKphD2O2dstX1aoWvnQncsqDWUuKASOTu+JZpqv2DJ8rGG9PEIiRO3LoIy9INp
glUEkWsnkQ8hrIfcl3XUZi65MlQQ3tLeG1ldk7Fit/jNzn033qtoyL6USwHqZAOprhc+yJmFeOoJ
LxG2tTInAy2qaILk2Vqj5+3heuZet8E2In1skjy+wEZ6DYj/u711yshwjMmqK6R3YWauL5bV36+r
0VG+pB9IwzP2uMvmf9qxe8nT7Nyee+oWrzuQiioPiKockhvDG4Z7vSLqrE4A+11T1Tv8EOUul9lz
tLraoxSZ7g+c1h//1qZw6h+fwZ2v1znNQrujk6XnaLwNWHUHE8boBRTuzL7jnGxtLZCLh0wuQQKf
DIdIwfyGZVxd86w1eP8tzs2Qk61t9cqsqActDuH5W36M6dWWPSK7qVujJkV2RN9i2Nr39x927n1O
NrlSQlFapBeH1I6YN026c5Ck122mGUbt+484s9OdOsNjSzGvKyVQWNBw+mhg0oIfE9Y/fZ+t+6jH
BeL959jnZvtJ+09irzhrLdcjI4J/n9aLtemcKgqMyrZ3pWZpt4PXZeRwD3cGC/+j6xTF1jWq+stQ
msZzNRXYMiYGXGzEpmVlVDBf9Yd4SjG58R0tqjGXwQwlibOvq1J4XvY54qMCW6FJ02YfxUe2g0q9
TyBAU1sUYjt62BGUwwgT2hDfU1qwVLiqp/rQZDiSzufrbtL4A8Y6wYyF+33J591GWctxnE4ZsVBd
C5/XdILVif50e9XsXGrQCxPt3HI9dazv0QLAZDCpAryacj8tK9ijfYsHSV45QZODGiStqYetNkW7
scm1p7hr4C0XuX6h3jsz108t7avRKeRqGeSeFG78p+mu5afVbI6u3ugbRy2jLG8re3x5f4b8Ymu9
cSyd8uDcZtQq1KhxmPeufkvaZLW1ohKjiK5tDxPC333vdCZVYwex2kXmpmZ6goU52n6knGgDuv9Z
JhqapSJrN4NAWGdPs73tCnv90wFqOUKEOISbuRlQhhf+uJC7/P6PPzdUx+X1241HjrLTXIXbhzvP
3RYCJWmpRCp8WAvxtVeZukc3rS58lrMz47hd/PawZYmztKibODQLanHbWrq9jhPvN3dciJgb1XiF
4Vt3jeFh8mnKUGmv2ETgHKkuve2Zy5c42WfTTCql6T1v22u4WKkWnYiK9QuH8Dkk5tQvHz2axFAG
yCI2iBpbTUOF1Tq1WxyQOryAZve6RlW3NQkdOrQ4yPiGrTsXSqzjGL41CU+2XN1YVT3WXGMgmkNp
GOYy0LNUQdNHgvv+XDmz5YqTyyVNp9ReFy0J3WUxH63InG/1LvqOqps4J3onl/pNb0dG6uRpvp4n
3lJCJ3LcJMxcyB8NQrN7a1qLa7Ko+sCsIvy1RK7vpjw2AnKE1X1pDtpWOYorHzpBYAx6+z4CsGU7
xq51hTdXGXSuE/29sT5lxllxbPWLx3Gdt2V6H5m0g42VICRlCePL+2N95nP+Oo1+Wypq8aqhHgcV
9kkm9702jJtE98SdPdjiwsl25mCzj1vCb4/oJrLZXEvxiC7trtyJbM5Vy+TORBe6t2tlooYxYFib
wyXe/7mXOtlstMJq1trrVcjn6zfObGZXTNluYzt1ceEmdYZ8g//C67fCaige7VzSoXK15IEWbLFH
LmR+zI9GPEusWcFCINAnntscANmT0JyTZiNib921bjlgwWBkW+HO9mbFuSawS/QxNBH6oCXZ8O8t
pFNj/UE2PQIPTVE+oYqUk8g2S4rBauWA8uDTdSnA58yCPXXYj5xGM92Y/bs1FgGYTrL4WkkiLmin
bZJiyS8c+ee+68neIwt8EOpGKLq3w3rIx5mE7Uhq23bKiwtDdmbntk/2ngo0sDdWyAnjOEXbtZf2
bd+Uy/bvrbaTDcdwxhnHJFmGraNQLKJL30YmJ4S3gNr/rUeccrCzpupxUYO/lJKy7gvTcz909XqH
z8p04Xg98xVODfVjpHheu+S8RCK9uzpDcyqrdv04jsWlr3BmQv0qzH/bMrREYT9pI9uKm6j/EkV6
va1nPKgcvat9qKD94f3BOnMrOWV189PbecisNIRn+cnp6g9x2jnw8bU8GOsIwa7tXZhX5wbt+N9/
eyMEjdM6LZQRdgkeYJZq9VO3MegiJP8iOUNPPmOZc1wGbxzNp0b6PWpAosrHNExTeHyTNkdX+qy0
TYrWcj/hPr5pjpCNSXsBrwYDrzSkHVdt4bnb3PUu3svPfTzr9at6WJusdUkZnVRNjQ5Sen23MYRh
/Bk1VV1jtp62h9GMBgnDYHguusr4E0Ufyt5xsK3v/aJNVxJ5GYpeag6ocTllhBcbNFDe/+q/Zupb
A3Wyj1SaEpT3cHYtJKfkUuqfFnsAu8cy2WyzdtvPtFuhHkLqdSpv0xHIsgFHHnYSE3ffzoUIoG4t
H1TOZyQjrQTtdZuvQ2yQ+iEw4BmLaN7CvVwxGJvibRpjNjhkyXU7dTfNWHQ+klowQRsrRNDCm3GJ
na9O4o17FJnZbojba75gs0e1JgNbxeYHZOyB0V7aI86cyKdhAXndpGZtMFHA/81DaiC4ayWqy5rk
pXBczZ/aWlO7t628sHHbv6i2bw35yc4HUzPBrCdJw2mVOoTnofKuVVNgcIDMcl6DWR/wzPNyjAHr
SCtusX7A7px0K6PFf0+pgPIRSgqCOK6ZipMW1f5cc6JO6Vr6rbAk4cLsRKbAw6clw2iTlowtPv75
9GeRL4htxkqL9j3RQwdc4o4KLnqwP5IR81QfX7f2o2i08Q5ak/Upt4z540BA6I+kKRMj6PQx7zZ9
pxzs4Wait2TfDckmtczorsBPsgpGPBj/iIFWxyCunWrYkR8ASkpiXbFE5oeyNxTcjyIDgzDX4gpP
mjoNcN1oYh8fO5RGiw5DXQEfzltDZTglLh4h7MM6gwpqrrbmgVyMDPVpZ+mWT75o8eLQyAlmvGPd
QM1W99SOunom2QYipda0EjxCF/rCT1ujZ90Y5i+VXvzRE05+JRbw1c6Qd3WMk4+3LsilbYzD6824
OBrIArlDN9VU6kjM9QS/oUh24PG8n/ox5LlxE2HRKjYOAt0hgCTT7pymSp5NtyVyVBBxNSBJLfJk
a5EK/Sj6BofrpGy2SeIRGkjEEK0KXKesFGcSAjI2Xh01oaXxOmoaKrwCOLqSjwW7gYGd7pBaKFXL
+aXS6378A+Zk80fqpiNQuSdzdP11Jr83UZfjFC9kHsa6beGhjeB38OkUFxjLWHE7feillv84CqKx
r6IK9TUnc6ONu9rpFy9VukK1nmRfJ5XgVoBV6hwFwzp5n/uqJxhsXOP6Wzrgg+yvWU5WZRsvGCHP
KdHdOmj6Bk5CY+6g6AxMaXKugSlB4XEZFtr0uBhGFV8pY/Q+14iVf2pQn9S+7IoCS5Oii8K5L1Ox
6doSWJ6AdWgA9mSl0B08gf+WgzOuvc+zZXqg4iAnPBlUk+6oSMQKQ7iw53022crH29si5D6N8ZIQ
iatuJ0etBpXapN+jE17dTeX0HkJrmXyOyTNWt55RIo/AsEe3DuO66njFLHGOK28hYW81OG9+UziL
NJt56LHrdOUu8uh7b+q5XD4e7WWxxcmlux91piWOHpjZpk43rr4y8u5myusl29HVap6WUcXPnb6q
nYYR47GLlaQbHGd0eTUCp5H9iSqPbFFg0KtJGSa5vXQ67gc3rj2EUAXIl9dqbr4d2poPyu5tfyMf
ZPisRR0ZZqwK9yo1jRlpfVnqeCS6enrnIKx7jAZioYEc8WMyvVakG9Ak+SlWnZbBtwUPBdqWbfoH
neZqj+5ffB+dpQ6YC1pxNMIk9rTPGvV5KCP3RzVghQmFrpgZEtl1WJb1ZQVLugEp2PWyXmN2bYRS
WGYoPIy0vLuPRakvuCjNaA3WTEZsV147DH6P1CH2q2RFUaUPU/agNTNkMLo3GGU5lWbjb5Z43zyj
otLMHLtZkSoc+TkdYue71TuS+KtsdPIgdftoD1muTbaajAT+uzQTP+TFnI3+zA6i/EyuWA2JetRQ
l+QddLIhX7Qtppa1ge0uqoFttXr9zsY/+wHJDHTvUXdvMmvKvF2CAPjHOBoC8bzhkl+PXxcwj4E/
FNneHXbGtpl7eMUxG2Q/0ie3+ul2xHaWkMKo9jbmTDZwG+HGcYUwvra3vDq0wTpp8x+4ik4DWnNj
2HU0HZ+k3epsXVm/MEIN7i4HfJFrgYW04A2YvmR8r1lMRiUO4ne6fnS5PqabHwprTpXvSSXuWfUN
FMJENummYCYvwRLj71Bhct3uY7r434QYb72i+RLrDon1hufJ69nU4peCv89MgMzjO0ap7jDxtL7j
94lUYkzxjvVTxxSHGHq9u7MS9in8bhUIbKkL975GCK92lX7ses455hNOw4GKM8eA+3jS9uAGXYmZ
t5RpDPZeGKiZ6c7oj9GCYUbYF9Fdoyz3rrBG40GRo/zHmulJhVFM7TAV01zCE6D5E8G9wh48B21j
otdT9HHWc4EpRl8bT26FjflWdFCN4FI1d11k9rezWj5DWDzSJiQ2Z1q2aim8yqT7kc9OhS0uxC58
l4aswDI458dVKsNFNo3s9ooOY7FuMGAfguV/qTuzZTmRrM2+Sj1AUwY44HAbQQQnzqxZyhtMqVQy
zzNP34uT9Xef4IQCU5n1Rd9kDSqVB47jvn3vb6+vLJRhN0agdFy9Tbr3KNKG9yEN9X8EhdHAmm6F
An0hMet2n4I7nog9U2facaSrlKeKQL3JmQLc89L8zzGq+49zkWePpUhbA6lYMIOuyocqckfFV/q9
xcK5UYtm4f8kgM33qhwh+UYRYDevpCHtR8i3+43AoNZ3GXrjEpld46M4xOFnXvS6sDdUByw5ggvp
n4wuJ9lHRbe7p64N5hUuPTAgXdkhWLuPsHTJd6OpN+//l9OzMIgabK/P4+wLeh1+WqjkWxYyv4jA
1g25sc8u2aGN92KbzQoG0Q9jSJsnh73rlAW+QXGLk6ZPOmcjX/GL+wdteGf3D7bOMQ+XATmP4Pkj
BP6be651kmn043pU/aus5EsT0KsrzqAaTWiYJi3gPVmxXMBWh9uYHK1Ia/4EvUcBuu1Tt8ya+iZC
bui2aTH+uTH4L+7tL+5BrwZXUYlaClk8r9eGj4GpqfupD2lmSQYBlUXtXb03o4MSsLZ1duVTWg3q
3VAN9qFcwEGiSRV80vvv13/OL17v2klmnPUyK/vB8tSh4NgJeutYz3nz6ERh4SFcTPe+GnXHgCBl
Y8RfXLrWBjMcm5ic6gmNEkqcfNbpE3JFNhJzsGGdUO1v+Yz9Yh2twQhaMahC1wd8ulsjP4Spnj4Q
W/YuXlbJu+uT96shlkd89Srn1C+TupQguueJ7ItjPaXjhMTVB+z+342wuow3MYA6heKRZ9nKpzYW
4hn0dY6IZVI3Egu/eh3LMn31DFWWp9TMDAoAUaUfBrvJ7oqx0I50hRae1tnjxlX2FwmMNTwDJJ/R
gOxTPJjgX7nEnhRtQGuchX/B0ZhOidXKjU6tl3TthRvcS9vCq0ey6rRWEeWHN35Hx2ZVpMGzdOr+
iUoTHiJtY8FG61CnNnH+QA/aArAPtIMOecYVHB6fndT5m05yYpaoTe57f9Q+x9kg6PERwNS5GR3s
APWCUSiTG3TwytFEWwcd2P+zAAlzjCS1Vou8NIq1XJ4GBfRVOxnZQaEKeay0Cfm6o6dPwaxFnpBl
8uDTzL9vumm47xUsVEOpZqcshT8zpBGnag4LLx/i7JAgVXdlh1SCm2iLnrCZNhbarypRL//9q0mr
gjRGQpcqXmXlzQm2eXwoxjR0aWJsXMM3Yje3Jxptk0S5baJWfR9qGgGZHW412b/YGF16bauLd6IH
lV77me/1Q+MAmtfm9Ikqoah3Nd0UntSsCvhem0K5rIym+d7rfeZao9V5dlH23CCmRHOH2AQcGZOf
3li3v9iu1546Igya1sAi4aZOK80DZ1u+Q8upb6QbfrGDrI0EO6BSzujz9Zl0CYBkx+DEFFN75BK8
JXN4OTgvzOvaRxBybwGCbE5uaiEcl5c6HcuABLsjZPDDBya6K+J5oLe2mg9F7gffOgvFcTyC6dP1
ebqFmpLufBungBni0SFr8I3wgy46kqygJzNwngsjTd8lbfGjNp3oeH3n+1XJ60X4+mpBhgVAhy6l
3jP7c3sYkO3tsz6BzvTShj238rkW1g8A8+I+nQzzxokozeiRanBu286z0JzxEYksn55vOB+M0DR3
OqTjDdD9L7ZNfbX128GI9YrDpPp2Kd85VofYglzpXndm+ttqaWyksH+xba7tCwGuZUkA+scLnekZ
EkbhJU7T7aQFJpCX6M0BXQ3XZ/xXj7Q6CTK777S60H0P64v+fkIXtueuOBx1G/RwQLPHP1P3/wJx
0f+s267++S8IF82/jl3+1/cWqvz/B7CL5SP8NeziY/jzX7vv4ffse/Oac7H8pf9wLqT+b6kDo7BN
xwJOQfH7/3AubPXfAroFABRIVDpsdfaU/3AudPlvHRaUZVN6WP7O8kf/wVzoKpQLgwswRt8SzYkU
v0O5ON8UTVPVNVsVhi3AZWj0K6/khyZZYkhXJs2HYV/sTTEQTddWeXw1Kc//bFGvofbna/9/RqGf
lV570wQRex6iBCZNmmIUpbd4RZGzcHa+Sht+ouCcOdJ/5eJzvlVpv/hkhibJwNF3C13mfMyZZAcx
nVV6MM6Lw1RzU1bUstnY9lftF/88GryRpXvfkhpwqvNhaB8jP+s3pVfgxx2QQc8Niz5H2umLpcfF
DUCNwdRpo4APslVA6wZKeotLdITZuVaZ2CVViGa7NPsz0gc80Ia86MQHvJ1F5+nAdHGeBGV/P4W5
oj93Gg16xy6apvgOLyn7ARKo8VRqWXrTNK2yoQVYtYcuD6cbwpYODCTDAvwvzh9uKGagURjEe82s
GDRO6gEc8DzU95kd6p86q+P6O1BMaVrHP8a12t8YqP6PEzLtHCq1HDZme3Xf++cHGRpQGMemkd5c
N4tYHISRLRGvzopt3RqaPn6D5jPsZrWYPlPYTJ/BTSdeoBAnjmjnXEUdjY0D4+3Cwl6GahVnLQwv
yEnnk2IWht/30D896afDl8hqsodeYjx2/ZM5jyd40gXHJFRN5V9sKHzLn786PBVMnrAmAFuLBIaM
3lCkt6ql2Ls0gmV9fag3XyebjyWFxmbDQMBJzocyzFbXGpXuFiPLq7tsbMcvrQDqsLOL/JM6jspf
4B/7eCNOfTONjCohJYJL1KSuv1ggvnrAqRTVxLoJvMCEfrxT4zG97ZIm2zh238yjZKlo2kK34rXZ
zmoeA132ldZqgKUdad+G3AcO0PDjuzattuqtb57oZSjAjxKqgE3wdT6PS3e8MTZD5SmoTz6GvnGH
Du33DChZFwzCe9JgkrGV8o/zQeIcDwVBetCLfCfFgWpMbnSaeJ6y2qkf0s7cQlm8WRwI6tkEGMrG
F8XktDlbhxGHl2NNY+UBl3/WRXRPDaNxO6U/ZKPygz7xLSHNhVl0LMB1vLAFXLeW8CAUHubcstm3
bSugpBX7eJSG5u+uPh7LwoCGn2/QebqWLkguABkEttLT6GZG1tY1SwPtlqbg4rMwksYO6qjmOk0l
o5YZTY3SG+rKP0zx8OeoyWbjUVYXvpclQaRgARvlqIObtXpFPqnrilXJsxhipgMbozJdmym5z9rn
TJssEPIovSsdgyy8RKIj5PHgQHLFcq/vI5eeFtucpbyOG6rUlz9/9UXreY+0gWjaG8qm3DcpjhJz
bvobsYR24YuGLsjS0ECH6bzD82EiHCbtRuNxSbaShG31dheHPQrE4cOU9R/DiqIpjf5A9ws4/9XJ
L7U/xgD9DkDYdF9oPk3zQb3xqy4+OxsZ8w8pVV1H+QaUQx8HnRJwdPdRQWhzNKppK4y6NIitY05k
sWo5m1cnj4AcDiuBQcqyzT1F6fM9hM9gYz1dml/waiCdOOKAr60imgbuZxFXY+n5NITcdJC0Pybs
ardUauONzXn5v/q/F9p/Vi4HOQRMpkwQAZ+/SvrL/L6ru9LrCwgsfm5nByiBORm+uNyDd1R2ZlZN
h1qdyo2HfPvR2KoK2s8yJBhATr/V0L4V+MAOi9KzhgYX2M7Mb3N8IrwSdQjWHJF518mh+Nmwgh/A
qQNRoD8StzBz63q8vLSzObBxh5OwMlUCLIL91Q9RIDMWbUGqjuzJ36qqxIdy6tOD3/pilyCId69/
pG/28+XKYGoWj8++pK8P+4a+/iZLldyLjSxO9nVe4X3Ss3wfY78dblAo+9Mh643p0/Vx36xdxnWI
ZZYmNz7ddVGgNa2hjocu9wZuSw/Yb7W71AnMrYzhoplbzSbXCw1YrAG3mJP/fEWNFsWxsZsyL6Vb
5lNl29PJmdLuxq8zBaOBqgdcMg2nMAtRsFPjfZSNLcAzEAyQUZxxyuRvGHZmlvuUCmjpGkM8HoKp
cD7KzviaGen0LlE4Brm79J6lN7ykpEJ2GQ+tixdjeStoYaRGR1JcUczuHTD6/pAEdbLLQXDdYb4R
3vlq3bq2oUDvhqK+p7YXeW3LnpTQ7utl6Zg8ltmMmHtmX/vt1yDgmUIZXti/L7fR13u0giPLoMsp
90JATG6mEqJXcf/t+iDahTXNKJJwy1ouuOsKwaBDY8M1JfdqP/0RlNHTaMGfwNh1YbH3kZv0+XMo
lA+5OmMmTJ/z4FteiI+yTnl4B0n+vhix6htLZyu6eLPjcNtVuTY7kjs3m+gqRuv8qC/samb54/N2
mrW6dtEfYUqsx7RRYO9FAxi7gBFp9saH92ZbXY282lbNyomxUFVzLxuyYd/1tJRSoJVuFlFDvT7/
F741wJoYGTsga3XnTcyLrGqgyp/jiDyah9yqwn1lhVsa64ujOLA42UYBTK4v9VhSCRg2yxfddJon
Mt4rHJLPv/8oOrxu2wD1S9C72h1VxawidaS5utbsCpsqHXgYBf2Nd3NpVZCX0DmKuHdpa5kpQpcA
L9yYd0NwgezESL6G/mC6UzMUD3E8WLdD0Pa7pAbetPv9B7SIl6hW8l3C/D3fsPqECnNKF6gX5kb0
2UjV3FXqwby5PsqlD9IxoCQvCSXB5fJ8lLnxJ9W0I8xcssq6w7hieGRXDN0CGQ3yIiPcKA1emFBe
GMkXBgRmvKZg6uMwVroVZ57SNzigCcjTdR8I+lFtpBYdmnS9l5wzEAc35nO5/6wOAKCxZMawcVS5
hy2r9lUQioX5QvnvU2+estoFEYNSC8OjxcIl/mDxUg+BzGs3aDDIQyGqbdS8L3wUZ8Mvu8Cr4TsW
UYlvauoplTHus6LCWcuqx43o5cLrNPQlM8AjklUzV6Mko6+XfmMyCozkm5HI8yYm0QQ6Qu+Opqi3
MNFvJ5XNkg0FlTjxElDw86eaFfoJyiJMvYI/c/O4+ApZ0Pxm2wvpqrM4A4vQeFJCiQZxREZzffG+
XUywoPg2gQSz2QB2Ox99ENTUC0stvbhKntij0al2UnmCDIRxRplnGFg06qMEa3t93BdJ9vla0mzS
XkvkwkmGKOx8YE1UdFwHfoFdbNQ2D0m22LMUsQGIbsRZ9qfO6+UGUitV827EI/mBawBO8sOE8dIh
C0bny5jOOATSeUHFd6ot/KU13PZ0w1C+D7AYwe5ME95YbYxaDGFWSxZUzlP7Xk3oYNsDIOLaogc+
rmvj0LdwfNGc4CDUdieRBMUf+CdHw760S6TOwYD/DvccV68Uy/4mAtsOd0oxhH8kdlb/vD41b5f5
olPi/sXxDsV53S00tBDkfFRKHqAv9VvDib1ro7rYiCPexqqag3RDNwWB3FtnhLyfBdYHLXhSEhx+
APUFgffOF/lH+tARdze2s7F7vE0w2suNx+JCwu0fJe+yFl99v5UaNSHM0xwhIxVuPF7920ktRpfv
I7h1dD/e+cmQH8YM4sQOKVD81MhhK0h7+9zLj+D4JkhZ7iirBZ+NTZHojb90+SzROVqs6rarZhsN
aDBPOxpAtTvVt+e/rr/USw/PAchCl2zZhA6r4NmyUJ/NppF5LU4Zx5ie10eOfoUGzzp2x6FtH6Mw
tv/wWzC4smjyY4xRuHf9R7zdanSdHBfKDoeTmCrH+QtwlLAGljVzcuSi/JgKGZ0CPKQOckBg1wVh
QuMtdf+7OGyHo5EkcmP8y5Pw6gesVkDREMlUvp55HeC+d3hrxe9Gw0wOUT8oLrXp8i6wVHlUEpHu
exQEu8jRrY1l+PbzOp+EZZJerUK/nVTpTwKf6qj7HrS5/d405mbjjL40CLoQMMeLGwpZsPNB2ob0
dq+ryyoT4XPTYxSGK4W4uf4+L4+yeCgsb5SFdT4KLeADnC3iG+kbqgs5Tcc3YbI3It63SSFbp1ZB
ig2xrYaF82rZCHp+awNXKw9vqhI4xRB+GJupdakiKA+tGeX7qhv759znOp9jIUZoNyY/bSMVB/xb
rce8NJObYOoSbKLa+LeDgvMft5oDWOhF7GgNr9MuZk9P8+md4svOvT7Ty6F/floxCt7ZqjAleY3F
pfv1ogkRt1SdxhRAXko/CVHl9wByIsDc4cYt+234wUi0IUqT3hXBDn0+kl/WQdIZEHegLaKor/EK
DqUTHvBn/gPUyNYdYGu41bakQGJEv1kwnJr6e1EIy7UA+J6wz4hPjq8oGxN5cTwqPPD/SRE7a3JF
00KSiGgw89TeDz5logCH1oSWG1ayJSuNV+n1F3d5PBs9g8ExQk3kfDoHHze8YGI8P++U+3QI5CGZ
jHLv2MhcdX/of388gZ03gxFVUURb7S55jq8u4JzUC6N8RqLaYU5qFt9nbW7u5JwVx+uP95LlXi1M
rqOYmTu6cDSMl86fTwkKPfELJfE462hmjpGDItQO2vZY4PihqFGw62eC1yi5j5UKl16bRoXCrTUg
EUVwX1Drc5MuPkZWDlixPIq08AjF3JCGkY1Xv2wT65+qceBye8Bci9rU+U/tcdPM+5IKIlBGFYF3
uRPiiUp9uben1nGz+n9sQn7ZQbd8+29GpLePc9fiw11vXDIINJwSrMQTOFKhJUOKTDdxsleb+CGw
cgsLXJpsgGg0G1vmhY2Zkh/FN3rRLfPNFQ0j+zlXijHxcM81XaWMK7cpwi3R1YsqcPV8Bg8mnOVj
kvyb8xlVJK4BWNwldEPl9j6loHWU+Mk8jUB1b0CjRre6L+fvaRsJ19E69VHFwfxkpph9l0Zv0/dW
mxtPvrzE9U/C2GMRIlAU5P50/pOwBM9ptYgTbC9M9STylghHjTSaFeytIufFodhJ0H9YgoLTaqgK
FjLJXZ4+aQ2acNSYi2/QZqc2cb5c/8ouvE72K8qpBK9L6md1AGZ6pUJmtGPuKn7m4uxZH+k/izem
bvm9q6kzNZMKBJd6m1v26nkadTLwTy5iL+tZOXavOR+6GNPBzvdn7HT68OP1p7owf47BQWPxNbKA
1to96uo990ERe06gGbcUQMajjOrp1u7yYuPTvzgUT0bdA4IqtcfzVdHh9z5Geht7YdbPnDIhlsWT
0E944Bkb5+fLCltNo2MJjeojKwNfqfXLarSiQ9UXkYRHQu5UtIA6fVJ4NM3Ubo0L9k2t1hD58ymk
3c0yHlCc5ydBAfFO2KH/LowMA8tqu/oLBaAJ2ms0f9ZT0LsYLUeuinvN3kqoH4hUie+sJMWaJvf7
p2TWfdf0R6gsGF38rizCJvEuJEaBZFbJFizz+ypm7VQrqZqZZxopdgDdLkHQmxiLX18QbzdoPL8w
x0IEYui6XF8PtMxvorQvI6+o5v5YmKV1wGmy80YjLjwL9NCxItF2vD7o26VBrZHTeXkqCmNyFYCI
KWx7Wgwjj2wLJuFy8dgp0OtI2W+s9wu3D249hHH/1PftdVA+KnGo4tIRetgyK97Q2cZREy29TEUl
DkOo4+xZVO2TCTbEHQZH31tBnW98Ccabj5z6DIIwijCCs20tPem52lXokSKvRnJ0NAuQneZoFhtv
cqUS5i0Q8VClkVSjOB6I21cLplPQSzhO6KVo4wgBAkU71LHquzSRjhRrfXED0r29L7MiP4V+HTxN
Tv5HgK/8/TwAHAf8WN+JaZMs8Vb1xA/jNZN6MEk78x/Of5hG7WUxEVvegeKflGgY96DfcR/MZh14
ez4+5nrfHrIY9XKKO/bNXALQnetopmUWhdTvLz6SbjaHJ3s7d5vzXwNgfjCqwgq9oLHMb5Ax1WPP
ZcgNx8R8vD7U21iEt87zko8mXnvzCZsNx7No0aSqLG8ypgAQ4o7K1RTQdmjlhti1wZjTSJtvpdou
rXvuLlDMsRYi0aau5lzv2qifRJV4egxkYxwX0jdvibxLP9y0c3kPsPzBN/1sN5UTrJxQ1B+uP/yF
j5w7DUpYm1OU0Hi1f8mh6zqI8QlReLXArtT6RhQYt9bYLG58YBc2MZ2DBmmiTlGD4sb5KxVRHFrT
y6mm682tElr2bdbn7Y7flhwas4dz1ha/rUVB48kXjZpUR6v4RjgEQLOcYvgT3kRT0r5WtNqlSLkZ
712aRoT84Npe7NvWYG14+XY+V0bscfA9ghi0n6bMVk84EdPJC8612MVlO7hYoxHIq0p0shoxuV1k
NDuU6xWFT1u5p3Rwp5Va+fn3X7FE4EZeidIfO9v5vIciSPEdB10LAOwxsY3qPrZ7eu2cwtjASF7Y
QvHbfClB24Iq4/Lnrw5DrKbb0kqz2BOVFc87K8vsnTToBt3YHJZffB5IoKKjwoJT6YvIdbVoCcaU
WStzQjFBD6VvWDTXR83PWFef2LfSjdEurdul0rdYHHMyrGsrba2rIS33Cd3kqn+cG4OYOaryHZ0x
FQCeAJJJlxob58SlBYVQgSsKUlTTXl+Q6ER1YNU7hJx5ER3L0gqOlkN0S//5Vt10BVh6OZKWO4FK
zMnRJNaaYZUOhHBQfRaIon0IW2uHO8UjAei9b+qHPpTgCKtTk5Ab9bWd6OV7FRr3WDSPeDW4eUDW
fagfDX/8JMv+5vravXQq6Y5BcoujB0/XNQBQykSZCPZijzafdp9EhoQ2VYKm0KLBtbLEPA7Qvh9n
Uy9OPGJw6Py59zBSt5DTBFs5hAv3OvJ5+COidiJYphBwvsKrhpgoqfmW4n4qDxFuuXdjVn9PuzJ5
DprhPW08qosanMIAstU93WHjbdqbEDaqtjmGCYWx6xO0DLj+FBxTXeSki0jSWH3cOboPVR/YeOJS
GifkHs4uL9Vq7+eqfsKEiupx6FhfCj3sbyagMRt7+qUv3qFQ4aisnEVVdD4fvZRFqPa8HgdGhCe0
ygCAYFnef/GQkgwFCmghyaecj+IXOdGvMjEKZZN9SMbzM06xmks2GiMFPvs9TlDqLh6M7LEpcKa5
PvzLU7yZZK6ZVFYtOtrWuzuWF4HiFD23zFTj8hK+6+AvQC85QVrbl6p9qARdBLxgq3OeRM4ORF/8
EznBj/VQerPmH0tVum2j7TINqUWU3Op2etsayV2DJsXI4x9tUt7LoL9HuLiv1OSdWg5/mxhd5jqF
Lj06mGbwMSjG50kNHrVc7NHI7FHNODsrjb3RSUCc6c/jmHzJquLHErVCaT9yOb5FsnvkKvcgbL6P
qcWdhT6ZYdxVCHKGfLkh2ScomsdBmDex1e/LyL8bA+fWQq40tN2xy2huVbRn+uNP6hT8UJLhLhyM
g9KFT7QU6nRzF2yCqcvZvR+s4muriJveNj1/zE+YHyU7e6jwSqo+XH8nF/dHTE+WsjPSy7XxmxRd
UA0DH2KYUw+NxKgeszaM+BmQsq8PdXGNg71hNEJ2Sgbnq2+MnLlbzEKW7RHgqTNFu6CDDPHfjIID
Mk0bbMb2KhSsEidGhabGXh441e3ASgIpqxf/xQnt2MjEXjoJkMKdP0s1CvqJsYv0DOAObuCrsYvV
U3q6/iwXXg4fos6JQlKB5NdqxsrRTNKcIq6HTspAaVROOzvJ/WNSblVkL0QCjESFnpKOw5D6+fOY
fW2EscHOMFk2lCcFhz81KSBaFEmMU1tZbNwVLqwF7Hnpv+ZGzMVYrCIPWBVUoXWeLCULf9cNXfw4
Wf6WtvnyKOyTZKuXyuxqvyOJ0GE7yihZV2e7NDOtQ9Bz5l5/SxdHsVTKRy+B/3otSKJUyFrMXW5N
1Z0VOTCGUUluZH0urgXyjvR6ocChGez8DXFiz7oIu9jrYi044q4zuUOQlwdTlls2gC/JqtU+jcxN
mjYFGh2l33rewDMNSrsYlsBapqeoijKs02TUDHATy/CpU7JiPkS6TOoj0jB6oWeSxMNtbWQ2Zj2h
P99JRcWSk++kAJGh6smXOtSrj8ns/GX683xQxtb8PEZWlR4w5kOsl09O+qBNCBx2VSl747bDs8vc
8b9oPwTqQHtliNXu4I2TBdw+l9oU7A1udj8katRjEoGMxBHJcPJbvvhKA0FaO8ah77P+KyyouNun
dTa0XmX2nQT5k+GQlWu95aUF+uK9T9/jN5V7ewwj2qD3Wut1ypnC/IEgBZ8RkVFRyLFxe6qr6ahD
sZaAUzqYagX1tOfBRo6B8FBP/yhbR19+3zTeWMHMT23xBUv2jY31GF7p6vvWKmjKstu2/hJW4Cbm
mQrtPuzC0nE5s5OvfDIn/iZWFSaolIMA/9HtnNKM272jY7oikli8r7kGmaigBmwv896Cb1MlMoGN
La3iXY3686bLNMBdzdxp98xZN9/W0JY+VYldnSbSvc+ZFdaHbgLaIotZf6gGsDaqOeF4FslIBZCk
j86uLjWymdKq5i+iGW2KC74SZhs79oV7wVK8IldCiZeUzmplK7UGbU81Iy8zSQ2Xjv2zEw3gpDp+
Vuuyuy0wrd4IhC59sgTekq0HhSNluvOPqQ4FhgM2OXXZZoo7Nnj+hZEVbuQ0L22qfEWqLUn6cSCt
NrkOSMCUUT32Bu56xDK62XtzaYLu0/zpYQYsdLy+E13aI0ihOiidaHIz15VVVR3UAeQSUIGWbJid
sPwwZ0q8IbM/XR/p0juD+aki2FraF9fGwHmfzSSrxsiLrLgFISfs90o+kV7PpsGruOn9mVq4yl0f
9NJ80gyDrIYcMOHr8qNeXYvTTsfrqUTtnIMQv2V99ifIIYUHdeoH9TV1Y5FcmE2SxCaaFs4oVMir
PEuNJa6WWw238BIPXjiPhVuW0V8z7UcbD3bpdsZQFHnITCN2WNeMbX2ucS/mwm/hwPfRTzlMVLvW
3AopzT4yFi42MoCDaOLQHfzAuqv1sjkEM8Fn0Ktb3SgXXu7Zr1km5tU821lcSdWnljHC9+2Lot2b
mZG5PeSOfQVr7OQYbHfX3+3FyRZod5YiL4Hbasy2ZZ+UNd9/06XOwTBDrJzLyTzOshAb+82FZWRQ
ubaJDVWDQu0q1mHbD2xON0Je+Hg3yNDVYxDH+b6FKnFQG3L01x/tQrMIhZpXA66O08GOsbBCIOzJ
GZ1eEI9IjwKDLGHtV66ZN/2eGqdyKuI8P+olGKA2lThsTeNG0LXsaqtjnYQ5ggtSSuTX1p5Tg0k3
aqJx0VmaO9y+bkuS0vkfejqqh9iR2aFtDKCHdaLc6GW39Tm9gI3Ww5OpN8m8koSgi+N8WSF7GvMY
dxKP5tSEohMgN8eGn1bdt1b3c5bWwZiio5XUn/0hPqFHuSeA27McXKUtv41a8VXq/gkDkCcJl3NM
u486XoUbH/2Fk8GgfZDi2pKFRA90/iN7WqOCaqkQDVaT7us4dw4JBtMbq/3CKFivMg/0fDlLa+T5
KAmSdzVXAmokkz3sum7BOtiJtvEsFxbe0mfM9gwz2UFQvdrB1FTQsx5xba4VJNRD5WQQz/CmyuYR
xBiAgHtHicv3RZ76BxWX9oNu1aqXNdHf17+At1/cUqjk0ifZG6mMrD7uwe+aSfoVSb9QL+4Tsylu
KkXoHlfC4ntVCbmR7doab/nzVxuY2ulBraLxOMopnlwDm3l3IfEdqnAySQPU1Uan+0vj+PnSNqg7
qGjGSciT2lhtKZiNBRUFFeNIV1T4voS2YsIoSGiC9gHNyd2M0LaDbt2XH9FpROSyG7P4GIFIbXei
8DsBFQgv0B3eYHVPQJaLuzZs7Mmd0VQ2bhlY4L/CPkZJMk+NzAD9mpkKdc3X3vslnws2mBHsTyct
Yv0e5nVVkWDt8CsPuxogL1ai4nvnmEUL2jVfHDHRIv/l5MnwnQbn7Gski5aAFz1Fsaux/evddm7m
Ux0aenWMm5mUe64OwMCMhGvvTlMU2Ipjqr53qMjgj5FWrX1r536S3fhmUTn7iKm6x9A57dzAUiAk
ScWccQk1zBJkD4Zfe7PCyhwHSVHSspaNVuKOZKfejYnsosM0RV8SU2nKg+r7Y7qXUPm+Tn5vvBvt
CK+SMh/H9I6S2Wi7lPIH2TfaMcXsCiAQZrWogfpsfODXx/d9ndXGPsFAwd8nnSq21LYXtIOErIvm
1CKlafO9nS82XUljdHnwRuMa017RCWWnGECKd20h4r0xTfUhKabpSMXA32lNInf8LtjgXRQ92ZXf
30aOMgdu3nQV0IctNdpLgnu1NBFbUBeTNLsu2ZfznxePtY6djY0rt8Tnq8LaA3VjsRO56Rah1PbE
we/pbwQBKQYFNV4Ce7PjCQz0C++tCcWy39yVMv/Ayjz89rZAUzPVJPAay3Vz2SVffaayrCbN5yw6
yja8H2Yhp12tqO/yqDC+aAqf7/Xh3hx/xKokuTSV+FgnObQK+oO2isOwmiPPCPJhz4qyFzeV/sE2
SASOcYB2wm8W3Pg3LNy2GOPLNJ+9hmVwHpE6C3XrN6o5DDYFHoRN5NHTH+4yETxbQ/5ZS5JsV3bl
36bRP19/2osDUvYlVDapkqurvT9SZrsayp6DDD48RN68/WDBPwbOTJ7VqExr1y208+uDvjnXEPVT
HOSUZ5KJ0Ff7YK7QGxf2PKXaWUQwQ+pARZ621vSb7X0ZhRiGs0QgQFsnEp1kpG8g4NGqAKeuwMRj
EYfy8BA2U3cY/GTL6GqZqtW7I7lDkYICKMf2uuk1H3Wp4Ui13OPkY1XQ9UtSyX7A/GraUfiV+14v
zaVssVW1uTidrwZebS0VbNCxk1x44ixSd9kc9Ee/b7aUvxemk5OZsBvtPuKvtcZutIym16MJwUKR
d54yJ/LYQvM+WOo0PiTmZuff27CEZmWD8fgYF13CWgYG2lLRY79aHJ11/cbqUvG+DEZxWwasVFC8
5Qmkbuph4+3faQE0Tj8S4S52YuXjby9Xk/IncS8dG9S1V2FYOcYYUOdBSEA8/cjBmz+C298CK77w
1VbL52yU1UcBtMisFTh5nh/WkK8NB5y00vwkS7MA1pR0Rx3m5FTjMQ4oSJDic6diiveSiubO8eN9
2Nr1gVqa4Q6JevCtpYVqCg9TRMUh4kQfVZjZTfzcZhRNEDzuokrWO+QPdyRVrEPTts1G+HppxSA9
WGqJKD34Bs837qore1/qSeg1DezngSvMIbHUT8jSoJca5lZT3tvrMQsGvopF1xrpDW1dDx9lpsQA
3wIPoPpfMsL0K54M8ZzQco5tgfnehMB9QDMW3rMBLy72fnqcLPqsemH+tsZ3+S020nWUEGxxayem
XNhtQad/4DmliA+KGAIoQc289/WB9EdqGUcbqPrGSXlhB1oqADAHFvEa3TXnE86NMci0loUaNe27
PIj1j/g7ZB80NAIftdCo9nlHcniXlqCDr38iK39pitoENqjX7OU7pUJkrlYvyZ9Zm6Io9LB5vgu0
OdwlPqbSyZBSx5akENskojl9/DrKjn3Kf5dKeRJW9YN8xl+VSdA1VD259/5vK0wo56aEe0r/narH
TeDYqtvU3QMtFPjjVNV3aRbNocvy9hCUyu+fTTQAc/tddIZL/fN8DruugJrqMIdjrrdHR7by6GiA
Gq7P14Utm16Vl/eEqEKu0/QkOaOI7oLAG7hGuqxonf5CvEGuj3LhcF+6fak4WDRQ8FmsniWBwpkM
0I8Qw8z4FoWqGyapdsosHg1bYG4SZNA2lsLFR6NvY6FMoH9ZV9YSNcqcXorAawxcDFpNO5hBlG2s
9LdZgmW9SQ4iqim8pHUlvKhBjdpIDiA9xOWTUVnartFm9YDPQnfMAwFDHrTHAfmf8kkpK5xi6lQ9
oN2MPiBOG/ZDPxpkvOHO93NruFQDNWLYWs4YVWJyMCYd/1TSTUjdxdlBzQCwgCw26dfzVxLHUeS3
sMNBgDgDxuQgjqw+/N+cnVeP3EYXpv/QR4A53LLZnJ6kkUbJ1g0hyzZTMWf++n1KwAJqDre58o2g
C9nVLBZPnfCGf2+/9/1FEAMkIZeRd/Mx4mAUtW7DIqrd9XdGhvWljRND8PurkCXDuAC+SCtus4rh
9PnETIsXvSJQUS4OFowyK7i9ytvCiTctoTJS7AfK5DZDLYbcMyOnJ5LGavalmVbzXqhMl2xMP3F+
AB6kOS7UiQlU81rPH9BxcUAIAKXMQcJfpnkZEVtHvx0fheagg7CXo9C0V1lFd1xEqjZ7oMcM6mPY
5yF3yfAdNBkuMxC/Tir+Dg+q1WUU0twtkAxMf7EFVMPBDrOs7o52SS60yR6YH0ACRKKJQea2C72u
VVoOea+ES1F5L3E6PzWx4l5WtTBDKzOKl7KeilPiRf8ylCr+RUuWBGAd5w+1VWkfbr+yneOHnB+Z
PRMTKTgp84JfCrbY66a2cyslrMXSBAhsaX6C6cnBI79dReInybaBUEnRx81lh8kSDIsV5Sdb6LOv
9ngwJSI/EtR4G0JZhf2UEZTvacssNNXFzkttjUIAf3rQ1tjApyjznXQ9nXHj1KaTWurzwZdFi+/N
62RZRhfcqcwV0LO53sIuXYwWf/goFANiUqn2VBtF/YNZkKueVTOf7mpwyZ5f41NmnIaiE69W5Mz4
dhfWrPmTunIJ1476CtBu+QBOTOESVl/szMMoZDTzb3MFEu7sAbJlCrTqxackMfQfjWEv66l2hsU+
rWOqfhuEVsxBY2LnRhepL8z7uZ0V7IIY2CL5HuX6EAhjzT5l+KdFsBpTvBHSIoli3zHADAadhpdC
kFpVHAXRaGHV6ip6i6GXLeLncenTp7YYoj/nSUlkw6f+nsbDIrCwgsiIfcOQfBiH2vysTXPxb9nr
5V9ZHTcp8paqNTGWtEaOMwYXdaykf+Vm771LETiyg65UWSqizT1zyvFROCvOVANZsSG8r2Oe/Mjc
hi+gyrv0uzJ5uJQgP5B+jfVq+GKvC8x3yB9fNEwSVr81OAN3WaKXd6PeDyCEwLX+wO5weLHT0gN4
adntZdFM50OhMecFdaQrT1prptHZALxzSQaDGbWuqOJborjTVwzTug/C1DB0iNTug8v06JRYxVM+
FPiYtO6glgCGahou5RR9ssfGeiS6OJ8EvdEPTZZF54J2URe0pbc8YkExeZdeyVLTz5FDU4LW7Wr1
r9rJccYxJ4xbT9REmNoXbk6pgF6b0vkFNoNTCM87/qaV69gEg6YN77IxyZe71qoV8/Q/0WeI6zQ6
OJLUSeBi16b3Qcnt8t2oltZngUpJ4aO+iVlH4/WvMfir2C/dHPS0ViguDSI1jz9jgKV8mNKi+HI7
xsiv+zre0aOCPM44DHGYN/SBuPWcOcqzKIylz1qUINAwVJp+53T2599fCeSOZKCigUFlf/0pklk0
ehsXdMcRG3msu+TffsibdyoemAep594zARDTcbECvkE2fb1SlcVYQc0JK1EahE1ctI9rjS1VNyh/
3H6mt0h44LUok6F4Q+xkOrtZKndr11U4oEh8d8g0GWvxSXGY9BMbDNzi8XRJzI5JPwDjIIlHeJJ5
cRRafz7P5h3yI/gBKjkwo55NkJtqAyjdFHlhEdtriHFL4VuzN4eVWX7Wl+ERonTr2ziynKyo+17i
LOIXg1c9tkr/T+x9y5Tpse+jP1PXfrQTw/53wKzo0mVGfXDL77wXGklwC6lkVULyZrPmBkstteKs
9Uo33rWJ+7foiuEMPzryb7+XndvGZK4LTAtmCKO3TcXsxhHALUNEYWTZeLAVFuO+wXECGtkqShDC
mH0TJMjvnzuGP1KtSuppgVe7PndxlE4Zy9CadmL1j7HXFh+58OnCv7X/w1bCcqJ/xIeL5PPmY3K0
3vSSkqW8PFH9Ic0TH8AQpndavx481e4ZJyvlfLtwbCCfXj+WZ+XDhJaHF47tBEymigrnjLddd+5W
3cOd1xrvJy7fs2JpY9C4dXnfkEkcXOVy77ZnHAkdajy0b3VaZ9c/wo7TeKFT4YVrpomQpiED8mR2
w3RlYI0mbvupmalO8Dc9equ7KzNW+VkAgk3YfF2WWiSZImib95C7z2XZNr6ZNO6DMiKtmqdT/Hmp
svas55Z+8JJ3MjMpUunCOaSnrG3zPzdGTqWN4eAOoNzPS11rzDe8I7Wpva9SI/nm5Tqcpi1KeGoY
06Tl7IWlEqVBl9nR9wFmO+g652Agvvs8VCEgZmiqvBGoNkmCGpHrXmimdvOOqSHel2l6BDaS7+PN
SQF7b3HJaLQa5a/4JWu2QEx4JBysUiLlNLZGF+LaiBtNnbXPuOsdUb5k1Nqup0vdcpA59ObesNDb
LJlBGXkhNoXNi7cgehPXfX2uqrEgyox6MPaGdG8zkpeynY7m/HuhjmhKncBZ0a0tygCjP5GoBctH
hjPdO8nsvdczR/EH7CTvmHdBBlPT+evt+Lr3Tfyy6FZiaqq1CKQbi2Jnpv7o7Ch7NJwiDeHhFR8W
nNrgNLdmoDj2p9sL7z4tnVBwmVCDqMqvX25vz2sLLomXy/wM0ZC2ClxDiIvaN+1p6ZPqIxJcP26v
udNRpgWjA9WVsyQqiU0EGGwri5By4gvRku+VoH6hPE/+Hk1bOQ3GMoYIpaytP5amHjpZXD60aPb6
sdIVYdRbxOgFY1fEkRaGJ85XC9fD953V2+/0FYGCgiMSQta1L43pgf9hPhwyvtfvBc01YJloqyIH
V/KfGsOPtizi19tPt3t8pbYA+ErgOVtEupnNVVJN7KhVKnnnq+CtHofOI5HHKeFHKtBRzbU4eVSd
2PA1L2qP5FZ24g/dXS4Xk4YrbahNZE/a1aHa4nrpq7Z/VtVUPKezOzxj6lGcVqOsnlVrLJ7c3vH8
Dul6v0ma6b1CHYeVZ64GmHWK+2KYcYNEWsxf8NQ7iwIWdb401mnEAOzUr+70qCur6uPSGkSId15Q
2UJHci3s51Ro8Rl9C/Wz5Y4YRtadE+BCN5/VuEsCVQeNMvNbTvaqa49IDKKaphmMlud0ZcJ9HgyG
KCYKXwxQzaRv7txiLZ9NVP//0LQ4v7/9tnZCKMqHyP0Ce6DxtU2i1UE0itpypqy+GJ9rd/TOapoY
B+nTzuctpd6ZUKF4zTxzc+CTwkoj3W1IKPGQPcfFjNhprWVB3Ha0ipZcBHrRF2HFZRLefr69XFbi
VujpEr0pTDbRu8IKdRrpklNTZcV9nRh4dEJUx7batWc1QoWzXr4JK9Pu65gPAjNOdNnE7JxhgmFY
Cu7D/LNM2+FjX+OCIE2j1CcXr8QSlemuQ4I51dL7ZHWm32Y0SZaFZDIRl8jCt4OKfMldRShyz0rN
uOAu3J8cXfonJ00VrLo5BLZlIDdHQREq3nAEItz7igwQvdx3ssu3xaLGYD3mpa1I0gogtosemX5f
d+JiadFBCN47ggC2aBURgADzGtchOO1cBxk8HlRLxzhMXTT0MGhUD47gW8oa+0nyLhMgC+jwzyHV
L9f4nBa4Uq4tGV47TWmodanb+uBtEeCbSdUEXs/Z+LFr2/hD51nrwxSJVFxSRaSMP8B2UgNVS49F
6+ylH28f0p0hjeRtIN0BUQRVx60ubeU5ShY5wgun3g4axfs2ZyAN1aE4l7F1qav8cazEOy+iRxKb
r8Wk/oXj9zOOww9xW38Ymuk81enJUsuPI43xujdOuTNfFK0660gZKx60+pgDMxhjAIen9XWkZQ72
d+cipeknYQOQNenHbQqIVNhDDsXBDSmQQLoO4FOKejBPnWk9aV7fY3sGMPRg3+TR2KRKLMosWvJR
SeQ3cUUsaj6sq+2GizN0n6I0s148YBMlTe8553Gb3sMcK27/griu/wHiemr9bvC+Ky0tKb8Z0+Vl
gWz+IwLb2AbmPD9ndOcLP7HS7E9d0RC4XFBK/Spyq0/8tkJD9bREkf5HHmXaEZt35+LkYRidoKoI
1GlbF8wDGvZJubhh730X+BA/In1b3GMjPfruiFJzq+a2nzRtfjZimA+3t3JnRiu1mSzgOiBqIRRv
bk0RaZFTwycJM+bBvpM1j1rU3WF990mNXUbfWhkqg/hYetprYiv/mlBl9LQ7kuLdPUUOoyPqo5/X
93Us0JBDjnPAaOEae++w/ZX9+5X7skzxv42a3neif24/+F70AW1POSSzQOBM1ytOuIwDLODc1tqE
BlHhYl2dEIJur/ITObM9qUQ4PBigF8Nklg/+S/SpUhUll4HrrY+Xb5B23bAsWogpAMSxJCxSv84Z
htcMVO7nvGwvII6Hk6cl1mc3miGvpo55Z2txg1WlHNym5XRhlJ08LSg2PiJGaISipn2L0654h6r7
7w8spai6xARJkAneQtc/v1vxTO9qww2bUc8fGfHpoapPnZ/EenuHZZryHCvKfBBSdl8NOTKMZxhm
IFyuF6UfvqLMsrohnZmMDmZjA7ZsrIMMYe+zo1EJW4pxJVWefr2KvbZ1a0STGwrNrUJYSzZt0ckL
m7XKPltW2j2lGC8/FuXofsRDUBwsv9cNoQkiBWZQJpDk4ev1o3ZsPKGwfr5kSK2QjpFL5ul9BTIC
77vE+4hz7kQWMK2+6uApGdmDfvAjdndawr5A8nE7boefSp0CvRrpfriJqflL5JiXHsmN4PZHcHsV
T918ahZ4xZnOuRsqRts9DV2JYoCn9P/lWcDLaQDMgO27m/2ka7PQYOk4qtqA1cCgOQGW3EcazLvP
ApYFvSNSWqBs129NWLlRmMPI2UyTmIBsfyxRQzwIyntHExAefEF4TlID/XoR3S17JIOJhnNS6i/C
XdN3q0cipixudjGEg2bI3CH80FT62QNtdhS09tJ2xAagk8qoha7Y9fqRY+SVidoyn0bioDOVtSs8
73zA3KBx3W+97WV/mEY+Vz6mSurqp6qF1X0OmNp8oOLMPR/rnjrGZaeM/h1Gem6+p1SjGwA0cph1
lBbKo9rCc8RNpaG213owfe3MFOMpb5z6ZcUnLj4ZA3/6St7ISYrjFa+Ez/jV8ET37fYB3X1eifqQ
wz2Q/Zs7EFRGUo+NIIepoIcDcbfIHrgVoGhOl4ya+twbg3WaVWc5yAD37j1JEmaiSAyCYXG907mu
NzYDdW6hNU7et9hBBI2d/6G17Ud3cF8TB4/1289q83/cXki/rrg5wKZwAbio3ENoKQeMUX4IR18v
ML9O67QqB9/kXvKN9wYYMGR94bVtCXtNO6RDPnDLikkp/yjaam78Gl3vc9OhVZGQeTytHeqz5aJ8
Sezee5hQpwxmw81Pgzv8Dbr+tw0CIZdzrUt2H0gJ8MTXO956ijsoDEHCGNW3S1ma48P/R9Wx816v
Vtl8QSv+pXEsA+uCKMEdauJmiCqgzVSx697n8ZK+KOp/qKfQYHNBmtHUouyWSfMvqQZnd1I8GWaN
ap0oBNblZMvmxu3z81bAiw1ERwebFXlxsonXy9j4EmoVUEWaS/r4wRq8hHylaII50ZJzF2vulzbr
l3DpojbozMV4qIzS/M78cXzRrEg8JLminNYB2MXtH7YTNCkEJCqU6lmlqXj9u1CLNfuxQqEmWe3W
J0h20nOSSmlQcaDNC4ZnhqKFo2V8ddV2/Hx79bciMh6STnJPkEiAkb+1rCgoRFaGGVFIyTi2Jy+L
p+ckssb6lMLfQKIPf8Mgd7v4VWukdook9Sd+qijO49o3Fk6PYIZ9t6RACRSmxmfMmEQSZlUq5LfA
1+XnrjAPfvZO5INMS20sSaEAIzfxx5l1S8km2XHy9Ol5GYbioVGaASvtBHmREb0Uh8ZXqHaRfcC9
2blIGUcwK4aqDmRkO1vNVY3G2YAoAr2j4W8tm4dTNq7uAft+Z5WfEEi+dEcq31rXh8LLRDbaq+uE
2oJXq++5tdH5llkXB1H17fcO3RSgpeTpEeW27WRVOK1RdaMTRp0nAlXJk9cka7OTZc7O3UzZ4xde
lL/ePnM7i8phC+gioDASFHP9cBzHus41rEvMSO8af3WxGq487Wtk6+1TVa/lj9aZjxztd0I6bUNI
mLJhga7YdsyDp1FK/ylxQsSz4wcart3rYtFbcGPNQFuVfmmj1dG71gNzMs+29w75kDqsbIaYncv0
2nTq3y8YaJPx6dPLlFDXLSYoGdwodjvDDoUXiYuRN8MdDrfN+fZ2v705WQWeK3p84Lqg2V1vdy3M
JMW7zA5xvBOXlnwiQEkkQFFvpkipjkRkj5bbHN3O8LqeU2WHsIDsU6fW7dkbQfCqzhAFejr+fpbO
50+xx0TNQIjy53v/5fpIhdIqq7LY4WzU7d3cM4MVtTId5JZvAw6ryASdGI3Z43bK1Ha2gaVDZ4d2
pOeBEXXzh9GIDSB4CuthifzkgDg4rel8RC6U+3Wd+NBoBIvNrU9TmIH39esTce1hfF7bIQho5bSI
Djk8UzT3ae6MR6OIt0vxeMA52FCIQ9vOZi2QxyGBtMK0mvR7GHnRvTrnzZHh984TSQEgbDKY3pPT
bVIZegZFDOnKCkWixI95mumXERhRWDVOdRCtd5aCVcugRiIZYWFtLldzSBCbKBN43alSIZ23Niec
R7ygrtajVtDuUlLYTnqVAc/avKekS9KunTwzLK20CpUJCdx40qc7DR7hwWHcCaB4gtkqrhcSELCF
YzNIa/tkNc0QF2x4tnmE+GMSW+/UNc2/aq2m3tGyWw+uip3JBNvIV2DCqIYEtaXMqxpFE+7UBjq2
FMHNhLTdXLtBJBzzYRR5iw7maL5Osf4j84z0Y24AI8QLJg3n1fPuktzSHla0RAJbmH0Yu7kI665V
/R4xoycnmr7cjno7e/SzSUa+jHscQmfXnw0VSUQRuDJrKEyXYEdsCE8mSLRLW0TJ5fZiOzGPupPx
M3sjcdLybPwSg5jReS7yT2aIK7rxSOph3SmLMqJziAHKohTTb6P+SbOA94DsRJoThOX1epOoJz5h
ELnRCmyz1WA5F26RHjzVzon+yVbC0FnKUmw/Hicbs6YWKavYi/lqe2I5x2LtkfsnnN/eQPmDN0GO
oREEdYZHQMC3MFUcyUVpZA5dwaXVXiKvixElSI9S7R2wP/5yRHFEuBlmM9K+3remcGYLyVY9xKxY
eVA8N3rt8rhmKoWOSe6nplKd3aae73Efm/8pqnYJy9mc71v0IV4Y0ViPns041EqbakV0Rwj0KbQc
75U08QcnWbsToEj7vSWSJfzdDWI4TDtT9nz5+JxNIOuNpurt2tXD3KLJLuroh+u28X9ZREq5IAZq
yIzwenu0Zi0GRJT1ED/vEYhc1X2z46b8dPtR3n4s2CRT5qEtRZOIufv1KmYR5xliBLSWUdjzmcMk
p7XvKROAUaASnR45/+2UONcL6tcLKhMk72y2HcQulP5hEW1F7zIp/pmqPH1InhK4ftownijPHKRe
BiqxdE5CZKGmPwucrmCDO95r11XN2UnpcVJDlnddjcDe7X15+7nxMxmryfYxA5XtwM9I1wbQnuOE
S5o3p2YgEawndfDBAhgHL3qHbsBaaAfQxCVecZVcbwm+RR4YLuy30xgpRKhnbaBVlXZSmmwOo7Km
U458971aV12AUtMSjLmpnOyyKQ9izNsPnx+CuYHs5FLQbal9pkeFBuPDCXEkGy9ThLa8sXhHzaOd
pjXLwCRgHABh5g1GKS5X0UWMr5k6xND9IStd4igZ/MZtqK6sGvWXBclGgQvZYw0aGoVITTt4v3uP
Kl015bwR5c8tLqvKEsoeZv5hEjsmnqtJdTLUwfztSEqiL0HGwBcoLbYjRrV2tUoaMoVpPzlBtEzL
JSud8nz7rMoU7TpeswokXiSEpODH9vyoQzvDotElpc0BBOhq80VbnX+mxKHo1jUYT1NePOjkAAep
z95HImXOZYtXavfIH/bLTYukbB+JxmQT19p57DsrOneRwCpcK4+W2otTRCdSbyCmiJNs+lJ4KhhK
vfC+pmEugzFjoqVpaYarcs+lbpm/X8j8LNEYEYGglQSc60fTULrulHlyQltfqnt9SIUvxsQ9SB12
n4r4Lr96GYA3TzVqiwTuz3QWSsc9MTWpKcPT8pIW02djbsT72wflJ0XszUmRgzhaNaSP2w88pe+X
gA/kywPUdK7KZj5F3qCDQV6iUI+N+H41RkZIdCIAr6bzg443JKSPWlyKGT1eEsU+0NTevFczA9WI
YhRBr6R/w0TUn5nkaUB+reqi9Vr90Ofjn6uAXuFpYBPGqBheytIxzpAeYh8tkDjQkGIPeg0cSpxF
JUj/Nbm7/cB7+0sXjeRMUn3U7VzaaAajXlY6Kkor9FCIPAppO7AenADGj4Z2hCmVL2y7wYQ16a3J
HACp/+tjkzMAVKPEtcOlr0p09gfv5LCPQYKnximOjdrvoMdc0Ny1LxP5VwjzBGOAqU1eUnNyL80w
Gr4Sr0torRjqiMGcTosKk2TsCs1HS398HjD9eYq5H5mbuN2DF7nzxbXHKRhWCfac4uXeWb32BARM
rXwPNeFL3Ub4I+PsYXSo1tqV67OKa1cztluZdacvRvZYzWgL/K/W2j5O29YJ8wICZa2s3YPIuPdW
hoxfb7+cvbD1615tDn+tNQlnjAFR5+mN3/aF8cXqLe2liTLj1KBIf4e8nHXyAE2dbq+8E/zBcyEk
51Hy0kSQx+aXuDXHlWd2TkpYHq3maZjRVtdE111ur7ITHUHHcaWjZypj5Ca1AiU75zbs5nAUPbaP
wqovqVE9zdbcHYSRt+UVdly/rLQ5dUVhIHUuYsJIHFsnQy8nLDEAaSsrkCNHwTK3VZX2v2wi3Aly
YJmkbp1NFPgcfdNl3DpWOd+VXq0wM8iO8Mx7m0g3nvGYHABZ20Zh0iRxbdY0CvN2QKFGVUr00ib9
oVesI8zc7lJECwmgAcu7NTpOlDaNLU04JJt5EzSe/hG2b3bpKlAKt0/GzviDkueXpeQB/eUAVoUY
wOzadqjYlvPsOUkddlGVP5lwsMLZi+pvSiX+zdy59+2xSR5Sl1xvKFvHb4TaPg6l/UMA+D/Iif4f
P4v5BzpxO9Sdfiy9tC8KvgujVNU7R8M0M1jcStfPaaXavgv3C1mKdFpe6mI1Wz+ymu7Rncy6Cxoc
MC72UgE9Q+eo+SPv1fmoebpTMtJ9l0NO4MF4SW1FgxC44uWPvCIzsZGeSMK6mh9Xz/mmeetLooCq
UjUKGBPmW5K9N4b5MurJ8yQRz0Oevl9q5d7Wyi+V1Z8WQ33XOcppWhGgvf16fyaPm1tAJtHwtLnX
qZ/llOmX10urw1k7QZPXVZSI+fYwLY+eFY/nPu3Rr8JVKSz0rr7E+Hf49VpNF0zamoDsTpyX2ZjO
CsL357xYsosihPnOG7L1yZ5sENxcEufMXrWv/4NUoIHltjAdr7FuVktnOoPOMH14P0f4vB2AFxtP
zxqVK4mD3YrJLWuzxE5u2qFUivux1F3loxIzBplqolAezf1JMUb9TtGL9X3ilUAHvZQSviisC+Pp
Q/b4XgAHbwYNGWEQSTa43mBcZOclyzw7TCRCo2sLtHj02LyzIrPwM7EiW+sq6amQKnuqsP9px3KE
Pi1yn/x09KdWHcIWMuZBSJTv9c17pyUAIJrqibB//bM8BWyK4MoLuyR64mIvP9p53HzsRyR5a1X9
x06d+lJAXA2NFZ3F26dub0+oNRhSoTYF32Rz3ejTmGd2FtkhBc8SaOm8YrmTHrkc72RUtPcB9UpK
GRn/5uoctGjqaOEyLqrwmLWiYXoqF/HZhG1wznrv9/E4kLzwOgNV6FBlbAftknAwpK1jh0MSOedo
NtKg0dGDvr11O+MolsF5waSjSv20la4qusTQlIkxSZnng48YkDjROP666o0XLPz927QgHNG21oMR
V6gnu8+uYgXJMH+5/UPe7i5G6YglIugDzwp50usD1OqdZsdi0sN5EX9ScuknS4HGG2NND7Cq7A/O
69sbj+VgPvE+aV6jE3a9XGON+PvapR6aq6IMPm2QwR9FkTzqdmX+9jjjeq3t8eRmQLswp50VqfOT
bY9/OzqikP9h/1xqYXI7UqKtRIaootxqbfCFywLT0h089WwsdXV22p7KylmO6vu9DbSgEMtNBH5u
ysTsl0CPsewiYa9aODt171eorr2QDJXnztLm8+1H21uKNpRKmU9nlh769VKlWqCLgEIVQ/ZSPQ8p
QCi1dzEQc6L8YKm9U2jLxyKIQPjbDvFQp4UGjbcBBZNpvhhVXT8gVlufY8Bsj1FdNgfH8G0hgJMC
pT08C7T6nS1SjXC95Ela8WirSmNrojl1TjEwpW7pi3OkNkWgwK0LZuEdfQFvgyZL63S64ZMyLdq6
KQKbTvUuFlqIXXt7V+HD4ZfYtBxs6P4qfM+I9aAht21erL2yNJqbanjSauapH+iTwOA/cunaOyFM
8ihoEM+BorU5IfXQ1ohw8tqktj1cpWXFgLLGCsVs2oMH2jshQEu4eUn/wV1sPmYEoTX4UY0Wqlkn
/Cye7aBNBj2IqV/9HirsQYGzk38ActUwB0OMykI4ST77Lx+axJqtk4JYs9D69L3iIntjqrHl5zgL
nAsOUOIbqGIHthfpF7VR13tTb5pTWzrdKZrq8uDEvn1+fg4ZPGIoUppsOwCIOootRrNqSD/EPi+V
O4BFy7Emg/x4hjT0/Xe//evlNtdCqVYa9D4T977OhcijNmk4cV+GcGU/3V7p7UkFd8SHL3VPyMu2
Aa1DD6AoSlaSqhV3XhNNZ6GVzYGBytuTykCMm4euIXUQ/Krrt+l2JUKxlbcimdaV96kl4rAExHhP
A+loULrzQDhWITNEVkZ0+cmm/OXgdEABe72y1nC10I9GcXk4qWhyHxR0O+eBVZiWuYyAOaGbT8+N
VGtAGHgNrS5p6MyL5yiP3mljZ/O2kF353ZdEZwj4CIQAOOZvpqn1ELFlxqyHg240IcIeAkGZTvl8
e5WfCPnrbBYkGvJD6McCC2IEdf2WvLIpYqpNNRyGLjJOkzpH39ZSt4ygmVD+8Ueli/JgEtFKPour
+mMG0LQO47ZKhgf+yRSfq05PlDslyusRYUKl/bDMrvHnaGZGc1orZw0SPPveNck0lBiorGCBe7tv
UaktU7d71ZXhh5WN9We8wjLNj+ph/ZqtUTv5fTtAiUxGRWdCkU1CvCTuRAVVaFmjof+rcKDyFujr
7FSfVTFp8N2MyfxmdQO31yznLcHt3Xp7zmzqeaAo9A0kc31zAnB1YmZqj2o4d0V/186pSo2aJH/e
XmVHNovbSvYzmVjQFNmqHySk9VDR0JCPZoW5bzol78pybRHQQxUhe7LqRcngOZRWFmBl1kAxdcf+
vZcNBj3XyFieUsWaHvMh6l/6NY9gBoKzOvoYZPS/PjicG1pecrCC3dMWfLFCehJtrfV0lGe05e06
OTH/cNEcntx1DubKVFbfUnRXvWtGgV1nFHlAejthWxN9kMnsAw9c6CMtkei71bVpIc2xenFf25FR
XByvJ7vK+sYA25B2Z6tzkAk1mjr9zqB49O7i1GKBBBHZ1e8MnCOhZLkQMyuwV6VPGVhqPhCEujmZ
XRVdjJ4uIMxnXX8HzWd9Sp3OeVXNGQcytenLLogcHMN81MqS8oTa5HDWdMRKTlpkebOfVeoIu2vU
u6clq8Upg68KU7jIy++dVWLu2qmK9mdKavecVjiuXJZioXuDwrx+dtF+r4CMgFQ/RRl6xH6XtOYc
CNcaxifDKzpqVSNBLyVhHEknmLb87QP1NvUCiUPqCmoBRJO5hTZOap7qc5kvoTHb5aPktAbGlBTv
2l4B0FJ4CWTwrnyx8/lIePbtB8PK4DPoIFJyvWFa4JbKGNhjNN9a6njRgaUGhluOB2dxZxXqbQN3
FXIGB9WK6xhGem4qU0Zg7odsQkp2xfrAnO3fBohiWiG/fcm+JGXe3Gea1TgI8/VrGFd9+miDETul
duH+h2f5dZVN0pU3UMWNtl0hFzVDUDRLFXoGfK7bJ+Lt3cyzAPogy2LDUJC43rHJzScF5St2LC8b
v2pTwzfzcj3FRLiDsvun5eAmUACkAytIzDSoeDd960a0xtgsOrgOc6Atk8yF+NpSj7YPQtFXIoIi
mqduVuPyUclbWNOJMeEzE6tLpfiZobj2uV/N/ntdJ+OT55pJdGdGS/PZo++dnNpagftWQwpEy6vx
FN9r1wHTvqrU3/URnNlgbLTsqIu880Vx2mQPRhovgHe73r88xyBqoTsaLm7uPixTHzPG6SSxVtXL
U+l2ylkpFjrySeIEt1/d3mEnaALZQfjbAVxzvbQopwxHnIxXF5tqIDLo8bSQ1f+yikQMSrCbS5F9
vUoMrtdJF3cJKSHps1rFFChGdFSYvc2oJDGASvf/IlOuV2nVtoDEaEIBWIzky2qN/R04RXFXIQB0
KjyE527v3Q7Hkt4ogxrZ/wEvuE3pp9UW7cAsNixAPj+KXh+rk5auX2MjQnibj9ufa+oIb9GsL7Cl
vPe4yNd3DlhJ33DH8rUt1+5ereIRKzC8G5RRRf4trcA0TXpzMduG2qXO/jZ7NfkMfag8CEFv90tG
H6IpOSGwhe0k2e5qZ1Abcw5bU5vCqS3zp2RJ7Y+RNesY+w72QUmyA1qRky04hwhTovxgysP4S2JN
cjNGKLvMaD55ILizNH5Iky56mHX1sz0bWYhICQQSNA8vVGvFSavM4TmtjYMsde93MLCR5Yqc1NMP
vv4dzRJltjr3E4DVsv4D2JaAHMT0731Vx+2/ikI7C5DAVJRno5mWD6XmtA5+cM730pyKI6mKt8GT
qlhqvZEGSi7kJmWeRWpxNH6qeTNTNFpneLIQmguKRei/fRsAF6IZxK0tEeXW5s5xsgTTKMFS4zjF
38ZFGYIO+M5Bpba3vfT96aSRG0hu+WZ78cHy7NEWU8ho4BOiOtFJjExrlxXBmFk8rb31MDuTeVL0
8d7qs79o1BwB4XaKf4psylEKUnJrQNHXr1hfLGcUS8KxztFQsjhJeCzq8YswjcanK1oxPvGMcC6H
4tRPS/cQZXg5VGncn4p0NA8ihTzY15cWv4ZeHxUlFR8Nietfk9c0jUbFGsMitY3XuqvXYBqq+IBN
uHOS0HhHTU3OPJlzbK4RrXGhR3SsojR6gxB/3H3sV3vIfFUxuoMnejOvkpRF2aaUkqQU/dsu2DRB
CSefbqCzFQ1eo16RfhW1sfxr62lCxhy3a+XbSCgPpKz1gFo+/jN6UQzmGe5zRi3XVLkJcC9eC3+I
jelLW46a8oCbYNailCBKMliYLB8qV61eHRR+/hZjhb1TiSHu/6HuzJrrNtI0/Vccvocb+9LRVRfA
wTkkRVLcJEu6QUgUBSTWRCKx/vp5IHu6TFotTk3EXMxNRTkoEksm8tvepZxMtgzOX/5rxdLLULw/
Ft1Ljqd9UAQ49/lKmbI1XHTDMLEBbJZSdYYfF6SZH8fWwYZPF+FtnXn1p9Co8nO3m4MrVxoyRsaZ
sZtA5lq6k3qjmsBe47IyIx7KCs6A34KQLuCU/zwAvdxW+83SQKa3BdxoBww8v1klpeFny9gfZ7cN
kmLbArKWeXslu3sZJrgKewkRE9r9yEe9HNpngdoFAsr+CGgMluhIjVMXsoszsX5qAZL8/Jn+Bvbc
L0dnHGIZGPwdBff8oUjGQl3sqCbkix+93NfHrSc1sSxDXjhqqc/CzRvAVPbOrbsU7plpYmoaNaVx
Nnj9l1LNRFM7H9Kog+cxLE3wplnM82g01tfOuR+8fpup8o7pRceb+f/zO60B2BUT2eixK/ziOlh7
cenURXRra1+dW0bHWE07mcKIQnV30DHXuzLo9nHJCkSldEtpJ9vQObdb5L6miv6jW+MAptNIdUEb
5sWB067YoXuy6Y8LLu2w+JziWHX5a7YOP/hYSH+4CrwCOnMvGxhBb+IIk0l8qFdVX6POPlxhMzUl
o2i9K5m1/hUytFVaoKv7Sg36NzwouwQnAVyUwJsDBn/JvMoaG/E9rE6Otde8b/wuinPHRIdFVeZ4
v+AQdp0N8F/dIfsoKx9x5mqZX1n/l8ctOpJMO8yQEQSUIjosz5cfD2fPngNnOk4bLuRC+cNFr2hd
oaTxmrr4Dy+1j/h2xaIdeP38UkigGkKHyKxtVfg0VKtzvnbid7+Rr/Eg/vZe94fyKQYorqgIkIZ9
fiWkwrtGBs107DN8SM0CV56gqpx7f1V52lcotSyo5h2yuVYPldluqev821wC7oGieM/MIlJ552Vo
8XPetjVF43ELAV04otEEC/3a4fmDd7qX3qFL39rEJ/nFOy29LYI3mY0wXdsKHOWQJVRI45uG4v/w
8zPtR5eCk+XxXplEMJt+/lKLATRe0Pkj0JOak8zN64uuW/uLZX5NC+/lF7m/OiChfBeMGSBJv9iT
m+csc5GDVCgCs01ygwHVGHrVmcI1O3Y2Z7jDvFcfAQm9ZpL5N9+w/dLoSdGjJ1QwcHzxkPi1OWqW
ajzmYh3xDHOs2JMjnPooV7FVbC2N2qLt74diL77N7eSPAM9GS8k3axHJs8ymuOVz846O01TYG7rb
Q5+15StFz4/WgjKXxisC+bT395//pQaZGP5kBXjSozmD5fBRqD+pXE4pWGHvlWV/eQiDNdkx1uQS
HBEAIF5UvaTy64i3fH+MtDST1SUhGufstYD5Xfnjr8kll/Hoi9E33eFu8HKfPxENT5Alebd30Zeq
SDsVyU8ZwPIN3nZpXYBM6Nukqrwo/9iutrJietmlQFPTmTNkcH3nUPTV2qCS51SpWRf2aZ5zS8de
P8IkkRMU9rjp6gmiGj32BXgoriux0QStAfd2EL9rL6MqKhH6v+lKGs2017UH1qpUYkhqvw2/8jfM
J88d9TvpOnl+KKdhahlIw4GL2U0cNINhvh89rUkrSq8AbOouRpnajfKaY5R5iHeErTXeepOFta5t
LpMVG5bo3vTGpo5D23hJzypcNuOAYSCzgrxMBLQ6GTd8Dm+1O2Hq8fOP+mVaxGtHMHWP/Tuz8+/H
f1S6s1t68lh303IwnUqe5ijGh0laInjlWvtZ9GKJSb9o31OsM7zxXywxGiEr0OxGHoG4qkMT2dkB
Gd8KUBLDfRkY2QHNz9ei+3f9r+dXhaLm471KfIcK8LJqGSUUT6DdgiccDOChwq2rQ+Or3Xh82qK3
Xl9HI+PUuQTrm/FjFA6V+egFBV7S2wovRfhr9gkRnm1OV1+s1/1Ydd7J7fRQHF0bhdtMZX7FSK/e
ZLqgmb+e+5ESdytE3Sk2Cljcqeh1Zsct3g5pFhVopTnU50tilM6CjxDFn31gwA3HPmh0DiuajHE8
BnMuKoQiLBP1efZ/FWMOtmzpHApnPVfVsj6abjMxW/K7c3e3tVxNrLC4jDs+GHzUOMlvU9QRFzxY
Jj/fOd8nz89ebERixleCAB8hlgzy+Rfb9tpsDDlU9DtYztIomTg347jdiE1WDaSSroptUzkt31BV
6DOtpaPpmGnj01YjS3VublP35IybABlIqzQemwadprUogyDO+mm8G4EOvzWtqU+jYRt06lqZb51Q
vOI9NZNTzbC5d/uGuV275ubnj/e32ptjiM2yW8E4DB1ZgOePVxSjo6tRiaPGDxty0uSO28F1jP4m
WyMjwCtSRDKpjII4UcOaU4dpkVGdyAXyWNqFrkWnOuv+SBn/43H5z/yJk6Ve864d/vlf/PdjJ1eA
t4V+8Z//vBKPqhu6b/q/9l/773/2/Jf++XZ6UnpUT79cfZbDL8ex/fpZi659+TvP/gRX+vNODp/1
52f/kbZANNfb8Umtd0/UpPr75bjn/V/+n/7wl6fvf+VhlU//+PWxGxFi4q/l3Navf/7o/Os/ft07
av/x1z//58+uPzf82gHC46PiWR5/uXuS45ea/9N9+0UXT78kXZt3L//S0+dB/+NXx/qN4T7QPUyK
iO9U+7/+Mj/tP7Hs33bQCKwsghxYuIjpQovEbfGPX73fwFORC8CJ2Flq311ooM7uPzIs5zfQ2STN
jIox16SA+PV/3/KzVfzXqv5CF+YG2xo97Bf93qP+1+dEnU4c51yE0EWhSjd2j8N/DemMgNCCixA1
WZc54wRYiVgD+rWy+9aZw1hAoICeGoM+pNG3RrPFeals+6P0jaGKLX/O87ipo5KYxzmOP4nyi/NJ
Ry2SUXD31SEDLiJOBJjgxs1F/9kfx/x+15MBK1YJFGYJ6+MWl6ouRAyHwnJgS0jz3POqEj/20O8H
Oh0F7Yut47vB4nYWl25O/yQmz53yeEQV8nd8NBS2HF1dvxuCvGMU7pgS2d4sd1XiTAsqSSvhrjgf
50nreCwamxmLv/mPRZEtH3npOnzTVX5loF/Y1V8xsar0ET/24mo0abbGuvLrIo62QKGNU25Iu67+
hml1OHdr2q4DnNFZ9dk74Yj2EcGbbTybINKW8SqQ94jNQdcPQzdnu2GtGLHiHoz20+huq39AFsw+
mdree96rbI9qQUMCYp6e741qkWusdYSiF4Dj/vfeiZTkw0D6Etw3HhixpZ02T3VmzWsS9d66nrpm
M+vE1ouE4zdH84e5tYOKsVIJKR1dMlowbtdYh8lWXCeoJ/cb2pzb28ZeqxZtQze/W2pjQ1aOs+Zb
YIQGlhGVmJbzHlnd9gxEodjQte7zNtnMMdSx67odo1mtPPsomCLxRuxyvDeX1pSx6Rvmgywr75Og
ryjp7ejwvYc/63Syu9J532XD8FgBhkYhLVjMN5uqyydH5dP7yVlwcytRlSSFIdbeFiicfQ1G5kix
EKTq8RK5JdNgUhuNhb2zlimnO+N5exxDrJMny/JvC531g4qBzBrZecNcXCJ7Jmahr3B6Ma0YTm4Q
HZqOijydMjBPfmNK57T7Rnzq9bJem6UfbNnJkm3RnhHC85XZvi4vlJNHfiwmczX1FXr9+DkP45a3
sVuPWRCXdj6hCx7MQtW0TZchvM2GoF+KfcCnzMu+WTRH/NI3HsorGnRmOpku/xtG/SretypSUMIn
r5rP6QtWrhnLLFq9T6vt8pzIrFsc+BWb8c2GI9F0aRYi284zFXXmUdq9MXLHJA0pctZdkPR9hVyb
DFHJRrPHd6C/VQb0RT+rK/PKaFfP/oDmk5vfo7otvF240MU0RYEDO4xZUZvvEFDxt2Rq7SL7VIM3
b96PvW/P12ax+vLNWBml96HtRFS/aSEdb3Ysx15GX7a8lOVdHbRTAdWCE+jObOylT4pZZv3JXAhc
11KOwfRGVq2NJFU1BhEvbEd3x9MYzk46D+ts3ru9M7Gty7KEfl5m6m3JInIZKxhJyTPteB+RZtxy
PA17a8DjWfhfQM7JggRza/2PeS0KOy6Br7yfDdufkdoFN4JSO64+G5D28HL1hzkuA+2ZSTODfDu3
2kE/uRMoras5wNY6Js93MbhGEs14G2FqDEqGY0YjfFo44+e1cLf7rBSBTjh3S7EjKKW4svrGzTCo
65vhzmz9Cqotgfo2mLuwOmImNt36i23XrHvBocQEEItxpOPnS5H58/wtt6k67WziaxZ1CddIoKbX
xpGeuxFGiGHfE5/K5t7DFe9OVMpeUPXDw2VezbBViZpyEv9Ye9hvgajxbqthHR43EY4fXCT0HukZ
U/PO3jJ/qXI6HHhpz6rBPLIUxfKxh5eJ4h8oG0QMK98eDjiugAgaMW2a41zXgZFisl4PtxHC2zht
t0tlwsBodZboVfCyjNGc6XRnlsYQoe3Xt+yBwT2J0c2xt+zd5qqwo1UcDB9h7qTN7aA9RGPdvdXg
vmifxLKP1m+2LChsyzEMlwRltiVMphCddzQnRChP02TWF5Use0bWaC5m1zgwV+98m0Z4uvg2h26U
mf5NXfkBgNMaWDslj+GYSV4I8UH3k/OxDlabn/mW/Oj6pe+lQNBlHnd+PfR3vVnIS2/zdZ1YFoQC
FtBu3WRbtyI61HzO760+GtfUQkJuN18Q80eMQ4N7eCU4TBVOaa1XlsyrayGb7Fs3CC9AfSjfHrpc
U0T3FCAYxThTA8UnpOiKPWtsHrI8gEomlhHVa0XMoUIKrCVIXGuSM+n71J1gXEbo7Jb7rVb1UIuk
KLVYj9A9AzZHG7GVGDQxCS8yWU9pleGXkE4NfmYFwjof+4GDOi2q0qsPke4cNpdLQ/4idDKoMqoZ
JJoxzoLELplp8G5xilEm9hpQ0Drk1Iz6Fts564whIjwvnGdx5oxzkxblCpS4MDrKSmnqIHbLqMWf
GhViP9H2pvyzal5kfxDSnNpDA9gUexPwe/KwqBr1LZoZwUGXMnywu4r1g9IT3dWuqRFNKEX5pSYy
Q03bqIaTJtu6m8G2sixZS8t5N8nNCXfT1OEte8L8VPYI+B1CKVbwSbyNL2Q0ngGkUy8fGeI3X3bq
YkFEtvci1OmjfRs7xkMxuMWHreqjr7WNx9ueAlR+gp04N+EBBwEaGjUmYbMIz0tfcT9V7aIKZyqc
3+PRGqspxt6oIW0I5419vzQ4DFAxtmkjLMO7D/lmALFiLLFBQpWqoOfeD81lULd5k6jGMp6qfPC7
I3zf0j3m2pDnG/qoNtAqK/dxa7SiD1NUdm9x6QQFFTL+5XTHzu6tnePil5SEa5HaSzneZAGKzKdF
Op1IFk1yFZdZ3kapLerGTKqcs0npLusxW0PGJa6MXR5wnFpTpK50+OeAecIpaTvaMmALmc0fq2W3
2cqror6c8UOSZ0NFt/wwU61upy3fsvYa5aH146ScZjp507R9o6/jsBmQc19Qz52zBrgJ0v773oNx
pRz51VuE8XuV2fkDCBgJB07P0RfZ7vMuzsj1qTHpOx42NuZHMHlRc0QA07lkbgp2S6+uQnCVcdrZ
tAzbZ0fRwIttTNZ0ojLHYI+GZtmS0pryPUwm1me1h+C6nkY5JmLhMEnmevbGuFAKUxM8hey0F32G
CeXUO2mvJhyBSWe/YhEsrXgTQ3M/oDP8KZqW8muuceI6mBMt4HiZHPGpn3MGPo1Q7bsRsfAnSi95
U854lyYhGLQHFUQVyM15/Ez6mrF+1qweicrqtpP+opKps4KJ/EeW74UnrG+2Wrf7CCAEZhdNxx33
hv1pMo3mbjQsZn5WV7uw8wuKF3fQuFW7Qx59QcMy/30Nau9zMOYRq4+Y7xe5KVUnWJRFl9rxya9o
7BUQliMVfmzYKVc4DIOd7wrE+ID+zLpJWl3jc7KYdj2SB8vwcg7WZovXvETzGtYwzphmE8gvft/P
2LFUMnB24Kh8yCH2nzUFU5y4zZfwRqHIN8azrUbMlLYtuofs44kkGLb13OLIz4HRVLvBX24ahJ5a
rZzLQZcnxuYEJEzOgBYpurOeSuW+W+xqQpWx9+GbpUGjfIFmnQLaqFapn6Q9qE+uUeL+4M8dJN0Z
S4Yydm1t/J4tzfzod775UHJiSMy/IdfHgiT/3VpidhoPWzmC+tL+drZtmUOyUHcRGrf5YGRJphd/
TT1PT0FcyYJ+QpaZqjuT3ubiLjKveZ4IS1VtireKxl2wpCtBN77EPHoLyKcTVeLkjVOBK0tsXtyw
gQ0kjYdswGs7sQxXXvAr2ftelBiX2+RZxiFs6TrEVhXmDrYl/epeLXXWNmcqwrol7o16Jr0EQfA7
wJXBih20LAWK9GTsyaQbadPXbAnuU1N2T0hW0SPK4DmaBztULinrGhFZaGuWnzW7pIkxlyP4SD2Z
nxZjpgKcCjn4nA7N4MUhEM0wkSYXTcW8OB9YZ3ljITX4UYWGkyfjqOZrw4jqD5m2RzuGJ6/DVKOh
+b5o8j48BptRbG+oLbvmQAXmbklbZfPTZpaZyy1ZJh3Bodf5kc9lPMu6aPTSzK7nNd5ajzGqjQzH
QGw0JeyjBbgpKbK3tkmDPHgbo//t0ytb5gYJl6ynsBzsBnElQ9e2PAvNRhUJ1FQT0i/SMwaoHc6a
4+DVZR/bIl9YmgLK6KH2rEaehnWh/2tZKDyXpbsusefrhaoj3xVbQhfcQFzb26iuDU8P/amOhuYq
WMrJxmoeWZKkB0HcxQ0Y1eqgxxVPzXpaLEELxSXfDCYY8Ri7Z3gHydoHSVRDMrcPjpFTkgbzJvKz
zukIU0vmQ2qdO38qTw2YYhEviNfIw+Q0qK7psA4ZXgAxLdNyWgno5ubV5OIbwhMHj8ji0NRb2vZE
MjM8GH7VVRfY3Id17NTI2lObWOg91lJyyk6556EE2Tjhoc1n425pSG1PgxrLDh9eLIWvxrVbl8TK
Qx4Nj+zoa6kMOSV9sNfDSFFKvBGpNmo0dP1hvagyqxdnSKBN7/ACG42TBLyJsXA02PaFXQBMeGdG
dPjQSajmPvbXuiaBLTxQDWttCcRWfLOI4m1Yw/6AC4RbJVFOGIqHXkTdqWesXByVPwmDlwtQ4oiF
NfvXdQqUUWEI18aBkrAHiehldAfUOE1WMhX1GJ4aa6iziwIUCFVPU1fyrO4B/ZzbAYo1ZzmBubve
J3fl2Rbmsrmym0yIM+I/ZgcteV6RQt5Z9bk0665NhmwN/Fj3+0/1srTFMcT+3ExQbh30DWn2LPH1
iHr7K8ZdErCib7bNdZ67W5uY2Mf010vhECkxnd/KU+nNTXEmJ5/mMDdYIeGkcuWkG7iQeuc3aZVW
oJEkzMXV+1YynqFhuYf3g+6MyLkouDXoqRt+tW9HavX62giE3g7L1qOqqvFBFeewWHEdyft1EQgZ
rLY4uvPUtslks/tvh8k2xaFC0cM7yrAMEJrFqKQ7uWaWBeMhakkG8ZHusWyZnHGYz+elC+a3q1zN
6brW3di8sTgj6tuok0o8ZEFfy0RjAjx/nDwMP3DoscBg3E0bxeYlOFsPq+e5GsBbrRzxq5xUeTGz
q+tktqXHoCsSWfYwyklYIbn0CGFhG/t2PfaUuIoync5Jyobqo3gpef6kWYttvKx0bwFT6p2tS+vF
zcOEGl6Wh77xdXFml660UrvWsoyjeiv6A8KG1pD6fhuVXyrZGR/CoGn6C6ShtvBAz69bDoBjSUNC
WnD6UjnojRBRxWqc9Jo7awp2eJYnNJ2pMhnLgShw5NRaaPYEUU62LUwznWeHxbA3u0SMWQ+4w/j9
4ktULpnJnBPgR3aap5R/1ztuUd4xu7d6zvZNNqegcuCFebMYsbuzRGsfrG3KidyMGcaTg8fwpREu
iFjRaPW7RKLrvsaT7ag73IPLzzOeNUYMqgqL5HVk/BWrYTOauBvpORx8WQ/Xod8GN+aSNw2DgHr8
FGpLnbZlmMITYkeGny5qw4mt5Y47NG5QU86Ljr0+t+56LywzC2MoK4uLL1HdszJbKB98s0MwtJgt
bca0H9s1LWkIilRVQRsmcBPDLnXFVt/QHtB57GFrek7rrQOT35V+nqxD2XwMl6XLEFuK9DVGkM16
NCh0PwgVRu+jqV1lvPns2iQbOwQLhFt9Wa11M+K+DDvqLGNlIM9kbrpgzCBUXNm8Z05LeoiE84Za
dinGGiwnYj0Sy6so+lQbGnLDhvSUoA7sakJJ6Q9oqQTd8JWP31CHKFD9ejFNg7X+rgT1wfka5ct7
NJonwctXiqoxD1EpSaoJGBvdsLwayys+pla1vF+Qldc1HOyxPgkYvCRSnUnljD11W+T+wTcaUS+x
IUFtl6dstBZ1ptkl8zXdrTJ/aLKF1OJGWX7nXA+AA6HmHMbGhSdURY3UCDfD8daxAcBN3ptVtNWx
R0PJT72srObHMcTnTBPO8JpWh0KZ6Dh6megpI9txMdsHq2u8Pg2hL4y76L0r8GugX4RW8KrMDLVg
d+zXGl6FLV3j6PoZrc5iKiZxnJQwRiJAVPtndeBk+En0nS8vqAUnoBAVBRwQzpGu+MltmdqqU6mD
zfoMFDGa7urcbMIzEOeey2L7eXDXVua6PA2Tm5GhqnqkqnwzC8arJxoDJiVM0+cekYcCGQlURoxz
OD4WUTHNmEEqKjvlBCajUGBFplvQp2ty24nn2barMh77Zu2/ZKViBqdtvxofcGTWNC+FmVElxGPn
0xiL227QSLAELYDdDyTUxfDg5VtYJhuqWsVXWxhz4cUc3ot/H8iI5DtqOiHr2NWRsOlhulP5Nmdr
dDiPk7r0caNK9NgIk8ydtrq/YBq7vlOFtZSnKXQ6kBzhGFybam/wliCTY9dwtzNKf/y6ewhcXsLC
NedZt/n9xWgwVTjoYpm2eF6K+slEvPJJYrP2XlslnR4x9+YO1HVJD0XvF5LDdSnlKddVWRwiTK2N
c+zI2/YAASe4hHStrItaRhDHZhlmSEdaLpKFiwOW7RQ6wnIBL0ryZIs6nFMMCbH7wQhFE89DP+sL
Z4OphKyJW5DD9lVIVtS3VnNAr6uyKcuswU5kRDeJ9pDZf4gsWXw1ytqL6CVVxr0suqhjGID8YLrS
YdqSqOLDPm9xMbyZbP4S5FNDX9Emyud47mcmrzMUkZSG5uLdtHYHNpv2f5jHCpz5ElfFXH/twnZ5
jw78bBxEjaVzPDE8HTlXgJryaWfim0UXlEcICqNigTzkuelgDvaB6UU+xLoLp8fe0W4e0y2TJIOZ
tqy0RGXqQ9c6kgcGw3tXznqZDpZerUfKtPwogrq6q9qlmGFgF0a8ab9/hyJ1iQf3BgL3oLU9UDug
iaPpZM8lBHQZ5sd5wGcmZjdTjS+OhaQY9urBp26ZPRkHua2epmD09aE3p+p2DUydM1AO2GaTucmz
iv1/l6F+NqSgkqY7lwKlO1DkFU+aFPGOdghvZ9JqvtcREIyYQy2reCWDd2OIHET+uC0Zp27Jl5yQ
PZTiKDFbX2O/FUUV10Y3/94g/E2NId0NrR3RN7FaNhJMQ2ZkottUUjXOBa2/Q0P4q1JR1bQ7qlKF
nw0R4f7SmbL51mGi94TMtIBGJM3D2nNQXBqZR/gWqNhSo9OIJpSJFSxFgy37R5dseD30YPVUPBvr
jMdYFxXnGPbkcJGg8YUH2+pBybv42F8twDeA1YAlfKKOEh5vtwsvm6qcjbQFnwbQAtwAlGZpLOe2
cMM+QfRJfPNa08cMXreMazzp0V9xnZI8uZyxPzqUEsYSM5XKLQ/C9XuMkemSWKni9Csu1Jh3pMj4
bcddFdUUmGZlU7pyNprx1hvWQ57Xk4mRiTD1EX+rIYsjjiU3lgYG0zGzsBZHsaJjHOSHipJTKty0
2ZQ+1IPZMd+HOoPn22xOcesos2cXlZA545pO09eKw512yBxqSR9nohynjeGaF2Bh+0cYgcs7dAQ7
N54ya7iWY2P3SeB3xm295QJqS9CtY5wPmqnXWNvZg2IwPtKwdaw1cZRBMd9HDEGuSQnDW7l0I7Dx
ruY3Mz1EfZzT90U+wW9884CRZfEB3H5uJEzU/bMNnR15RCXTGhITIjmtHH9FP01P5dicU/vZ91Ru
wUWWkyKnA9ARUCOZbAJ2FnO52J5gMiel325+4vSOKj8OW6e/lT3gmdhs6ulr4EIRvPM1HqIHIDAc
TrRhGASFYTfe4RYZGW/8oHWudeQtqD65uvzgN7V5O1N/6ZMrXSUuB+7vsg/LKIgRSt3eu4ydZEKo
c0z6Pa385qKsvfOdbbIMQDm7ZVhgFXdTM3Sffcfrq8Nq9sP7PuryJTZl3T1+H0n/vxjTy6f2Xqun
J82c/v+H4TyD8/95OH+vxC+Xn9sKTs0fo/7v83x+5Y8pfGj9tuuToGew+w0AjATR+8cUPoh+Y5zy
XYnGN+E/gQ36cwgf/QYYjAEDnF9+C4I+OJM/h/DebzuJDhTKrnYNcQlVrH9jBr/Dj/41gA+QAHa4
KxAAGEruOmgv4Ukt9KdsGpfUUpN3G/lL/0b7Vs8osWzm41/eyp/z/7/O+5/Drv681i7gBIkltEEY
PB/2i6WuWhHA5A6qujgIbOKuNimbM2ZL+U1V2tYrSOMfPduObsCafZdLeGlJFQBBorEil3Tohvww
zYhFAbZpDm4f/HsWBX88GpBNMAxgXmFrv3g0VwTGgJXAnLpRFt1YxqC+jNk6PgSzbVmouGXZlSLv
X3dfrCFIf/5enyNH/7g4YqkBOjFwCWzvxRoCBoI/3RtLCsa3PXOCIWRCuZnt29IWu4GxNdyYdsmQ
oM7KPz75Z8Ccvy7pc5zkH5eGHGjCsEKshgd/vqQ2/h0GKKIlhWBJU8JvqjOH8uHw8wd8QUv6fhmg
VtCskHg3ac++eMKgXmuPgceCOsVSXXSTHi8BPpQnYPL2vdq3VC5aGnJ+vVY3/jDquG/0esN4BoGS
n9/LD56Yupr9BB8Lrs53FPZfECuZ5mxeGnNJ8bypDjAFULApute8E77/mRffJeK3fPwWvA0flPrz
F5vb3SLKkDW1md0QUa3Kutz6GiRI6RrrJ5hKRJ9tF+dCyttXfsxIPX+wwlq/5q3wHMD4x7tHoAqh
GVQtQTDuu+8vD+zmKpqE5k6icfDPwqnJ37t6dt8Y45I/inkqDi1o8Lt//y2jqMah9B2/9FKPN8SY
1ZAbQA4zK1ncKH+yKGRP//5FWEDw8ogrBGCanj9ZpGUAD92bdkPcLK58BhCcR/8XGwaaIkgq0Pk2
B9GLlVQjepZztW8YJyrejA3wVp359SuMhh9sSyy5wf6j2Mf+fElFBE+Q+RPZeLpUoKCGkFpK0TR4
5QT/wV5AuZ9DDpFTYJAvHcAVYB2PtGtO9RA6KRbjE0XoKLp3K2yAg7do4+QH6Dn8fJ1+cI7Dg0Eg
DekyUGfefld/2YHAuvQk1MAbRNrx6IInSfKJM8dsKueVkPFCGu77bmcnuBhMgRCGH/eCdV/30m2x
fp5AOBtMJMhbnc8kaaTT4aZMTOhRm2xPizVV4mTUU1snXbCWT9Ygh7eFVWb9oa36fDkPO6t6Td74
B+8B4badrQ9yGXDvi/26lasjyMZ1qjxtXTRz1B6tbsT/zrWLVxb6B+cPCwkdAKtRE2Kr+eLEZeIy
DdR0awqHBrFHicPh8iAMulVmfunNAPO8MkhBt7ypdmWSny/43zbzTmtG5nE3kd3VAF886DRm1mqF
xpDOgZfTzMiaHVqav7Kt9pj87IjFRgVWO/sJYg6KGC8+zGmJVKCF1CkT3DLpZL/GCnZLTL0xn5zQ
SH/+UMiM/e2CRK+It4miC/qaLzlX9Nu2zTBL1DLXwNFJvdRjnwBP9yYaVhrNnSIs7K/S6JgirxXs
4gPytHT5TRmAKfNns3AogNiNR7iqa35hm2NrxwtewZd1YzFTijCze8zyAnDdGK4r6O+6LUPAcwM4
lrLQrpsC+B/XJFsmRnpCDHlJAypjDJS1uHae3NLFPFp7krLeAWx0WziI8aCu2ZjvgzKEO1CHWfGh
GWvLTmxBMKa7B2LkqGuEbJLBckY6D1442O+UorEKecQLy0MALgvvmYkG801LG3t9A6XED2/oMmdO
ujI0AL0Iku7RkivYq3DdFiMWDHfOsFqkVmqXaLwfFqu8r3A4zmleL4AoZ4P+5n07lYAOmLiBsQc3
AfLk0EPQp9UcUoonLnSIOtaDD1hw9Ob6LWUrY6b/xd6ZLLmNpFn3XWoPGeZhC4AzgzEP0gYWCkmY
ZzgAx9P/B1R1VUrVf6blohdt1psyS5UiKJKAw/2795671HlzV6kG1FBX2O17wWjACVSMrGrQOLxQ
nbRREpBeyN45P0Kr6MhMfu9jhMsgU4v+e4S8tGwEi64KVod8/CHySBFmwmMwV/JdWxvF0BcGB1jo
PHTP3KwDGshb86Lj0iP+AJq8PltOs6zTC1d6oDfiVjGKCyM0UpNitLCUDt6oj/gGMjL1DBkjO3Ss
RmNQyJ2fH8AR9OoBg1H1xWaGv9Ju8pjaVcx7X+O615KD1ui5s6mXMt2i5arDkQID/aIbs/OKNR0f
TWc5qNJqzoXyMHrtmB2dQVfuScnaWlhHGIN99Dp3DF2Q5PkaGUDKzhmc5wQ5ezFuh65NhV/TwfPe
2DindvhHGb8ohYtPa7SHVDmODFtI4QspBmR8Lboxq1FGJzmy5QvapVCOwE76JqixmWRbzxyi+mSM
GIFCfISgaGYZmTRggkM5KnrLnImuT/NJFhCkjm4lBrkBsNoNp9oxxW2J7d8M41JL43B2lOYV36nU
A7eIE3WDAUC/TccoPc9FiytHSUT1gz2AfGWxS6pdaiX951hWZuG3DSqRj3AMJzTJozbedaWbkWFI
6vQDFGM2+Xklh3ezaCwtWNbNNUJD2f0oWAE85L6meEztmd+B0SjT8SQlS7Z3kqEFG6a29uNsYDEM
WtfNZKjXfLUbmuad+W6Zl6U0sQjUGtNTQ5ggt4kLB01j9VS1DGrfc8qHLMLMaDRLMjV0+gp/MNXC
PdSuPXEhsyhMwYzgoVwGyUD/w4nbpHzuZ28Fo9iieW4wHsxvSVz19/PoqnRBsQqyViRGyvXbRNj1
FIsrnZsvSeAVSRauIKcU/mAIYS2pz/hrOJveEL0a1OhVPhsb2nAF86Kfsa//Gyv8A8DBH54ha6bg
F9N/ILr3j/dfvP3Xn/g5VlBs9xMHA2KJIDlsmHf/dvcrtvdJA9XOY4ZN+5qU/Le9H+c/fCRuLLLF
ZGBJefxrsqBpn/h1pDY4yNkcs6hp/RuTBZP38ofn6/qrIcVzNuR/GVg4v8PLZKqa2CtsFEFdV74t
7ZhcWD2G5jQ2nbrPR90Oa4Ze26Yx7YDz6ufF1bPT2M+OFxhLGy1+DOMNHrlGkqgfjftUwfq4aA3r
irmefAJA5N1jrI3dFv8SIYIxq529lnh9sUfiNH6MJKAOSzVGFvuHOnCSMt0wqvPsmyFJTzkeeywr
6fLZNduu9S1v4miu9kvo0FSxN2uNaFpBGrLwp1EUZZjFEsuGHOl+modI/MUO/tfdwfpxrUxZTnsE
izjN/96RK+CBsT4joCqCjKlbMZcf7Rc1bXCcjlPzs5zvf+Km+t8bqfnTu+uvczT8+M9bTeNOM8Eh
c2esZR8csv5rgsctw1aVk9CKf+dmXIN4/xzhGZ+gOjPWo9OLnBgA+3/faIr1SQUooq13G6gTwjZ/
50b7CW7+907W5RYHFgCdSedXrjf9b5t1XeGwkHXN1rblHIKslvENjgvDOM+ww6rz2Ck8rd2lzwtA
tEsyQ+2Zu7fEFOycWELqNoCx4K6G4klm4RQJkYUxvh3Vr+B21KHIpPSC3KvLRwj0FpYGmbU1ng9y
AtjxQASgoMxyU+vA5EIjT6IflZWr3VZqwnzqHbV2iLw44mYw2FEQ2iDOvBeEkCh/NWs5bkwiJ3jj
HXbea+h4xnO2atfiqmO7V01bu+rbo1IjQ7cofXv9qoATDUQOaTKFvQm+3uiLOZDEC6erds6mCR19
uWrqarrCmmarTEo/gfZ9410VeFsXKGTLVZkfhZJ/hf/hfFGvyv1sWKj46ELey5Jm6VvbCQwe8Yzg
j42tiXzXK7QfNXKK5sPqwx3gmbWN9WT1DNRpXdwlVyeB0ei1i+8i1tPNQs0dVX5X50FapxGAm9WQ
kGZz1/GWUmmGttEqLhJtvjxOFAWoQbWaGpYJhupmunodtKvvgRAlxiEVEPAuxf/ypU+BefNwxy5h
R3Z3qa4eivbqp5iv3oqin3IRmEQG2F6v9gsyHt1DffVk9Fd/RldMowydxTHOGLxxcBBXxM0hfjo7
EheXh1F5nbbtVKctdzTR4wRpXTvLHuZuHOyHpWyndJ+OHB8PoA+c5tCLrIXNb+oEnGNPI0+I31JT
N6VHTY2vX90onJ7zLrC7NQsxcrRvdpadmrgb42EBKGohR51zEqvDObUzBT6kbTdzqNmd6oaubkCs
7XNdeWuJA2RfXZnp/Sbh34GDWPHw0nBUa7VNq+Vjso+BkWZhefXeVD99OD89OQaFYDAdV69On+LC
9unSpnO7bTpMDtRI1nLrjFmuISxeTT/LAHHhqa4n29rGWpMXgZRKTywHot5rWhLdocuO6b0PoTxO
z7CwNOchFW0vnnHEoW/PzSBpuUuzEutnMQ7pU6EkU3aTV1EPX8AZy1MKzXa84EH1pttuIHJxaCeC
PFt6mjmBjyI3ordB93LzB/9upd4RZHBxmnEBWSRopZaGTq3Xzb11tVLF6mqrSq4Wq1niMw6bJB7S
g5a52LBWjutCRli2xcUCg+PeEl9YAGtWs2IgndOiE6J/qtouWV1ejlUNU7iq8yTPr0YwNc96YwO+
s6i37dUsll+NY7MxqNkOTxWlawjZc3cTRyOIgyISTQlWKmblijim6d/qrJqJfauRGO68q2FNXM1r
VqtmGNmuprb2anBLiE4Nh/pqfGuq9f/VDRoF98RjWubQxdRn+0nt+vqia6w8+5nFIjn0Pe2de+p5
CBjpXEfRsUtGfETV0kxakAGhMQN8x10U5qlWKqF1Ne7VvYmJr0BLNB/NTKwZtdScLczy0n0xvRy/
Hd8+PwR92j1GczW2YYKS/jnXne4HxDLrB6d5LJJVL+tXdVpfvewN/kBJRszFUDhVDDZ0m5PCNvFh
sL6pq6PS1lluABrnfBNm623ayC2KranMw63OBGhcbdDOJRkX9VuDY6bdl7ieO9bvLOl8AEfpd01v
nUuOZwmrkS7q18Suux+DuqjRvjfN7oecFfx69LdxQMWWbPkV2Rhu1qSoX12tdykkIJP7LSJuwvdF
cq1jMVJn6lWihpGEsVjYL5pFfvYmtYLoiJdZ4tibZ+hQM+eBMMUkJn3VIDhDq5o6mT7MNNx+Hace
ICFVNL9M2DHas1am+VMz1Em+m6xuUg5o0jMZbqNWmtCITOMNKk5uKHsm42Ra/Y4EQxaUlajPQuaq
7g8VMc4AfMCgBolajs+l5hrf08nMVTDhQj6MTt/iuwIvOQVxBEo7SSzrQKW0hU+zpgN5b2p9dDPq
pvGto4y58KUG/MnvtKEnfMEcWoaRKSC41kYxnPXatqpgrWSptgn8hIuYBH4Yy5IGsZqiw/Bs6IPn
V8yEdQjHZUcUBUdAIIxS3ndIDOaOgKPwfKeNyEpUNME4oTYbRnVq2cziZcDr/tTy8jnNaxXtNwwK
9BNN2OvQFfpFGog4L6BBKOXyBLmgv3fxqb1mSoqmj5PeOaLZlwORmDF5yyvNYDHr5viLjkuP75ug
S4aPo7UlORLaR1EQyIguapefbRWZmRK1rPs8ICvcEOLUqq1RRPmllW312gwl/nignW+KinvOj0y9
vGOMgrkZnI9WMpMigUiaMSbFrmOXeNYGfOe+oeXgdjq3XHsLIyU5dFlWt8rOlIqqmARwOG/6uoMT
iEVWl/GmWUpLw3Wb6TTE64bzTY8q4oXzZI/3o1P15DqtCisrPmKon0nD8TxzJ/eWTcDQ7dU+GXXM
yC2Ww8Zd8sQnbxmpgabjYRJYDRK/nNPuYdCj+uuaHaHCzZ7J5KeG0WLtHVusC02Ja5/rysHmO2ip
9mpOVfdRVOtXaXZmegdeScmxLNV9SWIinR8cw1S/6rFMn4vUS9OwctPWCIgKgCpxvUU3sEVq9aUu
DD7Zvk36kBkNlUVRa3Vf3FQlsyis4glIknXSkpmEqkd/VGjORf0NrQ0WW0mU0PMpQzJwivOL263t
FTWm484yX1vW4Rajfrx+ybam7etO7ZRAuHpfYvLkwRFkoMoJ3jk93Y1zjS0MDhds4yJDqt6bnIbk
ZrDNoiY+NMyPSlqAuzKKMhtDxczGu1YfmSRyPcXfLQsD+rGQY0LibBKlrzgq86qGnRQbQSndNLQG
GzKpUN3kox+xnxFuUcy7YZpVLn24AJPvoaTl28WYAd1Avs+GQI2LPkPKWOCuLDyMjnWjKPCLpma1
vcJY2GiMZ8x9RPIb8uOgT1vc9lNBAoTHqU+tFqemxa6mz6DT7ZPICDX6naekc9AtMnN33dSaTaA4
NZWreTnOUD2juHW2FsWBVMzDWL9RYqzyWw1S3IPp0Te8kSgrd2TNEwBlBBxN361xX7ILSU1i1oyb
3hQlNn50KmDbkCDjXHJh4qfy8ZmUz2z8ptuKbQHD3nyQNx4cBBPvM4wkX4/wMBKcaY0yaMelIleI
IkVlYSlj3LHdVL2nzIrLgymMqQ3Honcn3C6u86WJZvMlqzOhUEaQUVqT8YkyMAM0uPESkuQhUHcS
n9h6aQvstFl+zwbsmmUmBGxHolIPtVX0HwYOncGX9Ty+YSbl8QH8vtQDhpKckdk0s09NbR1q99zg
vg+d3i7vul5JP1yztD5rbjZPfs+ewQxzFlj22bGagQWJGKf5XP6mfoJt091j4s0xX4GIwOMI7NIE
ItHa93GfOJ91OY5sulQ7+aYmyANhm43Ls0ZV6/PSx5NJtN8ibK2CZLJ8FT7Mtzx1RLFhE8VDyBvr
vPDnInaZdEthAKB3c/klK4kc+IlbmYQrtdSOCMxU5UNMvXLtxyrzM5/jSX6Z4WFkvDgFdOzXkmJh
CF2yocfxY3409IRgPbLqkaxmb0SQYrTmYxo6AHFTm9vY+SgdWDYdDzhs4LDZcVYx12NWMDdlFURk
9RMfhLryWjPbtB96egO+dl45fpHLFN+5uAuXexIKBLeqZZpsP2HuqoRC9QTbdWuo7iVztjosELk1
nm6dpwbA2KNzB2TCIG1uq8fecsd8R857TYAaSydCYL7xPS0sdF9OcV1kgQb58YN5gvo90WXR+543
23GI3DGfB0WwrtBpMUs/IrZxM2A+K7a2kfePmS3Tj7TSOJTIqJhe7KYTrwzj26/6OCuQmXk6v9Si
w6+liiF/7Gs6AgL6BCQm8XbMgfhXHIgUup2yQLBRvTcrT7+ggZD1yu25J/ZFMHinD+742TEkhJO5
bos4XOjzIvLTsnFp22XOA6cxkq/AAdFolVRYBpRqz8p8NMnhvezT9KtC1vVr33vDW5x3zCgLRXPz
QDhWdta6GDc1f1w9YNZrvnC8KcgTupO4tTqzf/My8i5qWIEjFG9ihCbKY4DjGxHnkso4xSzz53z2
7Ge1qpWvqjcaTeCSpH1bdBcfWQGhlDjf7NKOgBogHro6n4DcsN25kVNZ/limeX6dx3j56sxEPTac
6PvvIiGFuOXCKo9OVVH/R1gOu6VLvDxB6jGdLJiIsrwVeLa+qCrMc/pF8c6SVkiES6ijHFEmrAJn
cDnzuN0seWU/D9jrp4uXOXYTwKj33KMoB9IrcmIrOilzEm/UVNG+pRpJVJpjYjO7T4hKOoFej9a6
gAGRS6qF/SDQU/6gmtyYo6deaORCKlmyYRjqV9MS7NYbLfLiTa8a8Uefj1jzTRIit2yK4eujV/AZ
RyJV6YHNyVg+mhOnKTyFQ1uw+iAd+IYusbLqLNtV0KULN25iN1HP083RxImHqr2J2oWAXYqPvgnd
lo3iBnpGHdFAW/WG3+Ykuh60dbvKX5oTFernkLGXUnpiiWNASLxYgqlz6wiZYIn115SQ513cuBI7
YmflQ/mz++p/Yrb2v8wHR+vJnw2sb95Flw6p6P9ohLv+zM85mm18slRMLSvHGOshY+b/mqNZ9ifs
broONhQajIlT4l9zNEVTP5E1AgS81o7icPLQ///phVN0FQfdKqWih5NTWx0Jf2Nk/ZvPiPkZHRar
qUe/YlkprfnVabBkbUElnDOTA3S0o9I687PdZgSjSR/Q8jBMYtuvVvesHcAJcEGTYFEn50fbJvLw
h0/uvzHLrRr3H2Z66z9Fs7T1XWmG/Z+WJ3rQca5DXueejPs9JE/G0ix6e6cpnJhxSjLck8KMPtrZ
/KsSnV8n0S4HHPiDqNTrF4Gp7DrY/4PfwmauMfUklEKq6nH0UtLDY+V7NrvbLm7/iqHNV/7L++TF
aCjki0NuoITeW1WEP7wYuyDbUnK3CYlJy1Am4t1o2E//+Yf537+Ii6mDt4Wh4LcXScaK1d/iJKmT
fD8oNTtZRlzG45+/ynp1/PErA8VOsQXGxvWtkDj/7epp+pEWaE0MYT7W93SSEI2M2yfPWb7H2vI5
X5oD7qm7ovP+wllwddn99sKMgA0dPyiwOE/n5vnjZ1gDXlPigUhMYREGC0SbMjjIJ7d9jRBKh22k
L7NKrEl9N6JluZmV2ntKzAhTQDvWUcl8t8xC4h9Q1KCmu88MsjxOLKU3v6YGOAO0SEVN4AZqFK1g
uQOy7dkLKfJ+Np6wAvHbOsKvkxgXjndgCqIDUbjlImfOK5z76QUnPd8DuKg7RXcYXMWud/D6jsYW
ozNJjZCZV16qzHjhgNrGe6MTNnSnQTjaxgL3GftG0zOkkLY1zH/LbMLVzheNxc5bUaK6BYfqtw+P
IK+SjzEVG1Wf3ygMn5hh4bH+82vjP+4prFlYP2DAcj9jbfntChxI95f0pA/hpA7E1YeOJILKrtqc
KREaFwgZf/56vzq1ru8K7w4kWOvaLen85pkiqNVYIumob0fMoi6IbeJEHCCMIVLwyKytUJOt+/ff
JK4pDMW6BUEOntevH6XnJVSM2dEQOrm467sm3w8J+JbJ8O4qmRZ/8Rb/46ZeHyNrPTBpLAQWdf3I
/7ByLFwcY6e5InSSTARlN+F68dhd/PkH+ZsjjE8SNhgKjcUabPLQ+h0FSrc9PBUWrnCy8uqLy77Y
4kjf4Ologb88uWNzVkTHRpqtBQRA2TrltkrNTjDJ0J0nG3rhbdpjcvr59v9vl/EPbkUMbqye/3/L
PRu/evxFGf/XD/3caujaJyh2HlTE37cabBmgPGEspTZR13Dfc2v8U7IzjU8I7Az6wdtxoV4V9X/u
NExM/AjtV4EWOzmZzL+30XBWTe7fazbROGzibDZUKIsI9asE+MvVW2QROSSC/4Gutt0DxbfLURF9
fGi7LMJH0uchh/ekEr0fS0Zeo94XL1h/vnGSo/7BOOpieM9UCCoWFIwNZA84PPVo+LVlw5Dj6Yat
g/O6AM0VFnr/HqfUiKFS+bUmJbQC0r9KO90Cslu2RhW9oDfAtlMrv+rLe0CA6T5xJd7mlilAE3uM
ZLRbXcx3pSoZbY71BIFHu8FNhQF7Qq/WjnPWxcdOSZ7ndPiuZ03LIW0SF/pxwMsgwodAUqDca8Bc
lJTbw06ir5o37RO7vVSzdZ6d/A1t/GhiMT7F4LbCoRQYmMp4M3r5mUGtCITdPFCJXO6qrODGh5W5
n5bisvStfoiU4kQ12NmV6ckhDnCTpta9kOZjtZABVqmIZZ5Ro03k2W2mSDhEhog2QCfvSsVQMEbN
GDLkPqPtYWdqRrXzsnID02bncBTBZEPQqYkNf9btl6EnL9V5AXlrgWzJMctjAMLs9jGO50sLggAl
8EH15KYVzT7Flotud0hnNpaNcXCxUI4cidxUnCd8XTMLcbSSIUrCd1wJT8Tc+Zut8wzEoQrSyHiR
DkBTTVnHo8BAvbJ71ikEtGSk7AceHjfSNItNplI2RH/aJmLaBaD6Y+3PSJxl18jBCfMq0Q9J27hh
1i+HKokey07zwe/yeM8XztJJjkJhCN8yu02WZLBMHJYzUYSFmx8UEe/1qt23ln1DTHGb5tmucto6
jJGAwjjvT00bn2CqGSve1fOVDu4Q38abpjUOQDD8elQbBx0t6SBvvqekN32ziTbLmGMeY/Dli9TZ
RZn4GE3tnHnMc7We6TsaChuRfGe2Ln9PK3aqzjzcWZI96aosUA35XqjyizfFO6AM/VaK6rwU5Qt0
SIqbxW2r2WHej08RjqrILBhPVRttRR3qw7DpM22XNvDc0gw5cTJdYDXlbmbPtCXgrODNRPYAmEP6
TNTHyVH3YMQe5lE/gD4/G/V8YPSLyU1qip8L3MEgkrMt188LEceLSoCWUmKbs2nFG5nqs5K20Bq6
dp/PTA8isq9yyaG0oPMElgACSLnAkunlpoGD11T5Nl7LjGX0Okm2QLk+fL2Ospfkgw3Zi6zQPTm8
h3I0PxbHee/64RTryQeThSRQZutJx7D9ASrt0eqiw+xoZwTts1Gmfi7bvR4LB8my5bmW7jJbuyVq
SJx/vvcgiDD+8s51MT8nbXYft/omrY3HlnlSoykPqM1gCzpfbyVTcrt60jOI4VGubd1C7mwVx6hZ
eK9Gjf6aGBfw7O/Lqg0sRnvPMTxsouFmaJr9kpH2UzOP1mt1r2WMMggy7ykl+ObQ/pe53/QitkFX
1o8T7SK0T2JSi7EBd4Aztgy4T3GOoZD58rAvqEAK7NL8wCwwHtiFlNtmfjHUGL2kDvuy5APuuKZo
63riPyAwCmcj8dFNi/6ZS5RZaK5fSoc2h6xtLR8O0LlVlKMG+T0y9OK2zbTqYHfW1q7FU7v0z/pU
3o5ajM1+7nd5rbUBJJeS6LRqAZOmf3FpkmdXmUI7hfaWe69pZqBV1zcj58/QHdN9eZpy9tEvXvWc
uM+lOy+BNIBtaYkMlcm4J3XB4r+MN2pExHLWX/Ku2w3e6u6XH+TdARwT/4WDaQK99LJ9P8z6RisA
nDE0ZsQBOJLdUGRWAhC/fSK4dFNSqlYL9EeDW9fPJqgPrv5sOdWdY3GziSXjLoF1x6BvsH29Nw6W
EJ9RsR9MZiiVXu45rN7ppngVdGuGkYFeH8WdRwKUZa00L4nESt0s4zfKMZrdaiH2jTq7F/P4pcS5
sZt6b/3+3Gdm2vdeMwFWiWorsK3ynepWuudK4FN0Z5UL1Sy6xZLryPF1EvxXDyidyX6d7gfF+zpZ
DLvFbBwRHu9YCmafz/rVzrXlcZyTl96svtqxfWYK+SFN/S4uCyZ85QHA66EYvcVHUSHJLV7UTux1
0a+Yhu7grGrECBWEEbK+LRoCpzw7JlA7FZtmg4owMv9Hu2XQaCsJDzDy+wuG6aYYbqTufkDUqciZ
CWAsnfFSEdFBUCqGTZQ1t/Nk8mSCJ6PF3o9Jc+2t1Evyqy2tInMFp4Vx3Xiu2/jLPKlvblYcF7Pc
dQAtmSXrOflV52OZx1MtmtvUUE0QRArgFvDLPuF1Hv5x9VoxlN3i5rhLDflSqsp3gBS6703DwZTa
wwDHm+E2nTaecw9P8gaYN3pG+14vPFQXzfHJdF/YbaO6piIc+vnkusww3dzZ15Nmr4/zflPOoKQc
ewOJbyDEqmGQMfRvTqbf8XU+s3B15xx6DVJtEoAzbbCtigdnYmQLx3XhdmfJkJhTazF/n2PtEWEV
mVcZT4PXXHh0oHs2wzppVjeog0GJdZtce72F5HYP/mb2p95tt2ad32mueSwb9z6tc4tLV2iIAEXh
LyZ2k3SKv/Yzoe/RU24NM//odfcImzH2JXPNG3Y0wMA8iA/kLF8n0yKTs/SlT8BkUycdHCeQCMAS
3zSjHXi4F/txrDKInXmzIW21cbXxUq7bLoJoOsxfKOs/ODLvayJaGCaMH2U9b5TOPUEGWw4lMXUI
gurONMcRf5ZGmYAuNOrRPtsKAOElQVzB6ZiPh8FSL8C6dsmAzuMNy+w72sLy0G+hSG0L6dAV5A0H
KzbyQMuXL6ntghWhZcOJhesLS72VDl6LZvlcI2gPtgZL365ndN6MryR/73UzORlyPiXZKv5BtjB0
zvdDVu6MxsWCJXsu58o4p32JIKs0ho8G0QRzDUKvapOVIGG9G8ZSAHSZbgpsm5vRxr6fG/2udO0e
EXcCRLBkz5YLfKStPtrR1oLOS2+IxWiBVk7A8IYU3GQ1bTXqgsLMyp+UVD3rMEB2LGRiE42mC3kt
bTdxDRMPwWMMm7jItp25xgOgTQSDZUKwLYUvGQGbdCVgy4ygTMavE+LzdpEtMqs16FApxswvBzXe
JlbBuhiv+EJam3PTxEuduUFf1RcSbO/wdaHP8CzAOTNcWOdOo0HNJAAMlsT0xnGrd4cov08uaO3Z
7ZUAys5GGTJ0mhgiAfC2LZjiysdvbm3avri1pWFucIMzkJcPtkg/T4u8YQJ17vsMGJ4z+ARQ+NdY
+bjRKXLwraE3QjQ3OqXbhq1AVEikWSfbaLHzvTGETfe5koZZLm/Xjg6zzfbCbG+QQtFuxulW0Q3s
e7QrDTMLs1apF8btGMON4eTisNsIRXksp3kn5+FU6sYRpyClDcL41nDIPjnz9AhX77k33U2nuD8m
OHIANi1MsM0WNiOuqyYPgT7VW/yQ3FrAs4uSR7jh1vRFVzkEoNopwl6tWXSwNskBBpvpRH7iTeeV
z0LVACs+sYMwpV1gzaM+THIs2CRnaKpd9k7v7FnTGBkYmjuFiz5diJN5QQ/xLDCSnhxkXO1zFe5W
3op7rr7EnyP929DWz1FUHRD+wqw0Ns1IvMaUyxPFxZGfFe1T1cfNhvKdU6/LN8WBMaEYcFa6WT7p
UXeeMwN2jX3r5stDX4kT1zBTMXUiUImqlWnW194bb7AxYR1R5iNotL2kWNlMjENMxZc/Dhk7Lsfa
yIwNlVmLu7FwUBJL5TvuypuyYjO8NAW4iMy7ja11dlyMpwmBOdAXLkjZF6EKdiNUCmug8CPaW4p3
pzfeYejjHxHY0x0ppg0Fqi84HTFc9LV1bDFhMALOdpgvvyC4b6zOO0BydM+qO5S7EpD/MU/si+ll
BdAGhNiEyto8u2laa8+2a2M0yVvtzKw6mAgPalEOiP/OuAWYLfawkxE21cQ6wE7D2Vgze5ZiYDfO
snqUCZQ01J2JXq/quFjzc9SaJ2n0pg8K7X0UbFx7jFaEe/qQaN8RR0CJGtYr21QoBdsUVfpWSq4G
4kGHPO0dZ0PNt6S00lCd5BvxCRJGqnWHSxXEOm4Aqjw4heb9q4Fgo9fpi9tWpzQihxjV9L01ds7k
mLvRrB03oERiO3fexE91bANHhB6j6raZAuGVpLIv2664GwFoBmkSYeOZ2vS+S7Kvmg4QkIHksbSM
OBhblkRiGtRexN1OzZDMI5vjqBOrFyMp73AQvQ9rSgeI8WVQ1tBIV28VODroaH43WfcO8Y98cYFS
oDdnA78E00mntBvVrd8QPaFTlDHiHbqln1keWDwOM/ZoBGWZPnO7fuiucwsDjPNFV+rsyrtvIJ1x
LizJo119SKN4tY2uJNtDMJK9NSfYFibmnBPRpGtjm+eL9iXRsKiRCE02BNhhFzbETnCKFWcUgHct
adjDafwUWp/K3CV5HJaYOt0BKuxSuKGdU3xkS4UDBBY0yDqID2nY2GfpKm9Zcl+yERwK7WRBTfL7
tHpagHVyDAEX0jm+EUOR02MsleM3oFqYL4JoZAtiHCJzuGtGiDbgBDU4+ftkhJBh3HoVDYMt8xvm
ZxSmyP7QNPJo1u2R4k/Ka2gZSiNM+n1inzwVxI6md29VnDA1YbzrmwIqpq3oKU90835Q3+apjQ56
Y24rDrnABA82iSEfngpqLCAtxMWX1rHZxcibiNU7muSl7o1uGznGrU4CoPacnVeVh7me7sFD4hwc
0stS16e0VwnXGzeA7tEsq+e+7p6Yuj7iCHzRJm3fJwmtBFq/F4u5SRL5xBgBkorX3zlNio3U09kF
6VOxKfTPUT1ovuiXjsOueMuyS9m3zx0gmzCm+HOv2/Jbt5jHtudoarIDi6b1GI+VOW8E1DAr0YJo
ARez+l4KgNgcjKsjaN4JWCEGrZj7GIdLesQp4yvRh6G/TiyI49Lep6NMdmNcvJ1K27upQQuOo3ZU
Z/wC6hjdJt1YHCw3Ola8DpRyI7Ds5Dsc+XOjuoGtljul4TStWu3ZoY/ThGPJNvNtKd9bcWc176bn
wPvNK8QromINexI1UwPRE2RPNXj4w6XvhONbETV71Kj4VVrC4pyTR2k4ykmdUFMGS+YYSkf2+o6K
bcB8qnP32eh1Mkf8BV92nbbPl3VLuSkMPFILmCWnWi4A0AiPimknumaPsf/S9B417iN0vv4pTepu
W8l35IV3p3WcQz7/yIr5kDFJKCv1tm3EcrGoZRS18k3jX/RqQqxC3Xyr2qXeY3T4Vke8C3eU40VK
C1IbMRbdTqbQaS3XH1IyX4WHbNJ4kbZ18EPFMmFaR8hKIZUTgE9XdhpzPuJ1/NtrbhTSxvqPLpli
PjI2OkBio51u1tnNaLnK0eqd7GQPhraB2ykB2OaYwiJlCXphPV6Hqf83W/4HesifzZVv3ov0F/F6
/es/J8rmJ+a05KZwJa3AAE1HKPqJcVHIVOnkOeDvIO78P/bOY8ttZFnXT4Sz4BIJTOlZRqqSSnaC
JdMb3ns8/flS3evcIshNrurxHXRP1K1gJtJERvzGgb5DM/efkrIJ1UOxRhBYsQXNCsXE+qekTF8b
7giNOxyETf4Fx/oNvWs8W04qyrBA4GwJ3NEcXn9kA388oV71Q1xDa4MuaXY2FurigJJXk2/AkEbt
V2vgl9VkrrWbb6PMm9115I0GTt5JUFX3cAI7D8Q9dcsP1lia1AniVsZH0tq2/0/I66u5l4PfY9Up
SRQaIHLNEYMNK98FlcOesZEkDaHG6+hxlyLNu88y0UjSR2vmHEQ5qzBAtnah97WSeGSHQIyQ7//o
VtSCf7vDSMd5BSM1dBAjz7Lmdxwm0fvMooO0CYt0iH6PDZCOde3UZDjxZA82dyJ1zjlMDGi9emzL
ZwzJRrLBfE7jTcN56L/ocvDw0OOhuSFTf2kH71fhDdRf6HhadfLs2xqCmZHlr7GliksAWnaLEGvX
kgSsddixzaNbeO5nXI6+d15pBMfR9hHtR4+PbE6Xn+yIQ6EidZkrD6m0EpcqpjSe3WzfITw4oSZh
9QacU9lgiOVYoMWLBswYUuCjTXmhbKmYekl1J128tD/bWqxhrYcP8HqOAPl+htM6g1liBHXO8VRY
7wtN+g8dKIlmVyToggH6pCiSUyM/NiZWAesQvPBL09hK3ZKuNwJTne/6x5m2cMFVZxsfrMwuOAUB
V6MTaBTh+DN2x2jcFT7Q6P04YfL2NGsVddw08JqfZmP47yw/nuVzPcx4eK2Dmkd2lkzmN7Pqph8J
YtfPQ+SA+E7DRxBGzga2OVixyK2cD57WfwL9ZR6nyLD+SmEkz3t4sMDzV+XohOEuH5EX+2WPHUR/
m6su3gvEjbvHMh5J0zToz19547rYuExNtkfrvU6/Y1RXTXsUlek0klOV9nbiuex/CLPYfT+2yDZb
G6MPEsrMAGmNv5JZOuPHZGqr4TjVjVe/S1FwgTrfl6lFbqIbYIDavUXTBHgDtOk5sQ64PtKTWUkT
L2BUdcfI/OVIGMGIbk76QDratVkIEpor4pvEgiV6ymq49X9FmhZTO8O2tZ5Xfd0Xeb+nQ+4XhRLk
xflmYyrgb4eqgax3es2mREwQlb1tUjRN8dPzhy44Cno38mM5tnX0CbnvRscZIY6QLYPGVTTDCruW
tnlqdMQK36G5LKk0h7qeGhSoa9fY0jkVCC1HHQqcECElEtDaug+tjHa8UwzFfRI77j4Rfb03YVK+
cysP5GljPYYC+Cm17HhSWSD4UsQs7v3YMHeBFP130GXNGl8paFIDEtQRGopYE+kUCFDP5RJrELAG
Z41HT5Jk+9jz0ceAnoq/3ZR0JKGxRlbvD+N8b+KfQXFjypMXIBvww3i7sXyTrvs8odt9zxkXHxyk
be7yGMVq3xv+wyMweDeW/ktK1/dDkczBnY4+whOFRTyaEpzL+aIgHalxec77rASb4MLqz1ZRXtt7
nZPwDvcd6BudH9MK03q4XMYIoE/UM7VIjMQRWG0f6qnuEXitHdSMXWR0Uysc165n9V/szAbCjRI/
mtGRx2GK+H+t7yuTIhkvd/dedztFy6mmfB8nbn+A+1B8M3N03noU/LZub5c7Gbp2v7IjE2Cv5YNm
Br+6bksd1LLZaEczjbRHeG9PlEaYLyqTuyAf4MxVs6CeljjOaqwdd22a9vgiRYn2MYDe+7EevW06
0IyYDfwUnH56hNsx/hS9NhyEoMNIOS86oHHrruluIukBS2Nn2om/1mzNuLcjt+VRN4RfceCSa1QU
5QbLknonx84/wmb6mMjah2CI+8LgOsGeJ1+NHH0Xv4syUTzEGkSySCujY8/T/lvGYx9ZcwjuL1VY
/gQyU+/oP3ZfA1d2z1VLVQIpQtRUEGtlRoa9mVCX0nNSJqQmYJtrWX904vQH5W9sjQz+Y7Xkjcdg
RnsTnA/ah6DKNyPm7LusbCag+IDCKcF5hxAtnGM3SvNxDDX7qwl34N6mS68YJeUdb9b73sQVBTcV
dC1nHWowtL6D3fBQrQTqrJ0TWHc8DfzHoAj9vaUJ8zCWRf1j8vt6a0CuOjplTBWe8u3Bm9ufkk+4
FZFpfqgGbOKzNHxIgjg/wB6x7m16j99SncrJSs88ubMTLSJN9tti7WHE91TmafwyOKb9zYwQSENf
A6GBNhL5sZCt9UQvoFijvejqRyT3KXFOwZB/tlPxXAAtX9eabn7QcDIF7BhS+tVLWgdmlj6jrPCx
R9rhYGWx8x1ZE15toBh2kd4kvP0sF9GY3PriTRKhSRMSUiDGX1qKcjao19rk76Mu668dT7OcVTrZ
QPr92PqoJw7PMnecaP64evcB2LPchgP4WI4uF7FKo4OlFFQsoFJ7bAN6dlWtzwhb1EX7LqTxRmtI
F1C3tdhPyb9nSz5XgVM9mMkYU3EKrOahA8keiYRFYHURLCdJx4L9uJsGWiNttx8whbBKe+VQnHaC
r4it1kbwFNXAj8oVog6+o23DQAPLR0YtIjjn8bqHnwXQmRKIxL8D1JEbhygW8cHrUP+om4bZ6ONx
6BAMXveJHnbITmtN9pdtgGf5YTqKY4Rjqmi/t41RHKHV4nxW5d4OUgYFm6z9niLZCy6WOis8suiJ
+iDuNCDJXxI6Fe4emrml73Qkr3DEUgzyPB+U1KqbFR9aKkfIBvnGY+w5qPvUAuOREkLtjoIg6rqo
1m4Gqw/Wgyyn9YR63gqvGngcrWvVRyPq+qOmTdHDHGKorZCKqoYui1+DiWoF/g4hqv1RUWz8PJc7
q0o/5cLxlNOOvLOiAqcXrO4e0ZKNf5RVZn3SuhIN0rYV3Q4uY3uXDjMOlSXUC7a+N30BX10csiLJ
4OHM4i+4wRjdmZG2D2b5Y/CR79cDaTy7ferdueiaf5BdwbHBX8iyiTvZHfGwDfE7cGVOemYCwU+c
jyXCNhsRx3AAxKS5v8wxornVDvJTJbKvvj+1H3PyGp6NWGU+N2Zv7Sp1aOkoggyrsvPTXdoOor1H
G732NrAKzY+D7WeU7zRUcPbYilmPXTWH38fR+2hkoftUkv3unBAKloH/5lMVawNiwr0Sss+wKwKb
nEOERlwt+z4itPEYxY55QMS+fLSmoAOJXUX7NJTpoQh7E3sJdGhfXCQ/HqIAC65QU3Knhib6I1y3
YoNwtcOFMf/UPB7jbW+YK5Hb+ddWAqiQfu8ha5IUo1jNaL/B8IoMMR1arGoQaE096xnhcv1rZ8EP
WTVG2fWcoPhsAPKj+ZvpzSduxj5ft+MfSe0ueRei6LPxkeg9xk5svISTaz4KbQg+K0LTz6SegnED
D2L8hEh5dZCjEt6F1xXiJqiZjxMMnEfYUPpjZsCThIJleKofoD/MwFZecghd9zbklXTlUZOwUX0n
jynFFH6SnhE82k00zlB6tPZjbwzmnioZL+QEjyYX66vMb74H2CRUG0zh7OGvMcvdD/zSL7XyqIgL
f0DYq6ZIYv50q6oVj3XV1NN7ekJj8KXCG8h8H3dG77qrER1sbI11a+heDKVt/ahpBZ6zNhhQnK8C
XEQ40XjBYImSFknc33lZxX3e1TAfHw00iRtlnqwnKAiVI9iTYECRQoI3cVe96SbBwRUUqB0KTpgW
p+l6bCL/UBvZ0bUqLmTeBfBGKSWNbgmrGzeoumRHhZqqdpOvlcfMGqoHDT3g+6ETPxM/GR+nWXjP
TWXH9ygzwUHLMGhsBywZEEeXK5rQ1HAMiH2tgXq6KOP7UEzDSoZwV9GtyI6ODJyjENm3PkmfOxO6
aWpz6dMp/YZxUbZGAbvAxy6lbikC7+h0ZvibDQo4haN7bbeD+Q36VfgJ07DkTllq7iM4d48cpg4p
tzDmnWbp0Y/GqdL70e+tHxDGZftu0IvxF+6+cj7YtUbVKOvGwTj2E89BlKqcOn5HFu98B2Opz3dD
D4MW3lzaVu8BcsbplwyPT5CwNldfNOL4ccgMp6+OYerzy/JSmoeqH+T3LogyRMFt3/N3doYQN2CL
dAzpi9jiOJQAGO+xOuQJO2dGWW8pFoMDSZMYl8jOd2DBgv8tAddIKta8vUKWsMzIzI6wwBL7zhzF
0Lyf3Kkaf9iB7SPMAxXqV+TUVgtvsRgQkbe4elZuKTP3Aca/DH/INrO1Rz90Jdgo2TN1bhC0yH93
+G6j2Yakwux5MPBQjxhxdYG9JSHslfDzhNUF8hkBUCMFStKUwbMhUokEUl+XcIh7P5zX2RwNyEUx
qL9optGPgqxY46+VaLPYdf3c+IcEcR0bRgwgmo0mQ/shxEITi0nTwZNFb3C+OFRUhdpVhsrSQYu7
zyJq0jsflZetNXX+Loo9/T0K5tGuQu74YCIu/0uf2/B712MIJOfU+UIvi5bmbOR7X/PLfZxjBkNy
The1Qj4RGlU2pj8naCao8VtWekBwyKSxBAYN1tZXyIc9K1+X2V0INeyORhsmWwli24mWyE2MI90K
LmbxszexsICKOVu/sqh3oDCaqbfNJnjjq6RIIduLuv2NulNxpw/C/1lSQeEMFKXlbRJ9tlGVUK06
KivVhJzUHM7bwOYRGOtADugxT7TAsYNc6UFh7M3AbJ8z30BtCrXCvdQ882nSc+yki5mqXNB+lsUE
sz91DLQmk/q+xx4Pq5LcpFufmI/0S2S8asra/YrlZLOdTb39CSm5u0/1GkdJnE3XWeKavymD1vch
NZoPwWRS59Urd9jBWId6jWdfSG+2o6QKfWZcgzPl/c6G34kM1lkw6y4z7D9bE06d2Wj594ONDgTP
6+QoQwsPaD+xvYe2RZzDF774iMBH8qkNguSYN0zIJiOnOQofAbsCDvIRUE+8SbvRvw+HYtiYpgEQ
14A7h5xCSXMM61Gkolz/4PtV+S2GYJ7Q2+7zznuvN2ne3rWaJuhFmTij3GnCKuX7sgo9sU8MGrC8
iXGhav+/yBPO0UoI2jKvFRxX9Q8cb1+XHNV//3fFUTPd/1E4VLxnQTcjAq1Kfv+UHKX1Px5STSYV
P6l0f9Uf/VNyFBQqEU4E+YpIp64Kkv9XctQsVGkUxl09uj0dgUX5lprjKYZVADC3wNjStZAmDVlq
oqcYVsyheLEFvB4qwTN5PYctHa4OEb7iLphF3O5ezczT3+DY12LD5+HoybsI4gKjtw3DZFyvAd8l
xa8OsteI/1gzid/ISRskOzCxNftjYHv1/Ot6vFOAuRoeCF0qtIwQeUh8tE/j6Uhb1FNajYhE6fmH
ltz9pUJ/ZP+WKFT9mDgXODByWY5Exkf9ildl236evQAhR9qzptZvJrrja4q77Q2OyCn/4J8olqnQ
8i4EEXMhqYnJcUmrVLHMczq/fqfRn8zH9HuAB9MmSjzt3VtHBRuLwjc1cQjjrMTTUaXGLIU3uvWq
qz3waRR5d2icGDfA+adfSI1KoMYEN8wFMAXfYDEqo8PhmkyLZ4Udml/0qMqObTnOm+tjOZ87oniC
mjrqxyiFqsL7qy9UV6kethLA40iVQgFwMBegHwv3HeuwqWh4CQ7hy/WYp2v9z8hACgpe0S4bFkjz
aUwvtzC36HkwFVVu8sipxKanOvqod65zY3gXQnHEsKGgi8BgWi4Ns8z0IusSQqU8oHu47bsyoqTX
xNktleILM6mEs2HXMY3opS9mkndt7mpIYQCya+Jjx4Pq4HBOPNiF5b0fatTbrs/ihfXxOp5cEFIm
GHqFo2xtqUzgPpIZfqnhS+dEN+JcmkKB+JYhoItwTC/WoZ+5Mz7r9P09SrT9GotoNB0hSs7fLSQw
bgS7NIlQEVxP5wJwhav+/NVy9Crqfw04E4gBaBV0fW2+Cx3HXwvbnTboV9h/E03+q8b7xcEhVOag
wewqmbrTeL1NC6GNzAo3uM5eCY8iXdTC4goiCirXv9elUHSxYB+iHSggSZyG4rEsaGvoFT1dHYSZ
mTrvmngGTZQF9Y0Npg7v/8e/+LPBnNehFhusn2VZN+jjrMRcvA9DGezRC6g+S8OyHxCNqT7zmv96
fXSXVuPrkGcTGeFQmRhMJAI1VCzxsoua9pas8cUoikCD2YSli+VabLySzoMWYpuJusxTUmDuqbm5
9Xe+9l8XxcUoLHY2M43NM3FH0lCblBB0CwxtzJjHwtlFaMXduBsvLXXHRS8FfUsPAvBi/9bY99QY
Q8EkqRFooAqfJnepg4c1Nd/wxeO8am9srosr0IXGaUAegne7iBhrdJgiFNhAzUlnjzPvN4hhP00e
QNu3Lwap0zVWN5drSvVDXu1ihFTDYKAyj9YDxPsha9yNjef7jQ21YDSrZY7Ei0cFGGFAdZEsTtwQ
96suFZjzVhY4pSa3BgTnIHeUZRnsaSzAWXDE3veTRMElB+zpeAfQ3bTDG6fI+YJx2DqObgLCUT9L
/fmr8fJ40vu+55YxMPJ1nqnlhc0R1/qsufEFF4S9v4cMg5k7ky4XthiLbTY2gYthWVGvQhyhaBGZ
/a6qSlSZepTHHOB7dQM6Dd8pY2URfz1OiQLvrWFnesdu0qobqdD5SYMApMGO9EjXAQQtfs8wkR9p
iosFYmaAhhl4Gdj6dgjwqtYDE1O3unc+YFqBPfdb1xiRTUR74CJb5+nRZFpj1sHzBMOmqvNUYeFg
dG+jmqr5Po2yWGJTX3pzUHFoD6HRY0ibmmu6sdo+w5Fs8r4VMVDmfzEuPjATB9oC4N/pWnLlkFtk
lBRoJ7cGlT3a697G/P16lPPDh3EBpgBYYSFiIBb3bF6YftLIFgBf4DkfCipGW+RQ4r3OQ/5nG9Xz
7nq8S+uEJeuQNQv2yfJE8JOCl6LgRnLiwUb+rXK1e9PXg7XrZs2j2aMBQ1mbLPDGOG/FXYzT6YKx
qgqbkkyW1/fxUBTHEinAx7jT6nsczG1Ql7Fx4/i7NLkq29QtlcDb1uL4G0s3q9I6Z3Kpc39Ffmbs
tsDR4/2Qezp4Ojxtv1yfXvU3nl74yAwYhmXxBOJaXOaCnUXnTDQBgjI+wBinquoNzTGUZPLx7Wkn
qTQZDEqsQH8QRD1dnwmu4sng2CUWsggU6TRwEAwWb0+mISXj+sMj3wUJu8T75FNTFLaJQqkmSwwL
EuyNKFY96xV0iLTWb6zO8/P7NJpaRa/O7yEwnWZ0OK30KPXBFEQycda+iZzWjZXhnn8nAMFSV6vD
pn6h/vxVIPZxlIbhXGKOqjd3oatl+yLP9DucP91tCUnmZRw05YQ4DeHw9q2gzKnQ3pAOD3JrMUjY
b1ReW27/GeTJx7QS5nv0rbt1aYrqWNTODGwFD9AbI76wMlHI5qFMhu2wbhYXBG8SheobSEVxtAMV
APSvVOW6SO+1G7fwhb2OIPGf7BrSMdfj6eS6tMrhUSlqblj0905XdTQoWnEXIWlxaDFURyOvgtN6
fetd+KSUOKg7kIgolZfF3V8DIZvblqhQGMBmYsrnboaoaO5EYXXvRhCOWCh7zbqKMCS4Hvps2apL
FwkTSq6QvRFIOh2w8Ie8rCpOlACR05Wp59aOWkz/t5r2f82Gz74gUag+4I6ku6Rby7Olps0GOoo1
O0ct7B4kb+cNT9z0QO00/1td6L/GujQiThfSTxekIaoVpyPC89aORNmWq8RTaqlVp83fe81M5Y2l
cnFMNtYoLgrWApGW0zjRHJfuALSHVZlMm6ac7Hs9xQ6xGrvmxtlyKZRk/cOaVRetXIRqB1Qdiwz/
DlHBaKTsoW3KefoWFvp0Izm8NHnkQmwBQ+ge2heng6owK4lGs4ToA9EAlgu5LqCXavvmRaeuGa5G
Jk9HHvw0ShPIEC+QiCNM0J3UgfShFZH9IwDxXxfChVkjoVb1PGKgIr6IQj+jNOOGhukgepJLDqpt
gYTiM03/+dv1AV0MxXGB5RmHFDns6YAQnaxCnChLKEe0ktqkbdaJRduNksj99UgXPpBFPfT/Iqk/
f3X658WE8P8EGtNz+s8ABKxtbvrljfV2lnzQEFZiUZx/nLvUkk+DGO1YZYWhASxyCv2hisfqI23a
4ugFwp5Rzh3H/fVRGSZ/40nyoSIiUuIhQGwovarTiNAC43SoiGgHtDXbCmcPTOfBuGDvAmNQ+OEh
RxxuO0XC2+d6Zf5Hm6A8I266C60h+XD951yaZD6kgzwM9Vlq96e/JsjTrHN9Vo70+nmjlVq8pUTw
19uDSCQ0bKnEYKhFnAZxqgF6TYllEBKrsDGmIcYVGMRi6dw4qC59TcQ0KBuZHufH0pTMtxOMfOCz
rHLko9fgeuCMD9rOEP0hb7XpRrRLc+c69AZcaTuIhSwulI4G+Jj1OKdLrJTuk36qjrD+rc3bJ8+l
4GGTA5FHLgvbMpU1GBNOxLhBOLjowmw7Ciu6YTlxYSxMG48oTkQ+1HLmEpQMEy8KVZ4qw3fp4NkA
g0X41lIRjSYMP6lFITZJzVJ9v1db2p17rdXU2k8iK3vMptFEASB3b5y555UOFYZGlJD0Uni5qcG+
CpM5IHP0TIIf6bD30SbX2hkVThqD8FaO3r9zB/GhRN5pW4XSv6fefed4iBBc/25n+RU/QpEAaBNQ
bcE37fRHAAvD7z1AjnF2etPYtmPY5E+Ihev9g+iGwVqPAybOxxryz60y7YVtwGuApp+JohppljrD
X41fK0KhdxkG5VMGi5pGvDNtMDZ8sEA5QLiBYfX2ncDlg7uwi28Jk7440zoTzBAaVpxpoRL/Upwp
ifPzjZ1wfvUYfFIqZKwgYGnL5wA152CsERKBbR8F6xRYxxEKtzyCDwlvLKHzGSSUa5Em8v4wMdk7
nUHOSkevBTMIoTzSNlORIsyiz6GBDoslfodDNvg3Rqfm6PReoD9Lv59KI8cXZKjTkLiQCwTPrGJV
5ujN214lPlfdMP+sOoi0hpGbPymDjPdlaAG5q83m+1uXq6F0GE1eOmSSnGqn4bO8Qqx36NBVSGuU
YB35O63ldxRy4dzDeVvB3n3zolERebTSTaPKai12aTMAYzeVv3CumTxaq67Dk7vPb3zJswcHClJI
CXLDsT65exZpnhm3lkDdACg4wOR57eYR7h3zlNmbGtnopyqB+oklW0jNSKYp8OHr03phzSphJ56w
tqLlLBvVNbL8GA/3kBVTH7evAOrBGhJY+AI0EX2M68EuHHy0SngqS8Qi1em3GKxlaok9tDob32me
OBeTFyRZk01v16mxQY1VfEysjKfy6A9NuzN935crrYFfGNY2OJrrv+bCzNOPBQwArwkZzeWrwUyb
tp6rgcO+Ctmufdf+HCCPbnANAIE3+clj4342qiB881XGJNBGp3IGMEAoV6vXpx/Y6lRA2SsAjyJc
jgSKb817yA8wfK8P8NK35eEF2MHiOWnY6s9fHbNZnsf44+SoRzed/6mfUJrdTobn37eR3ckbeeOl
YB5lKyqQitflLY7Y1jbNUGsTRNCprN+VeP69G3KpYQ1RDC/Xx3Xh8MPulDA0FCXNPut0XIZviwkN
YnLCWPq/49aYPrmt7PdJnqYHGprhl+vxLgyNGj3wFqX76gIVOI2X2uDgcXjkXIevjRMGDcy6Duio
8/+8/ZMhy0nvUg2NavFibUROVgZNGxeIEtg1PM0RwB9tv9w6GmZOLfD6wM5TAFY//XR1yoGr/9Oe
eLVA4jF30qBDrd7IMsjORQjXSato/K19t0GrAHoJnBHumhsvp0txKTcSEiMZwCSLtdK1g5FikUDc
IaeCM3YRTpMTjcY6j8JPQ2GjjNaH2o3k7sJnBKBACoCiGmW7pU9sLwFGt4qExjLFHwOnzhWcIbzW
ZOPcOFourFCXcw6xR2rG8DAXK3QG4yv7IUOxopln3CRncz85vXvoah/VizzQbhRaLg2NZ7Vqn1Av
5rF4ukKrAc/E0QX3iAGMczSBcyOmL4oPs/tGKUtaKOQ1ZFH0GhA4Zi4X97DtVGYbTH4OZhFCl11T
PoqxsdxdX5lqnS+SDfJCiX2ZoBuIT/TpgPSsTDJHcJpUSGLA09Dd+xDHoTfXwhiLQ0WCULpA4/I0
ShPSenMmzNirVIxIiuuYsh/smL7aZhJgNm8ckZdWBRUq9Y4hqcC99DScrqPH00WcW3C3Pvbt/JwV
8AEc8qmVrFASuD6Fl6JR41MQKsrEvOtOo5V5EzvoE+ereqqCuzyqrV2TBPKoj2N5Pw8YZl2Pd+GT
KdN7dS6jfH2mqJpIsxxG0GeroS9L+rIh7hobcK1YklwPdGGxE0IVxqjR2n+UuV9fa2Npw62J2Mdj
38tsk4EdQMW1cCNcgv364/VgF2aRSaQ1CUgB3U4lA/46mD8aI44Abo76UijyDT+n+gVHTyDhoCns
bNrDBrse8sLpyI1NtZSchJR7eW3PhZuN4YhkQIy+1zoBWG+bfkSlVmhb24ePNo7woa/HvDSnJNVC
laBVnUlNw6ubIGyhO2YIsqwkSGyTbiJyOQjDJbZ5q8B+K5Ia/atITgksDFQQzlRdG/VHjuo2hceR
9OU6Sko+5fWBXZpMqRqjKjfhTlkMLGtrNw0bdGhgm7T7eRLa0+z4OHaIptpi+zzdySryv/yLoI46
VtgOvJYWQesMpkKER8+qGZjECCjIp2xyPqG8AY3Wqazd0IT2jZgXnmcc/GTVps6rnpr76bw2imwb
WzVCE+i0rYIwv/PKMf0y+WH8q8is7DvGZ/UG+cL6aA4oxF8f8XkurbpCHKFk1AB8xSJF0lGyGS08
P1adHA2IHvm0SsM6+IHhevc4u5q/bfyqedTK5sbNd37qqOXKTiGPpqCwvI7y1vailvokiioAh2hp
oE5nxebz9eGdnwK8OiV1SGBl1NGW9yv+TV2EVRUFG78Lvwdz2GN3jO5vvrP9sfjeQib5cT3i+YSq
dy4lNbR9Tdqyi3MnbDMNLTEyCOwwMhx0olw8eR0SnKuatspOWLlAOCTQ+xUubJgovT36nyzeELZU
efbpYsK6Uo8MmzRUL8swRRCFjUntvghRVxpSFGGi3EdAoBx1hLMpFht/XY9/fkhY3CEAwmlLWMjE
LjYQsoURaTKHhDkm1pF/fiSlDfU2dN3dmyNRIqUyRCvnT4H9dKS8HUwPV2+0hJEazDf57MKq8RJ6
+junhyN2Y2LPd6nFOsIzV8HdOBgWE9vEGpJryqQNy5rqNxfIJhniZGPAqNy2bV7sg2yqvpWwJ/cx
kmyfrw/2fLMQnVI6UGTcEiiILQbbOU7SNUQHORbfG6Wjr0QMfeTfRIHZrARIlD3zaRR2iAtKeyBD
HDTvDg2Md707asd/EcQ11a4H7ektcTVYAiJrCUxi5Qxz+QQo3Z9oQuv9LSzYhZ1PcRvpKmhDQAeX
7ST6pyIb8k7pEtli41Vg6nGNC47g/cY71221N6ekgJTQ+6ZPBmXhDBHWBOZUQAzOV2gzoKKG9MA7
Qd1rmwWj/XR9Ci+tRZCXiMGoguUfuZfXN3EWRzrvrYk7Xw7NUY+Vo6RhY7w2DemxbGr9rqLf/izq
uPwWyrC8sRUunHCkcUwpVSelwr/Y4yJNYDrrJN8+pmPmqqKi+GSjD0Edc5T1i2lCR0XgOape7Ag3
6xuDP88LyLDgStDsoQKOfvrpIi20uTSF8o0z5kL/xseIHPwP2YzrLoRPCtQxST4goCf+xYFDYPAF
fGSOnWXtv42ipgp6HgGTUTVrjV947N05/GrILrmRuy62OzvPA9FjSB4AnOFkdqdj9Pswzzx7Uip1
DSYKiFHujaKPd9eX0bKo908Yl/MMuiKH9uJZk3NB6dgQIvZIjwIxqG6DdZS2LfRYW1dOo7+jn5jf
IbTy5I/+uKvodj5jm/rG5Xz2MxaHm13qQ0tyG22iusbITsh6T2I47AuZWZvEm7eFA22S3UzhDTDj
9vosLG6sP9EB+IFYMaikUsE5nWvEb4soll20gW3Z3cGfnrZ6gPZzEfW32gyXPuvrUGpfv86gESKY
RNZHWEh40ba1EL4zx6a48VnVBnj1Av8zIE8VhvG2pj7qLTaI1oeJCCO8f/2olsOdDgrWXzcTvqpH
a4Kg+VGWrf/GbE4FBUnPboTMpMSmFkmsNdlVLQp0lwc/DB4F8KaNqlzdSFYvDE1SzzOhQcDHQWH7
dAKxkEl9jQLTxsMWN7vvjNSCdagUZw7wwho4QLLkxL++QBYHzp+h0bpUSC1i8xg5DVr40g+xzI7w
c9axTcjjsovmtZybwahXyShHD42EsB/2QVfRbb8e/GzJ0M9n7YNWAGzPWbu4kuu+lbbm5/ZaVG1w
0Gt/WjsAX29EWZzoNpKMgMRJo2jTWvSCF1G6NILAUpjGOoimAGEaKy3exxVqL5ozattm4rbO8hJ3
VnMObhznZ9uP0C7NZ/BwJu0Ue3HUeXEBIxY91TWOm6HxZIqyrz5HbWtqSDYgatXe6EZdise+4M4n
lwOuvtiD4Wynpq8UgqYEiRxkJ9wN/MIUafy53lz/dhdCUbv3KOEDcGIfLoZWwuiqEyA1a59XBwZz
+bzBplpwpFX1jQ+4yAjUBwQFQYudf6Tgcjpdo3HiVMbYDYwKYdx71EYhKftztjZR3PjQ9vT4UXyK
1zHE34fBEsONj3i2L1V4WiMkdSB3WKmn4U3N88iBQ3PNIkWGZEZw2Iaqj/sAHPfKLvTn6zN7viuw
U6IHzUVMTxOcxGm8MhgTlGM41sw0sQ9JmvfbKgrbG5N6PqqTKOZiVyQI/WAai3QbHX25Dly8PVI8
vmHWeM8oRYob58ylcFRnFTgbIgXjOx2UyKmdRsgebTjEUCnalXY9ReEaRWkr7Va4i04mUrctDuG7
t88mwCHKAKT+FL4XsxlSagTDjxUFGsvON2TxvlZF80Y4EB8JWi2gaCo6dIDY8aejS4spDR1kD9cT
w/nm6UW+oYtR3qjAnS8MCBCobCpahiQXX8wh9g5+MMReDB+dro9wo2KrRbixvXXCiKJqRLREKUwt
S1PYDgxh6WrxprRNMjMor0rz6NZ6OD8+cFkDQAUUDlood+vpjFGq9ycLj+yN1k/FKgx1rrfBiA8j
CiU3pu3silOIJnIqvK6wTqYKdRoK6US+WhQlmwqq2K856bIXIdCtqWIxbhq3QGhB6clcn8VL4wMJ
YdG/BRYA9XURdGaCg4pZRKinomUMlB25VbkaNWO4sZMvhWJHcb/wXqEuslgWIg173NZYFsNstUqg
IlsXvWt8swEYvnkzKfYeGCQq6qqst1jn+ox7Stm5yaYc5mLvNel/asu5BT04/16sB9oR4P7Vtbk8
bxs8zlsbZisLUE6fumKeUe2wwwd4r82jHmIsnSOVc6s3dr65TqMuzgnfwSPKDv1oYxn9fOjLqN0X
TW8eri+L81yEpiYVNK5NKOj0N0+XhRinKKk0HiWa26G7lyCkNckxRxC6NLEqj3209gbfOmBO6f+4
HvrSALnEeNkiV0ENZDHAcW5wAB9H3kOOM26QtEkekla/VUm6GIWiNt19qr0Q1hYDjDsQT76INtLs
+51VKgPwyrhV1z1f8rxpOAiVOZmkF7d4VBVSz9BPCmMl+e53+2IoG3M3x3WSHaoMX6IbR6Ja1ieP
Dj4UYwI9QFru8po8HVQf5Db2yTbaIXNl74Okmp9zpNc3ca1qVV7XezeWyYUtQNUPCI6qm5MeL75V
2Nq21ssh3rjK3qBFT7Wn2lm4Bx4q7a4HV/7Qy6bJtteXyIVp5TwGdENUhztz8fFalEp0A1OoTcDl
sxN5PB/9qKOkW/CYv0WavzCpJP8OLTk2Hq+qxaR6uY4lV4DOStO2QQH9jNRvDfrAdTDc8JrwkNgF
zu5vHiHPOMpYXHDoUSiZ4dePVFsOQ9N0XbbJaYauqS35L87QWofZKvpf10Nd2Ak0rtjmFIpp5y4R
VG0n6QKEfbYBRy/XvdHjAjF7v/9NECrR1Dmggi2fw7pRogdZ4JoEAHrYhrmO//bgzTdu0LN1QflE
uQMq/LVK4RafCokwk+YirvVwy6vnlLL7Rm/qYR9OhvPl+oDODkjWu1ANMbJE6DxLdFte4zMLuLra
xIWwXnyQWYhnzhMk103h17q34eYe8IW3h7JKvsfD/xJ2HsuR60AW/SJE0IBuS1aVvG3Z3jCkbjU9
SIIGBL9+Tr3dxCxm//pJqiKBzLw371mS/w+ni4T6f746+ieskhTIZycIy/T/+ymhnWtY+mzGow2c
hj1wsfutB+2g3aeiOUOyJjKZwqrbW4CqsZ7qNnVI3QwhyiDd5eMxqRy3c3+RlW/Lr6rBiyGvTBsP
4q2MFBOK99w2taoviXSfxF/V1SKPMwguuQBM3pA6TDquKRwihEur1tE5zCtyb30xJ7X2XyAWJaLP
CP815/++3Ef/c4zKbv7nwqEw77u3h/697iLd/R0bOS+Zt5AefKxFX41QElxgNdfLUFfXTkSyHeJY
vdoPgpVmBHK1FLqOTp6soF5Zt1kN4X74jzSJR+e0hNov2/iN8Y4nb0J2KZ2/ycTu0yuMgzOCoWct
ikRpPhnQTWtLjJbil++3/HrQNZQdlFtyq10rQtYl+7nO80OHSN5ktZ0T/bpJX9cPug+Ef9kmSc6A
kL+lDz7H1i7+fgCuu0XBJYiGYveP81pvYs5ap01kdKnLSZiLucNqRQDZhlp9dG1FgG3WJSTmpdZC
eTmQSOrb534hpOtvOyhS3QgLDev3caKdBfSoyd28xy/b5/dzleyYnRd3gqATkGp46EKcJR+EqTos
tfq7UvuvIRzwtCYF0RHHbXKAHS1R0NZPIHAGXn64iEvyHhBjNf0eFt2WS8aQSS2/pr5m6JoCRWo1
HCGRJ+5l6Xvz9hxWxP3TRRT7Qh5VWztC1mnr6WV/D7eoLV6rIF5HcSJBwIAWaJd1KZ8iaFIrSZ8l
VduTMRGh3xBSCgMt4qzKUmNXNtz6dw2a06HvUkMyv+3WNzkhxGuwi6d48ov2j+TGJtC5EyIuiHg1
uvZiFH8nWH71YekEP96+yzP6yZvG0snKYo0At1Txqt0J1OHYA8wtkt4U/Hhe5OSlzm2HZ30ZyBm8
sEWg1CcRwkCsUvwSpeVuaZfI/OasXD3odAskxcdxibFBXogJhLeferUi+jBritlfiGCPyX3+mbTy
Ah7lPJxYWxDWus5HDK9mYmddbjv5w0UtRvs5lMnuXhtvkPurVHopfvlJPqsXtlu39hAkuTAZaxFA
CmJnzkGP9ZUlsBEsOAv/DOP3t1bgHpkP/RLyw7UZo1tr61C+AT5a9lOc95xAGba7qXQOrBK5hbgk
khflNVWjtPZTye6c0g30k5iGNCJ+DYuIqoXSzo2vvW4A3ocEnjiHchbltB6dMmYMSIZlgxZwswg2
OUkbX7tl/xuUAhXrkJcTLqDU7a3TyxMWIRWzMQdZ2rpp7ezKfOKwFHWRslWeq1vPKwQuVXJ+sCWn
to+L5isY9TYQmlk4u/MclgPhCWzt2DypUxLtWNhMOWCD5U9X27qEfuxBKwS1hh9imq4jtx3lfN/0
TtDqKz235bBc6I3V4ClbaQqi8DD4YR7cKr8Ou4XsoooozauZ07rGI+0mM0GdZNgAApFCkO1cLSYe
vKvd7zi+XvM2IMD6WTU+0L8j0OrIuK8ayB3vOOtngV+fNUkR3W3QvSCsYRqavONQ7NKkJrGLe5wm
WHLOIRGm1o9dPVqom+R5VDWOwpkMS0JtPZP8jTsPzeM01zb8Nw+ViW5c6DjO76jypv6li9jIx/WH
WQnjIYuk/V/P50xOvZVqITNbta43TjhE+YulQV7enLnX7UULcdG7mWLyqDKOL+eb5EMCjqrFDrDz
9vaCQD5gNKMZCzcNC1PchblXPiRsHpxI8Wse0NVgjWVdlEwBYahB1xwZN+nNSxG9+/IhHFbD8u7g
j1J8eD6z7z/8TZX/MYc1iJwA5k1ywa+F5OCSBm4JNFWtf4Hd2mlvJqvy4BAayvSsqRNv/PAXLyb4
UZAoCIY5aJL22WvI3bx1uYHzx1FWm73lvBs+dknI61uhkjH/E+1V3D3VjYijp3l09uQDL9DYn6Ze
VCD73GG1F9SqpCkC9MM0ehxFl//0yeTqR2yrFcm34HSTbx7Znmcud7G7POnQU+pvkss6ZLFQ8zkc
+33V/k8lV6bTqei1x1PNM+JsT4HfIU8JZefwF6T0cb8uRS1Z7Zdb3jZveRHPDqHUZgqn6OQEGnTa
JQCaAS7sbuJa/1tja5yftZEjAafl7MpFZBMIIu/b06Ri+2zQqy3cD2xorFObkYQEmTYlSLGCOWSI
BMaVqkt/3KYstGpUP9BbCJBPeyCqbMuWxCYmX0SUOsNbVBHDScVAnqYhrZRrBdBM01s/wJniLt2s
OEjjTV+AD2zZQUf3GO8qERgfil9JZFDcb5znWA+m5bPDF0padLhV8LFrt3GzBh8IHku3FwhJW19h
K3KaSsZv0AFl95Yb0f0lHhRsyijbtWEaPLhvrmBilvk8i35GJr/u/kzLToasx//rkHROuT2FymyX
Be9XftuUPmHqnD7jR0wKpOGCXZtP2Lrjc2v7+m9YBXN3OfSb/zQYEz6xeEq65/la+CxiF4iu504E
0ZuxXH5RKcSMpMsg6S4AwdTmgkCTfD46UU5uq98nOrjcJwdbC3bf7q13I74su4srra3jHpiNlk5a
DiQeZBjxiCMIxhayXR0G+S3dje1Ifm73r0pwf18NhJ7L41BOBgv2PHdHPbrNKYytCwbIUSSFzwWp
IYNtBgdTWz6Wh6FTvZOtmMYPGvWCuGz+jk8fL2abjTl3TAZuji+lsi3JQCuu1jmzZGc3VyCaIkuy
dIx3jLQ4opYHMtthtVkxbdcFsRc2rWsVXTadnjciawwgU0dwDaXu+UdlZDmTrk8GeC4z7fahOPib
t7mY7IrymePOe598cAipBxTsVdZR8UrAZP6vRNl5cjXxJ3wiQjinsurRkSCWOLwPfZ2YNIknilWC
Y8BODXm3NU99v6sJOM5UD5CZ2NE5Lf7sba8Nm+YQ2MZIAO0NJnBzZCrri3BKOnnMbez05PWC4zx/
D0zCbdOv2ZznnpdRo/SEtu7UIvgSLWhBfsVuTcFFeV+JCbqbwu/3DZoZH1TKVs7sX1RiH9kq36v6
d89Xc+ZOtuLks/kd8NsqLEVBMChsf13jZTQ73amWgGYzxrDU4EUTqzL1a7d4001d55eyyA050lQq
WDDqGGRH4rbDQ9OGcXmCREGmTTIt4Xzy+4nMUCchmDvt96m3Wbni7D2H95aSV78j1n5fuuHZRFMX
/OrIo3czE0KmIF80GqAllOO23QVRMbBqXfhJkanCRO6h5/sc7sfd8S77ou6Cq57s3Zx/JCTVZbS4
RKezGQS2LZo5zKa9ku1Jdat48LBW9d9u31gQXZyZ6RhuS0EE88j/1m+ipDmuyUrFF0ZVUPyXRX6T
tHUkL6hxY7GkbaIaUB3+Zn5Cglc+CGTmPqnLqvLhUicQBCBSOPwt7gTNjIBUoh8Ndo/rfNPBmxfY
Kb5WOXsAWUlW+vMOENVJB5z3N9uaU1yuxlDkrfuQeIewlwVQBzaRz1S8rXq0o+f9nmRS3lZtDyp6
dvxi5jAkqTxT+crBaHZXvmoPPJvomxzA9Sor9xkKO5EFARaH7qPR48psrJnmRd3zWoI9xw/PzRfm
lSMeS+ral30RRLsASKxuehfkc9YTMUnB3/RNcSiKMvYv+aqC9bQvpZl4VFXyvLJuUh/zrZpzYvq7
tbysjCBLvMGq06Qra0zRKZ9zxsG7yEmaLfvN/ZBGnA1RbHPWJ4aQ4BX9FTdovoE02L0VVrUJigJ6
F/X08F7WPhnqcdRU2VQsnF0oGxCrUsOKZHep2Xd9ZPbmtQf0o9W9GqOZ7OFR0LPwfoWVWEmadrb6
UslYDzfUKnRtDV8LCI8g4f8DOi+YDtMmWYdngaUEhhx1P567F3/LoTd/iX8pv0zRtLcqwJt38unS
H/d6aV4UVPftAEldkn2unOnCaXz1ohvhcGZ27u5DqAhbigInT8QhoKDwL0J3c5srv+2mF3T2oNgJ
SNZ0b/us/GfNjp09soEEWyivQ+4Cwa1FVH9APlbeyriiGFQ0qGvrh4+o8oRT7CwzJSc8+o4+iUhH
22utEqDos2woh+fViY57u3IPnfl3/nwcyKsDfydE+VkXbM6nmNac7qVerJkOawdc54KjuCeX2s/P
/Nw9ZO0Gfkkqd6BuKUaK5J+jve2fA+r43yQDOtu1Jt8X1tESIFrGE/cZBjtCwqULESMPaM/xvZwD
Ize3G7+MMWy6FKUPC2BKSFpGLKEHmhO3oUQW+jXOo/67I+rdv/bZTr9wnTCuMsbZeiSLgynwic2V
hnDzIMd7Upaj+7b2+crr0u/F71ANoDl3mX8lsxVPi+8tYMMT01wMVDzYJ+eAreKoQ3Q6VjVQYiO7
qTom7gaPswTncGdG0FSnVprtOyKSFPapsPOf2icngaQX5YdE13vRBSHLq8Pgpti/JkeurMoPsdou
12byv42RkOMSa/uvgcNjP0ZLXN/B+3D+eUtn7lfBHBzewRR+wberX8qAlAxWGtvpGsYHJVKAmLKm
Fo/PetliwrWH0VTdv210xLeattrjfLP2V9XPxLJM/d6WD3U1SmTTblU/bksmfWZs0jRHC/uxxbnZ
Ljei2wZNg2DHf0Uo89/WJ/J74Qp/DNty/iznIO7SlU/tTzTO+mbrRpdaX/Gdp2SwQMhtQWcBcGjL
89qunLAtONLCyqHfXO4TTRue1lsz01XZ8twmxEH16Hrdpk6DUwVM5F0SjU7rZNclrccqiC5QLt3P
cG6CkHySSTxIHfC6e6xdEsvd08MfNtbadSqjjazrGidBjNokbHI0/sYKR7Nt/fWO5itPxqOxPwIf
Qvac5TxfAH5eOjgN3RxmhE8v4KqmiIcMhK98yMe4fMN50b4Yb2EOROO3TKk/JKMD97LnDOnCeHtu
2iL4WfukvTNTNRXXcFsA5yYxRcxJwyUAsLGcFRUnh8HljlE7n2A4JC/c6X11AOKobmo2vOcr3bfh
7371xd0GSis4uXFZvhcUrMt1VOjkGQA01CI+XnYMmLEEeWbLcTzG7hY1l6MrQTyfk8T/xqO/YQJS
sGLkrvc3aRZg1zqYQkXkkYU5aflmLgAmOua0ruX+kReb3W45LYLulHiNd+xkPJuM0PKVcnYoaO5y
/ng+HZvYD5pu/yVo/OJXo1n0Tat5DLwUZAlYGa+xzr+2qrsb1v3ORzjTq/Ck12qISNO382M02zNc
lGwHPoDdhNnOWtYDuW4+zK9hD1W6xiIEnUzZHmSilQ40KcOfmbAEQRZkZ6Io5X2Wf1D48ldnkNO7
xE7/G5nA3pyRPls2l23yHpu1/8sksH3Uy9B918HuX/X8mTpDJaf93VCJSMvA848PziT5la+mNubn
LpYnSuSzOeaOv3qpK/ORT5YzgzmIF0zPLeEeNPserghOz2h8XOlSTUqQb+3eDFYEv1c7BXdRWOuv
tmrkOyxIuKmTbOfvZiJ5Kt1a5p/Z1PVhx7FXt16qlyn+QmGmSAY0V9zuwbhBl+dDvCM12qlYrQIu
PEAS+sb8tLgHm5NjzlrXKEKAqX31KbBmfcLvkPze3sBKCMaN/kLC+mlSu+qNFoi1Upr/verHi7wT
5i6PzwnUIVLsnI6lF8E5Lft4OVI1WZXJaa8/sOnnj94SmjXt6I8I+y/OVdso1/5ShWQSpusQRn1W
+CzsX8fQp7681cqXcE8kZ7fY1VOv5vgd5Ldrr5KmaF6g3PZ/ZizWd8RH9PZUhdD80p4UjA/oA92c
etzALP9Xo/vcroorAHIBoVKBCKOnTTnR++IPtHK4iOVbua5cHaa3bP2Eutnaawid/k070SRT+/r9
cvCVKz6quCeajp4hpyGNJWFOE1XLbQfdbUoH2Y4ASUYn/BbCtMWxHA3hRzUdMRi5pnlQPv0EcyA0
5Yt2zOtbvROUAGcgca/iCVJb0Ul1jX+dKqZdKTHcOd5emCxH4wEbcm6yLRZxeYjBYfT8FpIjSrI3
f1chNv0x7ZyEp3nuvVMQrlT0CpJBlXlaT5/OaJLHEHMfXntFJEnaBF2rs4T8xxukzD5IEd6qX0XX
zLDqZ+W1hLKu1F4xwVEQwv2i+7UkIjJZZwZ/z2bpbrcyLmzCVThXzzFJvEA7hrmCrRMv7onveNip
3Fh17rxJfGIuYt2dpXdvOgRtMN22bMeZywaV6CUSRpfXJEdyOZaU1eDd3E1cJqWzrRdOMUTRQQcx
W+pBwSEjGZZdw5HYH6a5HZMjwMPmxiqrwczowIJqF3Z6qEzIraaiAhmzhRx4WUUIRccd5+FHkA/7
15hsznjgO2xul2323ENiJh7utsm791k0w3fStbLIQiqUP4gM9q6OzFwe6JnV/bxZ0T46RDHMxXMy
MAQ+wCWciYDPl0p/ur7tKDuqRS73oDWK8BCreLTfzS6cKVXNzFsg4plvwaFUpzOc/Ma/OBsAWHGu
dPInDCqtjqOedvNp8sX9FSMcXtrV+Y+SsS4ffQfGsVv6tjzFrlJvhKfLdxCttc6ML7pPp+LWTR06
7tdd1GduRJjAK9chT2kSLtB2xbQk8RGs2VBdambdU+op6e63RZtQs+y0xb9COTFedDePZACfAXZ7
qIYm3lLiSvsN/BhEOsYcfver2QhOID59VwIsW7l9zrKmDPUiV0XHruWXOfTryI/e4jGaDs5utzuK
55Fe1rZ2zGDrzNWR7fyuY6Y2jF/CrmFc/Gn380jBOuP4FNcijo8ecT0UG2YEFrdDB2MyFS0zGDe7
7T2XyqCHrEfT/ufZyCH6l++h8i6DxAy/x3wh6TSPltE/M9Fpa2zkL0x6RNgP15P0REtMp+8zHSJc
jymxHsouU/sePC61aW5XRxh12GZDK1Ts2PayctMEyZd6HszJ86gxcMAU2IC7odMNAs2mnmu9eA7/
+drfu35N3Wbr3elOO1NfYFGqCp+6FtdAutllYOLWdNE9sXR+lM5DuPxlIX5bUoYhznAI+ZrhMWlR
MrAakuJxtQTjpAxKGudixbVrwAWT0MkcOok1j44n76CtTM+IKh29ve0V1LRVt1/VJgE/j2S48c+r
My1D5O764u0yeYC2NW8Qvsf6cVKF6x0CMiKeZij2C5neM6nvKjQecpVbLlQCzuS54gT8p9/eurIu
8HjUBaTFvlfVftfIhlYt4Brs0nhegg2oiiC8U7S7aW8qHbuXehjmNQUxnL+UPFWQZ0QL6KlhSxvM
V1/xQlV4ZYp0w+5FIxoGxcVS+PF+IJx4QMrM6xk4C8HjQNqWHJSNamfnoqRLvWKmCik0MuG/0k/k
wrlVzDabeIDgLLft7pxAJzb7Qefe+mIC0QkIJRDWyMaQINOisopgCHUDhm9AIpCNMF34u2HMix+2
uTdkqAUZOq0ZqfZNfIdIpF9zLHIOgj+jEPJszc7Uz53PFFAz7iKz+YR/1K24m1pXtt+irHaGkjJp
XnIU+uHYAWaxmaA/eEy2msqJ7SJdpo4z7cyZbdtc5b7HXu+8IcukAckMEKWpXHW2oPFBLcr3ngZg
k8Dkg3qQvxLt0le7LF0+I/m4jDBGF0YKvTQksiZGk7LRPDwuFSXvgUzu5qprSmqMtTgTdlZTrt9e
bp2Wes8Mt3XTte4VOGbxonfpP+H93bs0mPOECaujtD52qH13e3/GS5Zg4l7/ExnSBKrXjwds6kGo
fH6DbjW2x0SP9U/gN1ynw7rt38YK/eBbVf6MPREeNAd+/jBYFXIE5b33traSzN6V6dMlpEzvT75w
5PGn8oyhi+7LYdmU/h0pwWB+31cSt5a4bFlJJsqFvLYaspBfyQcUtOmZVnUfMr8I7AcmafFboUxw
kSXlNqXt4or6jsRS9KRiHtdfg41Li99/B30AFVj/aIfMFqr18EcQ5OhkNKPxveeZmkmv3qZXsXVU
1jD6nLu2Pp80W1nmT3BlkDnN7K43iCNs32JkBhOeV5Mb3m3BDjZbAf952lxLvcuPVA/eJkKiDVfu
uzhaOax0FDrPYwwa/mbKI29DYOrW4FBELWNKYrRj73IZJVFZAQkrwWF2lf3HJ3Q+rCg1m2xgnPrm
GghGZ1AoI/NAMvYoiCYJLrkE3TOFK0cI9/auf2rOSQOnRHn2lmPPV7QflPdpGIv+H2RKKTO1lSBH
49Xvn+stmUyGXl5Np0QqQl8g17lPmhIEDicun0eYT1JzHMQl4hPrIzAR6X01RXaxnVn23bCmDWcd
60lrFdkryUbgTwwKT6adu8gu4yGxH+tSi5fCrXWFFKz1F7xAprUr1JImXbZ1eAyJJ/2juXkemDS7
j2T29t7jiBc+Z2TXNeA3zgrxVitXv+dM/pwLkPfLY+e4U3eTh/O+pyOvV3hiGRH9rxbn0ONz3vCx
myZqeT+uEshI8ySqDItt+a0aZrMsUWoaWqGbBploaMpHj23Y5ahnYJlFPiHxb1j5+HytR1GhQWE+
NW7TQH3aC2qFHjfot9MgTB/VxFGcWcC/wTHunejf7Dv2WdplnW6GOOTKAbw7uVm0BtsXc/BIZhMm
5IuQ6NvyqpLY48/XHJmYw9D7lH99wdyOGBovzxjr7h/1trqftmljF7ZbI25Yeu9/wsgweCbomcBV
GLTj+9JGawSeqkPDD4povOomwf+50+tISSujNsjA3gb/0D0C1A5cBGexuGPnSsmJNovgeOcPsxPG
4opDbc3g4ZberdWd89oKOXpHARynykzVxuc5co4YH5XMfw9kyfXPjfHt94aT65M/CEoLzUarjhHb
IWEmx3WaLwz56dcMfByT9jxCv6iWVHsogJY5WR/vwr+w7ux/gtms3nCpQvhiNvtJnKdbXqBTd28j
eM0fvcN+huCaOMz80ea+h36Ud1sSj0YfgzVx/2AcB4AMKIwQAGgUsrlymta8q73QwbVXqlwfZtwg
PMgsdv7jfdxGpocjOnG1tpYSD+fNeAwbUQ7HSVfyZiJtArlpU/In9zsmAW4f54dSm9CcomrHTQiv
2RF0DL2YirsiqDv+ZpQBkW08r/bUL4vfZh3f3bVyewctmYXMn2Yw89OgdopakU95kFnG1f4xUMFW
Z4PT+s7NDmw0TwkmCj6Ft6EIqSL25lNNA/sMqtwdsiQAoXlV6dJ7wQ5LMoDjltQGUU+GSz+7TGeK
cx2QFnk+PLTKHwAfrkb9Ehp5jFsa4gfo3SF6cqZwLU5GzN3vaKA6yirFsDptRRFwn3nt8DKPW/CX
nQvmMwoqcpTqWbF88SFJMnRBS1pvv220rAQ8yJxp01oE0QNe3aE5xNzDO1J7PHIoiWBhvW4lHeJU
AHBpL/J2jOobj+ODyXM5zu4RKFL1UjcF+EAvMKI69viSJOM8j7HyMId75tkF97Db7M0be13w/zry
LAr+ud4PofL2OeWKROOAxLr/TIToygOKj3sdmi5vyLBMwuuwicXGQN9sv0o+yrdh31ky3uqkAl3b
cPZBnvZKIodVPw4nRkLF41Se8zlaE7pvAtjqO/sevH5qyTGg2G7YQDfKeJJZIQasGDKPvaup5v37
wifAASkjhdDl+Ry2DWUWL6fy9JC6FSMGwk0wR5KbONHEVuE4wwbqXP+incl94zaI8qPcaCJS2djk
pNZZ1LfgFXOQ3RuU77RYSSbKWpitw2Vsw+BnCMbyXXGkwHCrgJf2LiXRIcYDJZ/3pl1urXT66pbq
LLw1gwPTNFjVWmUAGjHVUDkwrXHd1dWHbvUEA5i94OEpg6D/XO3CHzL6VfHU0XS9b/QErPiInoCD
PR7yV/Dag2Wbco+ijME/MgBSr74ZBsqUU8dMvcnaweqF9Vlf37uL6f+IVgTVzeaFwSXb18ufcG2D
o+OVy3jP6B7Na2Yp0nIojeG/ZO2qvxZt9adl+vomhxDrRD6Q6JP5TUH1No+U5odqHeTDjN0Dhxga
LDlKq92QHFYJS9gjhpzQTaO/orrnEFxKpuXcJHOks7qpJr4KE/Hoz/GgZKrKSb4lWI++ytbd3pwx
AhHceWr7UoREu4e6XMUT9cSOQ2Xkl4/i7lXKRb81W+8kKWe1W7MDhe8E55jUFC22GCoij0K107vt
05xWBMAwaiBBnjHXEOk4dZdNfgXuLF99J1qepKBBTad4nf54TqGoR2iChkOOrHnV8QdS0uWLf1NR
koZZW60T5NyS3GrCPn2CadcBkwWvfjdccBeW35E0wUy8tAVzLMaxCg9SBFF1yPkA3QxbbsS7mvMc
ZJXnV9iWyQxDPx8wbKXnM5mlFb5gmWqwUrcqZtyJItcMbwRMtX+bbdU9Lvy9fVAtlefRrsWArIW8
20H+XuV22mpk7XELId2CBpb8ZTlbosc954JBG483IO5O80VDwB531Yn9xXOtw9aKGM2LLGz97NnV
ZWjkGlQ4ro9+yPBroEy38dw/rHM+3nfS81+1otN/Yuzky2zEefXbsln3WfS2+zWFDSU2DvAaT1iV
+28QS6G2Y2Dz78FTy/KyV8X4Va792YFIDwJFnBi3+WJxFKTGdUm4L4RdauQkxMSXMMTUUpfEXKZm
VPPPysLF75AWtKDe8Hk/fYoEqgk0ruTYh6aas3Hai1d3djETDSg6Z6pGiVwR9IbPueqIn06XxXOf
Nt9sTx1wsoHRpay/cNTRhNh5/bvhLO7Scjo/xdMkq/5yHxr10SMI80An7VbBSp/49NEOyiRl6MQo
ag+b8q6cBxVlWnqae9jwj05jKZcSvEfJcLx1hAWW2eUYh6Zim5+KKcdiUZ+N9qmUprT40RbxQW/e
PvgBo24++Vo8DHouHlmnITw3d5W88tyZGbA+W5R44YKAgMimX+JDxFDtjaHi8OnA3AyOkdMyl4V2
7t7jmVRhxl4Jgyv6tRBVunYjm3HOYt6g9FJPdgERcxCjzxdezkjJB14BtjwKHHsfovSH7eCX1rk0
AvmdM7zYvuIhyF8Cqhg+p1As366/o/KzEF+BmYFaTKMuTPnm5lWQXxPJah7USGLMiVeBgw1rHndl
HwDdQ4Fdx4LK3dfMm7oh5Kqwvb4VkrMljeZibg5zK0fYu6HNH9i3WJ9XL56/VzlLfemSGXKjWqR4
Krc+R5aUwRdzPMPxF+nisvfZsGcWW/UXjhlx9mxSDDf8qRPWhsgDi21ZufqpeH74CWS4nyanC/8N
smzDo9Cr+jofD3RpaB5keVNJXEX51hFriF76OcbGZd+h9AvFDSVixjPMKO5bzXIB9pgwv9+jFqLf
ziAOL0K59+shyftioCSS1fUewFCFqo5PnQEG7o/TKGxz3yQ9l2c3dsbj8dH+dROgOZF54/QtPVTY
PDvzVv+BXhr9LvGDY8gsfed92keaoqAldUduJW6bwnPYMSwWJ6csD1f/naewvsWK/2fLp3bMfDVQ
7UUV9Xm0xx6JkKp1LmtvwM+07YicHNj1WB7rmJI9XQWdaFoj12E2Sox3hSmnjI8k3cFmCpXwvxRm
OE4rn2u4VqtzWU4jrwSD/+Rx8gb/cWACrQ658c3n6HFr8vBJ8+0pcENp3dThzTrh/UpV0ldvxiKX
MZMywR072IYnHHNleVww9mmyoQZJNx81qBihdp1rvjiNV6PZxEuTbAVGtrMBsQ8gDl2s41px4Obq
U7NE+mH8qb9XTrX5l3U7OCcltllecLiOTRbN/VxKXBOMBMEBMU9o1+tGoX+6ZyURT12cRmyUrpdb
EnToDV0VQnsWHsNeQCksOpCVj7y9+g3vE19CrvExzUGI8LHGd42pIJpNPuPxO5bKmB6orQkj2DIa
fy5jCaYV3BvlfFyHqPVPkIIYadeLrz/62jM/RnEHkciF4nyoZzv+ArMt2v/h7LyW41aSLfpFiIA3
rzDtyGbTSaL4gqAcvPf4+rvA83DVIKM7NHNm5siQrK6qrKyszL133gL0jW5ivEXmGMPyqqLGzIcA
LhMFtkHs9YIOqXADa5EytjEP8Zsa0nCbGh+j1kmTWC55q9Q81WpGQpgOhzPvAfRvqbrmplZ/gwdX
ajSgLqIvgA7aloCrLzsgM5EAZmSEypI4dQkCaxeQUmtuodM2xx6geeeYpLvmHR0Syyg8UWsd5WcQ
FvMPAq8ePPxoqH7ztQ0SqCBejQSXsRco5b+h8j28jIEydltq8mbhWryKwVh0AuqQvK9JbgfGLHy3
kERDtsvUrbuwS6wQNFhoElwXxVNDGR9glRiJPwTgEbk7R4nme4BDLKBRPE0zV23ACFHpXg6A2k2I
Fcq52VeOyZ2iE2EbIM2o9FnPbVGZD3OnDCLFyplpwlCutiBth+PcNzPptxnP4FIY6R5pr0tQr8xS
UpHTNJOvEfIIitsVRY3qDyhAgswkm8gVNxoup5YSHv0mwBAJyFjbtuBShDChxCBgNtRvkXFMytnw
dxW55QiRIgJcpxBlSoaU4HJ9g+xYiTYTUmrmhsx9wt2kyJTmVGDkaMbVM8/lvO5lilY0a30ieBx6
L0RB9YCYjESGRcwFmnQzuGwPo4iqQhVnk28nE+6dOiIJnz2q4DymAZwYYLvmWHrTEpl+wUBbOnK0
U5+Mbqb06q9wzvGBQkQ3GltQMnK0VgwG2O5w1o91WqVfACYqpcerfvzaB2EW7gUCb2obUak8GIGM
wtYolVhkq+etRNVQko4Dwc1bFffmE3LBFuAjuhX5XmrNUDpnRW7vajOSX8NCNjQ3jkdxP2tBUZ5q
q6gfhinXRLAbJgj2YgntM19JakcVO1BhROQCzOtcb77lNFafeSWM9LpIAXH6Lplx9QF3QA0JjhmQ
XCVPBQHwm9Dd46bm3lHiBIxjGaNoNFTv94DaWr1diEV7xDVSJwZH5L/AxEh3E8qqowvggfIgMJ/q
+wQ/rnErAG/Vgb4p4p9gzE1lKwrk+BzSBBJXiajTQRLnIpieNCg8PxEeb39lgdwMBNRJ8BWN3f5h
CuueG6bUg7eqnaY/gQHMbpPUVvLD4pKuPZ2DRSWiis0KCZrYABc6EXI6WDzFbjUUODewGAj8eHon
P8nR529FaUSDLSEN/5UqLjmaoWmnY1EM1hvaL6B5qBhrFVWAOQayrAjmrzTO5h8RbytmJaVg2rrM
6FUnjmKtXcp5Wu+IkZG+Rmi70rhHmqHbq2TqqHpGC6ej6S3Aonkx0xccEhCbH1C2OzTDJLe2aMiD
xjlQhRCUURzUnllawK65W2ipZAbqHDgUZKs7Oo+Jk2uIunirBTnNBiJpSIst8WPyrSrwygRxQI86
ucT1A3jMfgI3je/htbbgDCM5EzwQ4f59i38KHcJ8iWdaVHRPMljxLyW1m2dNp46gcjveZkWqPMap
ouYPVTx0SO1YUT/tZLMfn5qwaZBBnWsFGaAybf3tVCjxY1cqDZmnYYK0Mokz2UZiF0RTZ9lMTI9X
kqB7kVrwXBybSq9dueXUeEEbjfhHa6jzfa6Ocgcdd1BNi9yqhn/QlJa/DqHz/CyjuRQctNYKFA1i
aYp/mAXAiS0SGb1/7HnjAOgy/P5xBDf3W+VpwFZLi5hLHpBr99UQONkEAgZ4QyumP4Z69J99Iv1f
iEItadZpHFQcATGgBxVH+Q4fBKRHBj3oexWNXOR1K1nbKh0SqqwwhLLdCL7zkbdKSWPjWG6Az2uQ
gwZpriSnSWEi2gnN31MQJiRJXN+HJkMcaRj35KaJNjVYATdxDfzOjWgxaVI86LieANcoX+Wpin6M
JsheJ00NolzYf3XlVKLp3+exCs6IyJ8gl7JrmGwKJdOfhEwGyNMhGnLfCFI7O5Xpd4MN/Q00U2mI
xXNiRNOr2enSk05BS/QkfxYFN7QsihP0hgoiJ6kzQtNUUPIHyWzNR7o3Ft9FodEALBVFIDv4Q9KH
dIfLb6GkCTm85lp5Q08ewCdw3GxfQ7zqPQnd99bh84jPPpznwzzTqp23dxL+apIo+C6TTQNRW41Z
RCUWE7NlJRMmkIL9grsE4AY4AAj8Nz+fQtUFkTRThjfMcgvCnu9UwNYV3HtU3wiOgeTbnYJOmhfU
rXHXxpow4qpTSSP3F8cvdZlEz5afWPeUDcm4DL4/C0uCayxsUxegtoyRSrg/4dneCBp4asigLO22
gOxgQ6zyf+ghqYpNY1Wx6k5gISxwXu10UGc9Q+tCXG6YWKzSyFP7kLRsCqJD8aTMNE7Lu1PDqXTz
vimaoHb8rie3h36TfNv0s/olSPBiNgKXER2IeJZszLoknEG8uf4zQPi7jaqsld2+FqmXRyasAlYa
g3S0tgpSu58n4QUCIns8Tkiim9EsPSujgVRLBe5SJjVGiGYPSSFDvEly66FN/FmzeayHBA2+JHEg
RFn4MkTK/MWP+k4CEL7kmRGD697UuFEqZx7IwzgzHSj8RVdwouBGzug+m8pAAD7Ls9qeFEM6Qher
70wrAHBsSBmRfaAaLc2irHIY8fSU5+VmotQ7j8ngbwCKqsEulRrrQchDVDQsi4r9jdIPVDNmAgTX
x+03UCy46/dyrFqC3bT0Um7zWuAt2lJ293is5jE0xLgoHuRJAhYAZqyBROOL1LvgyHVeNYZT6dbi
KKmOOUOBdkax6956ZRAGb+hqKd5YoZVwpkJLJ9ICgDoDnwuC2JVICUa/xoDEjNfNgtQ7WQEBnsBs
SoBcWJUcHdAfs7Lj0EfmvRYlaeUq/ZxC0yrA2J2g/FDU7uApsBiVkv2SklxqNlM4+6M7jaSsNkFI
YOxKrGLtzjhxYouYKhULm5aCRFZI9h+jyiCWqGh9IQD07AlCJs7q7zQfaagewft4LNoJhZeKNgBH
GiK0L2BmVYqQRaMfK426s6PMUwm02CxjtBhVXwJ5i+eyBQopd5IvAXkZyaSCxBuAZbsp/KFfhV9O
X4pUik8qqHRxAQySOyYba/AQLco/pt/z+COvS66Q7CERV6xRsGmNVHwl4htahydKTgja1+ZJKpVK
2vqqOb8GwiAeoZj24g1kMuXXoEnKkpxJgWfSSyjYkxgOZ+qjYn6CXKBIYPiVLqTMToMDBxAQJ8oY
Y/EhpOlB4hSqyIb1oqg9d01NWbnqdMq7idhY+0kI2mE7sN9PMzf4uFPJZuxjsicPrdKTQ0LjrLsF
EMEtWYA+uSM64LpIxabo7bkhibE1o6omgSXDJngiJ5kSghS9DF4qT8wHPSsAw3LdBKcqBUls96zy
NxDq/Wl56AHFEVP4YIJQNPfwJP2fSUkG2emVkReGOpopMBFaqny3wonDHJThZIDPSklXZDHCuh5q
eOrPlGQbyrByGT6Hat7y8hWt6js6Q3pKki1PfwZSVYOC8BNSSrC50xJMel4+SwUIAJws+AtVQ/PY
jhqakruc4unVmvS5J45XwIIMpGo1UDiEjeCk1fRRjeAyOFSh9B+aWRsP3EGNsin8gDo3plt7YhvU
hPh1qZTO4p2njRyT3PHisSWNrZkzwMjQzE4LBnVyw7Eaj0QueaPvAirakxeqklkhLVcJx6bn1twl
RaHsTXIism0iMM8TvhhL6dRABvxV++J80mGLtvYAsKLbtTP5t3u4Zz7apoJRsDahqhUeXbxa43Zu
9bT8yrtA+CpYJEYpA5Ui+Hw9Jspth1L6nuazKhID8jz6aQVxL9g8v8Ao+hKkqW1ZgRr/ZtA11KLk
YuUaTkIhNQbONiAJDwAomr6ALu3pt2FBXdooJVweu+gmetFeZlwvWgJ/ixvQPADpT+QaRETOyEKu
yN2pNGlWBfCHgrAqvwpd4dtdUnVbIxnGe0FIEXsV/ICtazs3TTppe3n4NeF7GZ5erdDxTWRsqYKd
c63hsNYtsJXMhnrFcygFytztRFCCCuzO8kSNwrJnTQ1u6jEFFnx58HVXMRrMMbosilQdFX3RTzkf
nT5hukbpLrcTnyvXqyWfg5TRFtBLeFVEwJrIogUws6mfR7yo4Ih6SQ7ahCCGhHelty9XPtGae77+
RCuJFQDPflVnbEdQqPhhSphuHFiyQ6j0tSIUxvFQC69ho3lpO2joe5nTNs/JAMhDADR8IuUAnsS6
slJrCYD3j0UTw0X1VlI+KItVIx66U3kS51lAuhXuXACwIyUbmTSFXriXV2GtDbGMtih8GIu6KZiY
lUxKOag5bd5BggAHNn+okaEAj4MuRVg4auMPGv3KV0R0PjNDJPckXVtsUNJW0hcAJJsiaajDQweU
73VgJoS5EljcVhz3oOesbZnD3S4U/d/aPywtDnWQxvpigYwvrSzQLGAggn+h3IcQHpQr0r9R+SVT
uQv2ZIIobV9e2o8TPR9vZV+TLkBMKUuIh7k48KIdpuPEuDfgMRSw4lXrVmZVPVpaGmwuj/zRshkZ
8RkNUWODflTLJ/tLILKZtEKKVCybDkniIQDbysVbFv+o1fK+njQJxGxgZJDEOR+FoSPFqjjRyiC1
B22BvpmZdKAoPzwZ4K2v2M3Hc4H6Nu6D6jEFQXbzfDhTtXwrE7DUuuU2a0kNO2Qcv0GukXaXl+/j
mVDR2TDoRk65B33fZXn/Wj6oXHU9RtwNfiVXeyIYuFjQhyMHgCes5Jp07pW265+OqCDEBAMeasJa
vVDihV1lHWe+DIXhpz+R6LLaeMkk1mFyj1qjeUVn5DMLoXWCCRHCRP5prS4+0BFCpXKLN6473ivW
XDalWxpNn/8PpkgLIjThJVVl11ZrGQEmJ6JgLefKqMA6txaYo7G6Mspn64dcuQR4ii4oYOLPd2ww
wOkmIaO0IAR0qIXWvItDufZGcqxU8MmFXTaRz4zREi3QA4RleLPVCdOLWgsmczERqbcehhxhEGcM
AkPwupSg5oonWYsULSfNUgyRVVRRjVi3KSmsLiUGhnlcS0H2FlHQAx+aAF2Zy1uzyZeWxELbf708
xU/cFxcDImQSvpLGb/L5ms6+OSsaIFEbTQEYnZLhb5uJfKuSxZsq9U2yEIq6VRUAj1em+8luIgJL
tRlNJpyLugpUejkqQrPipDd+Z36XIV7H3MVSv6NZWbcJ4Ed7l6f6yWlYAjJasygSV9LatTSD1YKx
S6llAQ91NZQtN52gXOtK/skuGjKKbrqEShHSz6tpIVcTxPly5nw5kUZQ70kTb5WmkcSNlIugkaNY
nE4S+N/wikP7dGQuAihsNAtEL/18K31w/2NLNzA7Njve0ZBhfNdvOBskSRrpB74dsOsAldO/MvAn
x4TxRKILxK7Bty0f7C9PWkN5N2CYsrBJOR6aXOw9lGCFB4sMyhWP9skckf9TaGDCUVnahZ8PVaWi
PA9aBjsf7p8r1EDLRq2GeBtRQHoogSm/JJJ1Ta/4kwlaizY8/YM0Mijiak8hTKPB3HNIIgkBHbEG
jgS1xd8GIiyFfzZSC8yHRZcN2t4ggnk+wRjSOfkkJugjCORaLTimodKu6b19PApLxwWRJqsaim/6
WhJQ7E26eFT0gREQEDglQwKeL4z7K6HYJ6Ms2nj8g/dEQn/lPjv4KlmuWRSjDTCipZRroHVC/Z+P
NVE0R05GQ1EWUT87X7FRDPuR8B2QBaCR7FQjrlO4RS20187XJ9PBMUuo2YtccljC+UBUlNQgJ39q
zwPKpFEm1w6AxSuKwx+94ntLUfSyaBFP+LOajUzAMow5SU6mmxxwntHkRQ34j3KE9e/BsC6n7/9q
cojx0qwRiLq2tFZZ+Y0IWDf5AyJmRSl5soVmuSmncXQvj/LJxAwTv6iKXG4677zz1RvQbw3qpOIp
blWUDNPQuKWZTLMxjS50yjG41pzn8/F4AtDIlPhurYrfy2JnGOR1gCAIDfU/2olSXfUDmDaxGBcP
3VgrPy9P8RMDYYq0MeOWQfP/w9MbfXxYKyzkFOYRzN2C6kLRzv9u72jykBjTlMXrWiuhYavR4bhD
OrC7VPTvzRHCUxMn05XulR/jAlJRGleJwV0JJX51dn09RG5qkc9UaG0HUhtVFlgzwxOQfWtrDSYc
3CQYKeE1bba9vIyf7BzhFnqBGr0KJXIp55bSR2JUVTQssQtdDV6gAGkvUPPUZpMWyHbYegKkaHN5
yI/XCo0pWMqlksPtub60w0HOrYEu2rav5PNWA5X1mgpUJG8Fmef5vQ+DV7KLKiSfe3ngT0zGRNbT
5ACanL+11ix9Lwlg0Ru0e9Sq7mJNzeymLId/jmOZnoXupQzhCsnv1f1VlCNcfhPgl5Wa+RZeo4/I
m5AbHIU0zbQrBvqZ6XA1kw1cVhTQ3Pn+dQotscCp8i41x2iLthfYujQSUKX3jfiIHuF01EjabRWC
6+d/X06DZaTbiIn5aItp/RWJGBG560DXQP8DZrqX0HzyCjQVr7xRPzNQQ+ZNTAyp8VRdxcxoPpUK
ivMgk/XEsBsAC6/KiKon+NtqB0+k2f0Ps+IpjdAtzx5c9fmsZuRUCiiCWKdalJELy73UgXkhknXF
Gj+dGK/8Jfjg/83VWx9lKmChKDSg4OLDIaAzMAWTprDGdJdkmtg8zjB/rmXCPhl0aZLCu4fF5Apf
XQyzDEy5nOHZTHRso0YFhWsCB1+gaxNkmXt5KT9GchgHL1SNdyq3grLyLdmQwLJFVgdKVAu5yInm
sUpf4H4Z1QhDfBrka6+6974o5/ngpWUKLyuTdSV6WO3emFlhoFOasC2OXeZFfSsehxEFMStq851v
UjqSoqrZhiAj6QEoUJ6yg8mgIJihkXfFdD/xNxbCJ7h0Rce3r8PLcACZSXeoAmxNHXg00gXCF6AU
f3mVP5/zX8Ms2/DXOYz1Nu1Fn+43/jyPul13i7gWrSJVzckUqz1pWSjsxYH6mpmiWFumlKIRLjfp
yhOLV/pUfWZf7Ph/jRXwDKvTWiAm5xsqUw7AjjsqaNXfSl0lQMLE4NA3vNEuT/6zJSb5zV3Czbk0
dTufu6rP9KZAltE2NKVCdw0GkTFlw5VZfWbIBo3EJcTxFfZymfVfKwwyWE3HjncCEnrVdz8OqCNW
cvBG4+1rocCnE+LNtSiUg+0VVwuIOjIAAYmAo6aJuOvXIAIp1IRXAo5PR4FUguMh94H/Pp8QvCa/
lGmbSpvgIDI3yBSpnctLCwb05f35bOVo38PVSuKd5MMqjK8J7k1IrQwktOJGAJnuGkVvPJQwhp/+
l6EQfraWwJoe4OdzypqxaS2BTSrHtjyZfhtS4TSB8YImGuIv/8NgdLsiBUeILa1f4cjZhKhDE/D2
FGA2XdfS+BKEuNu3aba5PNRne0WIxgWIHDM3/GpeYJhUvclI3SiKlj0gZWHe6WZvXvFVy09ZO05E
ko0lPcQNsdZiztNen6IZu8sbcJN2B1Z0j3McvoZkqDZlB9vn8rQ+swySfUAUQStRw1pdf0oLaTzT
KZ2hp5U78Qw9ro5pEkZcH17ZrI9zI1uiYhRcfGQy1nMbVMlKGzDVC5u63oZ+9VCY9QGonL4T66i/
MrFPRjPRXaZ9Aj1fFrjZuR0OnSLQbZzyujYI+iHILOGZ1k5Qd6Ruvkeiz78Sb360DzLrEo1ziCNk
mK6rsxyJOoB9oYDUTo39eynNEzk3eXi8vF2fjkKXQ44xqQxqnuezEoReH2fUmUC0ocCq9kF9B4Tz
Wk+lT9ZuiYUotPA4IOm8/P1fjpZ0PewoE1x93k/9vST5C2QC1u9BzQb9m1z56Z9/nhYmSJJJRq2e
Cs9qWoqe1lEQ8iRAYYxgPZN/Rbnxjz2qSSzwHlBxSzh0Lo91SCkLiE3kc8/zrlBQ0W3QjiG7rOYO
UAwIaiJ7duU0f9wt/LpG+03elISY64Jg1ZcwcHoLPF9adbfGHPtHsRuU4Z+9O5QK0aBzuYF3l82V
dzcz8D4AQBKUMdrCy5Ls97xAzWo9vtYG68OEdEXiBW6IPJFlupevDhVKv7XQiRARpWqKvmeFUHpJ
G/5zfp5ReJoSTizNEpjQufkBBAXtbSA3XEPDrewkN5HCGaYhUY59VwLbixsLEB08eQ4/SpfV1TrZ
Z/Nc3AYvcjwIFcfzT5Dy0lkIv6CX6hSsTFQr4a0aadm/3v9cJ0uPLS5mbmZc4/kwIvLwnbqk8aCF
ma6lDL9zQMa7y2dribXPrhQynku7kKUWbi3/PR+kjvKmbhv9tYMjXBbCgx7tMtHYFJJs0/GGAAfS
F/0artjkh+zCMipkI9K66iIYtNpDsISo9Y7669gdrNC8zXpPLnwn1WN3nl8uT3A9FLljkeoDTXLI
uMKAXjmPCF2JGWgorGB9DO5QO/Gdbsj6GwG9dU/U4amR2Qu9y4OuLeR9UGr81DRlQox1ai9GdUgb
ijG00e9IHuAHpN5sTqZ7eZT17fzfKCYxr6IsjfVW540idIAcMFMLoTkNgEqEJRWLipIDr/waYOKT
wZZmIfDQqHjTImPl9euioE2ZtqARQ5+xhtJ85ELjxhxb/x8Nn3mdDbUyfE33fWOuGApu4gCJIfO3
iKv8a8i2jELmh94Y5NXwJCu/2HVSCPIedUacjLYdqBpTbJuNzeU9+mgJVGdhQeCnyDaRHzk/XzAO
5ljTISf6UVnyim1CFBbTf/W8VH7ORlmdYh4kaAKMPB4RBPVtdLO+i4n0/fJMPhoA6QikWWnOsVSb
jNWujKnQysGMlBpNi/Rf0oieQwpBd9GVMK61Sno33b/dEgEGg5EioFpCfWndoW5AI0GdeqpYVNFR
kSFmFCBrG81tLWTVHeDbYtPqXbdD/FV2xiiW96jkpld844e9441MzxMJ9Ja5cDhXM84qFNaz0Hix
IhgAFTKLzqgn16KpTwcB4cGaUrHRxfUgyL4gIxx8T6YqszylUrRDTq86a/tPu7cgYlQeQpRQGIj+
Jytf0aXpaIX6ONg0wwtBLpfmF3RToJCqcXjljbea0X9DEeXSqpUaNu0Mz01e8Y0oyQlubT2D/N0w
QbdLBemakxDPx6GgS3GLZVMVNohbcl1c4I8kQQqlh5v9aXPauZuNbW9ujpuN626ODr8/uvy/6zr2
jl+5x5vN3t7zNccjvz24Ln+3cw/8nXfgl3z1Zr8/uTv+9sg37/lSx9nz0zZbmx/Jj1++ZFPw/fvn
zWm/56fZ/DjbW/56s984r3wJH8F2lj/h1/zGs21n5+wYl6/lJ95vT/z4G9flR73yJ3vP9jx+4ot7
tPf7Z3vvOXyP53mO5zjO8mUe38/PW36Yc8svjsyET/S4DL/dOYev3mH5Uu+wtz3nznH5NbPebQsm
7/DpNt7u1nE2++Nm+aB8ti3f+ei88VN3fOnh7mm3e1qWiYVavts9HjN7GfbJ4Y8v2+B74vL/T/WH
HVsXarK4blRgSw/Hzel1v3lmUp7z5uwOztOVkd6TPZdGWjn3tqlTucU2Nu7Dy49TYJ9s7/udI9pX
xlGWY3NpnFV00VRNCX+Zcdiil/3jI/vssN5sye7m6N44zpVq/yqP+HEJVy9yX2qrGCX1h6P7+oy1
sE+X9wiEy5UpLcfur+cd+Gz4R6gjHR9uNjeLQW+O7//w79PrhrNxwlaPr8fN6/FU2Ryc4+sre2nf
bjGs/eN2v91uve321r7Dwg7OzQ5z/n57+26Ot7Zzt2O/OXkcC9d5uHFszqd3eHBubrC+w+6KC79q
CMut9tdsVJGWljHr5b64z5wbVuyaVb+H+5dsYOXvkNqBxMgQN5vXU+BxLDnup+XAs2yP/Gdvb/nV
cqoDmxke/uzQ8rT/uLvd7s9gPzxdM5H3ivilD7S+UlpTibPFKE/759PG+bPbR/Zmu1kW/bjBx7lP
x8VNsjFshGfjA53lt+5p8+w+7x+P7kuBb9vaLzc/NvwApnLa2tvn+57lc/Eij/stducdsPPS9u7e
YvvwxFa7rmy7DxjEq2V/8e7wJBvX3rneA37ocFwczGVTfX8gX5rnKrZKCmFUJCwVh320X/C5vc3n
/r7d2I//eWamhxO9cdybDR/Cw+9e/gTKexxy6SOsAq8ZacNpWJb6Bfd+ZBWOi187Prkn17nZ7/HW
u1dOC84aj88tsfW8Cve62bDmXD275RZwX9iczau7P51w2NjN6TGw7W9Y0YY94ZbwDpzCF7z2wX73
Zfvt/rR//L0P7N+Pyw/98Xx6jezn2f4R2HucHX7o9Mhvf//GGvH5O+fuCR/Lvx92T97T7o+Dy989
2c/cIqNtB/aWo/rt9u7u291h533ZH3a/nh64KZwHrgPH855c++2Wi2j3cOM+cURt73C4xWcfdiy9
y6q+LzMz/8Nyc7kyInfL7si9fLxxdt4dR/39C78+8ceLU3hybx5eXjBE59eVHbnsvYjczs87bZUK
weCK4Za84X/Y7vbocuVx9G3HPfx3yTlX7IBWdRedJs3szodNesPoC4ZlTJbjeOL8c9SWUZfbu7I5
RfaP5a7HXXIu9jZfiHfYPC63MhvNxvOrR75hb98REGz41fK9+/32jn/vnlg09+A8vAc2LOtmuTU5
UXec3P17uLA7HDiQi6lvFhs8bRZ3Gto7TIjlx1tvXPzxzbKN7u7lSKTj7k4u33N5A5bb4f8PhP4e
/IHIeY8x6Uy+BojORYG6Zx5CgA5lhHERqrlVxPkajmrNqvhvGEAfS09kqgjaapuRM+yBNQmwG3ut
3sVjNd0i7tvdaV2gbUPqGBDuRw19DGj1Q0JvO/RrumCvIafnEGlfe3+t3kbvH0cHobG8jMhTfigT
m7mMsjEKXsU0pnajJunNiMrUJkJy4Hh5gd/h+usVhr0gE8+DqSRleW5qqprRkWMivA7j+rmDc42i
qbKd/WRHJ4mdVtSvXTS8dhJdDVX/Kde6lxFg4EQyrmqTPe2CrpWPFje7+kDkV0zyLJYMu2EN4ob5
iliKSeciUaot5XeGLH9yyBvAZ/dImufJJonmTH5Eqjf6OUc0CbkCIv9k8XVdV0QQ5OBY0UQ+XxC/
nuUOVfbeBrFPawW9KFxoXaVbhXF65aB/Yt1nQ62iiUqa5HBazC5sdWGfYBC35Ai7KzHY56NYPJ0g
GCwpivMJ1aiN+HnKGermINzI1ihsShkJ0MuG9OkoZLslkFlgQ/SVHVk0v0pRxMWOijh+RaymuRN6
QX+8PMpnxgEClyNB2QpI3So4AgcblH2G2E0SSfG2zwiXIepKgReoQXsrlohtyV1ZHpQ+7r/8+9Cm
jEGA45Y/HhQUb3JpyFB8UKiZHkdJG95oVyXsUeDR7jPEflG01fV7nuTXKBsflxY+I2lwUOTkOHEJ
5xsoDCBuhDpGVs1Uq2Oc5MUutJprIJiPS2sCzGLrRFMk776GUYRi1etimU02agmPoq699ar57M/6
oUdYDyn9dmeo9ZXgcgkdz886hWIZESeq3zLMqVVoCS18oBqSTwiCoCH1YpX0a9mVkhLpDsr/ZYiU
dhOAjUE5Pf56eTvPb/blZjEl0gnATEHFgHReDQ2mGY5/wtCmDk9OGf3YK8qw8mhBCQe1ra8VhD6b
qgpOBcIUYFrSGeebOEmzrwYyMoXNgAqVPGbxtzQI/A30txjNCaPc0SLiWlvmj75sQWmBHIftg+Ws
QQwhLaDRq0H2Gp1JwUnEQnATtbE2JbKn7uX1/HQoSilocyAxzY19Pj/0c2faaKP9h6DzIHOBiIno
+VaUZxspniV9d3m4D2eCVshgXHUVk10glKsbWxiRtDE1iLHaiKSaUCM7Wib0s708ygcjWQiEDLEg
MzQ61S9n5q/nnuXzgp6RBkW/ODMbj9g8zt1UD7VfUPZNJGrLWN1cHvLDOq6GXK9jii6DSaMpBwWO
0pXU5HdsSK2bVWl/ZXIflvCdHQnylOgKOKG+uhfCeQpFlCojJ5iqbo+EXOZA2c6v2MXHUSg3AY4E
f8aVSkud8yVE7L2PjQrxGCtpNK8K+xkhTX3eXl619ekiduFUca6wctlEIP58FAjzEq04ASB3vi8+
jlZPL8ug20+K0dv0hRwf+2K6kjH8MCQrRj55YdMtZLp1Kj6VDGVUGvitUVNL7khbGc2xila4lxC8
PFlmu8gIT613eaLL9v/tMalVkp6EZPN+pslJnk80HYeuFxP6c7abyO6cwSu2ylF2r1WcVokhHadx
Ps7qziFa7PQqZZzSff2au7REs38d7t8uT+Y9TXxpNsr5bEa9CRFkYBR5C87TpsWaJ92hvufSls7R
PBBR9k1tH+hqZE/fLo+9rgl8mOFiuH+f7TpJ1XrpdCrsVGdw4CbaP42jcfjXe3W9ksuB/2ucMc2R
6coZR33wtxVqR1/hmR38K3axvr3Xo6yuF1SS4lRYZjNvaNnmoOfs5E555Sx/eCetR1nOxF9zUaJa
UuNlv46V9yNxnn9r27evT9camkvLtl8yi5XbhV+WTlLEMJUHG8hBFsr+igb6aXaML8iq769YwmLL
l4ZbuVyLRuK4D4YbnB9o8ds/c/vwx3n6emWYTxzG30d3XTPJmrwxUGhfZoUwqUMNz6GVo2O6uvu2
/d64X5BwvLZhV9zFmpdO6q60wmXM3uVhxwGLvG+z/fPLXWjfN+4bbwI7tOMrF8u1/VtzHhW00+R0
2b/J+TFvxC2NSr1mE95Fe99Ot519ZWHPs+YffJW88iKJirQFqg/LJEMn4x/VRoid9Pw1+1/fzSvz
XyOpVYEOkSGAMnshGtq9D0O1qLtDnxjX5nTNVlZOwzTixsyXg2ZqL52/i2hhUcr0oM0TFOKu4QBX
acePC7hyHrEpyBo6sP8tYHqifZZrbGjN63yJ3MglqzzhiEX7z7VZrtLpHwde+ZMhyGjxVDGw8iQf
mq/FXXVQfvj3VIHphlK+Tc/5ITop99rzFYu5trwrBxO0Y6QXi8Uo2AyCWNhnvyPKc3zbcEov9wLX
dExHv+KkPyRb1ga08jSTnCdpsxwMcGGbaCe5z5lDYtW3S5a32Mj21Xv8MwcATgtu5SJiAL3u3GM3
iZnl4mKylUcLTM6H4lpEDqpj3WQOnZUfmnsajWzrrXpr7a+s8md+9e+xV6uMzN+UglshVnEHT/+a
bsLNsJncZNPs5d21nNlnWwrMAywJXAewiqsHQUz/kHiqy8auacojSoiioBqqTr+7vHbj+eHy1NaO
YCmcwWOSAUbCvQRLer6qehvJfpiqsyMorbJBtpJmF1Id0fp2mq+4cHV1OTEUhBvwl1DDTQO50vOh
UlPWR7mnoamPeNBNYeU5NC0lveJD16u3jKICLOI1sIiYrPMqqjTRj6lBhbJFLOWEFrhxqPu0ccRJ
zk5xmWVfYJhL9/+8imRweFYRtINN0xf7+SuaKNCvqpuSFtr0AS895PLxqWqbPdBFKL1mi4sL+/uO
Z4K84UjcwI/UYMWvzgFNEuvZMoTJMfI+txwkyZovaPIibVlrhZI8p1LfosOfGeVgAzhoBBvJ6uw+
jSf/q9bmbYGuU9/3+yrT5QdAvhWtH+uoNO1SpJ3l5XX5EHwDhQOyBAYBlLmlACk6XxiV3mZ5axj0
Fpf6nlZwQhpMeENaCYTu2Og+BBZd68d4Q+P5/q0GEPYzaKzAdCVAW/MmLhX9mvDQOr5cPpKCfYA6
QoGf9pLnH0lAOzMSpXJ06HyV0P9BkW16hGXfwWNoCMmWvXmYSplrN+rHK17z42FT2DRYA+SDydC/
V5j/MhME9oVhgrTr1K35WoGp/dKiCXlCCP0aeeeTkRaCsw46kqwCEOvzSQbN0onYkmdUjmMdhCsU
dLeYYkTcgQ/9vrzJH881KUxyXqg5QaEV10jJwBDHrEBh1DFQKPTaeqTvZhVceaN+eOSwbYhdKDBl
wPVxBSwz/mvtAooTSjx3veMLoW+PNHq34yxQbAwqO0TdXHhG6qeeLMbqEZBl+lvLJumKB/t49PgM
wKEXEjno/3WmbZr7ISgqTpdJiw3dCwpfeFITEaqG1SJRuKerBAp7/7y6ix+Ddw0CWyJTfz7vTAsz
pUh99I+aAmHCSU02WWYou38fBc7ZUiwACoqAyf9xdl5bcuNIGn6VPnPPWXqzZ2cu6DKzLKukMtIN
T0kq0QEkCEOCfPr9U9PbLbGVyu26aXU5JAkTCCAi/u/HT6nmCbGppZ2gvgfMOgQqAX8YFvNv959r
OngRCzdrx/SkzdLrFqcLJPJ1k2Zm/TVxhZU2BkQBZ4i6p1TpMv+7b3VMpUWhCyIgmDnuZs7YiynI
aktge9amumgHYz2UQOWdOST81aCEtgcpDbwUQm5/qQWBGAtCeksoksBo+tQ0IUtIwM7Zm6FnZCH1
Zgj2azEdSkP8nin/X5/1f1evQ/Efsy/+/T/4+vMADc5jNv/my39fN585xv6r/J/jn/3xaz/+0b9v
p1cuFX/97fqFid9y1X95kc3Qb//mhybwSb8/SfoiX374IutlI5c79cqX+1ehiPz2cXjm42/+f3/4
2+u3Vt4v7PVf//g8qF4eW6vwWP/4/UeHL//6B0JX3436sf3ff3jzQvF3NwOX9W+XA3/Flc1/Gvzj
r15fhDw2YP4TaxYZ8XCmULB9rMuYX7/9xHb/iWELkeUNnV94QvhJf2zvX/9wnX8iTIH7vuiYaIna
IjwEFtjxR07wTz84ptWh9AIxEPz3H//39j+M2J8j+FuvaDE0gMmiYaysP7dzA7PyWG2Dq74fVxz0
RBs2V7q6jwLa7kdoD+7qcDXPhABPtb5xEgK/xDwsR+MODIAPVILLvkDY8rt+/v1N/j9Pjk773hIL
SyF4Bo30e+gF3kaUhalAbOKNjW+WrCOZHKk9AbxH2o8MebCHvhqm7G1PvrFyziSOCD88ObgMdow8
/EsDJvGMwT4+4c8GdHN2j7zVZXD3qnsXvIlMzcbwQnrziCig9hkf8NSobvYCgCmZgUTj6t5alL6E
RHQOKdbyTBz9VOOY8N8PK3TJOw1EVnm3Er9KS9CVtTSx5v5rM/m/nzKn+mZj+EU5tevSNNEdkkFM
SIx1ZuJZTZ2E9TlNpR+N8R/LaXuOkYPWaw9v6K4K2HpNZsbAxwVAQHuNvNVAkaHgRX0yzKDb/fqV
TnTXXy7NUUEHMVQa3rVK3QB+E0E/E6i0tzW+Wb4oue/7HnnEd2blfzTIRBLoiz39uu3NXcmfXbVZ
v6gqZSoQaroTo5XZY5PNEMcOy4MtH8P1YYDwK1RX2u62G9vM6H1EifdEfS7LQyBz/HeIPpcQvfv1
w3yrA/3JqtlqMI6DJaCyLaY74NPgfM/5Wl0a9H5ur/2qSz0HKukAexz1f+3DFD6DExL3WLJkHC9K
84pGqDL+zz8jpOfxO1ByjuspyCE3noF4CXL3mSfd3PT82W0b42GGvKS6nqY7x6gPjvNpCcfER484
+pL3uTWjcBGwcsTvoPKcG4oltivjgOjE7KML0E3OeB3frh5/1mMbO0MigMW5vdA7ExFuCRbcjJ4L
qdxZPnoI2sOgXoTPJbsrq9wadIz+GeCbQ/u35ZAnB39GS7nHL3ddXtpOrMwzPRScWOXf7ty/c9Ep
CF6NMlhzB4G/NrZ5cACW4zkccSl1ZI9JggtwPuBqiLF34L9AcRbygnel1z4C1nElzPFrw6KrhtFn
aBndA2ByraLmWYvqAdjrV65oulj6YhZ2wuvlMrSM60BxUIZrcZCl8wAZ8U8dOL7A4dVJb+mP40Sz
Gp5lVNeXCgfmpiz3PGwv6nW98aV+B7/gwjTLnVIBqp6qpDbMi2OPNRbSgurlRkxqt7rWXWuIj00/
XvcADsSOPe6jCYW4DblrfIguj0aYI3MiXQh5hOJ4TnSXcQ8YHjmPuU30BURFL8C+3YlpvAzJdONY
/T0hLK8mlA4vqiyW0T+ze56yghsbjqyOCmrg3VjYEza4Wmsd+2Ak7hSx6bUpeve2Xh0B3Pm5urVT
VnBr2PWKrX9p8Q6c5XbDc8hWvm2z3mZxtLPduBG1WeHOmBBQfY7Bvvjwa7Nz4rG3cmPuQDtwE5yx
gBACi2vgrsKwuf912ydWwbZuZTIEbVngjQXSUwQCB9qr71rC29t29CHM8usPOfUCGxvu9M4SAH8n
imWO7pRLLlqzK97W9PG9vlvFARdQxRuDsQAsA0ocZLhXbeSmv278VOcc3+e7xg1Phyg/rUQxReGc
GB74eZYAC72Tpv3GebOxjxqC22z0LV5IYylWw9Cx7ffnLpFO9bv94/MrXA/0uMLkxQyQbxx5QEfN
vKvf5lOYm+WrQ41giUtEQTT5ABp57PvV6687/tSDbxYqlGUgblIrXljRhBvYZS1wcGZn9qSfN+5u
b4CC0CC4+YDZISUYDBGePOlp8Ka1ilu7H7u8dYBedSM5Fp2OPq+kQaSxMc/4QqcefONnEZsvrTs0
sqAi3PV8Zqmwxr9XT/l/DoO7FW4A6EWAtYzG7ajMGfjQyVyKJX3LeKI8/8deKT1w4zonhJUBXms/
ISstbUtOzgxohFb+6mMg2evH1ulEO29uhCwi5QLTsw75RLp3Y9deWmT9OoMACJ7iVEB5rfpbQpB/
dtZm1QrfX1azO3YW675iPoHxV57TrDo1yptFGw1B1c1IhCtsjlLTGjeZ8eC6+18PxAl/DHzEH/tK
2g3QOsxgxSSD/qWnnvEBvG7AXacyzNZRm3mHaQYo72jfhEEElPO4lEPSedY9XIbxtp+AT0S9hHrQ
q+/cEJRcxj3rAoC8LA/Kfct8xRf1pfOFGwMH779xAm0MgkSURGvDlAULw9dKmwjkT/JM2z93Q6CQ
8mOXlIqWPJIUgxl0xp56HNlMTvBoulB7nQm/UrRWGagN4vDrMTgxwFtBoFUim7UH4K/QwD1a3OxA
C6jrN221f1EbgFxk2XNlYKtdIDqGml4J/C5s868f/ecbIkAMP3aV5RjjStQiCy+smxRsdXrpzpKm
QlnnglSnemdjKlTrCXxuxwvIhuHEoH03C0AcPmMqTrV+/P53O3o5OgyQr1AUgVzsuPLEF3+pzh12
NnGkP8zCtn4ghM4abRo+FpEVuQdTDtalnJvPuJ6HJz6yFUSSyTiEYd1dL8KOEtFCSAuCodEb325j
OoaAwMr6nBcrFfcD45eqj77+euRPddzGbiAy5nJOpSyGwP3MTPeLKaYvv276W9zxJ/Z7m1MKvrGj
yrDhBRIG1QGqI37cOggW+tI4SsbxakpZq920a4MnvwaCax4RZ+5grC4MuarEh/b1LkLpRBbMkXoX
0N64pk1Y5nNEB5xuFgOQ0ZImjEK+fSg7vlttn2Q9A6yB1N77cSppaq0zoPY0tDOgdcDnDcFqh1Wv
ksmSdC+JEGmkZ9BCG7ImrjmOd+HisUNNFhKjhr25MSLIDjt+KVJqr+FzFxkDTn5lnTtLZ79DRQkw
SB00zKzRYykQFUu2hOZnaHG2iTkHbbp0UHNdj4BDKGCbu9mPnoOJ6mwGhTde+QTMsp4+6cYAeY02
53abEys62Bg/iHW7ojJ9VsDs1QdxlLYzIjoetD29yU38i9a8jZr1zg9NVpS8vDKoBWCsza0zBulo
eH4ydbZqBp09D+VkuqzAtbVK6ojPyYRwM07ZgNdbi9G9zWZv4/QaAWuGdGhRCDbeKl5+NPvh/a+n
/6kR2Bg83XSA14/zWMyInX0IuUPvexMBQoC+z0W0TizebbxMzAZZFj2MBTiYXbosHUQJJT3TNceZ
8rMh2PhCfg1I09RNrNBVQ5OlicBeMfvXwA9wsYRkqgpUqBIiIMdqhnWoqzdOq42tW1Yo7AMhyAqz
Nq9AhPvSduEZP/vUiGxsHcRy7Hau4CNx0tiXUjE7XpRvXns4HJ+Zt6c+YuPPKMfuAnORfmE3ZnTF
hDHtnYCzhC2hftMNOTLNf9zqlKGChS82KmOY5cfaXR7a6JxY44kJtZVZXwN/bCaGtqE+Dcxjy6+Z
eNvNPqK7Pz53t8yq8hH9KlqScFQBvu0w7B6jZ99v/UEXGovndn5BJnmg0fxSOdGbLiEgbfZj0yCC
+CMXpl8ETQQsaFl1AMeKc1yJU519/P53PgtHagkIKpFXjLVlptGg3QRg2TMZC6ca36xeZ4bcjEeo
X3hQAUo5kTfAtwxnZvlxyH5iGraJRkdIkK0E84vRnNjNXCKQUkW8QcWNxRNUs8wxSIJG+iY7ui2r
QKoABwDG8aAcPuokaocGuFFu3PiT/ntUmD/8u60ymoHCpWNWmlfMR06dPz4advT666c/MQ7bMp6q
mReb8QWDPBodVDSFlWvPGs/0zanWN7cSoS/rrp0UHnxBgaUV9u+m2jpj/0+1vV2vdWSOKBzjQMEO
MWTPoWPF3Odf94p9tIc/mUHb6i1AuMIaZC+/0O0VUrN2ZtglROd2D5RrmQp2rRtkqls7TV9t5xNx
nkx3vXT8QyDa+PjVeNGsXb6WZ0Rqv8XLfvY8m5XuIgt56VoaFCHUs3xICYWapNYI8b/IPpjlFQIV
rroNxvbQTTd9D5DCEYM7ujswg9rxGMQY/b8ntf7HbNxynua2HVbfJwPYg0Y+EA/YU96eSxU+Naob
u9C7smE4Sg5FGXrXwTBezLZxzhKfCKNBxuhHi1aXnT9DW5UWoZLzZ69u1YGy6gWX803OVgd3oKO3
HHTDPtXl9N612CPrzfBeL6uTMA/sTVr5AtzjqgFIEXGrYbKa1GH2fDtZbnU3CPyekGGwHwb2oRHm
BCys/RHBhmtnHM+lcJ7qoY2XoBH89wCf6gvDrL/adj3GUTido6ac8Gu3aX8rHfwRJY20AE/velgk
MiKOuYXRQl8ADX7byt2WoM+IIDXTPJMiqPQL6uo/+fPjr9ftib5xN/ZmDcTgjMZEi1JHGY3aAoTG
c/3+Dbn4kzW4Ta1uAIsf61WTQiFmeQAb3XrHnKG9to0VyWCkqQ4RFYwl0FLjqawMfdM7kgAK6/BE
zIzkUBJo0nBu/U9gjk9XUPU386rB1aHESRC5ENZ7z9Z2Xsr5FSwNOabgRfsp9eDQ0uZtEXl3K69V
kbUEWmhC50sr5na9wykpfVvvb4xUs669AypIV2AV7fygRyItOWOQTw3s8fvf+SLIlsPJlciu6ML+
NWLRs+WfMa2nWt4YHHPWqGRUgMRXYJNlrvA5CKpi97Ye2RgcL+DQzF/npqAQjcysarTSRQGJfqb1
45L/2YzcmAKnNzy2WhrNBznEdBN4Nbgcu+vVASF38AVibL6ZObw4x629eUXKOVgVEU72h2PYpLPW
tCZeKiEV4PiPoVvnHtXAyQAUP9fJYL3DOk3W+n1X4m6APSGxAT5yjFTgd+U0ZgK3k/gkGT7P+K4n
8/98rFX9vXL4P/YZd3NWmU3Dbi2XkEKv5qdugGk1jXOL+cSob/kkiEZbwEiDn8unAbFynQ+N/bYx
3xIRmqirfPAWO+hAV1eDLW6ZepvddDYej1PNbd2t9Gg3ceUTGsit1eThzFz6+VTaJl0TGBiQWX1a
eD7A08X4xv3c2diEgRKoKPi6K5yJ2GmEtLIDU/zvyWT+MUWcjVnoyq6nOHCi9WG8rkr1jHu5p7d1
yMYu9MMIrWPu0sJcOy+poJSyM0j396ql/3zwjWGovSH09WR3xRrxIQXZ9cYt7Sh926NvzAIbbB8F
C6otFlI9WaAbJUKjoOxtjW9WZbnOoTOvui+AguryisehEwz5m9re1r6AM4v8N3i1hdVGIpvmEB5X
VNr7t7W+dQ5wk1b5VkMLd3SfaNt/6hmO+r9u2/p2BfETW7xV+ywr1nXK75vCtI0dDPEVlr3nP8LW
emN4MAmPG3oQ+nC00XqVWS2ffNzF2oudLNWaLi6O2NS4q6Y1c5Sz45Qi4fsLKlXQAsHFsEO8Kxut
+BKKJD7w376KXbocHOuqqWjaOZikw9OA0yfSuGMHoHopgWFeCxhw1nv7QR0mMz+aahHMqGJpd/jO
imkBDP0B+8fo1IceksrDEKDw4ho/tLsj8N2BCtLyKSy/mOGDVVqx697isHuFzcBZwy9cHwK/TmH9
DQxWOPjJ2NbHbWGAZq1Vuzt8+hjId141xhov0rD7lh46vI9Rv5YLw/h+Fsr79jlo0sI1oVEiRa29
xq9BJSXDc3ggioQUt3v0P90oSGxyZydd+C/6wIRI6HSDd2vLVzWxHB2C3Wwy2UVJIB3amCkNUKfC
xwvQKaKywpf5cY9bAiumE6ofLQV09/hURsi0ZE+2d+jm6krhWGPRJqts/wnPUOF+pSJ0b1vPXNig
3nsfGpdelj1UYMY+8c06W6sjxf7a9q8CBJDqqop93AorQQCqtzK9ooCGq/2xCy1tJjiUKTNX3E/x
5FJ+aIE7MuflsjdFSmqkD7K0Y4fjO9rqOez8a1wCxOZqpuMbLxW2zIl6RrgX6kFtIdqqia3S+1iJ
c2Cn4470s8WwsfpVLSbIM+AYEcj5fSDtGREoJTNnwFA24J1AX2Pyziy9E1v5tkg3HLjPJ+SEFED5
XU3e8OBW/hnZmlNNb/aAsRsZWOqiK3xVu4dwKIPY1cH8xgff7AFM6civjkddRGye6ayvO0nP3MFu
KrP/2F+2deAjgtaeNztN0WPu17pOLD5fYIHVyoNsUX70eER3N2PqTfW+Xq0bS545gp0a+s3+QLTs
iW7LtgAR8ytiXkZRRoK9p37YfUXtWHQTquVcftep19zmM/OldIG68psC6tnj5Rx53l0vSgdYQuCR
lDL0NeT9IXjSjipxSxWtWJNWdGCOCJMeC//QBNU5DPaJF9+mOge+QwgntC8AQ2TXqIcgN1KE5Lkx
Qfhy3aXKFNgnb5s71vEhvjsPhZ0BLNLS9oWn55eRhM90qV5+vZUdt8OfrN2thhCRzkqBc2oLq+o8
2OegiqNuipJWOs3B7Hi0NyKypBAGG952BNtmNwfaWspQd6Swe9RWIcEF0UZQYn79OifW8FZLH6WN
NvUQLC26efjQ9+yFmvbHtzW9MQ9OzYURuooUY7c8Wv70Efedb/NVtknCizI62bp2W8jAfCxF+zRy
79w12Kke2biHQwtkgzlYpIgm86nsopyM8owD902C4WeTZ7P6rTIcFIncpuCBTS/0YqLQ3aPuewCG
gqxu7aaKjT5EdHkAli0j83IHSnjUIkeQtmmtGms3DLUdk9agqbGMUzbrockaIE5TXCpYe04rNwaZ
xs87vEQ62xYUEkD7OVsTd+yEn7zANp+Wi2WaLWhoFEqD8u51eQ9L0iJW3ndhrPs7+DMLEirwjynA
npoQT4CrBXANKjOz1iuOHtWKQiLs6mIt7O49oxetNvBG3Q7fw6Fa+jTrAoq6yKeau9nRdZjCMjl6
W43zkXb3Skyp4yImL9y9nL6Y6nlSZ/aFE0O/zej1aWAyr8XbwfFtlp11bpHZQH+c6LiNReLRwKFb
J9qCWKx+tzRAjuPydH1w/TncTw0KQQFk4VkH3abMmkm16w3bQDY5pP92kPsCqEG1JTwc3ieRJ0s7
QZoFfezsGvcVhnABiBYWTRsx85uZN7j0Hnw/noJ22jmqXmGn5ulGD153Bc0yC7UZntz3kw2YEfOl
lUs2d5ez7EXCK2pfmJzBExFtP+U1cg4xQq7xEA7RvUnM1NPWbS0BWIbeUx0TDwkZcl1IEhDG46Bm
awuoRDDEfT+xtG8a58qoIweePKgCpqLOgzu7a37UfsgcYjRfDTW3LyFwqK/TMLHXmrXidnUGgMu7
qMuiFQ+BFG7vyGpXTyWqGzOskCAeddDjcjm0k6bV5lWJJP7cZ5ocnNYIU1CG7qAF9wl0ySUrLQN8
A3CO9i30Si6QZxeMSW+3VygmqnbdOL40gKTFbJ7c69Clryggrh7rtf4QDYw8jdT1Ll1blLvZBRTW
gyhgYtIWiR+9M0+3vUnkbpZa7Rdf+SlBgkqyWk1w4QrhpAi7w1OdVyOhQ/NIGs5uWoO1qUHK8RFn
oqDH9TTzX9zRcm9bye+wXSfSqN39MrpVhrb72DLlkneLsvALiEpDQWJOWjZ0GQmC6rbsRHPbsMnB
IVwasWqgNqkZzaBgoLOFRut+ooudcnCKoHgnxDujDbBOmfsViUPuLrSr/hbNIgmAGw+KIKEanF1k
CU6VQldNzXJY1qYEDq31jU+tjOzU6RVLK9HIvWONR2EAR+UNDexUVPW0r7reOrQodO1TzYcqtuVS
HcyeBDvfofqDOXuQ3Bjd6ND22txJ6HTGZAECdBqaKDO57xVGqPpPdV85ViKQEJQPirUXpd9WMfK7
4ZUFy/IepdNrHZtGjft9B+CqMSZ+CLEL2FakjzE/UTJCBhJweHWirED5cYSSYSjGkHa9irCH3nHp
Vq/SL4cMwjXOJ7eC+hXOheXwqZtUm0eGxzPU1Zu7obTDdImM8WYItZPgkOE8UU84XSKMUr60xAkO
/cyqTCxkSdra9BocSibxFfRJzNDB7C5C1Nu9NDycEnfB6VJN3YJYsdHt1LjY+eRXbdI4Bslwg+tD
4oZFBIK6Wu5XItiB94N6KT3uXbA56Kt4IExjRUj3Yg6GwwQZhthROFI5oxVL+9kbnSSy6wPnc52C
AjTvxyZYUSoTRXcLqfuLPlqdDyDcOdfWqkLAQJeouVBYmHA9SXVYjEXe1YJFWYXdZGfOoRizVgb0
0Zp658ozXL4bmslFxIwsQRwFxHn1IKviJ61jqhxJM+KSK1zX4OK0sW7qOurK/WT1PhRsTN1dro63
Grglba1DqOz+NhzNLsqgiYncUc+jj3PvtTuKipoHKSZXoHprhDgrOEYaaBfa1cAiN6igWQcUUK21
jbPZCFzkuyXCwtHjvH4R3oqKlZCwxU+lp80lH1C0rRB1phaSX0MD24/tDuLO8VmlkAeu5efWCMpj
Q556VFGHS62Oz18ZN2A8WmVpZJvZjroLV+Fnk23TNSPA6aXKHWcD0YneiXVJ22SuV5QOlordjDad
dqscnMxjCtVVbiBougJ8etE29oqYBd6mry0Sc+EA6DWHqPZZaueKrkJejsIyMjpwXGIOoSmzFQIY
qR/oKov6Wd2ZuCBMIchgZkIiq62bZuh39E6JO2yOrIwuGF5bKdcXgdy42FvWEjihJlHjmJSD08Rr
f8VmG9yreUW+UY8Jr6HhbAT7Vig7DYxqThc/GpKy8WYIR02+3ac2YmmfwmlEJdNseoVTWf4K2vLs
pqgtQC0dk3bueKJLgmoimbYdnilPuZnh215GrHpNrKmC/ypmO2G1JHHYRDVPocYp/RtLDHbi4X8/
ylmqJwhnzldABvb7MVCaZbIMu3fTGJV3tQRu+ZiZa8YeI2Gq7Kg2YlqiKit2oeoT0xYxG2aMHnLl
IERoNb714iye/AQdE1xeAFZ2I0OoU7eyoheu1v3BqTVuEKw+SMYB60h4wKtFwvFvQYIUOu78Ae7N
grh8X9rVRQ2S5q6zJzczI9o/GCPv97XrNTdssejXFgCYxNT6NhQl/JZGOLd4KyepqZ5fy3JZ7qAg
GyWSRdMn2rphvkLr+MmV0MydFXM+KGoRzC5VpdppYNugFRNXrfnRatrPJg1u65a6SSss5w44zBVa
PtOI+lc1Qwa7fDfb2ACoS6Y4FP2aTpHXppAMZZh5WqVKeS+Q7HBjm+KBQluTnPSIYYS1saYo4KTX
SP2Tt4LOIMqscCunyQmwRlf4XBalGQF+GrZRRzGray/jDny7sTPsmBKkaNay9BIFmV8DXmu8UHy/
cl5Y3yaGogkoUTSZsWXcwZ/5bPa+Gbfe4OP3IuMalfP8QJEdmxLmhXBaNXJd7DwayWGpebOjQMDF
YSWrnNeWtQuhqvwBOKF+F7oyuOFGOeVRx8z72SdWhsBdl3Vu6SCr1+ycXTOrHp/PO8zQ3mTvexY5
Tj4Ii8DPUkazD4Dbq9MRCpKHcjV7JHIuPFfKnxO7jfx8ccIPfFLQHDCq3bLYZUaGDtsYfPfMoY2R
EidUmPyaXnTgReLwHOgys20t86BTNSrkBldmA/Dh+dRXr1PElqQKGuICIdVPkNeiBhTTlNnw9/4S
Mhgr6qa1FZWJyfxuJ6Jh2cEY4Q7PFeaO9wLDf6zNbCxjvYAUThAmbEbVKONVdJjI6Fwhd+3ebUgY
g5c3QqTFKGMHBczIdBhfj57tDQp1VRyU9mzGdSArLw5dnCQGu5KpqCG8a5idShqPeTvDKd0Dg9R8
EgxY0xRcyphiJ7mggw3Mcu8bl8SInuu19Q994xpXlM0PlTnZiYls38M0Ws4HqBRXaet2X/kyBftO
Do8Bc6rYhSOHq9MO+SF89YwH12iNF9yAmglnXp/3cOee6NK0ucejtK2XvPZC9UHgAaGCbPU3jeFZ
+3AYywdfzfxqxfYJGaDqIeqXdzAmcyoNPT2Mq1l/DpuuOyyeXg/2WI05FF1EihU7xDoINRaHiJqd
Q0S06xtBExTZG3UM7IV91c/TkI99UGXamVApHHGZRI71boV4TMwi1MYyEfhXAw2qSwZxHNw/9s5F
C9+kjyXvwxjug36NKLGDZBZLfewyiAbEhqtLFKuhkpy5ZA7g0UQ4QxnhAmyeR25GYYsriCnB+62s
SRVrqMP3A+dKxZXdOJ9r27Ryf+LV5bSyW/iM9vt2mh4nAdrkjLT/dFkrE2r0Nr1vuwGeBvJFsnZ2
oltecvVqut18UUXNVz9iZuawxn5Y/QGC6yhtH/YAc1v72l8ZMvvb4JoMFlKaSxM374Oql6tyxJEi
gXL6eNyzx3hQE9SbkVmNjjEgWTKPJuRK+6D/0PVynRLAvLrUdJsOtrBDPXUbhblqxM0yVsHlugzN
R9cf2h2KnP14pZSkQVMvex3Sr7jDx/lGifqyg929VKgwybX0zbQs+1fiBTJBGoZO0WH1zQLJFjj4
8PiYPXFknVpLzltvTUaIv6MAouMxyF1kDyklmEW3dhG1nRXB7df6uS7XZUmGsNXJYjRRk3WehBmt
I5vnEbjNMqld3awIeMuY1uyZmmV41fYWvEM4MSjN7T4P47TmbBnGzO6qATPKBMkesl0rKst7E94F
j+zLGZhfiJVTllXH2t4hWHRmNN2ra87+nePwJVO4oM01sKsyVsKg7yPmUpRAUNys47m/KEanQ1NW
RtzabZBrzvwdlCLoYSRBBH9X9Tk48EhzlzP7MPqD85E1Xpg4wWom2D4BRC8bvUdtnUiNaVY7ykpx
NTdWtW+ntb9W2hr2XE5dYpULVA+RE5+0vopu1OS4D3yQ7MqTfEoEUgEgUoQpBbkkpPHVMG+mHAkO
A3WdDQO2m9ZYOKzUUN10CqpsYVOCsT6x4OA7rH8MZ3b0G3zzysQjZND+85GZDI/YX3id6J7wG6uu
JE6wiJ2NrpCZq4c67SFOjpRE1b1rFzwBbs6DA0po6gZjZ0RPQh7Rv3rqP1AhXScLhyp8HGUgWygd
Wajx9kx5zct5vYWEukwIC9yvK+4V1tiuea9xji3F+2kx7SQ0tf+lKjtrP9gBTzqopyGTLKiRmlDr
vPH850HNYTKZ0J9wI+OrC2pDDkEYJ7d1CcIhqsJUOqJq+n1UYderSUUvK1f5l8tgWikbovZyJk6/
x+utOdQej0Ei6V+YvYW0FtbbnwbdPvEeJV/8iAI0jda6nVcAV2PP7eXea8RXpBi8eJ0HMOoykzob
1+jLXNZNRi2Ay4ltqb0Q2LElY+goJcwbnIRXpPajpLLjo5cvHSxUqMRyOylYt4XpIZnbarnHUSq6
h6Zak9RtrTNlzE3amxggVD34aU/kiijUaue8DFCBAaT5dX88k3i2ijKue/NgAGuZOUbDL4YwWOPI
Wrx3JMSRHlYIh7zFmPokxOy7Z2KosxK578j4mQKsBN951zvjZMY4cpqJwwdUrNnUSEIk5eXSstx8
KjGt7Mj5X+a+rLlSHd3yF1EBAiR4vMAevPf2PPuFsJ1pSUxCgCTQr+/lqoruuNX90m834ryck848
6W2Qvm+N+qVZV+g2cJCjKVP+cL4tpV1GhJO5LKrgUur2KIscDs1g7EFZGu1cA2fwQNam4HYdbyyZ
5IwjefwRqpZvXSv5GRcle0YkV3sVpOR3XddJESFW4OB5XZdJMGF79EZdCZJtNypHv2Tc+eSA5tDt
psafelhD64+YDXQVZZBB1n7ZytFsqoDVyN2Do8WHr0RwnC3xfxBBRqsgBMXWj7m/kygb2dmh/+47
iYLYzga7cVL0OfN9fRwxfp810N8i81gm1r5GQP/qMXXEmUTcHTxSMMumT/3Y8WvfJfW9nRDwaFN4
OnqMJ5jyOyGvjYrih4gs9T6BvumKaz/BDpjaZ3iasVVg07iyiZ12VLs3l1DY6uYBYNPEMhCVbD4u
uKCKALkM5xqUQiE3xm6oA8Nq9JBdz6EZLsuaOhhu8s1gyOT2uEWQHAx9MuO5GIZDhKrWknIr30iP
j2lAVNkd0I8E2Qbmo5YJvH0j7d9Hms77YeofJpvcEoueRgSJd1W2yOZmhh2vYMqROyr0ncr6kBZp
sCanUAkzV2hrZSBRWSD2i85eqGJR6Zl8y4wqkee2VOHi/2IDe+tE/d7OXf+T9VyWk2GVZGtYmdWQ
raBaCTTlrh9hrdKrDDbwXYu65TImfVYuuOeewEbzagGQs5/l2O6UWC1MQVZetjSADSnAq8zpond4
2RFRKNoCmEWKdyr/W6PJA1BZ53bRgj3WxLM8Aei6b6HCA1bih51s2YR3daFr0WEq2hmBKIvOdOnT
RCZyUgNOq2Rwx23V5iHyaC7p5NcYYh/NIKk8tMl2h/WIHbF425L9xhOZTr02gt8mPZp5k2l22M7o
+rrMIfvTzsDA8M6ha7YF83wmTUAeRCLhr4xN/zJNPLmrlyksWKzXwo4T6mj5BJV7G9ETgJPoRqZY
kFXIamiP8rfZ+JtYJOc6AY+f1Z2q2pXwfavodq5FKyuHmJbnHnDDdYjR9E9jGuBIAYKr7LLlxSLm
61Y1z/jMZNUl459uiTTgpNzsXE9BSKvlZVuyRwxkd8gSwNockU+Zd09LPzRXEPOyskcGoy3qNMOa
W+OqWR1QiC2+wa6CoD+ur3ucL7Vrhp13vruaZryfBQtZc21kMF8C+JSANwzr3dJl2wdb498hY4rK
pZFbWa9TpVW6l3N+QVpbgm7sgJ0aWxv8nnQrvNnoHuNTuONCAuzOjXiJclGFTXZZOhLvloW+oe76
OUnS9SXG43qUkZoutBf0CVC/3AeDWA6/YarF1NcZfpxpVRtzUHPW/zHcRLKYmFN4DEN1ErSjezcs
4TFRMS2xDGj036KEuXAD5CdF2kOS7cb4PoiDIhyybBcPcjoECEg5BfGMxAHs85XqJd8DwBqrUOTJ
sZ9G5JJMfbpPsmEsme7FrsMcVNEgYNWwJFsZ6bV/1SKnJ0PA9xqRVsCJmxuPBoiCsQZLQ8hP4ThX
apoF7tHI7Qe48S6maYN7T3TzHDf41PGTzs8ZGfTO5AumgIDcMrTely5N8XplPfLABmyQmAa+00UB
2VbJXGLCv8W5RSuNy/Na++RsanVhaKm7jFxDXDHYqcAuHtzW8fZptxb51yOGFPQu21KtfXcIktZi
AvDf9BeFgtrvkU0mL8elYQXLprgCr4Ro9XX6jib9FohfWWIob+wKqR/oDg+UNLpfu/5MYtRgAKN8
8T1DbMuYF5qwi3YwC5HZXKZpasoJj0kxz+Qyq6QpWrQw7Fobfce42vQ6ltj3GgyMNsBuYD4s0JQY
M2i01vdJmmNp9/12DPtJvlIG/LrRg7gdsVBcuU2RM0Ll0nJBnXCJsg6460ZxYp6c6AxOl0QHFN0e
UFlQsEg/C02yu2yYUXVOwuyk84WXAcGeh4jgAiwDkihtFlYtpWYf0vxKCrXuhCA4bVs8zWHq5nsI
TJvvyCxFMobPeCJwBQYS+dDpwoqIhEe3ICULmTWY9Y7Udhcf8s85rk/oTLhBRmxT9MF6lv5+9rRC
1OdBCqlBTzioPdIA6dIpnfZJQo6a+B4RiHnh0byBue8N8uDHWA55ZTec9Fv/YH19yrKgPTKRj0Ah
DPCQ1u90nJ8XXHDLku03aIP54O3O45kvRD8hsjdGt/FATqw3zyBP75Ctc47q9X6e8dMfkhpugTZN
yr7z7mitu+OQQhWqkabaUjnctW2u9m719jHjFIi49G98IONeBp/T2Hz6GLh+grSDkqYgRnTr4Bvd
mNxnbKJfae9ParP2KETdFLLBoyIwpmnkz3fjizHNUwfOa1rYc5cMlZ455tZgeGet/svnDkpqXBZo
rIp+DXsXiYs+YDK6Dgb+AIql9L2/J1PYXxEy9dVCQKZ5vXFIgsTLGpifxsbHmEL9OuYrFqDpAXBB
e2goSu8zP6C4fbUX7HSXzoVLNfjouEIHW7ZtLUo25+21WMPghgn89SPnd0kTnjWUzDh6esRlDyJ/
9EsooCPCZ4agYgChyO3wS9KVWqc7RBs9pmYbSiNrxEblfZVPQJKcGI+yRSHJQnoKDHLoiqEzy6vO
5m2XiBrpBrO4tDo8stC/wVUV7lyEMQkznjmufM5L29VAn7b1ehwh3o3WrylZjhgkg4Jgkfdd802n
3J78IgxwsOmYrcNhGOV7o+UF+/k53XD314sYn+ooPmv2J03JqwqnUxzyalpvMRpUrQQYQvNWnptm
gSoY0Dz2Ghc6X9Jhlq8DHb5nh+Mij9r9FMs3Vy/snKyZPWULMD/CdXzdE/UALDctIFl/aoGwF5Pz
p3mZFihUYYMOIheUhLl3SXC66Hi5bkfQoelyl2zqNCv+DuxTFTL/zAcFAGwsBWTzupii/hJqrNST
jKIrMZGldPF1W0+8shLmFmvILQkgt+dTNP2eTc2VNvBq5P61z0O0b7jxsEHYMiDXqjTg0kqWjOhg
GEhy8p7vOX9EqMk5Qn+Lw167Zh847q/r+K+bu7GArBrTnvHL9crQ4ZR061+e5OYgEH5ZbEnw08bB
EenT+goelSusPMMVlF4NqBbTfbladcHJRluWHmCPaQBke86mCrqwDox2l7YY5GNTYE1/HoN8w72S
xRxHJltzaNnY9DET92cOQE2B5YzvBbHP9e+rSvNOgURgWN+iMcGwElgoe8YcAK2t5d8WBvZAm5tt
worea0wQWPfbJ+D7f4MuGI8BXKWaClJ17Xgfrlh/Sdr9NqtRRB+H6S629B3QOK3IGP3MXf6ADO27
aEA4HBfdgqhbqndxrfqDrr8Q+4yNx6gqWNHSPQztKxo8sjLp+ushv0A/Hpbozt21M97ZAKVeBdvS
hwAUl+3GvwbzX0iQccbqSGOSHaCR20IwP2GyDyBZDxY2Fjal586EpeJYrrwTHSw6/dniI7KbKVko
z60Jz8zhS+FYtsemCx9/rzOi17MJp+F2pesDrDI7ES8HlphXlktWDIjW/YOkz0NIceHVWITAiX/z
PmKVc9vfpkX1WZ8CkM5UW04zDGsbotCC7i6b+EOosXKP8cBASq7nhtZ7m6lmt9XNsR+DGnE+g7hO
JWkOOVle3DyxcqOI8IUkCscQaJLYItikxkANdOZLdRDDGdytHqyF4VMGLLp5B9QFbIyKFsl4INqM
0dUcxAVVdthRKjacPf1jsLZPYRrj85lv4hQCiXr8WPB8lrNenrK5SXdiMB5uU/+ho/yrk+0Hyecv
cIx+F6DUsoyGdahwwdAyaNSj8eTShH+iZGKASdPmmEBVfTGu7QrPl7QMhjx5XjGs7+JZnCKk41VD
BlKjCWL9sOk0rcZFHXu5YHUS0oJ6Bi5eN6CNgkh3f+Q6peXYha+jDZYqaAA66K3vy9RDnKZjXFCM
DOODEVic+FIz7JLb9Iot8KFGitShHWNIPNna4lTakmNWB1MpmR3LMInQWmnsS6qC+SasZb3zWQQp
ajqgLWlt18cu0e2LsA2A4UTMjxkDFCcEd9dg/uguWDP6yIxl96My71okG+aPLELggVD+blVLfY3V
JnnsAxk+4SaIHxhXGNLYel+DLEDiz5TtCTEYUahgb+gp1QeG2hd81jjL69DFD3oc3O6fo2quWx5X
cPqYy4gr8BLJAWrCeVNP8aaSXZo2DyoziE5BIG2BrWSofGTye0d9diZ6wEmCJKpCJvITVtbh0GNI
RmCzg8s9Ao0FBQI5gFnYQD2n/Oh1/7RpueDkju19N6GOS61DW+QGeX1CAfzmHaz4wXxtMRqc6cjQ
PwbfwlEFdVu1kanhQhrXo3dq7yM8vZtogh2dYv6GE5uDj50/nEf2ZqEWUCo5rLtVmiqyCynX56gd
k6tgJWQnTY/CVDueu57M5dCQ/KbjOQESWBuYTmCdexJRMlwI8RL5JEilZO12TwyDCqANYbiLowYp
jWmDi7JGZl7XxLcQJqz3Qge/6pvwJ17w82qHNH5K0EJTpcEC4nEyvlr74FWv4Abc0k3YJkDSu7x+
RD8BYDt0cIqxxOsRa7yCzVYBXwiekZoBYGmFxxkPUIPpcE67oyFGHyMLzADoIk0rmWX+vAp8iBZV
fle8dniSIZPhpEpwxVfznMinoZ23k0qDsepc6u4c+4UcEsfKue4GDFKBfHEGyZh+m/N74twT0IWw
mECjJzjPa3P0VuY3q8/4hSxLv6/XDnoC56aDldrfZ8QRjcENOVljLOtrpHU3V3SV8aeWia98nZOL
bAjE+UsCJmtMfi+FVIgD4qpp2YJjO4D1jfEzG/vkjJ5XCRi2zgrtaP+nnhNEA9k+woAIHQmBQtyH
9ZfTdXtF85RcLXr2V44YNIhQ5lMEAzb9N0oO+S2+eExKoUP/Qu2C9KZuUdcbncMHppbuI2lJfFrd
gO1U1ONrkrn4CyQZhQam7vcNmLwS8i7cFUBMk0qir+4ayCcvV87JzZBNeYHejB4IMgWYKuGAvZBh
XQ9gwcRulAz2uXaerybTAc7bbHYACx2/Tn0Y3Vn8UK4Iah3OE6abpxaT/EOum+kPt2RjcM7LuAr7
cPkl26DHjyBxkQukM5HTQeUDI+5WgGY/SSD6Q+QBt5ZrrZwtbY1Ciaar86FSTdshLkYHQPIXU2Of
wzEDeXWzbwxkCUVkFDt52zY368j8n9gPC96RCWmedjSfU6ixX6ghP7ZbiJOxleqAtsjkL556c7E8
6ffQL2YP3i5zmcV44MEy9QIVodD5vnMixPU0ZcO+tR4rfqQQt1uAoU1g01LLKg4bE/g7OEHnapvl
dHHxKu6WgUcXNvOg6iVTuyZZ9k3YgLIDGJodNL5PaHNiBv2bXrNPk9D+GM0ArqUxv3EDvY8CANSE
fFC6jhj3BrX9rTtoQ8EWgizlA/+0AXNXKApkT0x3DeqNWOIqQuYVfA0OXhDSwPiABtDQ4gHIAQOq
TP80eHKjZphvGoYfJmRxSfaZgmu9Byk6fBJJ3Y/KbVagthcAG8nSu2ViOOj1yn9WmrQPculZxQzq
m0CpuFMu8Op1kwKTE8XNvk8w5nJc9xeE68OBs7lzR+PpqqMJpBNrS/WrV7h88u5LcMbRZyPm7hgQ
7UqnJ8Sz5kl9bFm7c1C57+p1U0CVAvgGlMvgdM/EDXixl3bEzZm3CZ6SsH7s8mZ89tPGYdMAqqF2
/dzT74Q7QEsB/nTu1u6UE5zDTbtMexK10WVIl7AkDnQQShvUrgba/RkGOb8ZmQXN1MqpBO3Lbk2c
ILZFT+8BakynosGGgjNR+PQvyp4t7G3AWZrGCiixJLt3EWY0lJ4uqJgCa3KnIMvbm5mIx3keIRGQ
AcQCOb4ayxqO+l/h9n5ee7+PLf46geHqaoRftRJomd4FrcaqzlR8HrJafDYtSMhQdK9cDUEx4CQI
SoSCpbLS0aA/GKfq1eEz2bF0xe0AfzGC1SAB2ixkNYUMhvagxfzp2omDCp0+ZMbWA7zT812rHRr7
UBlyJEiuvOkSGr+wdpmPCao6wcLFgKbWEZP+nG7Yb6ZoH6p62THbQemRdq7s/Qi1GhfgwyMMs1pt
HyTd6GELXb0Hi5Nhdc7YjjVbXA1N1EKND77Y527d51kAvtjly/XsWwrCBNwQrxHBHLl4KTSImz9j
DX2d63ReGgh/CtnB0+LzTBziegXQFfL2mrMUPVdLHPMDiRM8lHJIKzrnLyn6P5G1B3boXcTTdKvW
7Jsu4XQhjuNQmIcQNwvpnnHm252gwDyXpxAhUI/JNgIqmFR8VRvWFYlg7XkDRnYZCFjzZbBBCaDn
p+9pjyCqpb8412iMtw0yOZ1bHh30meDVU/eSog4XBGcIfgMR4TAktwBqYpQYXnvSblVUE2yCNV59
2iGGjyCZ6jZNpnc8/uzKj9taYWPrj2s/h+9tVtvTJhzoZAbt0rzw8LmZAig52/EB49hYbo70+PxE
cOvSea0I6mcqKNQiLH5dC5oRYlhZL7JAoCX2aj7j228g6ZwS/2G48xAE0RivxTTsmFBqt2QT9rVx
zG8g+m/2C8M0HYDdLmva/RHZmB1sDtBKiLA/xqGFKoKa+UxxDSkwbY6crXLNZVwT8iDJllytaq0P
cVC/1fVCDqtog8sqDPms0UyPOIVlu7TMplcCNu1DEkpx1U5qOozK8od2BS5QWJcGN1JbVyY2tt9L
32wK31vymK9EI2/YeuhrhBwPrPag8Sf7ncUGImJs+3ccBUQjmOUsuqScNeWWgpHSKOo5JRD7jFU/
m+mzVfWKH6HBHtHl+XdrouHczQm9Q04nhPlt8Gb41l0WDVqSJKTf6RqAU8Dscgph3jsA9dtufBOY
ivfDUC5+8W8xF6wSqEwp42SbH/spn56066e9m+LkCpGcpHK4G96lG/ZQvBV2UhbQiSgTCZVFEJoH
AOmAwec4KQzaSm7rNWp3klDCCxDa+LOVmsqlFzgOI3ILAugPB1+3S6y0e/QwQwncX4EIr1y2iSLx
83AaPQKQhAvtk+02vQvsJp+kh2iMcWK+M2BUAN38dNLbmO7YVuNfuQQDgRlCFemavOC3zqcUd+4R
yc7fAipKfJ6LPdBadp8euXjPLmmXPQ6G+jIZK84D5J8InIjzHfWwPWxRu3yipEd/BMmcUbw5c131
Nnwx+K4O+HSTh5qr6TGnmRbFOBm508rrql7niq8BGtiGvj5HFilUZCHbI4ySGzLkkrhiWzfcT9EI
KVQ7QhNPdNbccjT3HpGUhdl7iswJwoX1wadaVc26LZUlOr+eQUq9YlXGhimSuP9GLTIsd/WIPWhE
6+4xN2S5NJHdbrFBP7O43w4IU00RH8yNvvDIPY8eey3RXpc2zj4typzOE/KwoYIBsAzisQUVCVUk
3IYPyND5SBv1ndW8ARQgga8irAGwBR3dT0g8qJ+2NxsO1WGpsKsOOPCxYyCtL/wirI4PvUqbq2TM
R1jbQBnWBeE81qWcyTohBh7/uetUcNxS3h6zmLKbQAwf6H6CBtQjo+5Ic6kuvdygi8rgdGTj3IBZ
Hgfwr+l93FJ5F9UKDBeT0/02+/VJMoTUjWDrYLkDYy761h3aJvjo1qwpocRKj+kI6qT9zY48IDWR
n7ssFRVI0biKOQ4HhI5afQP98vMWpOowJWN3NSA3s7SDh5Hbp+8ppCtn2dv4Lc0gR2mEFft8rV9o
t35JhPdVbd8nOwgiYAZUeKSmOq4fVJsdw/TGeQguqBw/AtrLG51Nw0M6UVyU2VRBvBJ5GcA3KDwy
6qF65+AuCtoFt74bJZD8+Ou3VbbE7f7TZHS/pAeu78N4Xm7IouYbCneiN5TvagZ1YsZFfh1229cc
RUMVjRZg79xkuLvMgNsWuF3XM6w4Qx9n37lGulyxMKip0CBOd1sczvtVakS2AafYLSlEoHMONR6c
Vm92Vl2J6R+hO2HNggqiX/pIcQTekrkVdxoKiPdGKv9DNjU8kRBCDLaY6AHCjhYHkRmAtwesCLht
XtNgjqGob3qP8TjYKojuodIMUBZogvEU5NgAd0NKuvsFPcjQ6wGvAe1XM/2VE/hjIdcZdyNEWMcI
FCx02hJh2SrhkAd3UQkdLK4Pp5LDBm8qKK5gvBOA5q7WnMjjpmo8ziKaL8gFx0iJQoJ6dv256xxZ
QXXVoN05d48GwrsDxF64sVxX73KoEp90qLoKU/12HOuGlxGw9ouQIS8hmwDiY7HgUPApxT9DausA
sATP2xwQbfyVLTWANhYFgBFbH+S3bsUg7niTH1DHZf5ocKxYxz2ETsSiRNXK4UXTREF/OP2WApow
b6qUanKAiyDMziJrQd912C2u221GAQQMlxJqG5reS7bgrkTGw4Jt4mcGjH9jkkY2Fac2+2FDBoma
gW6nBiN6qHtPb0I4cTBPyeHR9YQg/z4HKrk021cOZepJBbATji3gQ5vCjlM3tnm2EE4BkLLuvEwj
hBB1ruieTAjYilAOhG8ECuBgy6frGcpVQPEN5Aa8Yw8s7CEpCSwpmhVqPkwq4WEk+g3gozgAPcUf
iiozZE/YP8gU6b/ycF1usIPXzz1wrUOuvTop3664zySWkhEP6CTpdsRGRMoo7qdTbgZZGSxGL156
1DfMFv2mLEKYpqD8RFU7n+zkYAZgDbQcK0ntIWt7fjPUQ/5pLVC9ic71jvXrdBQtphll1YryCjAc
J+8sOcKyYTG8UswzOVY0sUFDubYoEQQ8nOn3KU38bsVZWNBGrhcmYVTERETFMcX4gMIEsJtxJKE0
EunydyHBKstkVuoNcHX/sKJIvFQyqM8a8Uc7FoPr9RGXj8tg3GU1EFMiVBSemR47SbzYHBxYRx9Y
JB5FqOtDODTg4/roHUIa05QtLsMsnuojFLPqMLg6ulpGBgVXwuOmUJwmjzHP9GWDYg7P/tSWGu8R
sJ00x6sORkvUFEh+sNLCIUL4FS95c1MnEJ9iSe5flhyJAwVxdAN+k81il5vY3RJd8w+OXy+bzGIr
bnB5qrFGjMcmzSnqs2Y3IyJ4N+bovUeeJi+7FKgGRzIbEq1w5gKvf0whba+QCQoekUv9NaMyA/tA
444cwu0yCjZztpGHe1269mrIs3kvfb7+sLTGu5DjBj3g+hlLhasc5KpDm0YwW3hS5sbzHew4OJdn
2QGq4dvrnMH6Dnz424fG7GwMZWUY802UyG1HZzjVH4Jo0JYQGO0g3EElAkQpDh4R9G8AJ4XFg+n1
j0v9WPAW9KdhVlSNk+Kg8QbehI2H28iEyxso426nWjhCPZbVq3DL6KkbswZKgnr4aNvu3UYhgE6B
MyRhMHXUansPAuVhjUlSaMPnoByh531o4WCAhb7Dq7ylLG2hHkFZDeUGr0Oi/10b/P9Vo/akevzz
n31o/61R7fBX/XaOzf/5Rf8DS9Ng2PzfvUz/V2Xaf/1w8QlZ7PL534rW8Hv+VZjGkn+g+iRLE1T0
RZgQEpjs/lWYRsN/pOi4A42YZ8iMjn9by/5dmBZn/4AWjIJNyVBP9NsJ8++6NJL/I2a/JWtZhJ6z
f/7SfzRG/avR7v9dlxal/0yw+T8GRpqjbY+lWZhHLI4IumT/w+VpRh7OaRDUUKxivQni7O8mAECH
MB8kUlC8bO4EOkOcamwuJ+Ch7y24z30GX36IUIod2lnVtaLQFBRzTVNoNyJgSpj/WoZwuRBjuAEi
d2eQRQZnkJVMAmnFHXnXNulsd0DTUw2n3wRmDhLVZm0V+U7nMZnARE7r2a/Qgb6OOVH8dWyW/s0u
zF4vCftiUE/fdwMcMgUqNjqI+USP04CG7Y4bsPfoBwHNuwCnDgOe3QO1RwQ81udwGK9xiuQIxHdQ
pRbAsNxyAeSR+SOyGkoDr1sVZ6M5jVkKnGPqopMViylTja7RJZB3zEMmldazLUKpb/oA33qg47Oo
zcc2UVWZPsFLj7yl6ZTY/jKng/wlSEAddStCLLF10wMiw0HXRsNOzPE5EqZBvlao573VCzC7PKyh
1oKUOupBFabqZUYE/gD32jxHqox4AwWsxVoPH2TcI9RP/gIVsLlNPaS+mnf0tl+yDItI9IN5CRkZ
s3vkur+ZEOcMWAjhzn2RhmyCtimBpHJpcPFyWIOop210BaUs/r9bKMQtaQksGEkn8CJvNklLjc3c
7ZEHlkcIMV5wy/dUWkQbz+lLAGgRkkLOPeqkf9lh+PvB8RCX7ZVJN/eyATF9xLQAeFW4F5zF0CtS
A8wyGsNmb5CTfE5/Y6rCZoSOyaPsbbxTAwIhtkiDjSSw1vGJ7iM7Y7fFWZ9G8AOkEIhSkrcoku8M
gO/cgXzrorwA3hfdDgyej11LkJBWjHhkAHMtqbjjGHxDKPli565GqHKeUXKMMgDYUW9Qv3esl+YE
XNaLPePQrZYKs3W9E5PvkOsNGPnXXRgDVszcdV1DP7UAYSpEotx43/UwTJ5GgQCZKoszN6HOyIHU
TRsEgEJDCTVqByY0aTo4OakHgkxmJg9zwLHWuvojR6lzKRGMUVrsmrTy6brDa92UaxL6x7VL+wnK
fAedXmeeotqz28ZYeI9waKg/60jlfkaBbbFEqCeKoZc0NVZ3yMLPznNTLWMW7odkBW8utw9p+58h
locxUic+Lhfvm6pv8y/axuu+HZHNX0/5r6yofkkcemI3CNX24QhItADz0c54j+Qoq4YCQoPIdA2Q
comXaY9neltPpm3QC+x/a4FTtFOLdhgeE4/kngJWHHPtV6g+C4Gjpz0pq9c7FsbQEIDXBcQXw3IL
gwf/LWnlEN6vvplPAQmRPT0x9shteKFkJENRj8F2wsx7rpF6dVbxMGsY4375b2EoUsoktWm8x32I
gXuOdbf3Ss0H9IhAhCsZIMjD2vjpM9TBAiFrkv+KJmYYH3aJXFNIu0x7H5oOXMOMyfiaIzeHFHO4
DXege4wqRmCJwWFhafRlOYIQ9mxya190TLEUkomthJ0y28Olzn98s1Gcc1jR+x4Rkt619D7YuIgL
HXQ/uUuaty43pgZ1IyxWDqA1SIKBkwJtci108oOQD6CEP/O1zU8Q+eFN76AT0y0o4ADq+Ke2E8ju
AIl+CGeCrVpyNJxHGWQVcArCZAw/43SFBqI8POp8/Eh8MJ/yDbgsG4EGglHji0NuSdcclhGNKEUy
6djtkb6b4+hbJqReQvuPD3wKys65z6UDBYK1ku/xweIxk5hV1K/szK/KngPAHNM+aCMsXI5y1OCl
XQT5j2E90PpkfGvY7CIow+YDLEJT5bic/hdzZ7Ict5Jl2195lnOUweFwBzCoSfQRZJAUG0nUBCaq
Qd/3+PpauHlfPSnEIq0yJ8+yGWTqCgHA4c05e6990IX7KN2mI81aPRraR9wcNGwMPSSHT4FtoVtX
KLXYjem4cnOAJe7e8eRn5tf61NDrvfaQHqEkS5oDydhnJ9MKg0aKU4r2U2mOGOTqNvDdTVbF7a4e
9VTRWkAbqRVb89mprwxjuFVeSHncpcPRrCfbQt6VWcT8Hsoo0h8SIytPKFbzZ3o04dNMu4OGmGU9
S6/6QEULBU9YDisUhHTCO3fV0za2bNw+ibA/QBWheDKH1dn31I94Sr6jeFHYBdGMUyPwzZs0jvGr
ewGeYKbvYkZFl9WdoqGAXD527XuWKPcUYSPeIEsdz5VZZo95ZpHJZLsZsnOzui4FHE60P/RjZx97
wCrurPkreQubniwMfF8INXGnL/4cltwoa04D+fErK6qmrRYUXeukJ9KgrinCGHaAkpSgTBzdPgVJ
YJn1ihMwxDp5Nsfy3m/F3O7oHeTMsJH2/U8VOZ205eKMlmCuvZ1v5Pt05ojAGYXwwyhKypURie7L
jJH2sY1c4xi1GGDnyiqQ9xmyQ35cRzXGsM4jzEDX0HSdiJJ0Gs7Mmh5d0+KDgex3FZsykWs/qBrE
FyxjX6eWTPo1Te+w3tuRMz1YMcY9tGY6a1a04L/1Dh/uzq48hQgfhunHuXOjk0TCtJ1UzE6jFxIC
VBvdAIlhYZkbn+B34EyW45nXYxTEW1Rb16O7aPNolSKnjRWlGe007XPiqFAgN7CEu2tg2N3piZ7L
1k/N9ExEjG6vTNHgyW3G8tqrrP6ZKJ3auh4b6wZ3HoSltKDhCqkiTvNveWxuIvyHbOvDpKIYl6PZ
mKMEf6cW3jW64wxpOltE8AGQZ1c6i/Hwx058shrpPcpuHNXaDdCVaSvNd5QBEH71Y3RdhfI+wsvd
LbjWsNoGTebdheDIAvobbFdXfjqkL4jYErzCWsTWKprLGhaT3fgl6Cs/LLDzZ9xHYtl1gvVVyHJP
Egq56y0srnYtTFzrj0E7OT/SvP/gx2abrS3ZOhNlPnZWG95ga1G8m8rio106ZbCOx6bAbERrhSLL
YJ5LpFgZjiUOoTehdE2kHByQO45S7dL96wyQCwNRUPoQ1xFnOBPh8oAhSDfVvreN4WeM8X4JkDQ+
RlmBb52hdED0a+00G5QRUUPey12DVukWJwQGHQkfZIyD6wn7zqmJS5QhRf+pDsN6VwqYXBOTadjh
4qz8DS0ZewVbAJzaSB58GpdYPG0dd7yqovw0Jia5HJM2R7GxbfOuEf51XljTriyUf+UTyLszfNfA
z+N2ybify84wN0GY0UYdM4w5oU9uwKYfFeKLCgPMUbtFdALqaGEF8atD21nDjqYrzc8o/ZFSMljF
0DZvIowKZx8wySIYCCjDGnlpcZ7M+xdKGvVWYqM/mxkHPk1/N3bK+EM44uDnQ5iCky3tK5UIa89b
ZtMuM/s8SRXuvc54qClToadzouYUGYhi47h+sgJNX3FOwm8zdjUzybC+jU3z0RnyEa5J7MoXlNHD
oXML8ZMXWx5oWui9NwCvMxsstFEe4Q8kIOMTRYZxmxjS+1JVgg5vOOIICHrKLk/M3G53akPfOiGj
GLZFNrhPIes0/RPE1XpDK3F4oS4UPUk/zVCb0G7H+NXufTpWwSoopXH0Cpl+DTmor1sTgxXSSFF+
mwsMbFto6T+VZBezzePqlBgdPYEpqOm6zKOiOULSEjNlXAV63nhDnH6exz77jlK8n079HNspZZJu
9o6uUWL689Exbcq5Q1FDZzh5xB7eexDkMCTvXSuj4Dyg/acAkI46OLvWrNQ5VHYXcMzPI3mo4yDf
9p4ch/WUVzYSkDoAFh9PTFfoJzCr+2AI2g1/rpcPI3W49mjXXky0bFkRHjME3iBJg0ip3IODoJmw
t5aCUpvRccwN1mcafGhyLXfUL3FPZSoNp8DehQM7vmEb8I3lE1WJqJ4fUGmr8kudOuyv7ao+MhMM
GZSOChkCogQhDl0UTMl1M0dUSIlRXZsd7gKnVkn1ITWj8XvihOTj0OxkG4pdRj22VP/ZWHaOoh5b
UcbZTON0RoFoN4+sIxkZpmZQ+0TNpg8istLi1FLm7nfaGkXLRaYIw6Bft833KjS9Dkpheeuh33Rk
mD2Z9dRgKxCUnSEbuJ8UqZ3RKa7TamCdaOrb0qEk72Pnf8nyAlt3DzriubdT2Hzh0Adql4Dog4fb
sKHKCCmqSTpbTzL0viKUpn7LhvjDOAOXYCPXttsmYErZ9J0K0Ovlydhg5/axBIee0QNPA+RDr6co
I2Nnsngh7DB592AkkmDts6qGq6hN4uBQzD62BQv7G9UpmOnDKicXcR0YQ2LvWk6NsBb7prK3SVql
2BPK1v7oG5mmB5FOTbKFH5NNK6Wp5GYJNMVdGIxRdx2FATq4vg0QslHy5EvNsuxn7UN/2eHIEU/s
YAiwbex+2SbRWMn7Pr+hpVO8jNPioRCI2T5pY0g5Z/UhWk3TToq7hCZNuo9iP2cXJ4tdLkzZ73yM
7PFZcVJDfdTGgoWfVAXzs+chqF6VojTOYK/1gUKaf1ObBp0sTIvFUx6Qo7ibghbtmS/al1oLk4qV
9H82edXvEoFQ1fFCM2e0jOxm07qUt6k5QG8cRVUE/LdThisdBvGNOcpquAfVgEZUKEq5dGHMfuMX
Zutu24h09XPnTRGZL6zSMcrzZknz7VxORzgic4pq6BSqrfJb29+BI+k+jWVZ3yM5wj3Qw2Y+yJ5J
4HPhkdd8wnY2NOzrXcw9oYUEYR0r6+wYs32PseKUBmayFyW7GoxUo0U+Z9nTJ/SnrtmHil3BaprS
BIcCnMmVmCWIKhQz0ad4bjHRe31EMFAjTJNNbzhRnU/nILiGi8QhaKhHPPfsqYU7beY6Ch/cdKJf
OFaW5sSHzKFYVWLQw9HoTWc8UDkp2/NiTy/uUNTTFjC82KpPHaetb0Feo9xLQhNDnBWxlDVD2T4j
WyFJtO0MfTXGBE7FjFa26sC2PmBCa1ilYAqzEk50+zhcda4ZkXAuCRWJI/sGhbU+UonBW5AmZCkT
OLlKDZ1/dmQXXLMFcY8e55WHWsjwSxqQFtK6KX17ySGdtVT6MQycsK9Q7hctdAAoDcMmsTLrui/h
negMsbi28uZketN8G9m8h3CMbtrQHDaeUfPKmQ42KAen8MaRiJWAcRpiekjL1P4ZyjGWV0nV0wXz
YswTVItBYhDSROerY5jXm1wHOr/DaTd7ZDkUWrXwdpwx914MOWRI3tjoJ7hUsvIaH6nWt05pqOww
RIBlOhxG3cHGt2rKwd9QxXoAUPRA9+FT7KnvRuebn4bU4ZsU1eNYkJ9oGgRTKP4qMwWzGBzQlXLj
fjzdduz3HvAnD3Tk1dkvs4PC7oHPMfjYgmIHBHoikvmFTetXI64+AE+8ry3xg8jua6ujv0QMxLZo
xq9WaEQb22mRIM73Xky0etukX6ssnzamoz7RrUFsrYq72i0gRWXPqrYfIhPRRWqr6wL9BSU1yW4m
LG6zsbmlcgNAkUFWi/mrKornIoSF5TqR2mVl2axGpmo6qupbpRPreyoWXRbwIQ4bwdfRwieYJ/jL
Sko0HnWUFC2f6tB/tKTkUjSylgHTTquEIzV4ABymmVxE09EjBiDEqQvRhtH+Y5CMEtFj04uLj3XD
iUg182rSJdhaE3NJEKEoPxol55yDGZsFCmm3QGMJG6GcK6LVJlhKK0fXdvCUoO7cAhS7ZoEmXaZm
jZMTkth5vFWVB/VS31PUORciPw45eLKYukdKEgT+qoUrU2z8mbZ6Rf7iYPRy41vxDmfPFW3FGzT9
Gz+J8fVr3E0JZB6dhteDNlC/lzFeYKe4NQkDXbe6fU5HOUP+iLpdUkXe0Ypxr3ljecuGq1kb1ARC
hUg4o2m3Ndv2yZucu1p4xS0oiWtU348m8xO+T2+snqpW/bTQql0LmkynoeeYS9GmukKGNd8IPd6w
17JWheMc3BoxrUKwhUr9R5DTNoj8+avU4lnoJMSEkBzpL0U4t4K7fiz2w2jd4FK072WqB44fUw3N
qPNOOaP52BRGfrBz1iZa/ybCOhcqMMlkV1ZTRUc7nuhaGbuy5Aey+iNS1qeQ7eran40BQ52zH9P0
phZqPOoQmbNqHLLqEp/Bh1ulMFQj8R7wzn3OqHPWv/joaEAYcRCEkmEChJpRviCzXBEU3h4dO78V
RvwACZ0yUl9Ot/Ap6XTb7hGe6sdOzl+iojtlKAr2MpluqSbA0CowCLN7N+eS5m8fg17JOfKVQh2A
zItrZMikUGcK/lWD/TiI+vkWjVp5wF+wj4oMBlU1MJyYvdfEhDcPXKbcknCpdsuB+uDU4muVsvul
8TmskrLEamBkaBga3ClNbWFaG7pbl4oaRuDksdbZvYr9584NS7jP2U92GxQGTP9HShkm8cyzztiZ
+lHU8lwR+sVowRsUA6citHN2I2lYezD8umY7OFOAal+qzwhDxh0VkNs2dL9Iv7oqhPpSOP2wdYTr
Lfuibp16wYBSE0CWkdXrIJpJW20YsDTCA520X7yQtrONWrZKsaNhNF6FU9J6+IWcgXNkrKHERJW9
eL27IFUH6vwUSlGCB/k3mVuo/WtPDGCfkyWjXswP9DTNVVWG1oc6dOWjnuGTQYshnb40P3kcs7ah
QqOHnsDYBJNBIjw4keEwpGnzaUT4TXMYdCQSD2eHuGW6b/wQOEwJlsdf/MF4UgVektp56TIKGnlH
Yb1kWxTGJStNP1YPsS+yXW3DuMIxhl+ERmGQV2LnxBBf2pLiW0xzOykeXYxm0pGPAfv8VdVVzlVf
41CMp+6QsiG1bAvilT7ncqzXJp/VJoyifqU8XLE6JkOBw8MjiiGgRV6IFiayxFXFJuWwcDGoSF7x
4WpMknyzcq4+1eZMWE9D+zprA0gNdCQ3fQkXUkTzQWbt2ZFUJ7Ikuu1i82mqNJ3KstzYlM+ukrCs
fhgzuwCAAjMm/GzYuLV9HeWNQqo/0gntjoMzniAl+A9B2U3XQRALHEiJPAJp5Lghk+YzMBpKhjPm
CAkdC7XMWaZDu61RHlxHfaufoyr9ZrtIvBGU45J22ydsUeEjrSBzE8JG3g1ufRrjsd5DfH6snSxf
Y9Q61VQ4ywj3rSuz/JOF+3w1dsVLYAQvZZNvBp8TfabGduOlw8+Ej6RIaLGtjLTIdhHqKF7sNuE4
KalvcCTlb4VJxafUNXh5wdithsHBaWLW3+PB+OIQC5vWYq+YR46RnX7ngMMCj6LAQpPYuuHnEUWh
EtNTkMEIo1r+pO1SP2Nzl5B3Un682wRQJ/vk7JrOy+wOauni7sPRwbmff+p4oK7A5ss/jgJwKo92
oo9j4p97f/5hmXiwaMNj6B0iCRTQGrvgSEMsW2O9pJVE0dzeIaYBtzNO0UYVeRFs6K75p45p6qM0
u89xq9qtW7kfHT9+5nTyU87dbQKZZVdZ7Q37wgm1lqKi08m1oDiyydHPr/k7HyDOcuDxeXV1PX+1
bSagLq6cu8qBL1LYZ0ReUOCFsK2vKSJKvfJNaCC7wG17+vtVwKavR2OyyqAgbOya82006paJJSm8
pd7m3A4hhMbS5bRgYQ269hzpbsfW2FOBcRAveMVnGBj6jLdq/K5Q+3wVhsIK0wyNh5t7cvmqEX5D
CgsMg4aj8qFuZKZ3w44rl/gcfN86+nY9Ztty4BGsfSx+H8cqoIaBdr6YguHUBzlasRnoxpMrTUQG
QzoI7ICBoaNuPaall7HwpX1x21NVwNioFGwJd2UXRRvjp8UGsu1EjTiUk9QQ3gPwUpASW9o1MCLc
U83U8TOhhH82uyH+YekWlVs7iGh8Uknam8wITn5wK9mcknoeYOuIYVTJmbtzwtuwAkZ1SqnQ7jJq
W8EqTFq5p2o2MQoJjCiDSAGbc79geTon9kipVYPpK9Hje6UFnic28UyqYmeBmN0NkUnVvUeRdWO4
6pz5ufENK5N/J7CfI5JrNrU1AQUbfErNLcvabJIy3vg7ERjfmW5u8lnCzWxxrbuBs5SkMcWCfMh9
H0f/lEIcjfvW+q4s6Il8OvaGfM7ic8XJhjbQcFv5MSynIijcRb+8LyWpCcOGEdaWO2xNgaJlUiuD
+tLPUJuzEV+3HJ0tzWFTFgN7CgkQIfZTB3V5PzfsBnJIkj0ft2WuFX7rXUdZNNiVdu9/LuckeYmN
3IaB1qtRrMK80FskV2sXi9lfzfv/lXrhHH2ri6b42V5qE34TMNyWP/KHtv7xoz1/LS//5P+HKoaF
eP8/yxhWFArnH4gWcsw90/H7f/5j+fP/lDAYrrPIEaSLrgrZvAmt8P9qGAzX+w8LCYH2KGsjYHX4
f/7WMIhFw2BjaRKWBPwglP5vFYNQaCIcCRiGpGnH89x//C9EDFzhFwSzUrbHX2B6lgUkjyK8c5HX
0QGLFlqazR5c7NEN3Q2VjRNol3dY1b/z2v++jNCmp1xbKVdcULwJdPU8CyPWvjOMq4KMCFSTvvy+
GGRSO3knSeAvIv3/k2X8fTUFGZVLkTTpXVwt4ZZQ08+0KmvnJhDgDSKYNHgu6rWTZd4ayemWOnMF
/lCgrYTU3BtfhJ89EDp7LufwONb3Nu7QnR80L6bnPbaN8Q65/yJk8O/fiHKF9jMPXziMl1/h8rga
fGv0xmbveyOsCKHWspQu5wE66XFqPCyHXL75gwqM+zLhaDdTpaTBO97ZMfUkazwmRtisqChZbBPY
oxtj9s5Luwhm/OdvZIwhszHBM7nqAjcdwrjDi1E1e4m1d+VXEwrSetfHYcwCaJ0Mu/hsj3iS2AWu
53g8B7SR2MJzFJHZoSYGYW0a3XNYV18wAjzMQX4oOISuHNO3tr98bnf/fLf/h33lXREx0f7nP34H
Yv/9S+UygvnSHFNfCHEM5UiH43CzDyw725fZ1GwjUGd4KOkdFp6DsgwOd1KzewU++s9Zj/nqdSHQ
8qouh5unQdhph0Rb6zKM10QpqBO/bPYpsMlc+3xHxvPb93f5mSrTFKa1jGfN8ZFW+u+jBUlhZIcy
bvYZelR0KIdIUSMr3stnEws6/tdb+es6kpaqyZfjmu7FqNTUkQk8CJs91gROtG55bhL0k7QA8o3K
nHSfuNAYIzKPNnOEcAJ73/3bd/pXVO/lTxCuYzL9mdrmX7/fqspyh1Bxo4Zc4yXXSRQPKHPK/sUd
pmnXQkEwTvTap0+0HdDxGL54JkLBXjVp516bKsGepIFg/ehLDPhbzynctUIycJwnIMZC8VftNJLo
L2PN4l55N2XlZFRfHW8vkv7IwamE7SgQJ2FMwlQrFgDKbVca3V4GUBGHwLnt2WYifPCf2PpAS6bv
5ZmWBDKkrg2z7rdTYqidL8bg0W5Ne40unvMWEQYr2y9u3dJy0Edw5lJJDO0XTx1VF+oaCejmhcXc
TqagO0exTlNCD9vE+GQMRrIz6Wtv6Vq/2MRpcgIm5dCHlagJl8apytm+9a45FL3zYcnfGf2MOEae
spm4bQcRD+vF76+joGSS9llT79PKD7cW4WgcI6G+MjUghVXrfIju2xACJvZF7O5lGXZ7B+bKMayk
+aOL1MduEaoOnfRWAMTstQ3rZt9kxbQyAxfzVB+cm16BHQ6YkLll4xPEbzDPNG9WdSWQty5tlSjG
r0vjeYO5YSZC1/359rB77QNTjsLkY3PHlrzIVJgCc1TspDinWI3xlAZRew7m5rHq0h9vX+j3xI+/
nydLN+U4/mPLizl1oEhQw7fAzGSmNA4qjK8YBlLEFZ3JrJV2HA77Jn2OGQfvpHO8do8aDSWkf5cz
tntxj6YscMO0Zb1voiL5UTXuOdSjePZn+DZv3+Tlcs8jtC0cp0gzma3+uJI/N6RSmj59wNy5U91i
3EntBzqXe3u27wApfH/7eq88VG2ZkkYs7CHQfMud/5LUIozez/Gy13uzjextI52T4MgOahFrainO
dgJ9C8vt2xd95XFyUcc0KexYy9v8/aIGXo90jLCLZwH9b0/H1+i8JkpqlB7fvtJr07K2LF6cYyph
8ZX8fim8IS5186reW075g77hV+kMKPRVt8Z2F2zUMEJ/bn9SRs3XTZZ8e/vyr94o0lt2Ug4ywcsh
qyusk7XHuAHZvMrouuqw3TXQ3N6+zCuDRlu27Zrsku1/Sn1/fYkeLuQWNitg+JkmvzXnH6M63RQT
4bL4Qx5LkXvrt6/4Vy7NxVqjLSiB0DWV64BN+/25CoFCYKyNam+1nvqkA5QqZXMMI8qEekrvp2nE
uATh/Yjuwdq6Vh0/46TdDq0udkoP8zGcSn3zzo96ZQ3WnPI4KSjL+XP3qrHluDT3eNk+0VFOB+nJ
nb6W3rca9+oK/ayxtc3uTnnWwl1Ajf/29V99DZ6WtqVMAfrL+v2Z4CmL0Qp41R5Y133rDdhWpmtL
5zeTFbzEKXXQt6+3jN3LdyAd12XHwZykLz+jSRtEtylVIXPyTlZVfKri/p33/NotUZNn8eKoZYnL
DVqAuAT91VDtYdvbO3uRL+L4gBwqps+BGVx1xjsX/OMEwgQIGfi/r+hcTLVE3+VjnU9cETfGNvaN
/rbEHLShfPoVZYCF2tjJ472NyW7jDM0BKc11pxPANNZNqkvaa2rc+07ztc+scwCHgz8vx0PsRD/e
fvqvfdu2kKzsiNM4BF5snKdG5Gbed9U+MeKPKCvOg6xuVBx++PcuczGokq4LNRCZao/EyNwYbYJD
iRhC8C3hO7PIsj28HE6/3pD8ffgWae1F6N6rPXyxb5Hst1lv3Kad/ojp8723/NqX+tc65yjleeKv
afuXZWdwTCu0U0RTsSyQLtrXCeoDBIDipqGsZLrp0UjSgxnZxd5Rwf3bj/S170azvtJntJXk37/f
6DBGSL1Khhj6RXOba7fHuTOWn/+9q1ysPEUbjVbIzmw/kTtCrWA7Bek7iWSvrm6u7XETzPxKXMZB
5bqzxhkh256atNgbORkV83Sfs8M8jg7zkB/Fa5MezyHOU2z4wn58+x7FK3tcii/MMqaQFnvAiyMH
1l9/tMaMR1mKL0WVfjJChCY6oa8WZE9jlTzbZfSzXSrlLer+VQZK8u2f4L3yHXJs9UAoaH6G1hcT
RhHxppMyL/cF1N39XKc/olnc9/noLJVAys8hkHHlpB+AQ8pTtphu297ahpHtAJfXAl20l3xoJj/c
iyo/kTIZr4umT3ej5xJwpMdNNeK1SoFv1mhs13UxI9Lsg13bGw9NHTZXIsBjgARglY/qahy9ZN+2
TQHIgVAtZ+FUQjkyNy3GsbTK589dFHG8CiJMCjRrVxlvTBvztNEGjYnIIgjFKcE3TTJ5ACuWbnRh
35W1c6TyGZ5CpMYb5djgCAa6uYt8Hh5OuoJQtO3a4HHsU1CDiTyN9XgduJHcJyFtBfxzMYwJWqSZ
kUAs4JhvrzANb+MwSne9UT1oQMg7XILkK8+SpqRUOIQjjCLJkD+Lmb4txIqrKquHfTNDN2pc97ov
4D1PJqoMOuC0PwUiAqjhgjq0S9+5zn9mynmJmuRG5tMxMuIFVe7hvixqddUJkjcKVGBvj4dXNrSu
KRkJHp8EBY2L+XL0SFtrKpShdTeeYSc8e+N8Lwj+ckL/wazg3Cue/TtT5yvLJApT4QrHEiYL8sW3
vrDEvMyckKMOQFOB21JmD8IPmPfuAi++55/6Fy7IgculFm+p5azw+xQGkwJ4KD2uPaotWNepG6w7
KI2+WMKOUK+QJfbOc/2jpMXC7FquJSmqsrdCYfL7Je06TKek0QWbTFwxxN0RLOCq+KHAk7jq8+hr
B/l+r3vShEoPVViW/SiL9pqflp8DqyTLBsfLUaAC2iDHm25Vm+cvtmGh5BEaFZubRsM7T+m16cmV
ZDJIpkbB/HAxGCY3SyYPA+e+KbNr8GonEA7tac7CW1eWhK0hp175MfYTZNE/e8N9sOuhe2eCemV+
cpXJDsHhCGIKsYydX5Y6Gwk9DnOnYLWBnJS2FVtPgNSz475zt8sgu1i/QfcvkzDtTioOFxOhpP+K
nxyxhJVkX3SMMEapd3bYl8XCZQwwy3LYcEltsC53uFQryO0mk36fDNbHZqgbwCH5x7QI8WVjoll2
PzqQHyCTvRfd99pnrZd1zlRK0ka7KKbkCQoiOZoI1dHoopn7gTPqUTXZ3RSSMlqoCXxb/04M4TKi
/3igikG8HCeoGV28ucSFeGa2grtNVL2G4PFQqYxeP5mUtj+8c7HXHi2NBOrBS7fjj+oGEC6SoGAH
7VOl74y4S9YQtNaJ1FcISK8M23mQlX4g3uyddNDXHizdC8xZWjhsiC5GjRpQWBm2KPe9WFHp3ZYW
OqaU3KVNiVlXTRbdvyT59PYkvZhPLx8tRUrw7a5rUSIzl4/ml48i6ZsMf2LIVZG7HW3g3wKfMouH
egFdCGINThCk/ewlIrOU8hLS/eQKXSZC4gZCceJ4FUHBabYLhmmGsSqVi1pOqkXDi1kv/mbbJbVA
o9miaAXtp8kfF0394CTqxUvaZwe5J4pp8SQTUEid8G5mJzGwwyEZc4vwawlwHjcY3USy1a6o02CN
shP80h7qpLpBd+I4tUXD1jPgvVYPbz8ea5mXLkbecpCnqcSpznLsi3lLwY8CF+wX+7Eh18x0DPRG
ywGsRAtTz4U62VPn7ErfPE3LliQE/vUlneCrNen8YIb2piX/aOsU2VHNsAKEg11+MCoCjCL7Wbsx
ZJAg8naFxo349k9/ZSX0OPm6rqTsIWlZ/f5iyTSKwqQuWSVgoUOHSudVB9V4Q6QzUlIy4VZd5brv
fDuvHBoFfRZ6Qp7W2mM/+vtV03RUVj0vSJQBShwWFGeNFivclKzLlEBKE989Bh1PGf6uTCOxtgUn
CxQ25Kn48gk39Ms4tB+7HtfNYM4f4lLbp7FKUVQVnvHOSvrKqrRsEiQCL5ornrj85ErMa0C57Hxv
ehRq2/hR5j7KhoVAVJnBuPzP/EzSFkRaLuGC6EQGaxDvrEt/TjjoKtireDw0WlWXM+oYVyV5uEO+
N6bkKp3MG9MM1wkA6DYUAApBXALdV/AS3hkhfx5aJKuI6dgUOQGiMVZ+f1nYqyPl9xAE0w6egyG8
fRniSiZbYG0GL7UfPjBKV6PqINO+c89/rMUXl75YRaomEmFmYndCqnVI/PE4FfQPyv6dN/zOZS5L
4m5vpaGDpGYPBvAMWZviarO3ivfqTX9MosvdoI3BSM8rlHr5/3+ZRAMz0+DceJDDaNdHn+yMq1TY
2fbtL/r192W55tIyh1ZoXWz8rNntNOzTgj5FsrNa+yHU9o2Owpfe8+5AtIToNoKrqq4OVuf+Sxdn
wbccR7DvlMuj/uUey7RvOYEEXLw0TnknP3R+/B3JH1L28mvVVscgDtFj1I/5VBzfufE/DrfL8/3l
2hc3HhtGBDaUaweIY5WXwlxZOrWcNIm2xLjwWGGeHV3jcWww1gn1zofyx1S6XJ6gVvqWVFjpevx+
60HujLh1vXzfuy+AYyBXBVdDdWul8cEhs/3tm13u5bcV5+JiFzWR2UCtlJBviu60Xvc4uXXfbQYF
rgw74r93qYthi4+hgtxDiGCD86yAnRAw+4n+3qIo/69cSQmPZUHYWl/MNNLuykoLPpCudextqTUG
MxMcoHLm6cbSqv9X7mxpVPFFWh55Gb+/sYyOpKKnne9hCpHJSyTZqgYoDjAtszbdKNN3RuirL+2X
612MEIf8po48n3wfBeWdI4ZzU1fHym3XpvVe0vvrl6K9IBU74j/6KFjBLJHiv9kDhsaY69o3XlNg
zsgGtofvNdP/2JMug5G+AsVrk0Pu5XsDsQXV3Vvua0L2rElniGp9Q1DJtqnmY5yiRzDk09tjBYXQ
n58ApTSXjQRbF5gpF59704KrLshj3WvL+BJFpn9vx5nesYStcZ9sm8EMP5DXNQAgm75NUEG2PYUx
PCLQeavRfEiM6qdbIDWJXKvfO25cH1vspDjRyofEtPTOmevDZDVXVSHP8Wh9mPKyWMWRHo+9CHu0
dQrAWo9vrOvJyWFTaqx9q3yiitPgDw08+MjzuAvqnIyfLMcfIikOr3WbFJDEfF4M3V0PYbxMADv0
mfuz6LF21Cm6yAKwZJ8bdz0Gy6uEK20KPXtrbzBPopPuZu7llT9AG+wbj9jD3AAe6yWHvsaYmTvc
fZLN38s2sW8q3/4cUAXajDQpK1Xjqcpa6FQklMs4Ta8bIb4oEpweMLfLdeEt4mH4UMRGEMIwT75z
0GWB61ul1XHogTwaBihmcmmuunk8AEFJV15msL9OuwqNpe3uu9zxb207Q0PrAexKUDOvbcU2X4sW
/yoeC/Kxn8umexwMn3SLnCgbEFKJKCGV6MlSuxpbGA1yy3kOF2klVMHmOnNkS1kMTMmUICEMk5mE
W19Bh4/i+kR3110D0zUInTXJuVpKbEOYJMia8WlraypvzJq9Ugc2cAKOv8USSdxGQKi5q4JibWb2
sTbJarV1a+LfAKhO6s9BZemACFj021yKBzkFX/1swOc5PERCDqdIYD7uiR/Dm5R8y+20vAGY/MK5
cOa2PfJpgK979tzupSTNYTCLw0AzfGujYGLSTgBY0MA+QBFOVlYsDn3pApuT3oKEkNsAy/iGPqc8
YIu6pSzGuxv8PtyTwIwUsyvU56m0KcOPQdxdoSYBg+hKf5fG7ZyvY1gm26wOcYJFzZNAlQFyoeoJ
oM6svYBXv3EISj7ZXTPCOQtCvNVVvf0v6s5kOW4ky6JfhDLM7thGICYGZ0qkyA1MSkmYZzimr+8D
ZXelGBnG6Kxe9apUshSdmHx4795zk7D8Uso220LyIg9JDsMD2t6A44ylDrDkbyp30l8GLXSuQjNM
75sA4+ymVMQBtRiutckOromMtjF62cObUzTJruDGtxudtrVFrqur1/t+NLQbF3hrQ5G1wbJKjOLK
Iz/HFGG07a25fVCFMncC1iaziYvwFTnnmqonOU1zVR1z6ojkpI0bp22TXVISj4t/7Vno3d7Ih/Kr
o9zygNvwkYNf+kwzTjdXPZK9Q927HQ5f4t4Tk0ovrJx2+IE937TBEw99feVBZZa+hnEAY5T6BCxy
Lzhhr2BarLtg3FQ4UHIcs9ssIogQzturiMZFmI89RlWZWA1CzHeo2JpFT7xVoINXs6U40tUtMdQG
nlbYvFOQYYn24K0akNFWiTYM18Asv3YEXBLLy4KQW4BgfLMJ57uuQg+FqBycq80+/VaADWXOaBSS
WANOz9rKgbrqc0mdTkLQWFdmi6YmDFGXawIF8rpqRqGDIi4xCWlFj7aWqJcWf4+xNeAIbHJXa5/i
STMONlHJ6WrI7fiPsQzuRASoZ+5J8S57O17A0/oDdkHXwo7NTDblbnEdJMOhH8iNIAdhHdTFd0dp
EAWqKA43Ve3NzVqLHYpoQRa4B6N1wnZXps1w6xTOY2qhau848nmUDY5piuuBnEvbrzWSoVP7LlXJ
Pdq6h4FIwwXxXjXJ92aqtJXwtKODCUiGkPzj4cqGGrwSMVAlIZZ8lsZ40eaZOoKOZkBJUJFull1N
6EJ2c1sepZs9zDpgWBmD/Z1bjcg8I/lCA7313cLttqluvGD/7DY1K/V6Cq172bJvHntlgPDt7iky
fc8l7wVkPeTMQ3gwIntYs+Q8mxl/7XXiJwPhj0F71dVgZ6r4c6Fsf7BeegC5Kx7fS+vmL5HOIbLH
/LjT9OoRJvRTKq0bLYdJQP7vtYzFZtBsVDr1Y9/Z32yBgAXT5oYkVrqo8T7kzhBI/6B1AZ/Ys6cQ
oWtEnWdlsZVS3eBSvBISVJThLdlRFE/8qabyB/L+OigQknf5j6TnBnrPUQl6o/I+F0W8pTh7KO3o
JzzKHVSomzCLjhHZJ6MkFDcrPi/hW9FgDFdzai7VPbad5NXrifUEi/LoxuPa4BQ1xc6Oau+tFb4a
IynmRhC94Ka5sVJhgtJM6vWQQsix5r3nMheMYVY8ati61umcP1uk5Q6T3BlOeUdzczEpI/4etT+i
njia1A1vbSP37dh4hab7YKdjST4d0c1SvvFNvaX9tBYw1clfKL55VKgAJxx1yFO7kCCawN1qBhD6
vExvuty9aTojI4aV13FoIMjiVSKj29hb/MVIRM19QmKNX9vO6AsQE1AQN6QIOX7hdYlvY/NeY2vZ
2XX7mBbjj2Fq+6uaZnN3lbVD6I67iLzD9gtOmj5+cHK7aMqHoBRjtEHU524xIc5XlNx+frxBWk5a
JycEZAC2LkzO7DS9T05ith7ViBw5Bg6Oi+GkX4cpNCXNuXBEP7PRXJRzHmljmLit01JOlMQ6UWns
2ftWkZXs7PJIQ9bVbPXavLBdP3eyXXaYLIrGUs8WJ+UAu3SHpBOMJfKShSHYutNXs3i222peg3Si
um3Z/kSNrMIo/PHdXH706d38behTRVmZNwRSd9zNKZuOIdyHHtM6S0J1GGS6mmcmSgJnrnpcgx8P
fP7+/vuaT88orTZqTT5EJeh375PRtFunqDCeF7fkpl99PNS5N4azEL4dg2016uL3x6FxduBMFpyf
tWJaNjwPbF1JZFB3Hw9z5pzsOIZhOsi7eI6nteTQLOFd0BzdqQGUnPdigtO3lbWPwBSkmrjUcz9T
FUA1jehj0ZSZ+qnqxmZTqHfBcshTBCCT2Ovj+fsGYH5jhNVBs3NINzUE/oxr7sRT1jcXmjBnb+tv
v8DJ+VnZlT3oI3WBmnTgOHP3NkqmTA6PH9/W5cf87Q116PQgbUFk9Ksf+FvlJYMSx8TLIYwdfYTr
HY0pX/ylI+y5b3Dxd1iYKYTkxp6cmYMxELACKRhDB7gGSYosFrmrfDWHu8nUsTXmz6G94FzizcfX
d3ZklPmLsYQ6KJf5/vXUXSVMuD5MaFN7RcLHVV722r6R6be5Ae9ARx/68GR9DuvoygXK+vHwZ54i
g9JLlTZ+FCHN96OnUZb2ZV7yHc45NepuSreJIPSrUYZ9YUo9c7DFDbNUkEya1Lgu3g81Vdj9iHIp
d7D9nWNFHuI2hwZEORy8RAoH05/Bk+MW7twLjYwz79BvI0OOeD9yReSjoQsuUrTysPSzAmnvPr6P
Z+azpSrBY/Q8FJCnTzGc3TqbYyZSZ+qOhbuX1q3FecFxrQsDnZlm0NggMDFozdji1HaSux4BTAOL
BUzrL2b92IBRKzW5qdvwKFr3wjR97vXAGUFdF98CXbKTz2LW5NikbJ93NHHWTeduG/LooFZcuKgz
D2g5AJqomm2bJuDya/z2kTdxNk/mkhZFk/ytWcRyjv3w8QM6OwRFasrH+IVo374fYsyKWa90hhjj
Cdt4XpM2ID/938ZYXpLfLiM0xwImPStNkjtrGmGL/X/z8RBnHogHtIiSFO11Nicn3ys6jKGiXlHs
Ok9/Boz1va/sfaRPlxpo58dZHGqcRFGxntyufpSEJLuMU4j5uc+Tb70FsAId8390PX+Nc3LLhB32
tVOxiiAeIbI07f1Byk81NeaP79v5x//XOMtn9dujIS/BQorG9WA6e9CF9aDl0aXi9dkxHAwvi8OH
jK+Te4bJvnFB2rDREMFGBcTYNpf2iueHoFdGhVAw2ZzUxys5ScIsuIy4066Srrjue3v/8Z06M5NR
S0RmgLHN4VpOJku99xDpeWwswL7+tAN1AybvW93m17N3qcF89moEHSOL5d34W+eINPjM5fEXOzLc
IMjOXFL/j9UTiDTQa1goslEoicXW+fuDBxFC4nLqFjuUMbeeVpI3LPutXcfQCeSFLdG561l28Zi8
BMYCcfpxEqLneKXOWJ3+MLePsDY/ffxwzn2WNoYFYeMopWd68nBKg0iY0Ol5OFN+vRwbyyClhhhf
UGOcGwZRhIciwzR4OifDZEgaZBiwyFgCpnw5UoNETmk1Fxojv0RHJ5s7ZLcoPiA14vk7XV7qYmQq
KxinbZu1F8k9DPl1qj0Bq7mFbnhvVdohIDIC0TGVA/eHgYd8asRDZ4jj3H7VM83vLomCzTNnItZw
wdmPJoOB5Pz9GzNTgSe2nreS0vddOVHDjAhzEqQn1b6oYHwnCLU8QQ6Hc3AoIhmhuRvaV5JWAH6S
alVDYvgjn5eNzbyya2AtprdLy8rntHVVDPZTUZIvKtJ9Q7qtYd32jnNh1T6zR3h3BSdbyhYctWw9
C/BoRwZU/a0DygEG6AZg5cY2mwuL99nRHBRfOgx39gkn017oKT0WFV8Y0FLI6XcaUb0a5LOx/BkT
tvrPPwC2P/8e7GS9yEdcbjJmMD2iQiyJr1ECktHLx6OcvySLfh27VcSGJ9ueAjhBSxAJE5MDEDCQ
61GPdiHy8IqToyv++R6c+fyv0U6mjb6n0l0Bb97NpdgKawLS8RyZF/bA5z5pNvg2u29EZLiB37/V
QU+0YF6h9pDatNGKB90rfaKlLlzKucXj91GWG/vbMpv1s94K+GS7KQHP6h0husHzguFt/x8v5+QV
Jw4j7ieLgXoCOmX+R2a+OrV54WU7+xog6LGICdBpOZycWFiAZZ9DomZz0u6gqlpuvSs14VNkW2u1
d+FIf/be/TXaqeWEFj+gooHRSPfcjKHnz9gmJ0m6FyDlj9/vcwsVsaPCQE3Bsfr0ZYD8W1m6O/Ey
6OYadfIW8uyFe3f2ffttiJM3Ae6R1Htt5E2AW08tW5bKj6z/6H3D18qOmBUX/f37940uEmxDxWsw
TDcOadow0zeVTs3lklfw7MNh1ZWshyAQTotIoT2JwhUs7R2NvlG4QPm79UI4tPMLS/zfR8IobnAk
X+Rr5t8KnIVZeXoSs/8CF7W1rPrQtvRlanWXUA34+DX4+0rHUHicUFQvaRqn0o7eBNSvcIbtAk1s
ZT09oxLYRUZ0q6XRLreuaRIT9nZh0L+/GAxKBXeJ9zBRiC/X/9sUkc5e5ubFzBYmnTe6ePHK7JaE
hguv398/XUZxWI9cWtqLK/H9KJ6hkDbDFN4NhHlj96DtmG9S/SXuTUod7oVndvaaOMtT9sc4+zeB
d433yglrvqdOS30DE0im0aUcxs3Hz+vsMCSlLJK1RfxwMukNdqmFoVTMEEG/HkwFBq5Ya3jVPx5m
+THvd2UG+zEX7AZlGizOJ/cuTc3Agx9c0OXoYPKAfybzDPtCD9QHjpNf1v/8tIn3ioQYwe3zECWe
jEhTN0ujZMrZ1pprzjfXPNJVrYoLM+zyY04uzMAjzmfMcouKbLm/v716+ozCN05lvgtbHYikrPTu
k0zc5JJK/MxzMvCTCU8gtgeyf7J9gBmfQX2EY5GX9pPtVL4xOPc4av7xcWOR11t4IaiaoE85mfyM
Oc2sTFg5CtK0WUsHjWSsORcW2jMfkmNIADbIWtGDn8okO5mQJN7N+c70po1jEjWoe9cgFTcmDJbC
Lr59/O5dGu7kmihkDAFt8HxXD9OWWuwdycnguEirq2MfbNHrfzAcxBH4PfR40Ny8fyOKqNTN3u0Z
rmrWEHZ2wYI0K6xVFhOcTKv14+HOTLiUspnaXZwRqHxOXozJa6Oh0fN8N8z5ajTCrw44TuR9a+Hc
xiTlqUnstfDSMevMivJuVPP9RSq3SmdiBgnltoZ1RSCo0Y8bAq53QPn/nKH+ET/qf5F+9b9DTP0/
ysji/Pfbm/C3lKyn6mtcvKNLLf/9n3gp+18WjrTFgkBrirL4Ujr+MyFLgyHFlMgpn1fGBiS1SLj/
Gy9lW/8SYpmfmWQMCD9Lw+J/QrLEv36xbKBRQYzmy3X/CV+Kj+BkPXAZZ+EbcbLi7MCO0Hr//lQT
BjIIbz8Vk0T/EAmo2Wv8c2CbR8C1BESQcQ6HeprmDfKi+RrI+LyTg0kuOxmT4WtQBMrauU1ukSUk
5yl9CUWNGL8F3k0U6DSna6O3LPVVodRWCzMEbUxjTYS2OpVokMhkSF+2IB/N5qnSAm8Fed4q7zUR
GjDk8tjtN2q0nXYHKA/+6TjXer8y2eUuepScXGcvgyK8Sdy89+N8lqSrGlV9r5HjJNfkCgCR0gHh
wJjVE3BIcxKgaagJ1/kckZFCTmoeB82uk07xk35sZBFXaCb1bWzE9as0U9c4duPE3BE1sGrJTPZg
3HcZKPY+WDZtSsWz2sStMDO/KjXd3PBDrgMSTMxNVgzTIzZg0iyssSLAzix18m7bntyBuUYIuE2c
3nOvpnEYpk2WJqT7GgR6hi4+NWaqcLJoUzXcx0ZLi8hvu7Ee3/jXWoxyZ+yHT8AHXe3Bq8dKbSGg
6xS+mPUek7w2nJs+DvNpa3XtkPp4YLRwVbdB/drphqnWhOkUhJ1OffO9JtJRPOGyIr+P2jpCOqn0
Hjb/MA6vS8JXto3kZITraoRZf68so07ZUWopWUkgYIiqjQ2P7EbyLa+coUc3jZwOtJdu1dajQMAF
QzuJuYouMatXQO6Rd0iHwEQjI51yXYZRd1V1M3GEdt9H43bypsZe1yHoUtjXVkUyz9Daky9Djw6o
5fR6TVD9Ehlg6fl8Jcw6tlZI7uUX1UJy8ymbBuScOSp6idD1oY60KwLXnWAo2oMWtuNAhkOR169D
nCc/SyyD4aos7ND4jr2XsKYOpPha9SWBlCuzsL8aNTvRK7bzxKQHbZdLpHPw+jdtC2jSb/imIjwc
Thh9rpx0+GaWiYJAbOodX1I267Mfw5/q1k4QKPNuBmzsXoWjwQ+z47KdiPWeirBFtkMzUBGcRTIn
GXQzkNNyrFt9XduDNLaF5433hYdqy68FTYKnzO6kTTiDwcfWGTgyV2We80PVZGQRdM1xvB9NPSXx
+c9Psesa4pcAmaMo9eGetuMbeimHBoM2zWRllgDESaDsrDLKv9uplc3DqiNhWyOUK8U4kkAzizzv
eclbHgnBcUcGJmmyArqRdgQYpXkfbP98XWeSL50vylA8dMzATA1/vnTNEOXeVlY9+HqznYviGuE9
mjbLzdJunbTy69IzcJDIaDUvPckFX0zg3e6hsAfCWsKJcG5yktoH7gkZ53E02a/IiNJrB97jnWvg
P1plSWR/GzVMOqsiKL8naabvTctMjlEYNKg8TOegWlKE3aLqEHiio92HwC/ByDYcyk033Lpant4K
MtmStZ0Sb75Nyobgnj7orHY1685AoAa087E31MrJUijyBGC9jpUUtyWnyM8eMslmVaDqfxsy6iTZ
FMdgxom5GtYqVeiICti9TVlmz1B4UPg5Q3njEKaLlCyskntr6Cq1nogZQSulS7EitiD6jP/oSUZj
Y/Ck4jhckwXVdQ/SHJTy6bKiJ2xCkZjcn1ZMDKGwIMHS4kaXEI8REJjxDFY5ZMs/OTVZHoaYHlOA
XZEPTtO5d428vDZkxTOwNPVJjV69boOWmqwYiY5u5JIJ1g0wnpwmfpyqKB25h3K6m4slWHso0410
jInpuPucii6BSDL91JOheZFGWTqbmUDSZE17sNAOfU40ypgmTwqB6KGrVXPN1RM5IZV6HT2OInEf
B4fUG1KMx6rcVSmvbt9VVuuTOFFczTYfdNxHxHppozTWZeVVgGE9yZdL+Hc9bEhv4UDjZNFPRTn9
iRkbLmkVeOjzkwooBMAupPPQhqM7cCowQYe6JtAuJDGI+cKda+BeiMRQmOYJ3RFyAtYyagldj7I4
Wc0irjQcvX3wtZw9CwlnYb6pvClJFNQIZ47jRdEWBPr0VA+1uyNjptZWxIJ46YIcxYbk2Ym5IXfW
vZ0Bqh30Npc7ZhJ1nQ/ESxatHV6hm6j3GT26t34qunWoTJVv66hCyxjqSYlvsU+aVVp3REaXSbfP
lxwsEgoRMHeysM2rmCK42GcEmJSrXvHEVmOX9t+hrts/3Kj/Gehzg04OGG/HVuTzZHvBq9RT8UZn
eICs31bfumIoKmJBIAk0ekBJNhS94ce8FwyVeuKYkBDkHfWsrx9tewoQJcqRzTzZJT8mLEk/YcrX
98zwNfh7vr1b9s/dH4aBakVF2D+awdCyVUnY37UqkET6TWZma+iL8qEyJ/E1b6b6IdHc+JEJM9+0
cTi/pJy4jlCNDWabKriRWTr/0eqz8aKITN6alFQeOCZ662oiN6bQwdjnbhX2rx0oY+YP4TXtbW5G
86c5r0gfrFLJxNARgtfvU7oG3mvJjoxE+gz7+yYh5404S9KxG8SC/XQTlYH7mqYzH7s5E4EzWwu7
Hnsr+lkvVNlP2Q22jd66ap8lkPOAnlQqUYSDPGE9CWZyVAgF2xZRTrikSflesdLyEtFgKCyBRD8Z
xy2rQfqSul1PzHk690fbKXrhV7qX7VrK19G6Fj05X4Br6UZNyJ/3XZc7PwjKKq/miMl95VjWiKvA
cDMOPYYwCJQ2pzjfeGzGEFaPPAP5ufeQ4wJDV7mOI1eUTHNh4ki0B/zSFMYd5Nxwql17H5h2mPlE
B2P6ZBOU+uTwLusMBRHPJ7RX+2EK8ADbAfpwAPB48vq1g2fU772RELUxILo7qvoYJPJUMXcbmljQ
0HhLYKNjCLiunFLFPujjVhH0abra4yBi0qrL3hMhwpEGRGTuGhkMENTtb8oSqIshE+jrfMKJu3Ni
tkKsAXoPMB1dNB7aua/UvctOKb42gtFAfBxMZncVOgrdt8l0nl57idd+wQJSPbAiy/7KjoeyJxDc
IkNBy2JWrqmpqu9q6giH0UvqDrt0tFW5FaPF8pGhg99bpAehOe07fWVHnqjW/SxtMrwGxyU13tLZ
tdpB4hoPWW1n9JC8vr93BoFKIY0wRSsr9Y55pTy5Mdngtb4qBn0/oZvGrKzF7nEKKofqZzomeysI
k0dTkaXlI9FyfrI5uiUdzai5h2YNWM1qx4CWyYyBxqu8duSVjLWcUK4xOQ5paR3zVlb2TlcB7u8s
bFP7SLoq7z8xfSjXPQ3pPQxir34lumwBSM9DfUses+6syUh4sIMoT3xd6XiYrUpn0zH2FhjzQGMr
Bu7fnqw1HgE+9oxzzyanFgPTk23A16YIu6csmVmW57YB1g258QfBsS1AkGhaBw67rc2YuNptSivj
zTNCbCb47vj3Qa1ovXl2NRB31/UJ3cKpUC3skArLWjDH6HjpivGSFkWp+tXQx7BanXwo0m2uzzUA
MRGaBDnOjnZNLris/Vk5mnHFwadz15Wl4mevT1pnHXqF/DLkCLBjxyb/YYhi+QwpMaLP1zL3EGbh
VYekj6wrs5KSOPNc8Pk2bsGvGVml+SyrpLj2ipH7P1nEzq8FPoNrkjq9ZhPqyv5sYaV5xXXR79LO
S97s2GIzb2Tl+N3sjPpB1qRic8VRYB9IqbEOhWm1w0HP9CJdO0rpb0EbYk4afh0CoswYzespTZ+T
0JLBpvFm4MBE+pRyT/ZvZfECEVTAUSUYnNVgBD8t9FhHPdbHA+u/PBjA0a+9tigT8s7xyvp5ZOFa
V56Gb47dH/LUGbHzS2Q087MyJmVvDFfNT6JvRLuJvNw6ZiR7fzdRHHerehzlPSlesloVGfgY6ont
xjEay1yXdt/uGzNsnth+w8Lm81/JCW1YFSwHwqgMYZrnvBfoiMpDGxH5XqGLP0RV9B1QIGkyczwe
+OhI1gT3gZqaUgsPudPcfRQH6VaTVfQAhjz50di5/VP1jvaYe3Hz5o2R9xRORDQjtcSfILRcWzvF
LJOV3gBAdPl8fwTDqIFB5MjypVOw1tclUbeWX8RDVu/qZhKvNOet3ncJSKViyiOTg+Hy/0sq68Ts
edHajMpuK1NBfh4Zrc0qo/2dIvG1+n1v2sXVBKxpx2I5kOViHGUmBPVXzEH4h/TxXl9MBonXvMRC
hJ8NzXSPZmMzWVAi3M/5uGf3Nt3ZWm1+caqhmlfw9qOjUbawztmcNDtMSOjSNatpFktKGu5Ge1SH
ccrIEJqM/vOYGWInQjbwtW5ty9zp7wgqVBGJl5Z3PWfie4nFBQ9QEOl8ot6cHyU2pX3XI9kjmYfI
27UXm8TRlKN5YPX5EZE2+N3V6n4/RYa1kUyqhe+VmnutJ6KxfHBvMS4jJ/EWvmMXPTJLZje5JJ9i
qGJs6VnF28la7xXYzBBvbocpcb+UsQdohjwn36qI86S+J9c5B7815LnmPo8XXpA19DfDnP1wOv5V
P3XaoXGt7GgnmrnvAxSrLGj2pjZI7ZVJZW1i0dZ3Xta6Mzs8wEDbpMl7Z0dub3drl237ABsejlJl
aFcNVfhsQ8QlO0slIgBPfag7WOhruK6ZN1vbTCOMQAUtWupElgkRIUH/YLbF1zmsxiu2F90+RS10
nSmhY26S9h1hKRk6K3x3uBGamLWZhf5lgGxFZFbQsr0wuw5SjBcPWyujYmjyfh6CqiE3b0Sr+s1G
RvFYtHrHw7ewElSAcrqjMWR40Ya41r1NZyb9z6ypObgY7GqWYCJC2poqTneD5k7fBOlhd21Vkf1N
V6q/b4XGRxSZxGyttDlpvutjRFaknnYzm9nOeoEZgDoEpWixS4UYvwVpgUA9YdfB1zuFpQbliQMK
rzHkDEHYkL4CeqaebJmTSshGPVlHuhPAzQ7LgRVRdzYVKjP4n8rut3Vgvtp1bdCCKsmgLYxu6xAR
525HTXvTR13szF4Q7pwkI+HjBEiPnD+wl2gVxi1MMEOTdBDzUyM41FPE2cDoimkPhc/4jNEszggz
dx0cNB2/84jM+gVoY0BPD6Y35SgvvQ9h/r85YeFmnM7b8tM0Bp+aNuzuiC8UzQFLBR+OSG2VfAJL
nTvYd5TerZWbDPexjQfibslNWPdN7z0XxF5vkCUOO6xN4P3HcLAJViOQEc9mkj2yH5y3IMXNeoUu
q/mW4jH7qtKwoWJW939AhcBJQpjOZoq1bNfnmb1j54k/URKdfDX2dbVp4eTdsgDW35ShpfcRDal1
E/SId9x5MG9Mjv4o06YmOJAaQwYBh6SHvO+3QmRy9kU4Zd/muKumNUuvh/EHg6ZFFjUirWiPnZ+J
Qs3RXpTUUAY26wqaiZI/mgHoLVwzDm1+JyaI4b2rNd0O8eD8gNNNfQHRNO1LZbbd/dSk07aMujeW
4/wpkQVq3zTP7vMpOiiudqc0xYcu3VT9sPEDOVczpj/9KhSyHTZ1Pmpvc+PUX2Te3VaJScIXxU+s
LCL+EoeF/tg0CWwjzDsU0PT41UvbinI6QJdEoCkKbCJzKZVNe/bM4Ko6S2O3zTmZqNDBza97NacH
jpP0vZrAfdPy2PDT0IpuEp5SV/Zu4ndu0I8I1ZziQK2n84fWnA4qsrXHNmElYs/j8CmQoSSUuqLo
B/6ZZWrbaJp9E9jddF3GQgPCPHcFDkowt3gspEEEhnBUjJXTA+ar2NkNxMEiIUy18uiRLE5trire
xNI+J/bwp5GPJFObWYwry1JsrEgL6TwnuRq9qLlJ0SITQ5d9xhRTrIu++A5CWwdS1PIFwbsp7jKP
pOthbJ87m1jta00W3XNrOwSPFLJ7lYUO+82x0tLEIJRRAyow4FGEFUrP/C5QCUyeVLqUuwZ4gvOq
ym2ukVJfUd/DN6GYKkidjPxIr9tPgoAm4CENx5fVtFSCAjsGRhjhgyL62wLb4HtdqWurmCyaz1Nt
K7/uI4ixYdTbR63Q+Q842Lv3kz3kn1hxGwIxi5i9VDmUoUPqFdzpQ89hJPeNqqmrY9eVAT3KaDFv
RhKT8cYZDSKH2ZkQ/1d3DdMMKiIOXTxTSfGJSJ9LDvxzFXPMGYh00duATli6XL81GsmUCQb0zj/Q
CU5XMle6s59mG/L2VIa4qkoVlL4ZNNMttJ9LwMeTHhPVelcipnYX6e4v18v7saXbt7VRzl9l2RY3
sWepXTgZCdbqTvmxUas9LHj1SO68nZOXRR7Lb42N+z+7qb+D/E8hOC5XS81gOXrYSFSFftItGKRq
QpwneFrBji81Lm2Y90KDfbRWVe7uOIBTsfSGicgvgUJE+aPbz4pSwbScsVWQsakfc/7GDJYtsZ1x
RNioPJbNJnboPuB2wZ/rl7rIl1SwIZKP//QS8IDQ7KPduay9rn3y+CKCrLURrC2VPCOKNsgIBDVQ
L46nP4LcdvpPgAdIOIt0j7do1HT9W5IkdrttBAXazdAoSkwcW+rEn2DMpYcAa0l2VMQJmjsnMnPN
t1Pwy/fljFR9ZUyJpV3odJ+CkTGRCX5vFK+YBfgf++QpaNGSkGnYEBmNIHV3URNRykdrSb5M31Ng
XDiYRsZuL+UZRYXk5obEFXLrtXHAepbSpJwbbex949dT0GrNze4v3OeTfvzySwL7RsyH0NRcOvPv
X1XLYr0QQQ0eGgtsvwsszS2PeR/ye7H3eOiiIf4BJot2U5LO3ORfb4VHBmmzMevQdDcR/CgqVqIB
2z1OznxJ0f2L6/KbYgDEBNn2lrPIh1GAoe54/xtWiTNnXoT41LQz3gGC8jJJbGdd9Rtt4gv/mtfc
NX/QIjsFL2iGBmkVZpTcAg4royPgpdDZZ0DiaGiZC+OSXlgbQjRp7XnlNBGzZ7K0hSgJRMTcd5P5
7DiB26y8Boow5bCEHNyaDfQIH5QzB5vqWu40iWWHH5hrPzk6JY8oMym6xjXNkzVSau1rFeFxfxja
yP3kgdDMVlbXVeWld2z5DN7fHATiHLYgZGBJAP/4/ubQuIiqoE6Jr1SZ1z/+Oam2ZLSNpL9Sg7xl
XXDarRvTj/FF2UzuIRzbObsl+3IcSfeeOoPqx5iyPQRJyrfUjhafUVCPxnTM49oaCB+F1X0J1PWL
FfT+N8dlspj00Gjwp9NclJneSi7oSwGMjEbkTrHkdKbgWgQoyMay3MCutS04Jh1nwiaOzek4e26Y
XpE7zp9tzp13NDBooXukvFGLNRy72jMzpskRXZ20tzkWFG1FZ9ds/TpVdJ9kHvJPzRHTBpu8QveW
NDqVyK+Vm6fzgcJR8oUehT59+vgre78eoIpDR8Y0Yi+v8eK7OnlK+JmnyU6h6eVQtpZDAFnO8Zgd
cj2vrty4oaShly7bIbszN5PmEev58S/wS2L/191elPCovbBDILPAsEtM0vv3ZI5Q0RZJS0k8itty
6+LuZh88S8oif3aluM3CPniBHZHxUyIZJbdxmVlRVv/hRA6i26xyYhtwgB4EINUot25za1BvRcI6
zgE6CMj7HQICjNFF7xyVkhVdc15Hke3MGrGUuRloG8em1rq7cHGnt5cOO3ZPuYBacH8hznp/cU7k
hnrgdt85XNU3FIsKEPQq47enyOHdcBCGSAtQw7oKRArQTy+oiALtSzG2SxlYm8EjTXxVIm28myju
+v2UJE/mOHYTbTHDefLUlBxd4HXZrR44C9a1MIvG1/XBuIlHZJtUtan8ywmyBaC5QmHs56sjP60i
AyngPHdBw3LCjcMQwHFaZ0IUNn8mdfdkTsy0UmROmX3vrKU1aNG44RhUtkv5j0CYYi2pnhFfHY/l
TdaHY7xzSkrHHCs4mXW1FV1SxZ3oE5ZfCMyRA/kZhQLxGKeKwpwgTtaZaZkrWM4PJWEvT0niFWIV
KiOoffDK0+e+7g2a0V0WxJvBmWRw7XlFHFMw61q1Gui1JysjdLyfRSQhJCS57hKgTOTiliRSssPJ
ogiOTlXnN6ov6uxJH+TIEXHp0TLRVK9m1TqfHJJKjdWk6xQgf/0tYegEQJJ+qAl4C33c+6Em02zb
EmIerMquDlHUtZxAnZZ4x5VT5ex3p9xoq/VAJ56w9NmKSWElBJc3ui8oOBJkpjAk6AMk6JxZpPvi
FSU/LPvVRDVz2wr3hVD1Hr+NsZUoFzgLO4EKNqXkUE6nFsLnBkhOXfoFzAz7UEzJohbQzPR6yirj
838xdx5LkiNZlv2VltkjBUTBRmZmARh3d3Me4eEbiLMAUVCFgn79HMvsrq7I7q7q3IzMJlNCgrgZ
iOrT9869t8emZSAfhuNbJAvll9FYhTel2XpWjJKyDLeOrqjAsarwGPhxdQ3yrwYmZr+/W//PYKL/
H1PoLsjXfx1D9y3/0vVb9QspdPkbf5BCwEG/CRcCB1cCWDz7Unr/QQrBuv6GTieg3mMFYjumkvpX
UMh2fkNYKS6cN6pRB8Xo30Ch4DcsdKlziZLxmUpc+Pa/EER3Mff9pSBg9aMvhAkgoy/XtVkb/rTV
+DTx+6QI2gOxjencEmos7fW5YYJGDNW4uNPtMNPY+Mbca3bOFcBsiQWPJoF9imaT8B68X3XqW3uH
nm54seZQn5Taa3U/EpWbnRLV6uXVTxisnsNg6vxNlqgCpx0iFy9auAmbS16/pGzezbwIh2235LOJ
NYiGqalds7ViOmaEaJqEP6WnIKjbuyAZq9vQ741pD36vACWycn7vCl8+ut6ST/Gaj6D/Q44qa8s8
qjKAlu20utUagRZ+NJ4AThj4qi9W0/rjM5MrM9/TGK3wB5IlZoQnTuOhfznh0mmnIF+q/skcOiKj
FRsnrT6v6r51ovVczmb56h1qMIn22uv9Xh6zzGsqrOKn7LFD+JccRxK9870/2UF7AlfvVrI9dZBc
FcmIUjcy+tZuQJGmfqYRxCg2MqtuXQ45w3o/Xo0SY2zhSmHsZrw67sRoT8G1YWAtu/c5GzdbMys8
N17qGXoqSWWDf+0COfsw2l5rbQEY/e9kK2cr80YolijAkb7cJJZpYNNJ//syH1DYLg3Mc4ejVWDY
fXBr+pagFj0i4jqZQi7y2Lp21E4qy651URFCX9OoSePGJE6c3PnFWHFuUqPRnCqvHETsNf40sIL5
yPLbfP499Dpxq1iUpNuTWRyugmpL4jiV0k/Q341mbb9oLq75cS6wKyHz2KY7u7a6MUh7IMm5pbVu
w/P0llnsLEsSGIvF5bJG/diIYkfWJ6E8K38moYGQL4jGGVrQpqzBtujyph2WSVaRvaXjCKATTvb6
NmcVi/LaSjf71swKjIKwl+xbvnS4bKtEl9iHeAlt82xx1XU3Cun+6Itpebd0mMhj5aTY4cPWFNmr
0JLMo6TwdXUe8I1nmrAmzBTV7DWPWZ8N5Y0O27n+7ICS+q+CLaA5tvhE0kbEfLg51aioxAkEi32Z
A233OGZrqvHvFWaxJ5va0Fu6CMGHW65NfWV31uy7sZoYnZ0NZQrOgJNIAvy3+rI/IuZf3xJnxPet
tbsMtyCT2uXKqWed7fQyoqrMS0xrriG0JoYdSjEDWVSnurvKcTPLJLLN7xdj47IFNvdjqW35zGgo
Jwg4F32/KbAmItDZlnSwI+EqnzhlD7o9DMhpTwvBQLzJvPLcrLVarhl32exYHsnCeVSOGUgP5l5V
8+QvU0Ont+cjlReElzQ8NNhirk61GsKT7Jo+eEqESzoY8/qVlQCX53449jOuHhunNHAxrjs2alKK
VdJcOSIPHnHMAshZZEdDoFrbhpYEiI39ODiLeKMuU/1G9+s4bRxtDu5j12qz/rZknnNj+5CQx4rg
x+k45iupMJx2GWqs/ZDsB9MovW2ZpDMOS+GYByTSWoOrPnOXjnDkzQtWF4k3hVgI4RsPzaMGDU4l
dZVcz7hwrtucyInq1KGczmBgiNiNCoeQvxg3CdgLp3RSc5c0djPGVTkWxZ4R/2JtV3Mm6jalIx3u
i5VhzBOW+RQW6zDqaldoDCJRVJnOEzQljm+OaCpxsh0840ChsE7eudQeeTRCTGYvKlhwGfFG2ywP
PvMteXDoOX11rceheVkbfZWYJtZWRbWa+YZIRyxoUaKk7c6vODVHgFSYQjPyJUeGskczmoQLyK4I
jHKsKHWHqtnCrzlvmddxi4QKl3JbGysXrbHD9tVZ+kxHJnqSt5C8Hj/q/HQu7peO8fZWLsXUR1bn
6+ey7RLC7cTyZPnJDXHkOuo928wic9KHISjwAZN2+AxZA2oi0nA75DQoVZ+fSz0+DFl7TMspPUkj
P3kTvttarZc4ymaLwXKxUx1+W3n3zTIH4zowkqNTVwtPpvdppUt6y6zGcKKsBERBsvrSzb7cGEVO
DJRr5Hj+yfbgukptmib/VhhVuClWr163SV0XXKEhkT+LjtRGJ/VeF5I7GMgeUDlUBQjUUD6SjVQw
WZ6WS55nuZXkV/uud5/X9Y+q7N7KsihvDBfTuY1rOJ+yEN7P1PRvMBR6SEtvuBYDwYNNtcz4nOGk
B2J4k8zcYKbtL7ILaR4McxkbDBQwA3Af/W4KyG3392IEvgWMIa29/9554zn1h+3QO1jwtX5kuMl8
0GFNxElDjv0QpBs2cnkqUFL2FAeHFQgkqmrHJBO1iWsV1JGXTncEoTNjModrx2YIPNMph86q+QNC
7S2sSbYZPazXpjHyrwrEL2LcaXEm4pC12B/pZF0BPNkYTHY9gLEBSaMqaUVOshyNqsX6ke4vokRI
5SFNNmHQ+8eOmPeoy/q4dKvLuJRgE42rZVo6+Fky9z6uoVVdIWcz2k1Szy3BIT12sfYirnqzIdFL
TD1q184l36TmZpuca8dOEEGdnnQluqNLC3xfJtWJyfpGUftA6S57Z+6Nm9lfi8O4yE2PvwJWVvYV
zExwrAZjfcDQrIhGlfSxtTRwD0O/G1KPyJNeXC3OOn9rK0Pv0DXQSSIxhU5roo9BUs0b5pkFp+cx
XegxyZ8JNN42YMHHSWj6ISa/uUZA5D4nYZ9cZvwfyygRL0N11V9oIRwogpEcopnz6KdHmAxTXS+g
4bXaj6G16v1oMpMV+Vh/5wLn79hUVRv6ZDsTz8sHd5rEE36slAq+uqoM9M+86GzIBrkT9rB0DJwV
8y8tT+AeV0tH+HU6puBtBE9u5mq03pKpWX0+g+TLdoyiv2oZkkTbkEtTDV15tQplU2uoAit+sWW+
3uOlGWT4yFuE8Bp+vlMrJA+5Ml8Sc+oIO0JvxzIU4jG39DdFnZxLVFSksqExwfpihhrNb0zl/MgH
EjvbGVHknFj+UXSsaJzN7fm+I3iSxzEHD6+z9bggisFccRX1tugswkv7KQGFXN+YNvt44GPUh9UN
wx2bjcifW4hz6R21GX4LRk6oafFuUuhvzMSvN52ab3sc806DCo/Y8FkRHr3NZpIELbrZrWrqdpN2
qiFGToXPJq/lYUpNJKJmp+LBSUM2P+/nWHokmTtZdz+nXnpUJdPsbuael/2wdcRyzau8dZDcpYH6
wZx2iMwLQl3xr29daoMoFfMcz8b8sw3cE2vhid0ZHDxHt9kLSHyfaVyXPo6rkxzShrlP0hT7JCFs
WoxnN/fU67Qa4jNbjDdmgut+DnO4OwcTvHxlRC8uU1n3te3DOkLgEwMxL2/SngEYRJkuOzwz3Mge
rY4PKG1g0mLLepEQ+0pisZbcY0rjMcqlNLdkOcKIOc5NLRMnlmAFUVkLZgHmm+6MJ6NJjaMzdG9D
lcKpiXJk7L/eyVI5127qErLkXXzchqMf4tQz+SyyduH3ezgKHB5DdE5YaAX9jahW93oY/Ns56fNI
2lUK/O4N7j0ScIKRxpxRBMd+2jldxSudR11tNE9pA9SORSNtXsSJt+06p3vPrOSBXUBudJccrLbd
yTRxmUCvy/fKCW4m4mljxlDqKdWp82km5bBBa75e9V04ks/M1/yRaPeQ6/7HVPZX8CmEbSX5fDIF
PaSEqeR2JZz+Cz8loLzQzaaDMcxkPgXCTr/3MnlmP33IlVgivZZ0J6imZkq87jIGlTWrNfPlsO3L
JnaIMdmwSR6bvnphfQpOS1sNsbXOPxvXPFikwQIfef3jkhrOU2lJ6+jlI98+yG3gicEMNsXcd89N
1/kR4rrg1inm8CZwsvAtz8vwlpZQfm8I3DlBJrDF2o6jYdzNwjTODM3phYfmXUBKBquaMO9pWbxg
gBzQwhsZ1hfpzg6o9wh5TQ5LYtcx5odXlHjvwgucuOxpyx/SwrkbpvW2M5InGYpvNNMfCZpIvtte
OU37cFLzB8vXuTKNboeP7wI/Jwp1ydTyb6hiSpC1fN/MhvVNQuVCu63pE4B/8pO1YLqdQLa/lnZ8
HJMcIMX295A5Ba/hIMJ6N0poxcL6rEfn4Dn61cfiF2SWVRVUwMdxeBiv2wxJDQtJ191WwqT9J4Jl
S8fMy6KuHV67tS1jMJlww9XMaJoH6YdeDDMu6iU9DOv0kaSiuuoSr8rZnV31CndlbEyhH7OKyo8W
1hDLun5YvBYyNjtwkhrojpEH5fbOcbJMwu666dz5/VPd6WsnHW+LTDfUYW3/nFuufSst39g0qfOI
mzgLUj/Gdsc2zZcz9zLMn0IwS3B/KziViGa2fVHnEFHS97y9VGu+N2EjiqH4QfEbUGrbBAdCQrOO
XV71Wb9rmT95Y4qnovZvXJqke2Zy2ZcaPRnlPUGhUCfZ4+JJiHc/T+YPxjs+KWDQfEuSCB6AKS/f
ZW+1LxLRzVhXphUjbnhPh8K9KmzQ1jhFALSHa/P3JegTB7gRIU9kzsXtoDV7ySVmI/d0c6NFIiPd
6x8zpdA+952Xaa13+QC91XQ+mdG1lSGY83albb2GlaQVB5y17ypjx9E+ovb9Qe4pPz5AAVDcy9y/
y2vkLkl4aemPN9IxY9etNyBFT56ehys1LbjLzRxuCZFk2cCiF+Lbioi2QhdtyhkP5lmivVHZ49SN
WESnJnCxMaQt2oMwbdyrZuK8JidsuttwvTJt8ocnOYdxU9a3qWuifrGOmFsDKdRzf8Rdq9smXvA+
1n31mHchH5sB8D0LypVloGrw5XeFn2wXZlhPmD97zrfRnNRHyiTz5LlpxfKUcs0KqyZOpa5ijLbg
x/hkkK2s1X7uj5eGJiZpEaes5Ybx7HE2nf5HBW66MaZ24yb6zmxY23MhD2LppgejJ4gqIqKex7HP
8r2REXATdLUfdwhsfiZOb+24fadQFV4sQR8iJjFe3DmobrzSxOXbnaoXUel9pSeWVNuhh24cQA7a
qOzl3uYiIhWCTufkRC1hjbjoepCNN4ti7NMpWg1ubR1+N4QU448+X9UJS2tgLujLU5erZtOGXutv
rNlLGpqh1Ycj09OQZR+5SfU2puxL/qyAP7H99/HDxY2WKIgo960kXq2GQmLu9Mb05bSR/eLeSiCx
j9CQapfqfHprjKq/Qto7xoJ7DZabNk4T016rdrU3ZgOxie5wVaH+idjpz0vWd00kgkvfVRHwR3ur
OFYz9Gctsn7cwelvxbKg1Gk59nfZJK+6wW4+bNFcF97C0d51zE2b21dFmoLk0rY6V0hmonwmh4z4
uOU9WSj2V579l5xSNY19fzrNeTNed9ZyowpVvmIzW0XI4s6ptay7CQ70Y+C5PbAGfWN223/ZQP5b
ozKHODS6gkOUN7+U2Jo05ewfK3TK31wPCblYJjMqVN7HGqZ4Qxdw3y1muycNyL+3cwonJIX9xgIR
uqZ3WJ2Xif/A/teXKCKgEu2+8qK/lG36sy2aHwlbH94MYEJPtZIsU6bYycB8QIexnDjasiKm7/5S
2ndzbWGha1bHDACnqKotuwmImUp+5tV0VNaFgqrTcr2dcEa8VqOfXuu5WLqIVMk10hVZ8U3hiSc6
eUjJ+uRaFCLb9cRlxQa6mVMn1Boxv31WAW5g6HnCjeUk6aNSq8kJlWgpRIHCdqORsdTGgb7jCJs1
vQ9N2sDrVa5Nxoa2V+ZeTfPdUaN919Dl2OKvcm3RILoOsrU/uTKR24WOyLYEJ90VMNrn2dX2eRHQ
Q34NgL2IlDVO9i8zgCoclf8FxFPsho4Tmj3KfRn4PInJco9xp/eI7D/YTMrblGq6UatOucUFSvwC
MTtGwjSmw4hZAcHc/kIJ3o9MlyBiU3Gcda0esmAqH+zMx1d9Hhx89iUY/65xjGKHB74e4xVDfn3A
cnrm5ucHQXiBy75O95G9026ONREDN7NEm0CWVmPsRIppuTCWYlcAmr8yuOgOqQ9dOLeGG2lPmjH5
Bt8Xb/rQq2E+IQGTfURfJ/wcqtDCCb+Sxdm119dMGg81QreXSjbZlgLx2bM7JoIcQu9SzXB0toN9
4g3VRq+jiGX7qlPVxoMiEhCBZxc5Yb6HgDqKSVF082pEhkblZVN8JrG5dHwFuKsoHLqfDgXErSHl
cKamFXdoutRT0FbkgYqc1pg/g4qi7jrCyKznZrKgtIxScKJZMTTu7eGh0RPjn9QLaPlcYhVD96du
ykPRo84BG3/3RvEQNkV51lqeG5XNRw5p6B+kyyI3N+4XTqXrAQYcz/PQvMoNJ6PHDJW6GhZFLuwa
d7Nr6nSb18Q+DX5Rw+nA2IvN6PsnXUs3iJHt5Xe+p9gonc40Dk6/4LftAmh9+h5KsZjDD0KphraB
Z/NIHqHY5f0YzOYXPcPCiMm3gqRsCgOcGfl5dWckwmzjfKjtn/kyOD/YLEpnI+xOxHNQjUf0hkSv
8BbvVihDn5FS/lrZnbt1HUbCjW3nm8HFmWSzBKnHa+WUaXNQjcVSgpSQ3VL2HEUAYzlCOCg2N3Vb
YNRTuUMbsHVO6DeEaq6ymg6qbEheyk0gjF6XrbFVc87GJNuKyjQp7DRWlrRxPlPjGUjTzSLpL5W7
BZ/yniq7QKt3UQY3mybPR6Si0kUwmvZazrtyKNK7Ufff2qDsrkD3P3BSdAVvogSyBx0ONlRUxp0z
zkIgd5mdx7RKTSQE+fCFAjxHuZz0ijckI0M1alBRvdiMjS88FXRlImxCqprM4ill0SueZON6RGm0
BuUHkWFQDwj8wy6jRMIqf3jwEzt58czlbNjoKpSXtzsdkHfBXIU9qQmL4EHmABmg9hfVIh23Juqn
vhw3vZ2Zx67B7l2afn9G1bypE7N9GW2krZvENumA5WUq6w29+zKIlrl4kMlAL4tZK9ql4krYan7l
uBEesAypzm6SnQN2j204tvYVsHx9NKX5VHXBjS7zK6NQe55E3G4NhGJ+0m95wxMEG0I8r0u98J9K
Hwx/vpJ1ITa+S5JVSzc59QbjE3uz74Xbh1vXoPlK/fxxKZXm9eLk25pX3Qz07tt9TmtGXiCdUW/R
ja92nC6zyLYZRx+UXZ7sUIO1Bxv6K4ZYxX2/bYLrDm3oUTp2KqKM1PgtQtujMRnUFUEahN/zMPyh
5vSEh0R30B4mCx4HjU1W2nqjBjqCA9P5PWgrHQiPY7akMrBGPJdGNEKWPK8VAbgyP9kIATYYs2Rx
r0GXhab+LMLlxkuYfyTtI5GDzqVrWe+8oCXDpeges9l8ET090tGiuK+YZfFGifw+raanDleQB2HZ
+Y8Mc/GIpJVyy/Lno/qRCVe5TtI7w0SehMSqVk+JXn3kU2tIJkRXBFkNmrQaD2J0p+upnLKjoyZ9
L5ScOQ9cfBujtF0MNjyJTVGdnXABkEeoG4l5K/KAfOoX4lPU4B+6oO2TPZpjuslLM02f0vQyCvFq
Id5gvrR8IhHir0SjprYZnLej429Zf3oEMkQcvdpL0n83Ct1Xe+KBgxsx6ssgKfX6a0Mx2owm0813
tPz4Ib4Kd0y6CvMiIzUl53W2Ab8tSZHI1okjvV1fJaKs6f15Nt/BpcVbb3k8fNYxXafjzpVM09Cr
4/oV+Prc4Vr4Okx1aUcz47FveLHbL22t8xt7ZCvdmLRfD70eaGvo2iIRIyQToU8dJOBFP5tvbj99
DFgGRkOo2OBoqxkcBau+0u9labLzeJMj1j1bH/kYDkXdLfyEv2471BzbpQ3y2Gbhp+h2ClQA46Ss
u1Ji9X20NZQhgqMqzpHDcOX6e2VO8/cC4+CUurbP37TV2ugYWmrGrgGp8uyQRqkDF/w+l8Nwx6fM
JxqxLPVR7ZsO8j8pn0qGhoSXiNVBz9VuMIiarpaeJmfEU+DEogvDQ2sVNoRvvjq0h1WxHshbrWQ0
FOQ/z132zjnuNHgyPwxlj34fPZwzbCu63y6Lqm+fPE6nG8M2G6j8zD6ItG9uJ1cUR6ukkxRn87Sa
0biMxksCv3iz6NH9ORe+fxPKuQO4kPbXwHZ8xeNBOGlmXbcBEQkRJdhZg19GZOkMT+RVoq5Arxyl
lqQ7mJPRSWe7f6ahXJXsq7Z5xQIcr2alIUO85PsAuYmrkvb1o2F0yWdK4M7F6LEkSiMrJ9Xg62Dy
7w1ruBhXxgW0R7ZeBe/mwL08YQwL17EtKHZaPPbKsY+xpSAGYUTQdIc5BOOqkHQuVKLlvM3lhFqO
bsZ7JtUxDSquMr2vyM1GF+vQ2r3JvPxotbl/3/vhFJfTXGxDRkUW3Q+r1GzhLp8F/lRsDNTTmeGF
sVrc5bNGsukSDF7O16SjOHtN1PBERm7uPZd1Jd+1YPazEU5DEojnPpe0irhOzaOZBeZp0Os+8YkM
YdbFXlAp8rHHfHT6B3TZvLUMpM90zIsI0u+tNYrvoPbmbhEj6j6zVeVNwTu+zRamn4TyhLFPcbDl
AP1St3N4znxnPJKIwtjDrPKtVVb2NS/8yuC6U4jWmjp4lu1E4sRiv2pP5WdZm9dFYW7cAh2T17uE
PsAAjPOdxMyJFmsa3CVz/z3wC/NGMpeO+1p8mozooqpf/K+psX8Ec63ZkNRbuExPldm9WG7RbLOB
sYLVY2jQGpXVbsn2CdnQOrFPZpOwBST4WBiO7bbk+LttSxf/iqkwaIa4bmTYWIfMrPyPBU/pdu3k
yklHannNKPyHhV0cQuriG2BOdVr1ap8dUMON6noB28nRnoLA0h3gP61vwLhFAEcRqRrMe6MKchp9
RXc7hupH0dfuEcBjRJjvok2/9IfQDFUdexC5UcSGbhFl0SjUhYkSD0PLZ2Otrxqnv2rS1TyT+UP0
Df3e/oGDIWPPifTC50FNRNH0+U84x965AY2nWQ3HbPAvO0Xx2nQ289txGRBMpM5GrYJyu0gS76S7
hfk/r9jBMtK6jom4Yqze4IzG0dZNPxHfrQiiVIP03+eQwq7L20Z1SYWh1PRYAHMx9kIXm2Qkoduq
4oSYDTxoCRoZFJm+/mYFRrFGmI84fIe2ORrGcE5KWd7YkxrYWCht2EycFy1CDrMLTQ/89dGHCuNF
4ZXzLUsN1i6TnpcXNzk8o0MUUbwsNDCV525lmiFknrKUKVJfdfHapLyn1FpogYs7mh6Sesnepj2Z
uqzxsVeMLsGtwue9Z+9lSH/r5m2yASxVyNxHe6OceYj9PH8NZDHv7CF1d0kVsA6EijXJFcl3dhn3
tqqwDBBekv5wZlu9OB69c98g1ssHwuRYZd7YtrQfphTaCi8Ak36kXz/0tqt3XAfriPYleRlmcz41
o+UzM0geq8T+ac/+fWKIw+CPNJUSu/rJMK8P0H/203UeNum9x3mX4ZRoeN7L9QyCca3aJNnkYVAe
fd49noL0QZtyWLgQw7BbtbfezsFY5EBnsuNVMpPmGZdlIt0N6d2Ow/CttIV8NNuFvlQzjxW/w4ES
lW0mEnHfDa26TuaBsxoqSKaKdZEGzs51NRL1vvGAFdAilP524XBVMjDshjmmrZFxrpAK6oaIKP1I
gm53MdSd5dk1145gq6kA8+sbcps2auzZAHpXu93d0papTfKP0OKJo16b0pCafZtBVjHUM/MGGw1l
innNU5dcXGqGUmsWQG9c1H4uHWPfaM+/JEEFSD4RxU74mqzgowAYFhIueOT13XG1pdBSmcyr6xV8
h85BP5HnbFgSuL93VojVWhOUnVvIkNbSnpi7rG63C7Gf6C/ZgaWI19k3zi0QUrkRFe6zMW9qKnGy
kdXzMrc5pjQN2QGjmzofxmLSTJwCcrkSJ1PfEEzRIJ5EJUm9G4ZrL1UgAg3W5j9ar62r6zBNzGPv
z2RNNQpFVBTCVXxnrN+LfZAMy1fqTM5tl6ROGUsEFXncimHt7kaU2Md2dXFx4meWLU5JAYoZ09Iq
R7oeOpx2B6N7rwHQ5m02IxuKmtyALcJcwUFGPpVYppH/1zdbZVpscIpi/j33wZaiSlfQOk5ltseW
5oNDCTyMkAcMwoB1GIWFEQdX/IL7cYaSClBHvlgA8jQcJmbfGwanzQuatOGaNDpURCitV1gBNohk
h1vSMEXYHnQ/ZGfzri1y+uRTIAX1WWMuk7Sw7kj2REy8C4aWZsisG9FtLJFQdFsKF7St9rPQjLyA
M+SlJ2p9WgAb3YnUdWT+acOtxtZmHuudnSIT2y8ymNMrnmoO2yaExxpluP+c2yrrioOyfJuFJAgM
72SaEESo1iwqpbSYQoLDgMfd+6JEjIHAys5+rkY4P6WDE76sVNdj3DZT190sdmOXh7ab8ofBcerg
sAZmz2lU2YpovXXWH6xw+pqUP1gA30yyuIKaaxmPVwnT6EtgTDS6XfoTWbot3nD67XMW49lDNTZx
OItLu+nQqK8JDHo5ZOCnIHNlPBQzyR/hzAF25mz+gqkC6XXrWE1ehBdBaUbrpOeWizSgRPOITu/j
1lQFpyRrcMPzBGh3DVPXhAeuPfDQ2uU5kuVswUuHILg1YwY42OUbva5MMgVF0/mwTEKHWw7qIwPU
psqyx8Sa83q3jqpyP2rJsvvQTzkdUUierFVvXWjnNg3IxMiYEoi1vi/7kRXazqjUd9qqB3wK1bAo
DAOQ9wM9iJxC2dZm/pcSf7AuNR1kIbZ9UVzh+v5nl3SRiarRabMc3av8xOKfbP46//rfc8q7bb/q
R62+vvTNW/u/fuFe/8+vv+z/+HX61VxM6n75BTlAuV7uhy+1PHz1LIH/BoNe/uR/9zf/5ev3f+Vp
ab/+9//4aIZaX/61NG9+tb+7eIr+1xjsM5lTX5//8qjf9Ff/Cwx7+Xt/wLCG5/0W+g46N7RaJIeD
lv+NhvXt31yEOyZoK1E+3Jy/0bC+9RuaFW7Yv1Gy/+qZh9Ne6NguEb2WfYkIsf2/gsI6F3XVvyse
Lj/RIpKJFAi8tjH0+7NpZmkVqrYm6X4FVsLRcGu3ojXK2MTcZP3m0pCSb39oY4DN+kVstD27GZ7S
TWK+p7UStcFkeZZMPjJ3YRQcGnV3mMKq7G+AVFpmPdRXbvvOWbWYmw3XqiyYdxEbYH35c7MMD2U2
++UbyT9t8uFUTuedUy/vUH1XVk4wYCxaV1W3kHl6qrFiARNp2UncqrrG86njI6dVxYnRrpy6+GmA
RPJ3/u6W/idCwV/VQ+iFTLDkEIUkLutc9T/rUtCg50PmZQHGCk1d0DipRCkOJSYQyj+s6Kx/Z2/b
Mv/J0Sq3k3+mU7wIM/7+HoX4J/poBtD4caf4MPz+32k018IBmzC9/LOwwEbzWDeOS6M0DG2GFjs1
T6mifZPpFGaXJvTa1neTADezY47GHNpP2qNRTS+u6RxlnQnswF/ln1yjX507BQuM4zD9IVTdwv+R
x/LXzzhnOR6FyjE+0VSPpo1zk491IilbQsNN1QTyeK/SNeF+/tK9ufxcgTDKRrPDOYby6Nef2w5L
4zcwwZ/pwjOHUN3EAf2Fys5mEDUV+ZDf1kmmtabcozHrRf/4x/+qqbl8bR9/Yxj3ENiJ9fVyWf7u
1qRQosSgZs6n4Zd+58TuxBjsjRfJ0MdmBRA754bVWCQudsvwKHvTpCJggFhyUf7qJ2Hs7KFeYraB
fOnPS3zmZ0lZLKb6FB7uZfgOWh5o0c5VFNe4iwWJ8F7VwCWgfPF833ttTOwSw+2YNybQ5z/+ML/a
CnNZXJuIMNe9cPbcmj9LjTSTy4JBW/KRhGvtqj2beJVg5k8pEy57CnHApT+2oI/5f7ID/CcvqfWn
lYyfCZrDW8KLelEK/Fnsk4Zr4YatpkeRK78yDgC/lxeiAiEleJu0S7GKmDPWYtOJACjmQri5mQ2P
VesVTNEMS9WPtBQrBegEs2U/VGNe9+//+Mr8qrcWvmU5phDYBVk+azjCll8fmGFKAkrhdX6flVY8
BOYgTe6POU8OKrxZOZghtrakHopqPTWX/+VtOvyT+/MfLpZloX2maL9oIR3B0vbrxwi6S8u495r3
uqQNbcQFq9fKeACXs//L3JktV4pr6/qJiABEe7MvZuveTjvtcvqGsDOz6EGIRsDTn0+euWKXXedk
nn23K9aqGeUOENLQ0Bh/s/iX0KWI+306qvK1hrVARFWS8op/xnnXQlmpy4i2JvIvlCq5w9UAl+ZS
Uuz8/XB94mib8WKQQjfA7403TGv6440ikYMkV7OKNxo5IHD31FbR0Lvr1iGHbKc7+lkgPkMUJdBY
WLq6RVkTDWHrQUuZnPfgaWAR1utqL5ekvQ3u0w3+LqhnjD6o5vugxm8btJ+ghutuXatYnObCRvid
v1rmCTnuH5bpJ+YJkYq+BvyVwHYEHBQm68cHYmY2sKMm+UJXwC9AcdmRz1RETjOOFdil0PTAkuUU
PeET8L3xPZxI8lS+hcCGCLrDqMWf15D3OYq7ZBuwnOGeAKhn7X6aFuVc9nWStfIFTZZcdXvRl5F3
7TqZWC5FDyQSLQj01tcnGqMLhaMxU7rLOI26OrhPuzXBDrAGwfakrLEPbrA/MQnC7CEDgrHM6JvX
QxkHmyNqNqE/3cOmLtcnuq2lptZYVWbTyhl9XlBLV5gvikWRidCZmnl3mDIvfPSrnQ7RDnFIAWk3
HM27Ax4Pj2/XvV8+jvAp15uonQv+BD0omzvPrcbkBgN+fuXr3AdNJw8xhu3TA/XFdbhSUB0hrVU1
dOWtlQJPPaMFolMwiE3iPSHziQTPPoxS8oypayhX/mFufI6ajH5oY3URwX0KfIEa8ofNBORvk1KU
r15Wp+7xGkfxNJSoY7VFWxmUoCZQ/H55fY5GbkgscuHckpWyd3++Yq9sWDLwU78JNMSYjHr0TPhz
+7Bk8zaOV8FLUggIxBvtQj9Mr0MCC/P097dhSF//zHBIbwJYmuwVEH8RghSfnnwVtESsOKif8OZF
rwe9C/qnP1t8QYlGWdk3zl4lYZvfwUBMiThQ0MGPpNHgTu0GbQdNTWxw0+6ySqLgYRaqihZ6g04w
3dNCREi489cZwv48g6MvQCLmEhU7pHRY7Aj7TPfthMCywLIcVR5W/oTM9a3Lfk/bR5QUzaY/kHE/
xzWw9hGGFuapeVoQuZ+oqWWQZA28yfBxotlGEguo3nCup9XMW3wbPGQcHD0zbecyFnykw3tmawWI
brEqxkK7yUMCx4b7RTN4rdVZLl1hQmS39rYDLWiS0L5XfylZdYmuTU7tLFHN6gydjmX0h5f4kVPn
RWRAEdsmUc14pFEd/Th9O5gEa1s07mOEzjFra5CpuYHBEqNZuu/rGN2ChXtLstkscWKlCSm0fdho
rMwhjXdgYPOltiv78rWKC6QMkC0z49DBmKGe/864zzNhHnFJ66A/lFaoxEFGisr/dmG/4HH/8Gif
TgA8GtKH0BhZKrbvke99fLRhBmSIcuvyCP7QRKpBwSK4X/HRbL/TZilxV1mGtlufQrcx+2NttQ4v
ZA5qAMP7FaXHIT3EKNHqR7JUSORUKQrB7IOoRDRpcqor09HTlTTRbSRsnuWu1IS1gYyEC+ZDQmFl
yxnLYSjqFCdmMBVhZqHETB+fJZHFbsF/ncbHhMLy9feD8GmNRqQLZFehi50fShj/SnUdDYpiCQAt
T3XYEh1O6a2bRfOEMlzkZmnzp7DwaTsyl0QLwHZhg/J/sqaPw44sLFmrnMOv/egwQwaQh0wo9n7G
xyukRysp0RaMYzB2YmHAq4ma+Cs0axPvwc5WA8CQPkqKQzJ4EcGABTndK8zZ2QFqi4U/zA0b1a/X
BlOuYSjnitKQQCTRNq8jLWfzImDBOHzES4GAhA2HjTvxy5K9CWFTc079/WhjYfIxJvLwZhMgSDiw
VP99oiId7K3UnpevWbYEqG4OYylgAmo6sTeBC7Ng2XeZCkCMxK4bg+RTqsu7C7saBbgdU+SzLlVa
Gz2nml7WttPtnH63cxSkNarxwQ4SBdx4r6hWdV9T6FavenUqfetNjj2vu6iAmIeOB/ljPx609qPp
RiHlOOP8jSKDcyVs1L93TYMW1BYx+lGBqpyjju5S1kzKm7fpXE4shmkFRApQ2fIL2Iqx64zeQ1AN
AL629uzgQX2Usc4cWN/oGg7nQxaSmW0p9ut15VjLVJTnM5I7yIn3ElU1I6Eqdn5tzetXHbRu/jSC
y092AlkIZ7twPm0XSrdDH+/Q+EN0OfWrFMqXGHZda+v1Eo0+sMGOdjL3kFroz9p7WUIde0QFLS2t
R4wR5/nrDL1suLb6obHu2THC8YevgkA9rjTCGsjkbetk/Zd4XqvymNAFmw8r4Gh80WOUSV2MMuBd
ddGbU1MM/5G5EnWsHVNl6X7G46C1vS0r3TtoEiZN50c7zgF+FRwTFMaDmxhMc1kep0C6KPP9zKJG
DIzyjMKl8q5X0QLePayO6pGJFIE9IM8M+ETK8HyMkzyrrhp/Lrt0X0zpoKcrSPVpnh8Sr9ajf5+g
wtmdBwAB0+jAXAkgFdHXtNnWqz7Koa2mYN7BgkJZRgv8XNNfAvKKvjy7DaLbmPssu0nmo//cWmPg
9+dMDm0lWy1IW5ybUZJ1xZthEdEc3KI8HvIxnL5ogavne8YIk8utbe91b5St6RpeFIGSqXvmIJoX
IkFQ+OUYHuemcGq6PojUsS8iVJLzOCkNDku8zskS2PG28LPYT28XeiEyvCvQ5dYVYnfCcuU5baI4
mm4DyIY5Dck4NjWJUA1+Vj6FaZJYcIO9qmekLDBSTn1N1O4y/9ISCWICV7gm5E51VxS6QI8UiUPd
p/s2dwT3Tsgyt0RLtaIFZ6e0kbudLVEhiHbNYINceHZTt+F6dVHF8eOYRh0ydxy9GVk3GnN2kK0T
oFevN9w/KQsMotjk9OBjefotjleNCA5FBqQl3ohqKPlo4RBaD00dmpAPuiRFVgNhhZYJgNqGGxyH
GLN6iMenR80Gf2X44IjzD3tJn3C1KnM4ZDZObl6PI73M9f9yKnRmwDZ7cUEtiRaK4lVYTRll3s/O
OAZ0B8RlyLS2mqZ2CEkoyvzR4g16Yzc+DQUK7Q3jZWUrrtnj6jnzdVSAJaZPzZuW60PAzOIKgm91
bwmiVQxDoCzz5uGE8bUK+Vm+Nk0OP8oWG3WaewAFzmW3v55HQaXp3ii4ZXzNn2UbPJQ0LWOwHjqm
ALSRYeYwFr9mT7L2MX8yLCzzcMmwvA/GyKxR2185Ls6XSHdxAOz98lrYubIefg21dfrx/wzy6eeo
FLglxAtpbOicxsqmtzIPZK6OqHEvPHTnwtVFE84VaW4/cABPYUP5pxfVomzGVOPkjfDYeePEC0Qi
p8ymJbiN67FllCYXImRKFZYaG0ZJMfqYNJ3sxSS9KWBbvliFqd29xacRbCUriLh2eqbMzTmj0Ztp
Au2cLUh88Gv26dWepkeQlBXjE3jApu29jzwKf3EOlox5mjq0MkkkvAznbvTfOhuh/tXKYV1e8KTQ
ao0ElJlI67iM3CUPaf6Kk6ue30OdXTC7+iEzt34aUGtFC1yB9BetF6LKDK+oOF9dH57ZMTVFJHuv
87FlTcdFaiofveb95hMuGG9OkBpn+94nY+Xh1USye9tTyzZ/ECskPjxQ7XxUDSoJtO9W39x/MwZp
ph/HKq3S/NCkEX83gxSXijNw7aEzXIrTXMmLPh7C468hjxFk5XbmHOaZhkk3t1y8QHKUfR6u1xrY
j2Ru9AJ3srOGBm+SPk24uF9kLUcmsJnUNisKBpRseE0ZnK02Nct5ZH/la+WC3GYEzBsm2XIh4r6a
27PBa/FY2laAlpH+QW+LsqETOyM/jygBatsbkkYf17lu5N9LranbwWl2KBV11PKrm6kcaLiS6hRc
3cnSdnoKmmTmFJAsuCCj+4huA0XiWXQuESZSWTVG+6pmi633MyINcX/ux2xV8zc7mAviDQr6bYnj
66mcXAwIHIHCzirOu98Xr/eEOJNFxnAcxfua6drImGv0iS6T9UlkUauHR/SwMh3QW3t/9DlOe4ZI
yHmFcRSXqe4BPK+2Q5QblGeGD9lDM2uoV5kpfqqf4sShGQFndM3zDmhb8UG7rOPnu5zqo5FiXKkr
xx5sfGh2Wb4E9TVCu4qfCBbHnGEnf+yZV6ciy+r4lcJUpOlU4p6nSbfyN9ZT6S3hWE7VsPO9khJl
4pQcfeuas1OD3i+FCf+yLgOzngZP5xTh0zIaCJXgqBb2vH4h0hQHznpm8BDRMqUCBDWgxt0VFd43
/qVa0LeW3zTpWWJdaJCzQIZiUZgiZTuy3V2HkOcCgIuUsaAlzElhLdkh0NKv+h2lCyfwaF9ywH3x
UuFwJGczjHn5cBlXniqAyM2A1n5iphsdWIfJdxrJYkAI6caofYjpQq9+nYRfynXU1oMimaaqsMou
Dl6It8wvCDBgxo4FbC8zjWRjEfw5XpoqVZWTr5JZx3Wr5UsQL1nnvHlzhd5BEHSSPrfntv1g/a1B
FszJnh1NAKTrK+rfFqgJJ1RPVCR1OXy1U4jiqAb5i8jmex2S23Q/EBeYOvdbn0SUJo500pHz2Vru
2pdPqzfCDdmM7A4zh33HackpQwQFMWZhltdFjD8oXzS9/lDTmZoNlcc8yelddmBEGR7fF4t5rPdw
U1WTiX/xkppoQvZvFm/e1+YnmvfqPQhr8zXfsS1+YkErj48EIhs/wcnd9DbyKpEs5ZRsMblZhwV8
VsFCNasyrs13fk1ZckoiERqI5lunErwJpxYI7nkBHLpxXGVHd2MWYj8CULShYO8tdL7dc901ZpUD
FjLlwJ4+ER8gEYkW3Wozv2Ek8oKpW5o7L5F7Z1GcLuSrmC2tY6qgK/v+SOhgryFkkkaOHpiN94BV
ngqNXeSYYrRVQRLgHlWgPG8Hl7RrIXh1gJcfxtyXPPOg6eJNFzk4Y8YjA8JmPYRTZW5rfF9wVluy
j2wSfzSLXLqmzbhr9GzmZJgA3kS3NYOcVSOMWLEaD6cBoQ5sgh6arSbF8nrHwunGxTow+kPh69OB
nloO8YEZ7BLcAudfZeVsoIdAvdp9yNoWfgVspnRmNeiWMNtZnllB1UThBZ+WvDP3/ofT3ceznbl8
YHo1duz7mIp/rrOqcW4t3YeUqk6hsaAGzF1wDmAl/f5SnzpUrCYbr0quZZzZKOmaY/0/OlQ6Krso
IZX8zxyBsge4qpNgCG9RvTSzGxy3ealjjsjqQ+spj1f2Kzj+/l4+lhB822b+IO7Ew9MOZ567H+8l
mYRL+bZIH2K6asFL7qP60x36PgrFfm1Jnf80zv++IPxqCgdGZ5biYvyprlhmYHwqEGH33dywUaDn
Gg/n4QL5k7Lm+8r+/QM6pmz3361a84TUbiHEO3hxI2D4uZA5V4WXNkMV3P+KGDpbTdF+CcTi+wcQ
vdF0KGSyqi+jFkuxq8fGxHN4U9aD1QNetP5QlTNufR/viKMUQle0RmPfo0T3qdC4xLalw0V099Vp
UWnyOtb4PJYJcT2PppxXkHnjwsqMBZsDqQX8Gj7QZujGFYEITvYHvxZwqjfwQxBgJNR3/DjrI3Fw
gxScJ7f61M+SpzD7+2H9/Bp5cZ4tUF/1KckCCvr8GoOsG9zZmm6yvjSRaX1PhGTvN+OXxYLM/Ae9
0P/b9XybF2n+MRbkH+dpOJONuJE9wnd43/ZwigP7CSM092EzgmT/H5XWfJuSvwMuh4UhWKr/CgdC
J1Sip7y4OW1LJMnmbYQgugUGfJ3ZMH4/oKZw9o9pyoSg/YTAGqAUOsXUaz8+oF7WOVerX56FjaVK
fxvWUL9fAsWC+dMS/PeleHURbS/4+5wNPoc6YJ/1ghhIenZKRSaf6gjzyO1qPn7/VL+gGP94MGqF
XCoGIPPemI8+twttm75MmGf9Ua2unfV7FzgcQzmibjq2f2PSRg99C4SU2moMCQV7qWADGBjO7SW7
NRAchL1KSeXnyvWoPdh3deJjfXYGB5ie8E0C+cqZAfC6tJy+9V1XcwxSBY4Y3b6uxhUXYhuBzL5G
MBX/wupKzE4rgjs4IybSlYiTWOI2aWqnm5E/z6YYyMw4BblDTaQAqnHGQSPM6x1uTZJX8StBgUNq
pn15SivI0BFTg3JqwtjpqFFq5Hwe8KNzCd0cDU0aoCcX8YWzFu/u6qZxYfc8kGIFY3gjery7SB9P
EVDSHGW12zJyAP2XWAKimNH0Cs3JHYTiCprBf0oeHdsmOkSnROY9g6KzphnftYvMJh52E5UlzhZl
4O5l1HLJGqMfMgWbbgWOM9WM1Fx+pJ6P1M+jIO2NxU2As5UHyC+wLVMM6CdFnXU5ncMQ3+5Fh/AQ
LMnpngpMSJcBJ50hapOthU61BsvfCdBD7l3cxTLU+7QLPL/76uPZtLZf6TeYjhY5IO7bNy32kW3w
NZdUm1PUMDzgBIdMdY5TIJFG0vk3HvBdH134wazdF8eflyG6oWyWyC/A2Atjj9f0UJE2ksAxY3Mx
ZPTS900LOhhC6uyuAB8RPqHatyU1cyB9LHCM9RXKQ0hvbWhH65zTdBwp+qJ5ZvdHz64G/WZ0N5Zs
l3gk3JDXw6ZWzw2VFwvdulPL7Vcs6uiHp8FVVBO3C6gCVYCIz688i8K3yRPxVzObzmlqVO/ZYBNW
JUc2FYOIkUj12EGNVWOftiG3AZXGhZJvTfFXgngbPcgmtqpDnSNBssnSVD/4C140OzQGkyN+EQI+
okAtTM3TGZWM9j5UAfRxtDxuwnyojMkj+iAJkxq6DIDtDasve4PdUz2ndt7u5tgB/Qmlcjhy2KWk
5Db+ZSTRSjKKUI2WwVWgc7kLvQy6emej2V+Es7fHXWO8XYtqsPfs3QjGLDaknrIP6u+ZHB9cx5OX
yrNShLn7YY9w9bwF+5KeTS205izW0Re0qzv6+jL/kfcdgN0MRsDiQfDxk7i7iFa3PiywzeCYSh+F
wjJamq1XNPiY8Sexp1zgC83teAT3kPzAZ686wjGrjF9A4R8ymH0P0qM2v0HgpOs3loC9q+c1eq0s
GKmxGOuvOnLzvQ3E8wLJZ6hlLZTiK48y3UENffMTc4bkC8VD6A/ZIOIfDq0ezjOOdO4nt8hy6MmN
tXf6erjvJ4+CA6Fg1y/zeCF6tcDIqXW0TcI4yaLnfMII+xwEwvi9d73CAdIqB445mJfi/yj86Gc0
+GG9sxJLXdSxEVPxnKH4ggkWcHR69Zd+j4vTNomy9tUuenk1h5592QeOmaEJzALOIBOce9LZa3QD
pnOq3xY+VCJzdxHR74ejtWg2K8YRGcdmaX3TQIV/dpY1b93cWV/7vmjh3iQS+OC69szcrMJQAcSU
gva5atQlghEhjo0Nt+hmcUICMUeq7aRRjLvwIGnJCzXjdOjK0b30qxrbDOE/+Xr5jidYcuM5LJ+p
H4cdpUU736Qw+MKdv7Ri74VDcyMzT31b8J49FEhhDWm/GUswEHBd8tQ3SHLhvdKZbjcCKj8qK1qg
oFEPX2Zknb/02TKglIIA12OXLd2zmmWNFfwMPSBxFI5rBfdHxxUeacnCm+H7eHOk72K3z4zb71S8
FjXeRzR56qfGSG1LOTlfYpoI5xKjUCjdELW8HM/WPgrgR1HvxyyHgisXTYZNAs6dE+mYXgWR1aIu
iDDkq7JIanYR+VmxwVq0uwt0gDGvi4YRhkdreDZAyr8DpwO2Q2fq0UVU6TiNs4OZ0xS8KpE8as7J
j2uH+fCxQ4VuU3R1+nNhQI7ZEI4oW/r2AsI39pON8jo6tiVijXY2TedBXMpjRx7qYKzYx4/oRcdv
Ypbia4FE4du0TutPvC4SuNute42LnDhibu/iK9MND+SX1gYY9ARTsi9fIC/gbgI2G2QW5eSbbLE9
9rKZiGQXeUQ9CDbnWUhjZiv7pjiWKLA+gu0S3P/kXjh2Iw5FIPpv1OW6O1jD6sxZqvihrtV6iQYO
5kUhIZdjcJ3fNJ49XKjR03dNn6ivKoo81DMmgoPbLdONh8zxHuykvnXEMF7CwNTnuUb5irpN1EDG
r70dx2MQlpQ94vPVUslVgsXyl9WNsseIHPJbt0bDVzb89IzFFl6vjjWAYQryQxUn/hUdbkdshzpG
zhD+sGC+K3DlqdXelZTgjb+P7LYgQ+yD0kX3TQ6jl3K4XtcrdFnHS4BKEBTQJ/yaClixxOwa3eSw
jM4cen7bSa7ebTSlgsq8sn5YiQsGDaEKb83j7VLP5Lq7cKSkHV2VvpjCAQNghUD4poplcqUhqdxR
ZaluLG9pnqpBvfI7cFuG3HnCYHTcFfDyb+a4AH7pSye/iFvpvoxWMsIEzLR9DdRnfMzdacJNBR8Y
bxtnTnjpJa2KDrGNdOZFnUXYZMzGagBnKeTmcexCkmkdcFWsRdLctBb9/svF6kLGOkAJEVHSeKLR
48zKMZoiXX0rZs/6gpYE8j7BrDJoc0ZYHN+Fqd7T8l0yhPrLNt9ZqvEBISaJYx3Dqe/X+yVCdDM7
mtTDxgd1RpW0ZNRajY4+CgOBqjDJIHPZ+vWYIJJDxx2Rr9FJv+pwbRe0YKvgCrhe4uw0lIDycuAg
Pjz5Oac/o7+g5ODDh7FT6OfJ2QSD58J3Z8z7vq4CZSjIw3Nnx+MFfKzOPsducVqOaMggnp5NKA08
4HYN9U67aRUrCCsJeglby4vnB0j7cbBxM6/60i4Ynh01B80C0ZHOta90XMzN1lXU8a/DinC6AyC3
7loqWxeFO+TbAP7LxWAtc1/cVosVxKtg+Bt7xqDGdhH5AqUlXd8ICHtFNOyWoAggF+NW2LIeItqb
29FBrmjvOWOVXcF5KAJ0EinzbhEu7JBjqBcaP0Zu4azJEeHdp9rX12VOmXRXoFB3JlI4ILsgsrOQ
klihnHOMpCTtSNw2FoST6H4HgzsgBhPP4bYuEq/fhNg5U4qjZvfkSEv9mPAT2gmFe+KxbRO829Ip
c5FBJYXLLCzbegNFQ5opC+5hGLYhidmILEC1JZIO/EBrW/mcfycIdRGajbKSGwypnDnel3XohNle
uihV+NeONQXjI83cOjkrusgzcrov65qlj2kmX9JY+gVaM7p+0GA79kmUqKPN5mETJAJF+ytc8U52
qxsl8vEwZQpL104i/xMC05SbuvbrB9VUwU4pHCDHKPeIr2jBfB/SZEW1vqKNl87JNR3GyN46KOlg
/Mhm493F+Lw/hACI4PhN1HqYD0yYDXg4/QOh5/KL7Jo+2vd48V31CFQ+jF0/pPjQp1NyTtUYMT6r
nuPzusUA3EUx/lCiUvHQIHS7j4esvSzxs7x2y9m7dCVNS0iINK9jjkU7102m12YMx+M6uy5qmCGb
8A4qatfvpRO0N+AH9XAulU4wkdL2vO3KFCPqoJ/kJnbqBAwpgEhkbQMebr9Q5H5YE5X/SOh7d0cE
wSbYcwrR7XUp1Q27PJt/HpT4nBXkF9xCcs+ukx/GMA6wiZbZU4HT0wuVt/kAaCdGoiquD6h8FndW
YavtVAfZs93Uj0gnUVDl4HYI3aT41moXUTEfi4BvwkYpcMQDct4kai6ibU5x9CKR+NGUqW18zudp
y2FXIERWjheTdvLvZSZCRF9S57l0hL6a6NzufMjs54KS8RPFd7c0MQ1GkijsDpmEBBIanX2kYb3R
++6V5jC84OLOrj27/Rt2T1a+r4KcRijFZOMZDqO53fYqx5+UtgoyxhinF85WVMQRtGnzwr+uZO++
ZVk2YAJTcQ+bogozWOf8XSzQjEtQtkj/vA5GF6p4BpAToS6274tatsNfklNbhrCIEPYLG6+G/WtF
ejqzhjLYDbKwzvLOdx8NbuDgoNEKv3Wx5K2PBvDbOEWS7YGT5wHHKNBQeLELNK8idSkXQCW4eZPS
XM39KN9Kd5jzLexiElukk+bvw4Cd0pFFyTltlFQxf0x0reDqFdOEOfkkLihSp0CmENMmmQc2+tMD
QpocEOMeLr2F89vGIh0ZIOB1lr+3OoyDMZuY/Kehryq8X6d5W/a4bVeo6Nk3ow6dB7prUQwqiBwO
JXedVUdNUnVB9MP/GF0AiLcd6gzpBhSH1d4IzEksfBINEm+pbR8KtERf2yBSmERIYtVZ4ZXTIZ0C
Wil1iQ0QSZrCBI88YpugPGwonth/rM9NPzblrds6GuI6kkzoADF5EQHfKiTMquVo2W7ReLfBKLCs
LZ0uF68VsFGr2U5YWRfY0qumnKGQZ23QxltO27NniP5Z3cPtZcP1l11G/yqqEBNjl192zbQkdXmJ
lYQLj7OHaujIu2qiOiQ2MzDveDyoUXb5c5qWHgbamqVCGwU2jkBvZ5q7NhgOKblag4XcaNV/910/
T/D4wT/Vzd7v6LU9JLZL7+UIzz4fmp1aPMsu7opRlrwHzwIuNaIsgRsw3ZtZ8fg/aysObcYRRb4F
RUe8V559ym2ox78Xay1pGg4Dfj2URvGGmuVljOAifQHwAqYPwjpcwx+pl9hzcARXvbLeOqeP82+j
1BmKzU1EoQtPSSxldMAWQTgensaMgkJ0NZBQzjd2EduLtx1R1u7K40p3i7fFlodczZtAeBWrNnTf
xqW5FCOPh5xUC8qix4q+F3XygK6XzAN0XbssFxf2OHZLCw4pH8hxODuk3UFKaLouML12V4JCunYB
c5G6y5iIuaA03w+Rd8yHsF4WSRV2opKab4FUjZX29mmDuHG1h+PrtTG1gwaBl5XUL9onCHLjnDlM
SSxHBDC62NuHyyq8I32/+gmJiQpyPZ24jdtCPtt4I2tnD9qk/oH1LlkW6PdMlfs26ONsNylwKvNm
dTuaj2sAK7EAZX8R5+l054OOPaMOnF8heI+CqRuM14WzLMgMiBqw1hTTCJYW2s7xrFEoJoVD27WR
C8pajXEoVAMatcMcSd1AzpnKH3K10TBMlIcTSMA+Ou4GsS73fW7BQU21Ve3JQDkhJoX0/aMKvKHe
wVGf36w1mReJap3unHsE1Eof7fOm+a7wTlKbvpg4GjSrhQopTE9kEEknVH82Zj4u8amFV6m1JaNG
h3Mts/QAT2tKrEM9OhHgHLeLm21iwztHlc7uzxBbCL9VE76/qOYlboqH1eqicYvMy9Lf1FFgY/pm
++PwDPQB2MQGljpqNGA6DIN8dFxwRRS3blJO3vXG68jDr2cabvNGixJ3hjKoLiykRICyI5WkJNg6
WQPdcJex30WNH9OSsobsCG+BFxPOqbURYOvOOll1Bf5Psfe2AlhgbiTxF6zxWp5zlYfAkfPdwsve
eQikQVYFW/HTArxE8bCQ6ZVFGO5fOFzq7EtYIJhJ1iXc/IwMJrhQXujnb4RIBPDE5BX3rRbJNTDJ
9EeqHEY+0itC2TAVqIxg/z5jb2Drx2j2xzutqoxHgMZGdzjEvlMzpyErlH5871A+DHdx0epzh6JF
vtNgY/7SwoNH6Jc9RtdegWOzVv4DhO/2MLiN/RyoHquCEBwiTq4rCP1+XZAT9JcbeMvoa7ljP0Hq
qhoA8nE+xdN5GijQaX2zAgdNsUDmduPKQCM4DW9lEy7ugQ4RfVZbQCzcpZOYCL2Y21CFGWQIvBC9
hI6koFn6azHKEdqyM6F87KcyPACEkF/1HA6gjoeGpwQNEL54KosQMyIBv+0sk/H2kYc6ODn1gu5j
mcTAUcoux+RxigqQV5RL7taaCsBmDaQM9uUEwG4njL7I2s38TuoDpwM2gl/gJOTf+KI1e0S25q0e
/OVbSLSYLo2CncSGbIrue18NyKVaPorekIepAtVuey2qxL2MsqoMgQklS71RThJfWlbmvi1VXl7M
luzvwOph/ZdH7iusmLGhzxCi4Jb7PeqyIar5y27EwRglHRUNGHziHV4Rf5WoLgsHbvhhCLT/ZCWo
0txQucIRCCBHjZK8rJ1vqHQh6F0DxLhpQZjY+xAfIw4FsQuroUtsv94bQ4qviJEpvWXfNJ6dWbDL
hEKwnnELbrVAnoO6S5vcRFUtnjtQFpigjdU3gYjUsxpajBbyhtojiEqAUhgheHGlvqWWtlNyqxm9
JzKPa/Q/6m1P3eWlSUeclQsW9U7lZXg7jEN7MfgQ8DmRl1fUBcIzK7GjJyrGecg0SIM36aLkgt5v
fz+pxT3HW3dwt8UUaZOtocroxw0lnrDvo7NeZE2wW2M85zd1Hs/HxkdR+x62bI4qCb5xiqnuoQjq
j3vSF8yClzYDG6id5wwly+c4QVVV9qMNdRKz3zqqkr+BFds7z/eGR1xluyNSAM5bCwL92eZXUHaZ
GTgg/89wbqLrmSb/UU4Dqy4aXwEoD3dytJdkE+Fa6rAO1rs4tUoyGserj+wHquGY0YtdFAJO4bev
dOeqvwqKHbto5qDStcj+bebMaZ8svFMeCgSlsDGhqn8uZePQCgNpWQrxfRmp/qt9KakHqTc2qLKe
EKyHzxI+c6Jta3mvvB65+NuhyDqifI8XJNgk1cF/BiQwL0Xd0Wug4djeov1iOILahavhIjFhz0N2
bo9YjaxIxkP/eURMWvvf/cbDwqFocdj1EFRR9mDtoslH9ZDgVYJmoacFPgK/7jywdwDvnJW0MbKX
fKvKQOEZPy4zVcxN4M7+wfMaHb0ETTMQVDpZVpj+IVub2f6OPA+cws5agjQF0OKBsQKOTBoPqmqB
C82iAcaO7MyCG2z70+6sBUkiGpoA9fa91EuZ0bHM0xK0kEwTAyJnDhpHvrRA96b7MuGSwBEmF3Og
1FMb6WQqdjRiI859UIYQTr0pirYf212vgyhw9rYUY9+9jeU6OcuGvyLzZatbj5QM25iMyHCWQJMs
UJvBzZMn8XB+i6tjls7oT/w1WumKomeeRCXfAwsfBvOlNfQcmC+LpU8qjIrtOAqnwx/acx8JIjT/
IFBjtUqOaQPTA/jwsevY2Jw5ilnG3+0CFsmvrrcblD7tJyUwHTybdIQ+8tauUZAINyEySyBVKvoo
KK9i4RI+Fu+Nrt/f18duL7cV0qeHrhrTfwUFbjj4/0RI5D662PishD/KVhpuU30CftRlXDERrZZ2
2R8alR978uaKgWMzGoY7TMvXSAX884oUDaPBhi/xsz5dcTqhagSOU7Tm+zDzRkBwkz1bUD7ygmbl
6VUYOYX/ZssioMB/f28lzJo0Gz795399bWv+91Fz4eNv/Nf/n6TD8Wd781r/7D//qQ/iDv871Bze
e8M2TIv/t6LD17xulfV/2Duz3riRNU3/l75ngQzuF+diksxdqV3WckPYlhXcGdyXXz8PXXXq2O7u
qjmDuWlgUEChUJYlZWYw4ot3vfrWdt9+zHP482/+UXAm3N9MbBmGS6eoh55F/BnpIKzf4PDxTvoY
hXRUJ39GOmjeb6bAyeGvSRw6tL/HEwKn3MX/+A+NwjS+1oSXZ214JrqdfyfXge/HGvoXE+7Qumaz
rIUtDKQ2HsKJn9cYNx4orEVXZxQH5RxIMfv4pcA3Of0VGpTeDxLltEh6vWxLqWVzXAhofabVihFp
6Vt/x3VDf5nGKH4n+KR99DMRfSDDz1AhOjHxgarMSV6MSfoFuo7j2w6U/5TQOVMzgIvmWOHbvZR9
1WPCBqO6rVx3OVjsNl+dNKIrSgOkg7HMtggH8p1gyY9d3G9yy2rubHAN3CHJV+zrRL7Zfaw9lr5Z
fbYhkj+iiniVYFQ+8F1tVtAuiSP5PzMR6s22oHLkhpufQz+R8L59/11aOi3B02h48rY6NiuAaSJI
Z5v/gs1O7jA0aY9cavXj4OcZ39Xj/raNZE9+CwVGVWjj9Lm4HYUkC34GqsqaIX7X0R4i3hwIzy4q
W76YyslCnZqPEJ0KiYFa3dZw6Ut9SYe01aASaZVPJ2a1xRVyU+aJuF+yxrkikLV47AqhXlGYRK/G
ZExV4PVAs8Hi4KC/FZFaLggno5PP+EWYjLSoSUX/spVSEi1GGh90KB4HR1XTCZKXrmTOrfrZYIIK
tFZEj93kFuiBicA7zA1qhI0x9Pii9Dq7t4eRAU4Ug/WJXM74dsxEXmzQ7sIVuxaRdXADJFgr3T3g
OIlv42loHw0j0p6HKMNag8z+mOGK2Uac+se1a/rkthN+6t55VAR0vdnOaL0nyFO/E/vtzeTYOx3u
/RXVz3Q9oZLazdAvNy71znzYiM7RNxe3ll7F714220dkBuIVPV92O019hIg2M3sUEExj0kUdaxn4
u2XU7+01rnSJYaKnJPUuVCtVLzS46C8gOvMTEZTOrU60+qbx+BIrs7JPwwJV10e6tqWxbQh6vem2
RB1rWw01BakAnre38rk51ukyBIDk2dafmuFpKssbduY2nIeh3CbVRO/TwOifxxET2EDG1qFteR5K
xHVkWmZ6FxhRoV7Rj6IkyrX5AlUib4usl2/0II/7sZlJBO54NoW5kPm9NNmFIHVMCXmT3OXGEp3m
pIJPxPm+t2Jfhp1tZiGCDvssQVz2bdF6FyqgkXKkJU0AOd9vGN3ygTx4tZtFr9/GvdvcYvfQSJRl
sqSo6MUHhQgShKMXtHnFR+6X0zUmpfgSATm9RyRR7p0MwLMl2PCA7jm7rMn/sOam9SmfEzdBfuzk
uzHvwHVl3oDrxrLp67DQm+oQy3Yil5TH1IiGCXRx7OmiGQgdBSHMVpOHiC6tbN3rPrNIKAU8vSRO
PJy0yfBOndcDK0VWdRY2pC2swJQ96rGoXgiCjx/iPhZ3XTG254bCY4qGSnmqqDx4qpqIWrI0GrtT
3yz9kVxKbW02aC92kvRr8rtxReEMhQRtYy231SDq237J+yvlLuV9nQ3GIe9hFyX7zLGIMJrCYUIo
6LXzmXrS/uTEMnoyZ0oaJXJx0puL8fDDmXP7+z79Yze9+Fk29X37RsbkG0gXGRS8747pH2SbKrJb
owTFO1uGzD/R8+Uh7LEXB91EX9f7zojOpJM5weCYdDGWxvCiyEfZu3PXv9hpQkWk1tFTTpzsc2bV
12ok0LrRHPFQpG76otPWfTYzPd8hA16Ok12TNesCYQQou/39X78Wy/l53sFdjuzLRulqIDq2ENb9
Mu+gsukLrrPq3E/D/OyVFrtmQl/Tx7Qs/Vu8vodNW09UE3x/d9f3mTx2nr71vY/XT0E1rXMgYoZP
ZtHKe+Bt2sCmuLlFXqTfIqyeL4OZYIKca0Pf+9JO2k29fuxidvujttjdyaI7Ct3OukCWdam066Lp
1+VDuo+4i9clZayLi4C/7JG4JlYcQeDVuV+XoZxZkGxg/ak1uhE2ZElDBAPutUpi7TLDGWy0Ljm0
YHm3hKmlKkzYXt79WrAxC8WGSLcYBRcG8aAOQdVI/C/OgpIlUuSEE+850nBFhOauqeQR22XPEy3T
5NjrLu1ItHCfS/Z9HENh6eTnWH/LknO6fCZc3qZvL1V4vO5T8wWTAWDGBwGg2vQmOU2dzgyIug2K
SxHfl83ncsKcUW6n4iiqm3T64pPLauINQFqvSAucXwxi1Ht6L2m8Sp79AZCR2noOVXoq1FWZJtRz
TZ8nZ9dIIhR9Co/cR2dstl1ygzwUFRNnZz+QE7tNIqx5yTErdmvAuTgT1Hovvyj3kBALnr2YsLzF
blhetfyZ9E5Lv83QyFBgkRS7yP/qicP8xWXJjMlN7++8+UKQZpCkxQYfNq0+yY6q1jA3/W2zYh3P
nV6FA7B/m4/gw2bgrQiErefHxFITGiLxVJbDdTGgEBnt01CbZ/aubYaZSZZZQOwk4fn3Nr0WcTud
YmdN+WsoCz861E8SaJcJLVxNmwflxd0zpg+1LXveE9MzrrQ1UhKvhrZnODEYB8A9N7YYN8KlbRjt
AtACvVAQ5fpM/ybFbC++PVzhCwpbZq1OAu5xQ6cA2brAjO9SKjXsRKPm/BU2t6FJxPxYxhHaSnzN
ZwhqrXoXiw+RbT4Wk9r2TflUJ+ow1e15bMhFBdcYYVC9jYpejP4wldV1bjXsdol+w21EbthuHmqr
P2B7PkzFwyJ3BLFaQIo9nYvzeNIgWHMHeIjsVXqpKQTExcU9vZmv7GUsT2MiYhpDxdzgbU9s9nIP
PX/dHFxkafoGYce2w8V4TfXmbdODd3vztV5NewwfyFj8L1k7b0eIxqCftcNo5H2AEYIc09J9QEQZ
eNGXtDhN7md45g3syux9Md1HvQlFofaeeVWNuyH9WmFb1UBt0XRR9UDUeUoo6WYpu40b0YFjy01b
yJuSoHAQ/sxtQi7x44ptqH2uPS8ob4g0wyBDikx6p6odq0xXyVE0r755jvI3AIZnu7N3YEJIJa9b
/VUS3w8+VfjF2Y0eYHMoj0hp2wqL9pQA5iOP6TiRh+Gml82mtvQATm0jzWMqidd/jedbeizFcyy8
QA7uMZd0eyVHqTN/IN3qep4SnpS0PNTd8+JvJ8cMhNbhdbmB9tn2tYOn+N2VRyu/mE+zcZuBPTaf
AbMwob3DIyzfFBAoii2iDwOENK2AoL3NxXJRNQrQVc51qPw3PzsL6h3wMJvjQ0O7HOPmQaT3XpHh
6c7DnsbKdI1NrMUmFkPQQNnHarvY4GakQK+PVU/FWbMzx4PrYjSbjibk6UCw7SIosTF2DdPnAgXs
ms8qv7bsYq/3H91S8Yeoy6s3Uj2ZLmWIwAJcagzQRfP7tluvu0NIHA4sE6lR9YL01EOWR5uMnW8F
LUqxfLQbYKwZEPKloS6cCnEg3A+VL0GcM/emR5Ra227ow2XJPpnNEtjDNlFTaOTxHdaxLQ75+l3S
YiLjM6GZWmscSv+aDskqfywlNxV1QNHIuGJs0KQ86/UDzkzMZzn3hCrQhsPoAEu6V+70igpvk9ra
cda9w1rhYcjDmODKHT+szNi43U7pxw5hsIg/1+mb3m3pOt3+9dHK5fCna973o5V7HrEMHrJ40pzW
FIEf5gTiSJU0jSo/TyTyoTlrRuJayemAIfdrA5SnKkHuS9GVNw06JsKiXX14oy/IZ56ZuHmYxQW3
8nxSXcJwUUU5ZU1Ar9knwkz9vfZ9KJjX+SBbJwVXdLQnItU468XMc0dn1g0FqBVoatIcurK1ThCQ
FMwiCWK6Sud9MxBEXfkERKmsmUPo/zv26E+qSFgj61QcA8iN3S5x/XPduzEc9WnW71V+TtrkSCk8
VxBCz83sm1t9qdQW7V420NmWoWRxSzfsOSRO0piuypiSFSQNh0gnSHlqoa2KeTeI+JCreOu21EEW
DrH5G9Ev47WeNcVuUY+A3sgCb6R+0Yr+4lRbZ37zzJe0udNG2i3jZmMhAzNMIzTofijuiZk7c7n9
hurFN0kWlgc9S1EOqH6bcUv0V7bvsa+OTk3VhXsN4L01SxoS2iHsu4amYFM7aPmCVi6Kd0P51PHp
uB0Nud188qK7pWvfl4TjWLulsreISZGzo7vSfeLGQyGUsRWLs+kHZ4+O7VDo1K7V3Xnx3AejNQHK
0O/EhGGkj+SnkLsQvZHldDane6P+cAgnmVt0GwJ5ECO/7/29/P7XtegRaqa7puESJ6Qb+i+2CWTk
Td7Y9XBO3ZHRYaFKTOXEKvVvzELLJSPaeb+UU7LFRo92FIQsFFWj76RiAPz+YPx/gOtv4kpxf/33
0Nb/KmWVY035Pfj0+P6P/+DLf8ezVtCKDWQVynPbwC7Gn4xgYP/4D8P4DXTLdXycPTZf4/EnZYWu
HczKAgOzXVh3AkYs0zBsULB/4lnklOL7AOldrzDrH5n/Dp7l/AzSeisiBrkvzFUNBUjmr1eMH/a5
KtYh1S1356JcQ8eeI3PM2az7pM8ZCXIdo8ZgPxCSnNpIy5buOCEJoRml9mfIXzRoAVWDxed6Bi3b
9G02vTRLPN7M9qC9dQmu1VBgWaZZzqXkh4j68doiNdM75zy1kB7+gPmWcAjt62BpbAq+Bt+96Qt6
j4Nac23cx+m8wkpZT86+PfVrh4uH3skjLGPYDiv4vI9GT/rPOjlkIGykoDxWdqY3OyuLow+Z6bJg
dywmOj3zfkTX0ebJJxrS6mqbaAk/gXaw9NG1y5HIBxg/Kn3wJWOl4c6UwuHTFhhONnlt6ExITQ48
PFpDkJRG9wnHspxOCjq+2Lati6ioppjPZ1KaxlFe6HjL964OVjKF4+yppdiMGtVBDP1mWn78sOT+
i5vtzxdbPkgbbJ+X7kMGYOjyf7kLjkotYnacY6KX7g11PeNzFE2++pv4nF+Xi+/5JAbie7NM2zB1
n0X743LxczjNQRg34wBBRecE+lAKmPo2PgxySZLbv35NkDc/b30GaK4wV2jXICoKFvkXtJXkq4yS
0/4LR3STh/Sm5S8lnRKfqV1oq8OSaFWMLLYUNQcRtTgkX8Xc6qaZaBxSyhNFfcC0SuW7eHxNGxSg
YcyHVrffUJ94BoCHpBxwr3IgoykDUuXW0Hn63kM65Z0JnujGjdPiA9gIrtANJxpM7caszbWIsJmm
k9nQJLeJihxdE4o/dfENRCm3JnLwZ4+GM2rNho4r2WJhtV0WZJlBriGACjkrybOWCJu9x2g0lQsh
bJnFdnEXk/HVU02IuARny4S3QB0orqXd202cQYWaKkxjh5amf9dJIHqZWVuMqo1HZUI5W0PMbVl3
KAltZnWoE1vz9rad2986okVOo42GJxwzSK5NSpf54NMA0k7LNIeiVpMa+jV9Mi2DNDbsm8adgQyR
aMD9q2wpvmT1sljUSnUJLdRUJMEOEz/g7pEb25Tqla0PUp2YpFYsvAUYijK6RiQQ5s7BjUWnmHAz
PXRtI6oDG2KbgEbdFJ9JWJjHoM+K2QgIuk2oU44JNd2tmBhQ7kL2EC732CVDSlX9NSKh1r5yOmRe
gT4A3rYE8fjUq/eZzxSReyC56LefYxPJ2GZuXCItK4/f82Qpk84cm6f/akGcVhxTEhUfG5o9mHcl
gQc7YofM52UQ1CdEDUgx5Tue020RgbnIIKwC1DGNvaxhEqoBwjrN461w0NE+QEKKJIilMulI6Tud
gg+zpM5jMizucuOQ0uONn2ssWDqzdE9mmblXVZcXJQS9OWlHBIYpQfGLStQ+rTEPB24ZE7KXjrVe
bnF8M4hCHhufMjnU30Y5Z99iy6PrZtDgQngaF6c+KdkUx0ZoyF8yr1VOyNa3HDq8tVcegg4Un42e
B+1iX4tUlOWJjJWUO7KZZpQ7Q8kH7bzYz6a3TE+j5qlToY/dVk3d+G1yRf/MzO9iobSaVKEEtnAd
SZQ3ghmp6IsAasRqt7kYmlsHfNkLxnwpS+6kcyoInPCGOOwIQrvpjMX66vAeP+eaJleTkg9cKhoj
w9c1k/2zX2QD4mrXfUfjWSL5NHJBYE2IzwnlN8Kq8QE9UdHvlOkhiLGymWIvCg+wpOn9yDUb1D7b
daPrHQHK64+cDQbhZlWORlh3NnFT4C3GtjRF82jE2fTNxjiMW8t0CO6YaDbZg7lRyjFzHn7jU8zc
MJolDUh+pnFp8+ahssJ6dqK7Ko/N9JAuaiA6uli0NiBBYaJN20m6JhxE5X3xRJ9f0K5MxrlflPcx
Yci9QU+hvhHroxqUlVCUod7kucazRe0t5SR5uQSOaWZP8dI3F5cS6Q+8eiibCCGJXlQxoGlleSRe
KA3FNrUYo3jwrVbd06nFl/EQcYcTvY/iZE6UyyieCRnmcmzcXd4hewT8UfJrKS31bMaY5LhnLzhv
Gk3kfoi9ugPxGSLW3wL6gA4DVnxX6ZV/H3loNDali6yPZT0BOuYzyXBrN1z9FHE8AiBkVvTNWWyH
dithEg/NTUWfA4q4kQgKCi76r/QYZl2g1TXYU8Ry5WvGtvCuYuFUd3pLE8YmRjzeHHyc5j3linKx
qr1JxJwgakwsnRfESE2oLMZmOZzqflVO5JqotdAWUIW0dA6uu7EK3z1n+SpYJNtN3YkZxVxgsg0M
CMK4sC+uTdkieY/yMiFydrcKa9cbkuTCO0Dzl9/gwEx7R/jN/NTUWuRgPdJKCGSvSdabWYse38nS
kq7kFAPIvmxNde3PQ++GTlsmeBob4Kl9nklVBCOST3WKTWYB6m+yVRMaJfS2UcGgfxqxhX1rotp7
twuYOZK+ZHxj2kJ7mQbKtkjW1JKPVELDbSInr/vTmBU+JuO2xk5Uey1wGQFYNCgWVdx/IKg0rFBq
5ADtPDqmuXHNE7WjiJgmekStugUFSBLEVVxoFuJQp3pKN0buWIIOY+JXNoPvs/vTmVU+chvWvjap
b736S9fdLE7sPldNo38toygivDZuFVOPuRAPmgsPh2veGiOXULShKD2kXs/Ueoy0erpwCM+pq2kU
2q1wcmgNw0jluJ4CB4mqoLoxsSzzS+wUoE62mEdGuBlVKm043Q1aQHJjZN4xY1kog/WzDUH4Sepd
8tCx3skQme3srskE+z62nuhm6vx8DP0OGS+5LvR543nNx1clBxuYTFviKpxH/MqhVajiZE88XRvP
j3Gxcghmt2Pa9hw6s1/ZQZLF3S03eOZJ4uTzr0Q1q2azBlN/1GSWvMDURbBqOh1WDl03L95A2cmG
MCsdBVZU4OYSbuW857GNwYN2FaScpt+VYptnk/O4NLnzucN29lqQSUkbG12SGPSytu52tr6q6gX1
GVOQaJpubhJalhGYEnj8UpSR89I17No7P858FzVtntVTzj15VCSeJInEdWMPevVBnr9rcIi14nri
KXtDJWF+td2xo8GE8xZDpIPvIkxpC8jCAp0bPeWemzcr+wwngLI7fRm4BEBPJ1l6wNA8g4qMdY85
eYjBe6d6oPUbzV+Wb/3Mg8FGh+2W2xhNDBmLdp33G6GSxbiyzWlx926Xa93ZX1qlnmdp0nJI5Y42
3E9x6Q+BHMfywSYzTlyPWjvVh0ZbOlZkaQm8Ypu+WiKsqGiTOgN1sdPYxpcyquUAEShIBioDIpl1
BjOnpri032d1KmaCVAT4s+LX0OXynKEjz0+1jUiU7h5CcDPkzXK0R8KMBq4LyBHpMv+CQjW2DrPM
TfpMqwhrWY4NAyi6LISbSqbGIaLe1CEsbw40xgiBgcC2KXnJ8yxLxwAzFgHUgQMzDQKx9Et25ZE+
HUkkQe0Sv4vGzhHNoth0b7Mmtp13ajV4PV5UJom1Jb+58I66N+iUDBrxlIEUAhiDOUBOVbhXI4F0
sULqGBG+7s1cZbJkmN196/Z18tT6ULd5iLsm7T8tmJWqJ7iZQuyoyNajxz4tbJNGTHNJnB2jiGgO
0sfK12N7bTxxl8QIIsjRce3GuU8WLh8ySEiarVCBYiA2thr6riacMgTAuLIip2qfZgSUfh20sYON
wiRhx90aurTai0bzS3lFUtQwXlq3dkE4leZlwFrxxMX3iOSs1m/6mtY8rOO2Od5h34zEg2iV51yK
RuZw3eY8fPK1hT3NoEjNIQSsYLxBR1uAMKaW+TyiH/to0SkjesqagRrKpKZRp5Tm+NIaqo+29uQP
59qZEzqDsmhkPDEbTsPSa7VHjdl6orBKXxzoliI1GPCIQaZA2211NsoZCKbys3FPsw8t88obxUu8
CFVDt/WWcaB7NV+2XrXYCp8wCbIngzhv/NsxfeKgt7z5rK/IYY/q3JZLK3lEEL5E6vc3dZeb8ZY0
l4Fm54aRHOJGs9QpRciVbFOfqutqzZEFRi1BxWhcau4RfibLYW7tQmyR7TPaQ+p0t5Nn8ptV53TA
7czR7QK+MrLTV1SOFmNwHRE3H9qeld8TfdZ/FaQGvC/ce+WLpuNayFUj72RVIitHnJd1G3yfDcoJ
ugzfhY5v+jZCfFhv8RYge2CJ9zMvvaLmEb00jylL+xvRF/AIhjYlBw+55rDJkAhwmdAxjW7Q1zTT
cYixMVIPibGPUxCz11LTMpjjR3JJSGjHO4+WtnRjTY4u9nFr5l6A1IY3jCwn+8YgDRExMbapR71x
ileYz4YWZk4ILYQuNPNdjWeBRyiWy5fFTcH21YSWj8hHDA5ErE+JdcSZ4H2tI1fewcxTVp+qBRaO
3A7ckrlv6hxKaeHSL2waU/d/oRn7PxOE/U/r+DHBIP571GzDdPb5p06g9et/h8188ZshLKReOvdi
G9HXnzIwz/vNJWxHODxZwGloaP+EzcQqAxPo/gi7hhEnqu1P1Ew4v4Hhr/+AmYEy8P3+WW30B7Ty
u4rvXyK/H0UEv+e3/0sEBh1uITE0TX+FR35Ay6jk5MTpbHGwHW08VXiqwsREwMWpDBASe0lzErXu
vjdlrDw6CU3KPGmJwHiYmIXRPSW5l33SdPuZICCOjYReDX+Td1Ob7dw29lKYXTe+68piyFEMuBhx
eWCNOy+D6qYuM/dfJ0PFb6NgI/awqFrMtxa7QWCYvZFQrKq8h2VsbdL0DA1bYtGk9qkdJnkvFWEH
CGRm1NAl6bIBStvOQ42dWDj3CdA72YOQn0g/jOaDWRJusOmdmBq5VJADQALEfM8BOye3migTUpvN
ejW5QeVSc7qseEGLasgmlLHNmiBBrP+YIUW/s0ENbq2yGklmzNtDhOgm0K16zSt1yktsTPnb4Mj5
xL3RvxIjlgln6rE3q1GjrbRdabeENo2oh8GfVY3HtFnGfWbE1aWNi+ksQV62nSH2yresO4my+IKV
2eRc6EQhN4z5aJfqSRzGMdngD1OwvPanBuEuA/MUYcsbvQMRUoj5cQU6rzmI0iGjz55Mhqk+F3XR
3nUurG49qkOEbi2wen3Z+87cBI3n9xtp2ZfSMaev0SCQ4Ih5Rv7UDieXIGYGO816ZIIqbxa7prhu
9JJhbzqaH9L8XD8T6WGfSGxpaDweO/eITRN+k7Th8lhk1oTKdICiLKV4Av0Dol16d0MO4nK3sDKx
12V5u7XItJhCagLbe0yvTO7GkAJDtjS+hRrZCHtTy9Y7Y46VXtfrc512B5wnkosXNBoixQ4PRWad
Y6lbzy7GtXCw9GeyE4Yz5jPrMhaDfI4Yb0Md1zjNb1D8+GpqlI+YOwL8tjHaw9XvlmGJjAvnmTQR
9t+Recl1QFBZlOh1N/XEhLjRhpFbARHTyI81G78KigMvwkBd8mKw2lXWexdzKdsAbqijNlYJTj/P
2Ptkpy0b5VjzBam6hmssI0Zk6fum5exvijZMavJyDjKfphLldoFzxtEihhW7VDtqDYk7kBEYQLAQ
WXqDQl02WxnnUXXscuGijbNTMwlVPo/nMi6Mi3RHeB1bc73righRdeilNK5gYfTHxHcwhCeY4LZO
R5/fxnbRrd4T3FDj7ZuFL7od/VEGd9uWqCD+Zi1pO8447QvqFZAQTNMan1rIkP4C7U5IOHSBsnWv
Awvw2IH2XGbN7p6ln6pLAkqi8SKrHsTMGJEiAUftzchRxYFTqtwao5VetH4kGVsfy3M+6JYfVloB
TmfxEW2QBdUYImjJpfl1jrstSbLaE5Kw8oLap6EPttPvMZFDoFt1j5cVGRH4XemPR8ceqJ6NlPHh
zn50J1HaNeGsOvHYmS2YA+o0wYWK8gPoalsjwRz3f3ND3B6eEjzjhEqAYokMurOfvvZkKR4db+GT
I8oyv41TuLk+R/+3QViFu2QCQ+d+YNrVzSIM7Y4EQXenIfNcG5Flu9dHCEDlFI5NzfTIRU1hxKXf
GT/+yD6MP7nz0opWZB8txTyPy4mBknTWLpl4UtPRs25ZXPOVqF2aRDusoSnJ4Y1WozpNfdBlgcM2
T1YAdUjis0nc+G1H+dOFRDeRE4dbMSVH4N9XSJ50I+goe92Wirlz77eFe4y0kVbfdsxyiu4N90of
6pkQ2sJwKMyh460gtAeVY4yEQtR9cTcgT+02Pg6LIyb4hlhcOsDPHhqrq8LTmue6Q9bF88g1D1fB
fF+14slFXvPg+MX0yjhcf/GGUSLbsTU0/tE0fvt+IP+/Zvv+BwnVGSr+aiZ5anrZf55/pPK+/40/
Cgdt8zec9ra7tiYJQdbEn2OJZnu/UTVAsCPjB38FGubPuUQzdUhAG6KN9UrnvG1Bsv2TzjOttcPQ
8/R/flPn35lMfqZnEANydTXWbcLQoQjJhvt5PsFOPFgWHBPyoVJ/JY6s3fWLrB87utT+rlxm/V7/
moH++FlrFiOvGBrz11lo1km9TerM3KIWaEO8ZbTIsJXuTMpB973U+gcI/B5eIl42P3wmf0t1/fGT
+Znkp/gOmotfSCFvMutiEAmCBUxQm8oG/4US+Zsf8l++lSavDwGI7gpnFYj8MOoVVt+ZpJqY28T2
HlqP6+CaULKEf/1Sfqmt+uO1/PBjfvnEjKFqZ+XzY8ZmSK57zoXNWDfao7I0slxV1PbkI7nge5Ab
yCHy7DlZ5rt46uXfVJmyPv/zxwnV6/EPI6m7/vkPr7cs9QRNXm5u1x2Fojb7Spsm62/e1O+1l/9p
0fzwU3iAfvwp5PGMsYcofjsGemCGYOUXLSAIPLD3Bv82cB/sjEBsAPCDLvTuxsALii+Ut56wAx69
f4vNZDpGC4+IloK71YZieb+Q35Y1j1R2lJTKC4UgTeQ5slMEH7FJvPBff9C/vr3w68h017uHzYWG
gNyfX7hFx3MhunTZ6qSzoltH7kV7ovs3y4m03V8+Rn6O65quwZqFoOWx/PnnEFe4kBTAz8nI2Ig2
FtFqy0FU/dwCmMZRubeGPo73KjGtL6YYsb/DbJrqrZO2L7KNq3vdcPR1nZQOG13manqMI7XXae3K
7hj+ammR1aVbN+BVGTCQSTBR0Pg0k5BG1xoQJkwyKMfzhPQberqZqgl9A9HvzRQqBxcimGgFuEET
iQZUfKGoXELDZQq+Kqnmay9270C1r1KxSEraiRdLYBNqN2h9ORm7sXRp/h69fn4Ct6ycoBlqywsn
5KT5IVn/vVdZ0vqHuJlU+mCKEskeZWqdheStrnzY09L/FNXEmN30Zi/9PaJcyIJ4VSxsBOhj+rUo
F4vY3lEZrwtgrMazp/RsKyPb6FDFKe0T9jOnIvquncJGlm267ywraYKy8GS7WxabEnO9aKx9q7kV
asY0JiNEGYVBLQi1KNT8ReYLBtAxCU0vQVNR5EV/kIumXfLFBa3Nqs57t6pJGTd+Lpn8fHhpsaEh
ucr5bYyk39q9rl0Sy/Dq/ei1A8JPJ/fefT2dTGZECsfPVLXxen3USdRkm16tb7Opyz+b6WqVbYph
mXdlMglFYcpqp1FNXW6RbVMsp0hcuRWNSEgScGbvlpyb8rYbTfcOhs75woBiVkGed/m9P8TGsBlj
v0MSR48Ofemzswyhqc3tR0xhWB/aVIT0m2YqCgY2Kx5xJ1v2RHQvVkwmYhdnCvXZjbEZlMi/cn4i
lxuNoX5NrLLDYxwj/CqkhgeEU9T6CmaaXEur0KIND6ysN+BLM6QNSdNMep3MXy3Mw/R+w6hKuuo9
9cGMN1/qKIm+SpqzbmkPX3DTJ9wBAuH2A54mVT7Puc4GK5WUN4lpknLh0tJx14L0o0ssydUhvE4b
HiYcr+9jC0V7JH6SibettYaLn6PFz/CnEdHDeosAklaOVUZpNPl1p5JV61173VVvDigeB2J67kTP
XXhTUe1wbUqT5BZrSPqHRmRdEkqht09envnHhoyjgtQZlwvrqOs254K+xmXMhUVUVTLod3Nc9NhT
00ZFK/8JbbQsmgnKz0K/EXDpy6bOXe1A9w95LmgKMPi0pOm8u4Y16OfKL5DoWd7yJoglNvYsM+9m
rIcy5c3suKz1bq6/OX7JjU3vE5eO4FJZ97QV8lxGyqo+qkmDuFjmKEG2XqUUa1J+TDmsmp9YUvl7
LGMjD7nQER0Qz6mqNykb5XUqDd6mFOv1fcseYmyshY+B2X3moSZiw7lENn3AAVfS7mUevOKiCJWx
w4QVc1+UKBXIm2iKbyXVCBDCqZmxbmdiL3hz0Bvvh7IWzsGCXTzb1PVS+kEjk32gUoyLkV0pGA5D
lCgurMxdLKBWyMegFz0hDGRt1nEIuZH1gcB7/GaONpJzBBHD7WTEJODnnlf/b/bOYzlyJN3Sr9I2
e5TBHXoxm4hA6KAWydzAyCQTWrpDPv39Irv6dlXNnenpxSyu2VhtyiwVyQDcf3HOd75M0+gxAsB5
wLZjoJR0elI/z2neauz9yZjOW6r1Jd+SgwNHZHSC1AxbN3LwAwyOxAXR8CLcY8+uCCLr61ntk7IB
nylr5fjHSDUdUk7k3yRYuJNp7+yF6cdZdIb3AsetR+QAg+0xUbaZXLeOZsKmfAAZ3QoLXW9SZx0K
5Tgb7hYQBQy4GQrjRqvUrRP3WRM6QnnTvqRjo15sFKgDGfUk2KOmb9EOd8Vk7eF6XT8wU1f9Jnbt
RrEMFgy1piAJHllBC7RVqWHDQTIr0925YPQ4BjvXQJtaCrLXJDmgDKm0FY3reK7RSpCGQBOKl568
6bJduIGU15gY/zu3goAPL6/Zsg+AOJunZt/uc+2PT3bueKsZwOPIGAo8xjqJUMadFsnPeeMW86S4
CJLC39O8UqRZy4QcRY4dhAqPbXuYmEB+10uVtu1G1Hzx25KO1ziJXjpwBbJ6WDYtgF0YLF3zTIEZ
26EPe/HGFKbhhmDiCgyOJj+BTY2kzgyBpSLAz0UaJExCNOJwF9CwPINh9ruwjp0CyYmZWGBmaqR1
T26O1W7DxWm9OixavT0JmFPwYLgRPzD2J+20TaTJdB2ze0RyEaq7es2bg2wfZ2A0HPoUKF3Yk8lM
bEIv0N+LQGcXjtUsWEHDcw/2LOu92cTLo/Bwz6xAOTmPRZbbekUsR0XRSMTHxukb0HaaLpQxvJBF
l7E4Gcafjco9CA5lBtWj5D4XK39hB7nz0s5Wx0KwE91cjx2GiHxv0Joqj4kB3+ftDLzmm9awac5G
YpAJbA9GQ6PMHubcWgpXoJ16Ot92UW5//1VV/VsN6v/l7Hz4YuPUff3t8t6ov7Fd+XzXaLT/G3ir
r5LN//0UfVOXaZX+eK/+9vDV9B9F+uOPzev1z/7eu7rX6TgnHdNgl4ZTXj3Sf1eiGp78zbzmB/xK
2qZPNel1fpeiiuA31hvXnpKq1cJUzy/93roK7zfk8ZhJsVSTKi9pbf6Nmbr81WD8szVw6FnR2l+9
eVKQScyA/8+VK6wjmc1WMYaYQ3zvlPWdOW9r7U7LNs+L7EmyIxxD31ZjvFsisERb5WmuNJANxUkJ
s4ZqQUlaH5XDGC8E1T7setY19Zp1W/q+9JJ0u6Worc+mjBrOLRuECdNWu3+uMvILobNEbPqkjg3W
aij5q4M9cRltCq/zn9F71sXahB05rwdtaSb6lW/nnF0ZpBMoOAaTSFf5+aUqSoV/ZBipeoLeizLc
VfYc71SN7GFdzrl1A6rNeRFupps1oqgyRQE7GQkoJE7CMAKlSJQd511DhPT01JmpV+5z37emTcPO
ZLghJbqPN9GgGhzPQWJ+JEEQfWYwq/F7JVraqI5G/ajionAvlVBNsM7Nur+MAVz0Y6YRigKgVL5e
ldeyjJcFWd5WjSM+vzJWzKwEZQAWNIG27SZOaz1uVNDHeBxHw9kLohB3ArM26WlV390NzhKPG0QE
2btA01OtPNiSjMftalIhHXANTc+NQC7gka6Y9U66T74nujJvWRWDaEwXv1Y41v1yuBmvduWdonh6
VaUzqGkF7FYMoZH6bQClqcmfZDDlNrTCoDxbaYLxDG5JeYm8wXxH7ZXdelwVH1hpQVoSgoN3ga0q
pYeIM1us5n6GyWkH+gWcHGIzqwGozKYSiRIaDcNiQzhhcFNTtjzHAR3QavSiibAkt+vTbct2U6wy
Ax81OV7q6uFpZLNsY6t1vPvMC2pjpcDxOrvFgGt7tGm5JGJLyCPr2vVcoNtcug8GY8uWwEYH6iQR
ZiTTNZ335YMSvZp6PPmgB8v0z5k9UME0vQXkcLEXny5ginIQ+OVUxNsi8rzyBKbaBdNqdF27HuQs
xw00L6U3CqsSWHgdwz7KCKVN11TUgb1FiJMYm75kkLBpcoBGOwNU2MV2y0xzjynqpM5glrXDUAm0
O0/nGgcQkJQHJVjTEkfljT9EOeLUdw2iCVaxmSQDjNagfeOam0HK91M00a8kDQYMiFjO2oDGdOht
BaCld0fT23SuNYiNFlWUrvupagOo/nn9GI0LPK0WlmuwBg3AumouEHu/9Y4R+UDW2DKtnCk3XrXq
EmbIzmS8dCgamf2WnvPi067ijhjBn9VUeegVCHa7istBF4jUg57mT+2PoG5xWduZafYs+FP0IGU3
fFDrD3fMO6YU2gzBSSs8SOXPrqwHQL45km3UfIF4HHX5BVOx63eTu1wZAmnOSn0I/GxHBWvTzDmI
2osCufgaFpr6oQf66asI0j83MZZwOt+W18ZL0ukp6XPnxgbmM3KX4ina2B4GReg6VkZhN3ttqOom
PlxzbSlGtZawCPXUlxvQowY+8MxoENc7XWBtDaGR15Qc1KhY7S6wVwSfgYQK+gVHYD0V3qUzB9EQ
6O4ogNVTAG6UYIwJBppbjtZJxo65aUvT/FFSA76T8uQuoUNbhy3aBhxBt7b0YjelXvYMVAwdF2h5
8ejwEDY3aIPSiqRGp3818eFACdOkja3JXZ7MNQBmB8/uwKO7GpFsSf7CkS1XykcgNmRAxB9xlNgX
U+cOmXo92CXOzjwoSTl1zZaocaOOt/YQSFRsvZVnuz/clv9ylni9dSwSOwIJWYTVsXVdJ/9xIOVa
saZf12MYLY0IIxkFK9GV/3LM92cd+9//GazaRHEzmpHuL1v6H6ZrsjOTXgHlCqeAJwJlMZ7xtal5
Gfp+yS4g7km+lFn0fcyJyRRL5fcbW0Oe+z9/t3+eDl2/DBAplutIsDysyt2/OIkQT7Rj61otaMVS
HP0+G96cJlPYXCubwuI/y5D/4gd7HTT9+Tr3MajgfAl85xrH9Jd/qiICT+C0aMKi7tNyPdiTo8Jc
IK1CnEEmxpneMCA+oJSw4XqT/2Ah1HRIv76M/18h/sFtRFH3h89m867ff//FKz7of/6Pcwre5b1K
3/9YGf76M797lNzffIulBHsImlWf7K5/VIbS/A2VMy+rK4Q0XdPhV34vDB33N1bytvCEsKUDcYeB
5u+FIVsS5vIYmvjQr7/g/Ft14bXs++dz5F2VHOg9XSlcl/7KFH8ZkNuRUxRxwxnieeA9NwDSsNQT
4ibfDT/GFsySfH7FiTg84cf4XpgqAlGbevl2SZdChDPXFtsJR5enQZELEC5s6vCX14ZvhJIYX4T1
KWfyXRXD6DpNSL9nVFzu9PKHH/l/8TpYf6lv2QETQETMIq+Ed8UH/RWH5SuipEDYDxsGX0mwZy2T
9Dt/Sezl2I4dq3ByicjPkF1w8kqz/Uob1CzX8DzFmLVJmW51HlNbqsKF6cQgm/hZl1165xI/bDEx
6fGqAi0CnwCY5cEkzJUQVMxCKRgKDCLbFoZhsoa7QmizAZqs3avrhX0dKzGdzMYYly5hvcU3+PLm
kb1/l67A41ETWl02StzBY/mCpWXyQE6b6DgSxhEtyjBd/MC9Xw7hGHtTsUkKlsDUejVk9i7VA+OD
iaN3tcRu5oTg4DCYpSxQk3XJnKpdQdogq8TODbgqKTzjuwTlOfKXJoeRq7zBb7Ykgo7tKudDRpah
/XvXL5i5xJ41DmFGCz6uWaNAE9MIz9QeXbGBftMfu3MFOdY/Og7TqJ1QcpEr1yuaT5+MlyOjB+eE
J6hECpNV3aFwhu4NiAfTvDSLLX5IaNO7lU/GG8YwK1j2LdvDN4z6+m5ItNVvi0mmA1IOIKP+4vWC
66vCXAPPlpGBYDXN0LeMsAIY1zgJIBzMxUomND4lQ7V8Rrpj+w6W3/rZ5l2g+CaK8QmT2mCs0QDK
r1i2WbJO8i4N9YxVXiQ6k7f1VMlzO7qjvSqLmjdg5Csu0T5ji/cyhPkOWdxPOUPF8YGxIdrea/Ki
tZ1aR92aIBQ1apMFQ3BtDdLaAMZ1zr4CMsJMpfZrysu+jLeisx3SM6T/g3Ca2cWVk2AoBqSRi3Vd
8XyuiVIY+OoAtCNSIr2J7OIumeMwqLrpdqmSkbxjAmShqQN2tM+GQfO3I8ht6E5tly0/x2biaQan
iirDzNGrbHkSWQ4Uql/8lT2MyftI2roXgr0L3mZXMxcu7GWpmZ7ldRRiexiRz2eO/ShBskjXdCs2
BewfNlf7HdhRiHsL7oBkrrfwGgnKTNO5IEwFNS32+NzZGYh58vVV85OtiyUasWzZ3NFd6fd3VGSM
MqDe6lfaQv9BIFgenyypsm9ZUXsuEuxp/G4jeGasaRjAMBrwwtBsqspNDrOB+HEV1E3z02h7gfYh
odlbkmreAwWHfRQvfvGTvAR9Kb28fnLpJXJFCAKvQyCxHPMSn4CfjB9lErtHJqHZsosJZwK+7L9p
huZqvyRz9DTrlg87MXj6xrrRP9hUNMEBJaYClCSNQR0l6QHmRpkNdbDnVeJj5toXO0O1/reg7we9
T5IJykLQgNtZBQG8l7WKJy+EPjqY4H6SmkhmJxpj9PIRyWlwfKz5MHcNaghAXBOHFGKzn6pn7nvA
nZxs/MRFlIzeQ4tQOb2PPrPrCI83OLurdWJC3WI11F6Vr+Q0RmFnF+pDwqx9daqYmA58p9ExZoKb
70rTQ5/Rk0EPh6SIYxwE3FVP2sh5mdkh9NAdFoTx6wQ0NTa90Zs/8oj4lTCaCuSy0o7vkW2oPBT8
e8zMxwqAO6TLrA4HWOnksBg8NPhdOv2ac7TSK8uUkVkS0ZqsDSfxXCAsJOOcTGrzUKElOTJ2Bbyf
EEDzms6jMW/dCer3apraEtQKCckPLEQy1pk9S4a1UH5VnQIT/doqcVD2ruBKMy2fUoTk69qyevad
7kRMj+vSRtzBsrTjbVJerRmmEGW9dXPS/zZVP2DU1bko023g6PiGqLlW71k/4MDoPZrfcwmzv2AM
X4zvUnbJk28p0KIVGVWfOIHsKTSHYhjOLgd6+ekSo4HIrsad4y8R6yU0QTQQRSeD5WgYKZBflV0z
WBpZQQEbpQ/owzend7KWxQVgftMjqhrtH44NOXjFU63R/wQcWSjA0En3gcaRlLr6NBK68Zww3Cl4
yFV1X6vav/WSXN7LaFI/O7+WH+NQTR2THsuxVry9WIMi5EC0ecgrsfYZFq8/JHm3C/EoO1c5TxLf
IsrlqqhHmCJXoaS9ImEBnZbfaPU+w8PxoMlcPVO+hRWTZp0VwjrVHkJM22NsOmGD42EHfT+TH4Oe
nL8q7VuMUYP+jmAbTsbcwSyHPZCnUxiNTv6DuakzQX6neMaMp1j4+G1hP6HP4XcXpR7ga/WzBTyI
9+POtUqmBw5OaUR5+DRxB0h9NTPR+INE5hHbeCO+n3Xxy+yJl8HJz7Krg7ux0/ppKs1Eb64JKHdo
wQVQFCtB/y7aqvs9ufX/RaHcfFWPuvv60sxS/xsMUIVFzfifrcv/Wh6/1+pPlfH1t/+9Mham9xse
O+dadpruVTf8j8oYCMNV0yNs27Qpj/8kQ5a/OSbz0gB3NFPRX0qgf4xMrd8C6mUToZBvOvgl/H+n
NP6zpMD4JUL2bE9Yf25Zm9pICR8vg4O93MY2J/u/aBIFhfWfiu5//tV/USkws6hGTK/FoZlYMDSy
R/++oBjZR1W+hB1FyQNGPudGKDO4iCyTJ51W8rOScHj3eBBYbsIk90D9SnPIV4gDCu7/zmITxiJ8
23QVi2ZzcuwjQW/FF/an+U6JYmbiNvvApuAchiYZFLeYzJo7JJLjs9Uu0/dydKnN2rR+aUWSPPrs
Ur8WIjA3Y+Mx5zJ8q7nPDB08+iwiH5RZjt80Dtbb2aZ89RfIhu049ATNOeT9TDiNsPdj1wcEvbQP
qYszp1bCenScvv3A8Ck2dapHxQoLlR8EIhMvAOeW3ksWo8elxEe0yxKnO5SjYFFqD1w1i0PVWwin
wznFJgVwFpYWeHCZu5mx6W0nWt87HJbeB0GDfYj3x9zWPb3HITNEGiKfLm8ls8aVUs78OS1lvumJ
xTwROjif7KDGj8BpZe8lE799y+19h3xebBSF2oV4ygwXVeXg75ys+CtW3fhux0uZrPHwdSFG4+mG
COPr6b5k0U3GOm4NTNpFJ4r/LNAttMDWxiGYetat20Yqx0k/Tz9GOcZvfWpP3wa0K3dE9OQ4oT3n
Aeett+Hjc95oTeSjlyUB7DWsvXucj9FtDgZqMwd6KNdLC1kJkv4cTqmBh4RIT8xawgfy7ToOTCkp
1hM/2yNEVBhmhVX6q1Zo9VMaM86RTinx5C2lj2I1pQmQhULuxScYP/a9E+0iCVBwyCW50qZtHExv
IC2EItd+svrKrYnhGqw7xFT9Becy7KPFyhgkVal6zFN2uvXkp3u+hezUge0795AMis1C2A5BE006
3ugEtpeTGWzb58bPy5WBxvOnH89669cQ8WwywKptytx/3/vJHPJgjved73abOEicTVwh6HXRZ5jr
rCmiZ0KtSPStpvnCkKbau9Fkv6TtHN/VvUy/Z2JJLsQr+rdyJE5jxfw7309FL7cMCX1Mn+0cPbvu
5H+MirCTFVJphVIrby5YwZOfg5Pam5r76goNWMxya7W1R2oBzvJZV2RgokTGCgzz+cqi/iyVDbqp
q9LbhlpjVztVQIVZth9XTvIpI015vfBCrLquaO+HgC+8NPwsrO0cEKcMjKv5iJpy6wWwnsQ4a+T2
fH8Aszp1KAlGnyiRTQ3vTXpi02iTRAGvQi1BO8R+MnToCwiYYvW56suCFMwlHb9zacffzJ54tGaY
nZNNwMNzaraasAijvEWtblylzeqVLAP7OVBzfJOlS/8+gOwU+2F21dblJ3Mclth8dHge71o5WO/W
QIwJTWdaHXQ74N7G3HGsrSQIW6ROj3EzwN6FIQgkHevjqQGWxhfl6/bB0BDMnKI3Lj2MERI+zZL5
LWonZqxQC+sELEEj70bScU88CijgG94vd7ame2m2ydVbFlhvovQkShbsxvwLQ4lDHtzlgb+RVwqP
7ZtLu/BMAcJc2eqnp77x+PDodtc53QVcon6h+GgJbiI+AIM8a/GbgbTUsKVc+kYO9fwttnOxg0gB
OmvoOufQK2/ZTm6Sb/jW1cmeSm8L+eEqFIHn5WVGy0w8G7+R7ZqidGjEFogXIaHDYoynuatTjsas
Hx70EmXnq/ufU84T5uMymebTzByJNI0JhgOfPWvk2pvAriHMYBNtetMd/UVzVgnuO4IXjPgroXv9
SeoOGUtkKWUhe5+cVRXDll1cZs39BCiVkCtq8Ae/cpwNqT7xbogzdZsJQ91jah0OFFV6T2Rh9cmn
kd5O5eBcBncJtjjahldyXXyMY3Ez31siJjEQXp2i4ZpkDbwKL7uAnK+iCDCiY4MiryMUhnFTE77h
1Nm7I0AWrPESDmTNGv0tO2/fw9GWScQBljt/GWntQv3ElUCaDYOILY1sd7+ArD0ATXAep2wa9iBs
/DN0hfnObG35Sm8IFD9H3PU85uZwxr7OAw6kahtrw1zDmLduzcmc5tUIPOUccBDcawv38BQBgeOj
XbXTmD9QfHyncbVuZi/HX5ct4CUWPTg/XSObtjNm0K3IyuApwkOxbW3K2ob/OzFLY2/AHrHaN0OX
/WiaZDzo2B4IZ8pKoHlF8CxHVx3RgphTmCXV8gStY7xL2kQdBigQH5bK2BX5dXChTiXMpDJBKPh9
zOSBK288IaRwduiDJw7gNOBlJa+FuLFuG3R++srcMAgHRkSPqGeCDxQoHCY8Tskz2iW5Ea2xMFaY
/Pis53o4myRjfg228khsJpntEuMt2vSuZ2xM1mdvgICNXVZC+jV8nDX0IYSSxulinFA72juAOuTg
YM/oy1UOjvgG4+x4G2RVRBkzNsENLUe5Yu1hnjtCxPAckqlBYO0QSjVY277JxI1ljtmJfar7JgqH
UjtgYrUOWozwron9Yk26BCiMCW3JLmhL/77BPc8lluePadMnB+ZN8mAZXfF4nWxcXLu2j2AsPewu
cwuWi4uHWF7WsyuSD5fQiysR0f1Fxrm6hqepoZsfrGvuIU1UjGcnqar8JCqyYjC6NMGDo63s3iZ+
7ImzGVJtdM3MmNpUYZGiGSeKOZjRMZIghqGrrs1T1JXBhRGtdVRRYJy9mXDbiKzJkHroysnQOrhE
NpxGhG0W3m8I2bcycrIjWSX6RyfNZZ/6adgOgkkgPWTM8qJ3X5MpG37MjWtdImXbYLsd/zsof02i
JIOBhRoomvZs69Qhk+VXOQMOLfBvhUYOkNXnjzwEeTZgfM6j+tFkKvRQiTLbGknvEHXhtYfa4Khv
u9I7zspviVN2LI/RTex+h9bbnPtJi30zloydctePvXWjute8dLNtzcLjxIu77BjmplRoc3LUBFVg
mCWADtFXAFZZeJG3npquPw/wuZjKOaP5RiAUWXV27W+zoqiR78zxpSi8aO8VxHwZk7IukwjUQScD
Y0Y79rJ1YI9jfnW9ZbAJuqg44vc2eN96TFgWZcyxtzvxMqOeOFudmB7abLQOeaOAX3aJvJ1q2dx3
kePsg1osauc0pvEaLLam5DD6ZeeOOtglnB1wicb4gQjTfGtmI00jz3T76CQumEf2aWuuVSsOnYYA
jXXlZMUGUZ5uN5M7vOuRHSpS+ZuOEmPHCRYdkOn1AEsXy95GpSEOHNHRK7ve8aWvUv/JRGT7NEZj
esbWor8X3tKiK62cA+FEJTnrjfsV+QNFia1eWwxQS8PGFkBisWnSgmEGhab3kCrp7AYe1CPaVuzd
ZtcHN0SfRato7o0bsobaJoyZve8I4YzWVtwT/wh3jJ9mUo5PlbSd+9SK8h8OwJJ3IC8tfT0cKFKW
5HLPEJ0M9nLyb3xZBT+BErWMhheFVGAuyiJeOS6+RtaI6Kc8hIwIFnGlHYlXIukxj5cYWk81zlsn
noYXSWLuC9IIJkWJzNM1LR1A1sXPmh8s6KJL0c646TqUaQOrbznvpU7cu6Vqy7PJID1ZkxRTrkg/
h1WOvxPiQGVUZHLOqMIihq5hKuJ2f/Wpbfoq828QIYyneNJMAwIvNnaJjAQJjgDMtwgYegsuSeI+
+bUP1bFy/FPTXb8jry2ZwBFouomcKf4IiBi7s69t4Hqa3M+MGMXHZIoUyNlxcq4jgtoIiSAv78lZ
TW+IJYMGEGU8Tr4TQz6LeVUtdNRP1FX5wSyW6VIlEhdWYTnqPPaNHVaDlDxa3LtsugsdoQCskeih
7x1D8B6kIueWMj9tEflg2gbCOD23SrdYrspzg71vZwDZht2qKxfYNC76oLeWJ0Hy2QGJy3jnzJ61
ClJZ33flaN8INugVi4ix3FhRR3r50C4ENaHsOWKdID4o0empTj0nRVJQG/uoE/UTwOr5K6NNW9d4
ac+BYYP/Ggz502OUsqvZcn5LmbKcak1IUMNM8LMJNO+hXTk3Y5wwGubYnJdwmJry7OXTuDPbGGaU
n0xc1V2MUU96d12vmsfO7dKz7Wg2laPF9Aemun3HuRh/yjqzXuQiMvAHs4RCXOC02bb+4NEnFaNY
e/7Ubaq2goyqWImGqiPzUxConK6Yfw0nP5PWhdjbABq+ZgyUlUSjK8ai2z5zaEFh9mUM37X1TYgW
aSXQV3KkgN8xo/VsNHVD/tbVRAkFyOiJdrSBgzBlBabjOkazpqhzQm49f41i1PuKc3fa+YjZ1ykU
hpslFsupGzyTTxngMUJF4FSlnxdPTKd7kocQ4u8Wfwh+IvR19IpsIxB9sW+/yjGqejDBkEcrSBtP
3YBdsA+i4DmqCcFUAm8fsKur7KKOVMmQYoAB7Wqn/yndEfLrLFxxNyvT+4GoJifNSxS4/Kh0b6TL
E7MiZqO8I6aG4FrD2IwM4+Hj8iRRcE+lfrHK1P+IeyPrTlBywG4N7EpOgR+77zLLi1PsCXnnJzzk
lc6YuEbJ7G9yvgpYQxNHulqi/kx2ZH7J8CISiAr6B0PGQpIgi44DraODnNejkOYu3+RZkN4sfeG+
5T3x4ijBpm2bO+4DE3pWEGXQyauUAa+k8ou7uh3MXR4Z1acvSmvbSMoMXJjDtz5uNiWO5CsEQSPD
ZhvgrXFTR89BHbdgy23v0hu1edNMYKsVS5pb6Rg8FWyH7NsZt8J6Rvy7WaBaw6+qut1UZu5VSqse
3cwwz7BPp1dtIzJBGz4Fl1F21VGiHmts8KwF+OwC7dG2ljyn2QERtFgBYAi+PDK2vyNMQw+3KKjV
HU3TEwFj6gA8MX/0R4bArQNjGCQJMRBmnb9YRrP8bIJJ7XTsJTfzGMNQ8lrcpL5Tfh9tBxJIS+0P
CbgpTy43/IbcJXjpc1Gcc79iEwYXkq3DdQvHx7IQAht47xNNAGERzQw+VgtA8pIvZWdPZr8N0sB6
YcaEtzuNjT2F89M4G8ujX7X2PtK92lZsDC4V59/1Uid6s6Ne5PbxmsMQLDOJHtESzosFWEZIvFbd
9So0QbF9+Fn35jmt44Z2J/u3xETznwIc+sa0gXa10tdn35/6zdx61bdeRY917w2h14r5UqY1XR93
HgCTpar3CjIAGWl44sCfE/gwrtiOLB+elz8rM69Dw0JCTspbb9yLPjcusC2a14ENxVdmVPZnkl+/
6HZQeBNIhtwSmzqHc0NIKRJOYuqbRWOEnxeak+A4CUWUIfFwkM1+fd82VuVT6c5X/HhQ7OfZNS6O
B+0Do38AvmKRTERk7X7vFgEbKZ9Y/yZ0Syx7y11tULrHYF1udOsWuyzr+4uCRHAzBG0/bSzcQFhN
zXrZLsR1qVWKckiufbNt7hS6xJZZC1spKhNxpB+n4HKLpHzERRe/QbpiwNPqAfmxVz0Ugxd84u8D
hY6+Pjm7MhmQTDZJ+sFUDsZONxQ+f57cNAZEg3drlbXcUeM1FydHGGU24jU2IZY5XVNt2NENmHUr
ltFZraaY+LABWdZoznBXrjzEVV4PU02BXLcPVtk4Oz8aYqogij5nrTQ/VjEZQPNbdHxyVdoymbd0
OZyF0uY63GiCp/cKic6HNMW0A7DJwZzRoLN0iCVXsxb6fkLAGFzPORUBh7b9OzrX4BR0SfUDChEu
dNG13Y2lDfesR1CslF7WGM4QeTYUTQWKRsMq2cQ0kFe3VjW55XGZSvET0lLxai86bndknYEt79JI
fbnIFBkuFE17GafCvyO4LBWbKdHl8ulFy3w3ZJ5bbzkAhEcyYEk/MyCqBE3uuTxLWerED70nrlhl
ViA7NWBCYDZY2y827IVDBYMAaoDqp9B1NU70CEib8AwPL0VeHpvWSrbcoWSwIqMkn7JNql2A+4pU
gyV1hm3F/YHhQJjlazrkjHel2RCWHDuV3laEYBNBqSr32bI5Iu4iZ1gg6WR4vnqmFaGGWrMB/Dni
N5OA8t1RfdqLGk/K8iPSfVTHYt3TDkxJdxifJ6c31rSRNrxC12C3P0Q7t2m6i1sKKGAUYPoJhyWw
KbuEp+1F41s1D+AiXdOQq2Aul/tG2MO9Ywzx0ZzpGanffRAMWeBPa7uyhweorukXQiUR5osH7FC6
i9gGzUKoeG4EwSEVjvvuJ1Q+YY3lA3FehWiNgUfHUeMtj0mj9LabUqTwRWUYP1sOOOQcZKNCHEOq
EgB++gT5YO71TEG7jk26QMl67lSbtXGTT5k4jImGpQ9/qFjPsbN896eE985j2Odzg1GEVtjxJGNY
EgNmH8ElqLpHuA/1W2/L9IsRpfcN8XC810XVfS69geYuz+bvLE9tIKdNtPPM8ZsjFkn4CZj6c6Uc
+3st1fzASkDModeX1rHoiJUgMrTfAQFEQlpGGnmzJei6G/JmniO4lTDni5YQDG13P2w358qdhNS3
WgXFxmSNzHBmSO2tVRAK67XSf/ElrrYg96BNGNIJBzM3Tsmc7nMV30ayZz5CMHkVJXvBZoKsu29S
p+lnVvv21iPY7jFyDUl0j0fAfT2YDLkar0jDVLma7qjwX5mdxzYnV5lgasAHx+p1qP1vdSeXn8Mo
pue5rAifmRxih8iA1rs4qHl8HS61owQ6kKGVDJb3vos5cuxSjmHg4chZ9xmJAcxJnR8pL+awQmcc
bQCeVQfE8tEpwy6+y9CvkzA506OvS74PmCA6w9lRjn1Itzeaa4NUPsyty1Q0YTlr/2TEBecLqpZ6
2w52/EZCYfnWefg6JGOYh4CnjeFEFV/SJKiPJaOh3agNY9fQ+bAXFfQEdE40M+ApA8iC0I6QeXr9
U++ZBFNh1zqSoASqYjGYlgxoZI4z8VRPLL8llEV32NJcVLvUxlSInsq9Zcev76EOmmtpwkfzhmuW
clfJreaUCYvIGu9dqgWAGguxE7FtbctO0PuADTmWOSkZI1PRV0xEPfVwb1SHPMN1SJGavJAmYt2W
lfRQm9ei27p9DWq2mGv7vc/Sdq+neQ5xsDRvQWL5GydRXWgi7maRUQnwaoQBtxt+YOVeLMNAYR4F
j+mYFjdmAVZkZMG6Qg/v3si4A2qmRngi9gDcJR26VW7O5kvhmHDT/ZhkBVLpiYlhdXIqUMXfo60x
92OSx/TC1oR00f8P6s5jS3bkyrJfhFyQBqAHPXCtPYSHnGBFxHsBDYMwyK+vjeQji5nVlUX2rDjg
IjNDejgAu+ees49MVqGleZ/AJNNgaQivqbYyrBPS7uyjJNnZM048N1mZBSC/lcc97gPIbNdvwFkb
rxmtt7einrLkUMhBjvswkkKHCUfEZgkiXDyPrtuf8rTr9kbUdyetsTPKzZxmtF+bAoLNquoGv9jQ
PdYXe2Sl7mnqNP2cBKK5dTqoRwKWoA8pq8QoC8TRzKM1p3vRzfk444Ne+fYZpRIqaTwGJ0K41JKS
RzvXnR2hRAdVsNYDSTmtO00euxnLa4zlGCWk+pWn4QdgYlJEaJ0425lNxZGZx47WrCiOGB8TGk3E
0jYIzK4EdBBW4sT8pnzS3gt7DlRWakJoFJXdwyeJLbnjrty23N+n+oUcgtMvPMPkIwizGvZWHxA/
1hoAoZu068BY2txpv1Qw4klRg0gjBpdGEuhzOlD/osRIvezY93En8aXIl4NoQGZGSF/3hR/JbDPK
2up23MuCrSRaGR752LL/GG0c4u9OMKpu1zQjqUbSuhMTLu8sv8GSNqWkoElS0MQq8vlubfcOAOoe
TvMlwh8SbSOfHNqDihR7jqkQLrkqF/MQeJRk+KnBU01WTHANiTuvZkizffg9e1CXMf4irNxQcsum
H/Yq9jDyVZL7CybiONp4odY85B7H1DVfWlbb0nZtVE4vrI2tnMxk0+rskWja0YytrnORTNoQ8sSm
QmKXtA1TSh/H9amKOivboRfmDzLxYWRmAGBiSIRXI4ViR6Svky8F2Ynp2OeqfKjLLPkx1a3cAmep
7yqKUFllhvk2ia0M7cBl/l6MvTsc4Y7UOS1L2Lnwo8thkQYubU1hGxlvjTWS7Svh9VYLXTQMSpmQ
7pMTFrm7rqE/khTlwuU2ND25gCSLRZWUrrVsyjbZuT1pZDZWcXvMzKG7xSCpMA7VYk8VeeLgCOzo
rsg4XI26w/k7UmrrSdXSTBeYJ+5z7cukxnpDilzHY9f4ybEJo+olVzF1t01VXAgMRztZe9k9C9fw
ADYcUSZzBMCmrLC/Wz3P31TfSXyGAvoMZwJ2pvClm4o7SmWeTVFlNDANyRxSp7hCcZfMFo7vZ8dq
NJrH2DCTNYR/IkYTOEkA3Ooxd5seQGFra4scONJjPbbxg0rscYnsKx/MCEAwl1W3nv2U51CQLLIC
1d0yt+weR5WKU2OZI37OiQXd0JnLNJ2oDYlKa9mVpfPtxI5z8SnaZtcxWezf4pBVRUJ05HkUXbqZ
eR2HDuD2wqUbGP95SmwkTov+GZ437p2YROc+Gel8Zq8tPpK5Q23hgXLdDJqq7mKrqQS9NIoIRhoU
jNJVS59TFIbdxtIb2oOknaB79PZzqOo2XTWjSK4Bm/2zZxLNXuh9aLFAFNVFzxUTRJW32rpwMx95
oopCa6Gg3a563RuuFSU1pxFIIgzsrl17AL/B1RKiXHc9mUisCNFqQJ5+S9PKh0Uus+49CcaUoAiw
6IPBl6sXSd7OIH/HGMW1VYHRM/9WBnQ2Q64MK5pubph12v+H4/z2P3fA/i+C5pDH+ysDzYX4Yf0B
N+cPLpr5c35FDz3zN3eOVsxmbn22y5AV+BU99DDYeK6Js0bnOnX82Xvz9+ih8xvsf8/gGrFshluX
z/q7j0b/zdVdkopEFskmkiH7d3w0mNj/yWGOXcsRmHUEfB6+vyncP1FAyLebxGWqZlODmlo0oE8e
XQYuzu9FevqnF+b/4QKfv9R/mtl//1YwZ22DcVhQBqbPZvd/ioEgSpaUCPr1pnflvsrVfVKmyLLm
jSfcESb37t/9drzkgBSJe6Bce7xMf/h2aamDgo2d+Vhl3WxCVJYxYb42eEgWY3aeEnJkf/0d/+tr
yXfkLwxhkc4GYA1//I5d3Tjc1PiOAA4zuveq9dBV6yAr/MVffyPzjxal+aV0ddNzsUTyTuC//+SC
ckqcDoXHLb4Kkb6tOqUZz1DY6Du2tAcJ0/3ouI26wfovOX91+2jsH/lK751dvuaj2BaSE8LCnREo
o6ivuk33nDCDfeHMza2sO45//RMb/+UnFkKYaOb8OVyXV+hPaJbE1E0j80O6ITVFI1J1GvPmziUW
dsrdgYIhvVuhm+DlZnWyhuLYr/+HHwC32h/fffMP4JsmFxu+fxixf/zjDPQWMmkRBSDknqTLYpDp
UdqBufFZzOOGKRbUn+59Q5srcpfoxSfiUIchdD50vZ+bNOjO06cvU3Ij/esf7c9hIf6ALmWclDfj
DuOy/tMlGHsRdirstRvsPMBJJhDCPHdZR7D2Lzgiy3Ja51ZZkyEznR6SWmlbd3/9I5BN+tPLw40I
whv3FIcgGBfNn16eBPKKHeP22jCbhd9aMjrv00gT/Uzi1PeaSXZ4EdVTelfEWf6mBTXFHdO0QugN
i0VhkkXAAcLrZnrOA59WHnRn0jeoQsy6bndrg5YDRBfGS48rZOWX8iYnuadQL30dgg06p3ezmyDS
1iHe/ng95GbXU6mX0OCXjAlJKgnyuD3RQWNQoWx3+qcolds90PoGKLrIkksRSNCaxqj5b3UVq5eG
/7xo7Oc+x0n25YV45+SuClZoiDtjhVGjiCl5Lv1g3DQlGyJ4gDlCKWY3KAl6cXTyvLi4/ch0RAi0
+xlPFoCRXrRYP9ymTj8aTQXPdVqMe25DYJ2qYWD7qrJxk2L12RJdlsNL045Gsh0DfcTJLjpSABQ2
711R0xPilqK4eE2OGxtiyU/8vOMNeoUQs9E9O0UI/zSP6OqbNGHCos/wgkvWKAkuvKlPJcYvzAjl
WDkMjRXXc0z8lnNrKzPWrq76jsx+3AlN+i/MN5iuXQDvr3RlB5di8vuzgY6EEyMz95kC3DEjOTp6
Zy2EQZV6cxsCtTQHjpezsYaty67IAsPcNHEHLciBvDIsMywCFBgKv2edN3TttgE0aK49XEVL03DF
Cbw5cMskM5vPudT0GrZOOe6jEmDCOmFRAWmiIT7EmVhM0zKwkkjRXWT1cgW1P1GHvNLrvR/GJb+k
46W49tpeVeO+Qo1P9yWPk1VABAwreRS7G/zJ6bKrkOR4lKU5XjLMI+GObLAerDorBZrRCkK9QDoM
DH+WerJDJ9FXgdUMHya8lHZhJGVXHdLa8MW64xgdnqeGUPxKx2kB5zNN7iE5ECpvx1y7hZJyDLQs
hSm6Khj727TT4k9n8ggdszwU04bAFenNoHad+0EbA6wSYdvjyIizbwpm7J+eQhXipzUK9pRuvJuY
8M9AJNWZFy75rjssW2had7jgBrjq4ROgX6oTc/fH5BePJSPQk1vk6VHL/HYXz8zdQGeGWeZebV+D
kg0tjeoE9idO7H1nRSvZBuJ+hF20B/Jirh2mwRVZbWs3lSChx8xOjpFrshBtbcRiq6tpDQIOlJgJ
WJXJl08QXeRHkBQvzFuobtaY7bJSzNuNgERn537qoRduzAE0ayZGjHSGRK2tlXYfBh6b6sTry8UQ
xbzWo32POn3Aweoee/xuLDujdpXFdb1PpLBZbtYmUR3jAhzWWmtmex2N9oQEUB5y39/AOh32SNMU
jLK+2k2G9whclQV4wwDaaflGFpl21aWlFo4RRuuhUWiJrZvvFY0452yIC/omifVg6WtfTdGBB67M
O7NPvhMi4Ht2LdnKCTTnpulGuWdPHx+HJP3E69Of9cKavhEn4yccl/Fr7ebRviZttOpUcQ9eVTAr
5tzJ85o8r4Goumx4TValq+qDxepq2ydtvWWWQ4iNbS4xjvrT/RDMdhZQB0bMbg3x29GtjQjjq4nk
uWpK6fss+YEt046Qc2oziYbUpfHArAsVFxqnfzPdyl4VUEDZK+JWZDeX8a7K6wv6ZfSQ5gkr1PgN
rcSeFafiKFgrsGFJJuelok7vEiRteowFmTbDISpG3KtFsmCWA0nr7mE2ncgeQXGVWXwp8vieGie6
MxAyimld2igFXlP2ly4b2+8Ic/JhUKykdROPmkqG8qWtLbYx9DkkKNXAkYDa73NFwMbxlUttX/Mj
sYHremZdMaLPOw5b6tq2mms9VMhrDZQ8oQJ1GuuMUZljxaIc6niJfD8UUbhmgJqocRZIH7k/HgyB
IaTw7QTjn2s9R9wstmHIRkUDX3Ay1OAu3ar4Sh1LXHucuVspp+liN9ODDyl452mYQFuJk9UkA0XU
0LfjU1VwUiGBZ7/nUzm+ZpYqDlkx+J+iVsQwM29CJHXYGhCusk7QYXIenjHPFa/Mxi24RqyZklNh
ksTqJlG9N0Yb9FcPqtiycq0E5xhye2iHI8o3JSexSdEtgCLZ7ULXdzYws+XawAy3CKzorWZ43JKf
mvyFXY/NhUey/TXEPqYfRtyTToh+7cXs3MWAYE1nPQDfGMOJbVWfXTEdOjl94D1ygDwm2bLkVyAz
Enw23J4YPYsHn/abrZ5Z7FnMZRZF9Ufe9sk2rMzZ2CubPaT8tdHF9d0UCfy0/WPRDOaxKs2vEAQt
aU2MNFFBh54epMMmJGzXUGy8xJ7iLjDtUHWgVZ9YpeprTWvbfnbUTH53wI/9FeP82BYpIpCIeW5n
gvoaXs53RJ7obhqLfkmsRftJD8VDSNNzSEHLEv0A8JDBs03rm/inqEpjr+gV2oAr8jH9klmzya+1
xE58CoSkQoHGYl4vdMJppOxEu0lGnMsoeJ+Ur7QfQNgaFg8OtfNTWvqbCCsAoGWztl85bYjLxNWF
2dzkktlR3ps9UZNeZSvf627U44XL2musG0s9UHae396R42nLdZTa9SqTwr/WOPkw3EbZYybj7t2v
cXgWRg1/q5Myjo8TK+tTP0b+25ROAqhDYDPYK81EwPVp86aCCWdCphXVz9TxeAthvlavE+Hfe0Pr
h20M0c4lKlxwUyzbFOMdb9+gWBLGdLSFQdrAW42Dh9HIji3OdHGpx1SERB6KHhMqSHMT1ij9VmNt
Xh0oznfaNLQIWHktn1k/DPqqdAYTqw/6LGykKo5vMp7JxgYJWommJRI8CwWaR+TVzXfTtkO56CEm
OzSwejF1TU5T3rJq4qwX1dk7lArIeXSRHeNSM064ku1LTG+HfSDY6QYHmSes3kVeO2fPi5MfsP+y
cI3n3Nqz9rAAv0fergxt9cCCy+Mq5Pn8knAPWDa2Kh6HVq6t3B6O7DCx/Qv4Xtyy9OBtTAd7m+cB
y7Yk63d9SaVdPCr7E7o3J8yF0xT+Ow1K3neWVwPUsWG6790wmJs1ElzeTWVtzUEYC3RhaWy6oBup
cEwz0CEUWsXOknbukPasdLxLTFYND7HvjdGqjfWcR6DAMe8qiy8L3mc5tNDll7COQ3xmoPKXLW27
B6mS9JQiVrKILan8NrBfnPWqpWZjtjRif6mTiENtZAHyfsrcbPhyGa2AJ3njo5F2jb9SFFvsPaPy
nRV+KpjwZq3rn3EzcA/nmCQfq7DIoruOqiLCZWQpHXyqAU9heIr8LYNRPlQZb4gtcWmNZfmAZacC
yrLGP1OsTSNqXgGu+a8NXzui9kTkK6Gy7t5gRjhgvFEPBcbVbTZm6oRFrXlpCB/GHKgnOr10vRue
y5EVHoeqORCqhcDMlpXuS7m3Lckmy8knfJYkizvxnMUOB7F6cs4mS2XiNwpHCJsHiq/50yabfEyM
4NJJsqJgR9iX/+QOX8+hYJZ23tYq4d9i+8ui7Fk5WrIfO2AeDIS+Rtp2cNQzfoTwLne9nLoxMaQP
aJ29TpUUHPm+wkuR6+yKAIuR7gzZwEyJoi5koMh825kaz8CacAVKLS4PQJn8lozi1eNk9M1bolQ+
rIBgut8mMvQuHdtdxQJ225GdfRpyHjiun0wvinzGzuxBZLIrUdMWAxr5d3Z0ezbDwbocwPsj2dcL
Dg/ROa1HeHmW72J5qKtNIINp6Qdu9cMMctZjbP4LLplWv03wbO5/nyH/rQzdvyD9/WvEsv9NAiGA
iL/M2F1krSLQa18/f8g/gyj+9rm/UBQAthH7ZqaY+zt34h9KISgKm/MHAiLytO9AFfmHUGibv1ms
ojhOOCaNIaiF/xAKbf03elFt0nYmRxEkyH9HJ3T9WVP6T/kOmdKcKcGoTsT+TLSUP8kUzK8V7MIh
g6MjOw9QYmScktEE1XChwPI1AVgbJQ117ViiwW69Uqq1F6IXH5Bdx20R1T+cMCdE4rV3NsXAyNbC
kTuLkN3ooG20/htNSeYmJ8vhBca9MTYry6nuYHe8lk5pX2Wvom+HWDSW1GqfRmB0nHKjDw0lBd/4
8BeYorkiMt2nDk25YPSjg57uuRnkj3BlZuBi4iwSHAZAdWAEjemDrOp1RKF9Oh/7UOtDpCAfahqW
GEnpvKdNZ1bx/jnGb4TzmZREpBMNVMVTJutnPPtnhYkOqjNQtpFQfKFtElEs89gdF5ysrfWIEWo1
SCmuDljcsxuOGGjSfU6/F2zdPWeRJxVa/raxaVGJ7S9L8QLCxzEWYR4mV2LiP30/JIzRTMuO1Aas
o/KkqhbRTP6IYuNH5Wm70smoM8VtAgVsnXuxcauqCVs/fnFKD+xHy0DcalttgZKhwW2gkJgaizGc
blVa/rQijWVrVtxS6UL8dYnb4yKyEoKNQ75M2BRg7tTuizg4cmTtFgNGgEXBkgyPb+YDSKMGRgUF
67iSiaX8GdTk7ctvSQcxYePmZ25o0JXw5uGuq86wnWjZy6ObhUi8sOxGX7stBGJYdjyOzOKHm1MI
IvrEfYjM7BbVD5nJPwgoq6DJoBoe48FzUR2am2taHzxXOK8lm0FqPS31/Kj4kKcNhyJ2RzQcoBiw
HtXi+tIwKF0RtqHDsevcxsiM68AQ80RFzsFsQ5DJmVhHSbq2pGL6qAjek0Tyl3QYwn7qtREjhw1C
w8eCZeLcxxkH3ZhnL9H3PiK7xTva0jqGkd69w/u3HsIOO4OneWtFlj3kF14bM4SDah/FVYCrMJdJ
uJRl/hlHct9jhN+lZb0LYu/ijtO19TTOembH88UJSEsHuz4J50O8i4NJgPykDnDRYvvQTTrs3cJb
2QrDdw0+adnlNetokybDN9Nr3txIY6fr+iH7OswA+FeG+0gCbUMh6wkdLgjdL6ymPY4BfkMm/lqv
zCUp8ZuwrZHrI6s+k55mExw3dKo6mv0G7JJnorTXQ6U9GonFRtLX2gFPUYrRDdsnl5mW39FmkUXB
myTYE/jlwStYyL20JGD8KFpj/d4bSWuuGg0XpRNN9w2Jgx1QjOCa1Dv2JnjK22k/FvFa90EBwyRj
pWxnFMpqeHLIOFmW/x66+lLnyjUcnEBx/ObMmGEtBLnAHwWylJ7aaxqTVimry2ViD0hiLuXAaOz9
nZU7Loz5MlzlkBS3oNkes0KsW5/NWRTtcKLpa0yU3/ZknX1Thpc0mT4chI4Lhid/GciLl3IoyTO+
tAhr+gBx4CX+IehOcWhaO7oLizWmRuOBVJ0GDFsrFwUpwlMDF49zL5cYxw0quq29xJuxYL/3VeHV
Z0uabsra2Qq/ksvC5O8DtMrjf5VfoxlZK2yvCr/1T0A1B5jmd1g1bA4RUi7N4cMnHLmO82xJ0EC/
epa5sg3tGET9klUnFgG67WTNJRMW7JFZn2v+8G5UDNKeOQ0gbzwFbZDjmGlyDEkyi1mx6V9YkZ+S
vsqpqqHWbpzcAyG4V2uItvoEbXpKxgfsbvxZU20n8Hws+KfxEcTC1hMDnLescagy106MKIvGqaD1
+e70jt/poCz3fczz46CDt65Jnq1dJ+/XsRrfgNetHDWcwkzrlqM9fPmhvkhtuQl9/Ez2RKVelK+c
DMWgxhARquYubrHWWg03+rLtbjqnyL4CJCvewxL6RYSSeHbFFhwRFHJW7kxzuwp6RqQ3H2Srt4Qk
b4OBljIOyMd+t9ar4W1suzOWnJWHdU3GREmnSPPnopz2ktmFdiCXtZriZMBcRbpIVXhtYKEUX7Iz
tEVAxI3Ltf8g34mF25/uXcwWKxe0I6/6t9FZ6hhUhbmSrvnFQdzCWfkMMzo5W3o6vLO3zjciES/4
so2FHII70d00J7QPrUmVG8HY+BCU9MVNWaXuvD56tPNIbPQYYW9kIb4fOA8mGZlaVDR/Xdg8CoWo
rnbd8tU+2c23qyTM3+CmVwvXfSuKstvacSs26BgMFZ2/NBt3penxJTbK2dp5JE7zHZb0IOm/a2a+
fSBPSZZjDlSSb7KX7Oy/yniEi07uAJdX9MRsY2wrIb7GRhGSc0b7UdeH6j60eaJiseNoYCgv3KcK
9YraHe0JUbpZt4WhrSHJOKvEceN1Pb/TaP8snw3DRiIN0vbO0bFeTnFeXWCS1A9DlGgXdCJnL7tG
vw97L/oOTJWdFNbguyoLiugIkr7Z+uhNr5ExRIRi2sk+GU2DXEtu6qUE+rX3q3Ja0vhtfc7ZyVPG
Y4QjRaotaUTn3TpzEmsqyqDKtC8InvKjrjT7UCFurQmTtoeGSsc1MMT0AYeJIg2tq2GpA0gFTZNk
D+kUmFcP0sgh6zyKxopx6VCxtGtjVWL3RsNdkGVpvqm49Jd6S8mY7QXph7CTYVWZjXOw87y5AsEy
j5M1fmh+oH5gaKFIKMmrm982GLbRLXD814eEbs5VVST9PbWf0brX8+CrJXIOfZoV874a6WJIVIWz
1DGb4qxjWTtaaU3BllPpV33KokPIVc19HWjTHX2L1Rlr3IDVMds47YeDVZQKch5ORa6yNUrdFdpW
ex0Sz0nXdSWqeOXUdX3fM1kdmpIBbAA9vSXx3UNBF3Z/8Un1wS8KGqIacXjQ0L6Qx1D3FzIJ0KOC
mPagNovFqxrC4Rql1YeC1rOi0q3/7B2T6mjNlNjxR6fjHGb1CdpzIR4EZYaEAAJABy1HOtWnzlta
mehx3BVJs8W0WeFEi4+MyaR15CVw0yMqNfvvleAZ5jcfnTHo21blX9mIX3EUIE3F0aUCzS/MbF+o
DqBKNlzA7tIm2b8neXbURmKqIuv3jIvJtYU4unJJn3IkowW5dH5/YeEg5joJ/sxcqVo/ycgduKmY
h1KR5QTQBJYqgeWk5L0rZUsse1oDCnpoLbW0OsdAseB9Sw3FZoraHi05+yEGA8jo4GZPOBqfm2Bq
l2w86Gedonzd5hHNdkW4kdJnm2kUG/Q5edV8eZa5t/OE/USguvXnjc7j0MMf78S9Hx17k4twYs23
pNqHFE+ho41GYpH75Sb3hruKeLpenw2Zcg7FAVrFXMgxzttlY2nyySHrC810aePcwc+0KHV3U2YQ
6gMtfujDxmafhpYcAl3L4+B5mpCzXRS9RTLiAXeHllR2K/37IWzzeUG9tVN97TnRsyWQNt2ee2UJ
YT+h3m58Zah45SF9TATFoa1ydqb3XQnHv7roFftBNrz1+dgPrfDEYih4SsR9s6oHmHdCfYWVMR1a
/zZgepQ9fbSWaCisavqd0kh/xXDU20GX/OZ4DC0iss0LeldE+yGiIcIKc92dOUx0xTHS5LK6Bl5/
cJXbU+QexD/93vY5AyXnSs0PF/VsRJV2Yl9zLpx4WuOeLRdJCAHhiRyNJB/WzVjQ0wghj9RMAeMu
i4mxpI++Ay3ZVwfiGCMnsGJVGD6I8pHno65Go/s5N/caPTxA1N94a+vT0aBandNYuew93kat8ot1
XUfpBgoGHSdOcSDRTPvX0GmhgEGb03kvMOE29cCDgS+hYe4aWJmhX4gLcgl34OnaTEhr+JPOuq82
oWPH9Akn1qkecbL9bUP+b0kLf9n/+TX8ny+J/hiHkfq//63CMH+/f3wYnZe/vv8MxfnD/1kXiqPF
ffuzHh9+Qu5Sf0d7zx/5r/7LXxTK21hCofySLSXAfDV40X9o/TTZw//3dJ4Ff9Puj+jK+RN+OYsc
F1WAoXym6vi/Rv9fziLh/yYgLrouhSE20sEMqPzlLNL4V1h+8BlgR8KNoxt8xV/WIs00oVd6pvCF
gwtAnz/v77/7L4PPX1WFmpb1R4ClgI5psKCy5oEeAeJv3PN/8vx4fVebVKdgXGtr3JmBILAjlpAF
OE8VYWz2N81MR53GyF6zFmRsxLQi0WePn9Dh7E8qSwL3nYRJEq4bX9O49wlCx+wB7NBqUaSn1Fko
qRUPil6DeKPDyJ674xOfmrlhGjjMSrYExrXKPOVDRCgponRqdIWTrpNTgRtsuRGxW6N0zj2H22IX
dLUjLRbyzjTQmKiqqlnDcRzT50xWVbq3K1nnG7t2+29i2Oo9CWv44Z4qZrAjuLSiT5NVQGSOQmf4
5W1eLGeIHB263G1bGwws2xM+NH4WbSu/NDwdK+Lv3PbC8VOPPVbUg3YIwQAsIwZ6cnm4maeC9Ty1
K3SP59iDp0Q76oZXHtPUgQkXpmrDLBugX/pHBwL81cIlDtOb0y3K0D04A45lNQ3NANvCdUdcnUWG
BXTC9qDgULoa5D3pm6S+OO0Q7VU01o9tV6KldqG3Rw2CujU6mMIc9bOg2QJ+gXvFGQr/odMOpSe/
DQ32hJNOS0eG2pz2eILk2G5ntsPGHRN5j8vg02eFvqx92jixG1VPZR6TsjRzBiQ9/dRC7x1TDvw7
ROitwGpjCfwCusWuxIxxP9j1RPjUo+DcZE3ymLKxHbkIHkom+FU97+myIgyeUnNM3xGCfcg2gn7W
+Zyiag/rKXWpIJU5sg83NpaR/qOnXPGZCQmNturdVjxSvTzu0dwDqAFdp6wfAVsbkN2SVD7PM1za
JsgVy/Y3Zexguk00oZ9Kc7K9NU1FVXSIWs991AZV0EBNLUoH2cWwq9joV0yWOF/OnrLJULuj4ljH
I9wg5/xNF7sax1Poto1v3kV2qIEjXVBMacQHErPzAnRyu2pbORw615CN2oeQVdV49IhCwtrRagPq
gmN+wFeiHVpNw65Noure8Gz/vuubehdznl0SjZjGRaeCaCliJV5527LO1FqPBbvAf66wpe7gbVZn
pP/yG4SmwqNcSAZbDISHnrTCpQ1TRhfO40GmNc8N3Ld+6SbkAdKuMJdh2McXY7DuQldaK7IwOS2R
VG4vfBgPNi15Ce9ir2/L7ki21vIO7G7H0t02jF8AGwHjLG18Vkce0vrOI6+8AIBr4X1n2PcjEOBR
HFTNCfJ/WO+assa40RRDQLCLkIv/6UdVsANkCpmvj9iGgCpgN9MG5DBxxzxFzIfvrLBhYvHYYxXW
A0od2zK6I4wxbl1NMwBTGf5GegXOpWouB/UJdnoBpwWTNh5cQPHrVLIzC1RR7Y0e5EGdwPRCi2T2
KeL0nq3XdGjsfC5HIAqSeNeGxeuxDspiX4Y1F6xTD2Bi6h5/u12/kl7UyGj31qqXyjt7U598hGFc
LNKBt31ISOXYW5yEbWf+EAia0AHtbOulVKHChsKZncLFPXp15211/Nxbz9SafWaSrEhah+M949cp
nXyKXIkhrKSf6DvdBvjUR7129GzLfoodXRGnZlJomjojIprsmVyqR6I/w+L3b5kCyn20x8Bb6P7v
P5X/HNbcsSC3ADhEQWNoBnZQv/7+FyTRqe8kq/KVZ85fQRP9z3qoix1NhR8puf3j0NvaoZYQWcKI
igdsjHwY4+NVKQueh8uuNWJxsi86pTaEK/n9qr4HkCr9rUPBDbYp39rH9VynQ+78WrkdjRfYxCEF
Y1grB/HmAST8+P37S19EL71LpDMlfE8sKATHML+GMpTDTSdOvccoEw3nMHOiF51L70fYON6ZZiXr
x5AoHU3KTT6AMRarpqblIW2t+hXA9/Q55F2+yt0QgqXXjdz6hoaMtKERZgg1/+Y2Q/eIGqc9xyVG
cVIXpCtwGy+qrPBOvSHYe5te/x33WnhOSagdfWPyl5Bl/dJ7sRwix+6+DJJBx0teVgK0a0g2I+sO
1iBKQJMpFlv6T23TMAmRZ2WrDrZukNlll5/ukSfTWxM7+C/ccdiqXlwDqT8q/J2jICKLe2UloVhE
Tr8l6bsv3HZD3GzXWtZn6XkSQwh8PS9sioPuYqyj0/vaW1TH+p5xB7zppcNhwIBBLr8UNmNIbjTb
SYNRZcMuAGlHw1pcqzkyT8G3je2Lcg8P3XkAcOtpMQvbGJUt9yKbbKPEIRIV7Lg6UJWicI2FGzrh
rha8xZueMOMS2eDDrZhwhnbuhOrHZxJmMa+/vKVm8E6g+cupfKztBXpk3VcXniUsB3viwLiE83XS
9ry7XW7FLMpg8xDS3PmkCp5YQw8rM5qa1zFS5drtXO1Yx51GZwkaZVETehUNZim/Grlx2943C7rN
NLo7nfK3mfDCIyueHhoVtEetHrZNQI10T5d0SYf01Uw1l6KLAfpLr8Jl48bekbiHTnpBrfOcjBps
oqcAZgv2Gmg7bEQPlUpeyAttS2EOjJGd2CrPgi5kpF8xECxWkZjFMmnW30qnhUJDRZ/5TgSd4A8u
GAWAbsC4ajGVopvOlE3hLzW79zahzRp17MzVmIgMTa10yECzh5SQqdesfbkNUvZFSmIaCIe3e67X
ZKsNI4oo/iflz/dqsF+M2cVHAg2bh6Ky7ntbWNuw74KlE1T+Xe6o6sFoBDVa2MtXhZd5j7J2zS3Z
DGuXsrql/YuKxFWYN/F/UHcmW3Ij25X9FS2NC7nQGLqBauAOb8M9+o6cYDEYkegBQ2MwAF+vjcys
epmpklRvqDHJCDrcYHbt3nP2wTSMSTQq8fYcRyZgDzGtUKrBII8wAdqnogQ1w+JLYRD0VXkXlhY5
EYbBxYUrjwluLsZANWOrIDkhg3KYQU6iIMWdmzQcI95sD2efhJhsDObb2LZW4dbAZLsQqBug/j5A
WGsA9bXJyeKQ3pHyHJcced4QwQdyDt0qKAswUt/GZt3uOzPvniuJeIOtrWmANLXL9xryyYE5BhwM
LvfbhUiY0zgCXpkdknoyWuQ3GWSJk1v31o3j5f6Ri5j/iRBBsiRz4y5vupFlmhQXK+xAZJFAdRo9
geOSzum0lTQbK2JQ2GRSL3TmyB4QpnAc+jaTn0HOUZKh9MCam4aXbPET7tCIDmTVyGuDBynKCRHa
NzNtknoyuyeuviD9HCpGL5iTrSz8+TsD64EuIXlu26Tzk0duBzrycSfvauYbX+De3J2uVX4AWYG2
LQUcukPa2sEdly4GKfAO8aLne6nt8IHo1rWEnva9Vxi3utHxT35wcQ9DqmQcwv4/msPyMk7zAYL7
sPFInjwtOjw7mqhoD9M0/O/K+wwkeA7D87etTIoId7w4ZjlUK3CTmpSWFXulPT+L0iYeqI85k4I8
/jWsqmyHs9DfcCa/D4Xur1CcmgdR1CEAQjiaWVfsZGpO57or0ueQkjHybTc7eY07b52BAnSYlYfy
mB9Egv2vnOiPCzyJ1SbJjmYGYAHUY2wK9MB2vnLkta2OXcdpEodp9SBmBHpUNexqxJ29leHwnFPa
nxO3//RD9dMsMQovruFEdSHFFlYKhxmAH0ApNGy7/WjnHwzBYIAl+Q+/XDj9FnpWlmrvOt6xTREI
EHykYB4bKchgExycSeAxniqQQZixCdll8K9VDS2du0h1qKcl305mmb6uqH6skmFJRqbDftzIZKBU
tmln8V6qtNH7qWYf7bjb0VTDu5+Z9o8A0M6Rgqv+MawrgiL+PBPNtjHSJjzGIgNjBxhgq0Ce3lRp
UfM12XHUlci4lDktTNHmp5m2y1G08HIyx7c3Y6/hNZXitl7942X/kpNrsDd9WKvzoFyAdJ5BemBM
+KNZ0gH3F/lo+NSUQRKsX+oXRnUfbY+n7pNGT7uhaL80kyQAweuoaM0V7J2xfrJXqcMIx2J1lXv2
eTHw37ptkLPYVPzat9KQEQWWh19QhmRDLUyXYeAdQp/Y6KkMf47KJtLGowlD0Clz6w6jBKzA4Vg6
BmNTB/BZ0J5jobGwO5l3NxYtqZLWcjDSKjlbocD9t8r9ApGGmz4Jvb00OqR0ql8OxG9iqzYtpybx
RiWntZESUU+SZJAt5mOcOsabHuCsknD+MNfqh7XI8gVQLbGCQj72hpM/J8K2D6PonG/cq/r9FJif
KGa8c+hgNnX8FtCecQe45Lby64MOqLTqBDyOlDluZPySJ6txcACH6UcxZReT5/rGbJRZedHyPeJ3
IMokPBfe2JOlhyl2cJOZkUtf7kYaUgd3wHWxCUspLhp91aMWwbBvDTgsc7x64+3C3GMhH44FmPmd
qJPwZowTyjPju1+n6uqHI4CNyhi/4jzoXp2MXMUAnedeGNo9sn8lHJYyfiXGo74tM1MfFo/0KI0h
/oKi2IRaGJSRk1HzxDxMz9TJvfadOlrm3r1DckQ8kAdpZJvBkr66Ay5upNru1XXgUqaVGm5zNuct
lG1m1DNjhMyeq0MHh6be0PtlQmQunzXG1Sif0vFhmkvjMK33UIoVbzOLweXi3aoPQTgm5Zs9R+VK
gOPWk9ZbvIMf6YjZFfYEuVmWax+8zFWXhhdbF4TsEqlQbd0gt86Z25JR5c/UOgPKQl0m2zZHXj6z
Z7/Vht8ddBv7z3CBmGqMg7jkIZmhBN8bFOYhAgHAbTdZXTwAkKIfPnjOng71W5Cl3jEQTFDkuM7O
mW+d9Bj0hDu08KMSL2v34G7jez4dwLu+uRXwd8lbcrT7tOTiW+cJGvaYjhXjZhHeM9dadlmIoh+r
sdiC9uKhVxbKJ9ekElEKEWCsmRwuGuWxS/f0pvbymJEldyiqjfBB4KR96gM74c4ORzmSJME+pnSl
d9yFi2NTuxjtEzyQXFGHXeMnPsxCq49UpzFEh1Xz6NQzx4Bgn722Trkcq3LowKC4xa2C0fY5TwX7
eNXaR3JFiG5zYR6TQ1XvpkYY74PjTUekbSQNdLW8q0hY/ma2Qp4zZUDuIe9y2lstm8sAyee1T/OH
1Gyugst/kprfS1f2LwHtLFj5frmXmtp1tY8fUKq9ZG0JyM+dq/eW2dylSGSwcVB5vbVgGS4qpwiw
rOUHjCG5y8t4PqjORa3s1l9mOFpw5tPlEmubBq5Q09Ehs5hqQvkIJ3nlwjzpj6K2IN4ZAmttnPyE
DNnv4jz+GNteHcquunZcv/qlb+46f6offG/2fo2JDNk4SaIuiP/cB6OLM5It1YKGfEzk97p2ywuP
Lov8MhAHf7bDyDTT/sGnGL+HvugcyV4wbyRNhy19zhJwUqu8yIDajB9YoE7w8TFa/IcWksfmlcxs
psgZl5TRJKTYNn8EtAMoM6t9aA0WClXGu4ewJhIwZGr2HsqYGAx3wZwAruVp0eVE/GcieTBpe5aU
Qzh06DFiQiCUt0AKxSJ0wL1ZRTumu2pGJdFgHaG1HbeM6FV8O4VFj1h5xqA91aA85hUXvVJV6XO0
3tGWbfW4UFbv6tQyXryB6wmh2UOkbL841GuXwEyUuTdyTlty9JgGmmj+SrpjpEtrJLZteRVj2R2Q
mWa/lsC/f9Q+JFldDKjSm6o/jG01f+slm4+ZEEoA+xlZtmcjvZHNEvwAvVrsclmrIwlcwdHr62Y/
07Z5J4oZa0wmSKTJ1GB9hsqsX4dAMq0i+jp8tEjtu2uX3PxZh0O8c0dAK+idxJeinRQlxQwbMQ+m
DWF/aBkVHRo7ZlGG6SRfaUHFH8D4mHMhQNzWyKQuiRyA0+ha/ySq+s0BpgshLmuPCi1Si6d7ar7P
0yQe7cnUYGvz6VuQyYEtRAQfY7akN9Iwx2PBwQ13QM/eY4+U8gkSEJtwQ56qrtaLdj0b52aylqhv
iVIRkkOoSbk1I3Sqka2KxgquBWLgG5mr7MMpNPnQHDvMI0a7yu+H1btVjg6jBa/PyJBBnX7reEYx
32hcGfKQQuXdZJWHSYRUGAwEJNlbiP2PRW6NN8oI2xMeUIu7WtKGd/WEwIhuG+ItWSQ/UG/IjGEa
YZSdJgVwTIPxrbISjEGQYn929NyeReLFNyHkKmaOyNRsEoHOqLMR5qK1pdYzjC8lwazaZnaPQ2a8
tzE2npsY8o9XNAy8rJa9sViuoRUCf6TfeMn9In4w+NooSud1eFRZNDg9IMeqlFcZkwPC3lrdpgXO
osptpztej2HjAzH8DCmEZJMQYx9+GK75JGiuXojSfRus+AkZN/XQiKfSdKeJ2WNMnq/9WVUQJ2wU
M57Kd2WJIaxzquSG5mL5PCBuogqyI7PwXzxNlnkQ0DQ0Z9JwcJYSX2c6kcXbsFsFQS6FLHaxNNmS
yAA3Zcr3dY64zW0RQGnJZE3OEmNBMjyRqMiy6YvrmCY22x0E4DFHt59ats203GaGO8yvZHe/N23Y
blMckH09rs4dbnixOV4trAWbOK6OvOAody2D4EgCAaOFJveNb9b+cbJKyYPXlGtOkKzwcX9r50OO
/NAbjvPUz4e5m+HvhMW56WL8pylbKWe7+Bj9PI/wT4ALUPaD07T62IbGXqw5MHbmJAfZLeLLM2X3
5BW9sVsKMPKQvwwqBSRwTmd5YFIm1GAos7de6to77lYhrXtVXHUd0ntlJK6hwdXcIvP8ncydKoIx
bt7n+UCGfWsQbJEvCh+c6sI70msR0GTjc5UB4rd6n6D3WcNEGwZr27pOuSdDO30YB7oHpoYP3Ds9
ojoq+p74jSOszeQU9l5D8il0aL/T3KMcLtkdKhwVmO6WKZ5xBufAJ2M5PE/1/BjC2sU6WAgMnjFV
X9sCD+BmZYfpuGth6G4zdzrHyp6i3q8lNNPmBPrxDebRdZTGpxwhJRuZjVJm9rNbM+kfgMvgRfaH
GZpT7B/B3HkRrjCqPzf4COBhcFup32nxENyJOZ1LVEBskJMEW4nvfNNX9r6Z6P8uTH0NYTsPo3RY
AAA6NrVjbnuuE9t8MdotqiADHpCDcWPSwV3Ky82sGcD6mBcVaUc+7pt+39vNu4aVgQbJ5xoMdKRg
XNnnWUMkuQLNyHho34LZ2ruFR0Z2u5gRw4mryJvnyc053zp6srXjXWrsEBunY2JQp6netY4/7ZZq
ynY5SV1eiUCwhXcF9hElHMJF59k3+m8qpE1nOzTnEwOz8yDAEzfYO/J5ZX2lAYjyQL/0c4hnUDXm
vpLmex6QoqKcYjx6zKQbj5KrHZzpauMjKrDZdofQkc5ZuurR99BOCEJ4biGiwZGwPUPuwmbK9m49
70N7/D6m4ZMb0xIhzuXATg91bbBRf1CdnNRUmM+Uj/khC38CvnHo39U0oM3wmTryLcmmOy4aDQLG
Jn3KiJaemefcFpZv7pXp11dhWEDXfBpNMjIxsljdIEFEL/VRY5cFAg0wmvqcPW0FlxFjcJjXa0BY
1vtSyM9xqE5pY7+A34HfX5iPSyyaM3Kk/ILAcYvKC6JQWP/wCCRH/8e9x8owgaax6E/E5VBexBwf
TPTry5LnZ25JsEt9Ux5sw/pZWvIZCuyPMcusc4KX5FgglDhCB2SSRMF6kwyJe3Ao1S6mV3Sw8gJ9
7FfNF5GfIdBJ+9OBAfhUmPYEmRm9E85m+eAE7cq0TJsIU3m65fLePSTkCh/qWn3L8NhmF00ocJY+
s6XrU1nhd3RKNR/sisHOiL37u5ykFSERZokTk7Gl7jqBmceBEWM17d3x4NTVqdTLt0pZlz5R+8WZ
JpDo6lwW6o5QyRz1cwz8vMy/zY144HmfSBRDdLYuT+jpztyaO7quh77InqY+jiZC7nYtTJH7LOUv
jaq66VpUaCAqH5m0PTrwD5WdnqQbRJVtQxMDiGRVRAwvrRxuREwUj0rvVWi94nWAQjidoLSn/Kn6
LMqpwApuffSVeXJ5G0aWxgF22FWaAebx4MnynHI7iuo89cnZdYqdj+lqId3ofsobRG3g/5Fk6yAC
lXEumz7kPtl6r2lXv7s5eVRBLb+1k3HvkpwnAMyINgUCu+DmZBKZclvcMeeV7+aS36bxtDEqBFdu
H4EVeyF8FJ4Rtq3ac24dS/Y7a57tE7zW+TaJm2MzZDEWrUygmCQ+N8OnrW0DLXMyfSzI6s9GFwCO
MbSizIrf4So4GxdOZOyVKsJAqTdSJaQazNO3KjUJOV3iq821xR1NE/FTzN7Ae1SiG97g3rxLGCDs
g9Y/J0Ea3rS9lXHDc2r/jYaYu+FaiIoqHjAD+uZNu1DHeVw1d5U3ZHtaDfIdi99wP/n4GY08y664
4iWdBLhbSeXhAnO8A32W7JT2hrcf7HLkzfWVfMXbrD9ES8HeT/RdWOR1+SPzXG7r1NWEaDE2cGZj
Z/ad3E2UcoYsPkEMCtTsiBbTzlTRBBSe6OOemW5lkisZ03pKR0FIHd8MjIN8V4cOpzeliYityAdX
5pLesAGgGGWj/0QiRnEc/WnciV79FEVB54EhFT0L5OnZiW8QNBzoxQr0TdTqpmPTcN2zratHq/JG
RhrGPlXzK+a1c+sTp6JM8x7pXrGz/dXxHLevZaru9WjDVPKRkUvm/waKuai1ku5ULwB7cVb/7JKW
2BXDVIcx95pn1Yz+ORA5eQ/eKYiJFFYtuCNQpaj4xfJAyDVwum5szt24RB7OJebx1rdxCPqtbmW+
dWnO98IsHrBh3cA6RR2VuRSuiX+YGYyCtZwj8jaI+S5j7ACY+IsqefRrmha9PzLhT8kMEstxTPH1
xUm8b5T7vQ+s74psnS1xgXTzZAYLPh9ek0b9DM0BRT3hzJMHMFAkGevYuUcGJvcIrRkFleZPr8iq
IyHVELd85nN+kfqUDvZuDJY2UmV50yHTxonunRo//2Y0DCMKpGj+MNyiDEYFDnxgj2L/ES8GV273
cfD8DoMEKjVMmt6la4TCckZ7e6w4ldk+HdTdeGl10kTMoIHPr5zDxWqbI8h7Iu+cimZ6zCUUNme1
7ZLgFQJnf1vLwr2uiOu+7tXOr5MjCP27XLAMzfWgiblgAOzYVQ1yxIy3Yyycjg4QE1yyqe+06ZO+
1pv2JvdxomGDLvaKgf0uFRQKRQAGjVE5JsmAprXpgWc2uBZgKBgvbimeACbAEHb1Q+ugGDF98xX3
3ZpZJnGaJU16ykb7hzPRxmiq65DU1W626/JqJgKPqhOWW4usaSpyh9tNZWDE3yRc7DLawjl9T+d1
dORUVvcN0mPna7Fl3EZxy/Qeu3TZjCcHlG5xM02LN29k25fOlZmsRRiHC57u1AeGZV1a2aWoxsuu
ZRLVJYaR790+1B0qY9H9yGVa0qcnvPwtpVU3PfS0klDg0YzUB/5Qu9eB+2ezKwNvTu8532NstkYz
/7oUU0A4eGlK+vWV75vHqiLAaZ/F9ZjYm4lRSUMUeduYSG87fJioPygIvdlPv7USmNXt4ApfPtoM
xaimWfdFdpnguqlHzINYvCHWt3mk0ChhRU+Ac4L6nA2a926ovK10WkjRMADJyDCLpQF7ScDIMt/q
KebDxXFDS8vFITJEeZBzW9iE42hl06Yb9CTe61Yv5jmcrVWKl0/CGnbUPV5wlyGeYB3ryvA2lhHM
0LzyDCtqFYT3qCmCW+FbH8SB3gcdgR5iHL0tStHsMBS9fgwcgRYELeoRyW+cs5xU8r3KtbyHVUem
V1cPiw0IkrMUKa8VnBB6PC6j7z5XgEySzkenndIAx2NrV2rcJ4WDILv6dGIVGShwKnSNnXhgcN6c
EyOQwZbdUC2vqK2D4Nex6+z194/eTVj3L1oOHhtMujeS+CcMButQlf4hzLuDHKmBu/Iyu3BvCegE
8pZj8NBeCpFlyeg6+jYe5qo89SN/WOfDciJKEa99GyL78YfptV3co+ym5iYeQOnVlL3g70ApVyHW
7QqwH9pTHlLt1g6t7+7QGU5z6qdwPmhHftRGcIvJs+KO1J61pMbjdjSxwS0tGDzbTXcozeEW2LLb
milviB586yXuCV41Jtu7ltjggMDUM1KGPD4ZYyfe5omYWEMvb3IoPhuKDrJ8u0MOrPzoY0bYEqyO
Z3lx8zcyxD5t4MEn1ajbxu+KQzPq5xTgxM1I5+uhbYNy52qwmnlmfq+Jf9pmac8pg9eBycAik33O
BQ0vwJg3P/yAC224LHsxMSefyH+Jh3Ta1WjXuFS1DCLa+czQzjn6IYcgOSNyJ4h8OpRJiRg48d8V
kEiWQz89JFAg4W9XCXnmK0vXiiHeWH54DfzuUdSBfMZ3V2xytXgPaPpCXKRYsxmutD9jDQNeo9nf
ha07MZshWKon//em63ruEjmT2rQjssPh0284Z42NghJ44m2n7xoENxlims+WwQHN/WXnQMxc7gIb
yXJdhO4mBla40XHxrfC4f/bY6jeNnT+h1Z8ghUzBjjHs0wL58xoWMWPdsKUa9FGKRi5m69dGOBXF
DBqpMwNvRY6k5NljmWiQ+JN8tPxAHmZ/lMTjNQ9DyOXQpqtv7evSmlALzGA194OZmmegCPJjgZeP
3gSytnsRZbVAgiwF6lGS4JjOyReUbe4Noke1NRwGnGrpzsu6ZW0G9P5XEciacVh9KZELYg2m5yJD
4LU4U1oc58ZypObIX3Psx2ieUn22+3g6s4FRWAcxtIFOsg52Nfmy6bZTFlVXX2tpnuFv8vY5g5qC
Ty59NZnEyg13RD3Vly4kbFu0GiBUIx4Nl+igQFU20GnDuw+rad4zk8hvQZ7Xj6msf9pdYl95iYG6
VKXx0BTVg+0H8tR1hnhiLHKgdfzldnkQGV1+8UaXrXAR4kEqS41RZoERXbwkJ+h3TpfhJvCS7yCD
X5g8Iutf5cKtaZzymCsyhJvHqWCQJ2Z6U5zDx6B1jC9wNAR6hj5uheaAu6DZTu2iT+wQe6yI1CS8
JLsKzpNikRcC81RscTJ7BaYW82nEnsXUzTow+QIFIPSNFIN9sh2j38ZmaG/hae+XoODZaxgL9xB8
sGCENfPIIYW5PVdJ5CIQeLHl4N8mHuxHLoYkfTY5Sc0+QEQgrwWhfqndvSw5RP3A5vBW7ScXoOER
Cd4qbdZPKdvugu5qmoB+i2caRNleMW9hUv+YVCY5Ix3eFqn0MyVovqlM9olWFXpfKPlGqgqhbqLU
57g3+WqsgZk4gS7r7UJ32kSKM0/hkF8S18WoYmj/xSk8cS21W+4RMmSHKVyJBM7nHFbLbm3l87vp
b2GEog8OSGhXoa/Fxp62tdjblvGhzMDb0ScKTqBezNtAzQjcY1ZYbKFT0V2ANM3BwNTnrnd0UAcA
nx7mYWstBbTYZvheuK2+wmgooI/2EIhVIm4YRva3ztTiDjPrz5r1GEmVFTctKEdMrXXy5aUZSiHS
aoZpT0f/go//7KLjh+CJnI2hxbFqxwsE88iC+3OsHAQdzrAQGufXgFMckwgJZffUP0BDDNDpLYMG
Mh/PjN7PobKOipGcPQ8lLjmoFB2KiD63nsJkuPUrealsdK8LnPm9JLRyQanpFlEpfLVLllBe8rwz
kO8QRumiVIqIwWSammgr8sjc3rRZEB/7TsijovHG50X4lYXzK07OZlviCySgXG+KnszzIQepoqb8
0eiNV2MoZuZbxNKF7hRvBj0vHPXufVONxU1Zu8y0mJhncdXfGIUmftOTR0Z1U5RalORNQ6PSKUzS
GIvgW0naLR0U46djzU+LBHMy0H7fFd140To39sboAh+ZCd1kqxVfa/P5pBf/i6APEWwtbxx2BaXC
Bg/ncqp5WFcCQmpuIP+8w/4/Fbf/Wdv+v+/Gr25Q3Reuc9n/y56uzI8B5fn/gLxaF9P7fy6IJ2ey
U38JrF3//u96eEf8wjkHF9OyHddBd46u/Xc5vGP/gqSdNNrAIo2ZwNp/2Ocd9xcvFCFKORN9esgG
93/F8OvP84Bz8q98UCdmKP4pLfxflfCoR0x+L01yDFWMwxHt/5U/2IRitPo4A10xrkEyZahba2Pm
BdlqI3kzT507jg/UiNYllCL+0CkUk00jrO5jAlNt0ILsmWZWQr4AOdftdjCC4UfjevK9j/1KbVoF
zm3XogYiImekx8PLUSxi/6fH/YfE/19qxY2EYXj/b//Kk/oLBIBuL0BQJ+B5uSALvb+BJzvpa5zd
hrV1cextu6zzNgabGc1Y0aIkR6UPXorJ7bd//teSdE/3GwKCCP2/PbxwktShZchkHP+4FnHER2PS
Ut0t03KW43jVndf//rbxniRfzf/jo/6V5rl+YT7QkH/8TiwUf8aVTszVHTmsv9OcTlaMyCnWhOm0
rf39v/5w9vqT/kxWWH8TTxOVRuCyRL2Vnfknk4TZZX5myBwEALIEyACNXVEDjAWq0bwejedhDgWX
ChqvUPZXRp2Bg3xa1NwRK5t4N4aB8zVwTQpWwmDpicrUYSNnR2LaDDzoh+lWhrshvE/BACnD5l46
vY1T3RrJFvivPwwIsP/4aejmIR0yA15CdzWs/PnTWAoZzwrF3uY5zsFtKoHcbnW8ls6OZU2MAFC3
bdggaZ37Fb30yKja5T1cpJ8dNGfvzaJH6xrHNbKnzlJTtSH/Y/xKxcwbI8o2IPXGIq7T8NF7RGDq
qESZAOFntn77nPb6kcGbFacB2UjDEKHkmQSymdCNro9Krw+N+d3S7WKepKgd9m5mxTxfmvACDQUP
vWWQimr3t+8CpXi7EyatkMgTAec3rfcSDEtaiS/MDcW0Xdg/GhqbQTNum0lNOIVVY0ScB9OvAns5
8y5+ibVLteCAXIbQ+bWQcHDQQ1gktg22gUp9tGOCZKRDExshoRb5GiM68cOrqR62FXYsOkZtTq/A
RfDFeUjT2QKXLlK+3NkZ4qiwCVl7mkN1bpOcXEurtkeU+/kK7F8md1ebNjL6Cl7PW+36DQGdtl0N
+zBRyC8q8UwM0vitdaVpXlLLb/t7Wgcc1ENcVo9ILJpTOo3zuHcX8pk+3aWiLNKERwVIjsNpuqVv
2OIh1UbW7gJSNB+boFmYEXozJWOGQjY5eCVd+xXa0KFAHARWuWBAcrplckVKKXLj8qRcWFGbKsmK
njGEvez7DJn3nphke0fAjgZm2I9kgDkBOuetNlz9bEPNOzN5raoD/4pl4vkqsbdQj5c16sHtnzzP
SLjXxIn9Kw3iUNNtHp2vBma4FbW57SBkKEb1g/mUfpVWo4lAzviicXVUa7HTrLkZrunmW8Nywmga
x7a7qfjWYDJWVTnv4pSR9qEgXwMxT+e120Y17TuV4MD0oZ0YAq9bt7du4vq3/bxet/amt9nlg3XD
x7pMp389BHwaLU//q5pB8Q4tOrElNMIdLCoaVYlJG9ALUwIFBKIu2uW9GWLY94rwOcurRfw3e6D1
HzZBD9Y0ByDAWHSBnvM36AtSLsaqPo9ysf07GrufQT6PURUMIVsR7R7VcTLZ9q9SxZiehj5aOg/V
RgcaIRkf0YAfUbv/NyhfTvi/bpf8n2DacJJiT+JQ/dt2+Y8Hk/U+n9j+7cMHNArRH63PxP3t+ZSD
kVoksvLY5vUB/rbN/eEI/ON0+N3r9mfH4F+KrP/PUkx+1U9D9/U1UIv9DyjAKJH+tOOvjsc/nIy3
PyqcjNemRjf9V0/ib//k9yLMssJfQocCx7VN0wpxHv6fIgzYOTMdeh2ObdkrcpxT8A9Lomv/goOR
6gvHItWZzyJE6zik//avwqKmM03ORccJsTwI/5+rwf6+nvntoKexIxKvzv/CNv+2nuPB4HAw/eqa
ihTDki+GwNxOnQ0rozXpAAJdrXB4RYxUASG/ThClsWVnBVdQvPK2QfXVhNrkxmUFwZ0nvXHeKtz1
H3ZrVf6PIsRjgeSkEh5IxV5bTNGccdkj3FqNQfUs1X2Zu0W9L0Lwf+vbXyIdKGN0wjm2+w0WhCrB
EtBZBAQW1B9bgumAvWDNzVD+4YaiEaSr574fpL73BruuLgYA98dxGD3z5KcL4T9JXfQPQ1WK1wJs
nXGeQzdviNHKUXuQXK36o2HELmkFhVFpZi9V6DuQT3VfZVcGJe6RNoAYCMsJ6Q60hHBP5qYDbJg8
Lb0gOYJuXht8etIILjbqmmkLQwYxHYk3400JZaTaxaNVws2s6b1dESao5mYacVUiFtfmXBwX7fje
2iZFp0xkezW8kw5k0yhIwyw92Rgw+2NiSbuHaODI5ARrpqo3Bg6O78kiByIEua3foVrNzG2Acz57
WfwWYrDpunJrM275CVOgPyiIjQcLtiju6dwWz9oc/HYfVAl9ElGWJ2ISiM8IEldyuSRKGgtbHmsj
jQo3TowvxD3jjKlQ1NB9i8Ed0Cr1Sw1KV9s4Mb2Mao5FQU+VQUm+3CaDYqZeOWbo0NHR+cg4P7Uy
cyd7d55IDZ3RGsRbBowoCkC2jR0ql6VhNNvzP33Aby7jMwyfkiif1jaOPvyEHSRk/5GVbCx7lIzt
AN11KkS7w9RqqKcK4SoawsDPwpWaNDfdvRvIhBA7txLrYoEI5CZR6lRKEDuWVAtKhD7o9XBbBpVV
vLUOiaDQjti7o0B4NiSAFHWMiaabjvTnmAA7Pukwn2Z3T/atxECoZ1QoFmA9tfcM8DnRGAJheKyG
YLgs1qjFN4uV4LzRUivS3Vh3lbL34wRTHuCTlbk1AauF7bwIjRbm3PRD5UUw6nDWu2MNEQgHoE7v
fdIjYXkWBdOoXTOifgKck1jTd+Gk6E0XOWn1NCgAfEfmnSNOfS+JkygeBcmwGv+KfwzjDOss6cZz
yYjHzlbpX51lx1j1Um9HkpxJ43IWbjPvNGagkMSQBpJ2a/HJZ0bHPegSRPnUKlfTx3yKFIXcORSF
tmfJ9OwxBWDGMEiCsFKkU2LqfCgfMqefyZC+x28nPGAcyGqa3g3fwtEM8WhMusjmLz/FdvSBak93
7BGIL00LgFWRJ1gp2tEdVruwdF9lwJAJT+ccBlx4ROHF/jXluDYCOA0xXGmJL3EYEK7aRdOcleF7
aNgUEU7uk7cAOT1Ms+6c79KZp+7ohOT9bX2zd7znuEKPtm2twVu2Azyy8gUaKwTVsHb6bFcSbTxs
g2WIMTm4SYDJLBbVkQHuglDcIUvuBvGcW29TRhAFMi7DD1Hhzz3PHiXMZzL1wc4cZmGQY5Ya1ZaM
cQP8Zr0UXBNjIZ4rJBu8PXWGSDHLkKltZr/PnHcvaGY2Rjfr2oOaA9N/1yEE86gYTYHNIga3i1lE
ZYeWBlv73Dbz7EerEAGNlWrEe0VjJ2onazqJIg27mxi79YXRRH6dnb5YLhrKMIPUFnIL/nPUHx6I
nqHY0Mgz2k2IuORxyf6dvTNZjhtJs/W79B5tgMPhABZ3E/PACEaQlDhsYJRIYZ5nf/r+Qt1lllLW
Vd7e31VVWVVWMBCAw/3853xnKF/qMNRnm1PywoJqc2RWONy3fknC5NaJdC/p4mRj204lrvJ4UiQf
bFy6VVVudBkbryHxgFd2ouQUOdSxWcoa196No/I+zDydwZrwzy5MhhhwIxDa1GgNe4RtfCVWFWDv
9D1k6XwIsWwS50lbLOW7YKZSIp50eh0Bf36mdIq+BFZs94vckXO1oT51orRV/0zacxPb920tKkK1
0QSjap6RPJc5hmN8TVH5LTVS8yWdghwuKYbFk4gxTT8KatFOihqZhQlmvYK9ldQ+3AlpzlSe9ynZ
qJQoFanJsY2KAwcsQ50CZunlPRaF/rG0fKgo5dia/F859sNsM8AKBD2ePdniaY2RIweZWeYUBJlG
pi6cEZ8Aj3BJZsN9IgpteRQp5YRSvSjEH5M4wuH01Bjtl1AQm8CsFSfd81yP6dfQGZp+zXcwl4Gf
xS4JZFmd6sqaX/Nirvejm9b3oYknMAhHhyOFFT1MXWYcMuZ6d5RNsf7IoTxSi9wEj1IOxhEsHk+k
MrggodPEI2zTIduPgSXabWskBJjTwtFHk4nvK6T25q7vscQHFpMRauC90zhG8wHmK8OlNkvuc4t7
0qN3kWphOKFHrzU136Btvwwz6VjVzAapXyNaCiA2RyW7x1Y2gptMpGyzZ89agc3yUEl5ia3jHlAM
HZ+M00Qef2DzIp7BaBhAfXpt3JZ5Dk3jRIKSDliqQd60bzA806TqvYT9lL2KmQojIoPcO20JNGqu
wldT01XFjGU8iymbj7CqgCIYY7YHs2YvwdvGB8+9gdVsixgAyjI+SpeKAcYQDaVl+DoeIPf3cgnm
h+okVysCMjinA05g/JIYht9lQvwAi+8N8AqC0AcK1cOCgNT4SKFqQjyFiq16sr3jmGiMx8WcbPNO
p3CUhxLMYKA2qZv4ZzWCkTN7TvcBLK7F6Iv6MaCOBXl4SP0XESaMHqLQOrvUIO/rlN2T7Agi+yRB
z0Edee+hmj/TLIvWVdC5V5A8cttjqj5WubB2kWv61waT6AO0oWippWNmnMkN+36wy5zkSR2tqiK7
1LGcOWD69mq2ghjfkxHcpJTigOTr75BtiiOLsbGymd1saYUyN/McYoCghvmYWI5NX21ee0efxoLd
RNz0qQVNsEzNVt1NHIiveM7zZ0HH1MHntmS5ZIZa0ryB879aV7mjN6qU8jnUt1iQiaVs2fZ1vTQF
Ro1Sn+dJQrhOtJ0R6/SKk/LZkna93uILuOkH8tXphu9RMJvbUNnBxiWCsWstxgs10zBO3OH3buiS
J48D+SbmtbpL8iRjvaUsoK1sHjI8+bC5IB8A8uoxIl9mPcZ0m7d4LeLkTEYLfpxh09XsBdW2RTK8
k31xaxWOaOmziFrGF+4Ju9w4MR6KrUvayL6USdqcZR+EnxIr0RvWiPLBzaEttmVXkg2N5jtQUBXN
E7wtJhY7z03QyqL8o9AWNE6Uoa3pSJ+Lb16Kngd5m0ztoydiY1mw0qw6hjTK09HODOBbM5crKFod
3SVwz/zN1vYIC8Ogbw6MsEwuuFUjXBCd7K6QAqI7O1DOsUR0wyNqMkBuUI+cGmLXEgLdgHE1avwj
qhADAMorAW+qL+x7ca5jVuXt1Wfwl6aAbWBby/mYM2RYi24gVkIFHMFw7tilbSj24UE92OeuY6Yx
TDHgR9CO2POjH4ahuq22Ld474Tg7j13SRgTZBsN47wmQHYOs7c+NXboMRZlhbHi/6qWL9/x7NPcQ
/DwzX2Z1U3/htvaWzQTVIJ1j3AGz5a9ymkU5DrV0j+MdOLcqgfo0MbIBtwUhymHv5rAd2paJDD9F
dMsmpDcPdSMUTilOLdsI7PqC8xC7QgiiCwoQ+G+xR27GiMgzOYj4mcTfyA7bx+Ck7OKEw2TXTEKu
3AIzJ0DJACGK3JTR2sx5TM2shibFgBMIB4uFIZTzFg51sBlFCqlSssYgw4hXynaHvdkWvDtUka9C
QV4z6kzmRnLeKF4sxCCzDhhKMx+F7HPMd+10tHSNr9UCH+LQuCez1IXKqr0XFbVfiqj2NjQPUo4U
ZREGSI/2kNoo7kq2XvvQLqidM/1iW/pNsVRGIB8j7UVbX7XDoyXrlz7NnQVt08Gqb5tkY+Q9C85U
JDyPDRSBCGgVZ63mIQwxozo1tvUClyZRQ+xQNXoTF4ko+KrxnXIJMq3YCzTjtQgJU7ZVbiy6IJ9e
+rF7q/0oOxLcUYcI9x8PefHaTYDuq1ybWx+4PERHe9TQRybXXHW2ruDTDt5dR9LgGDE47gYLJGJV
BmoPHdzDNS8Aq2BTKGK6FjFBpS8sv2+F69TbMM5pBFbsbQzLW2ESH5eKAM2mV+07N9i8Q7TRazXL
8mEuK4DzGde6oUdsM8Hlu1jE4Zb9UOQn2QMDYTMAznaqHqWL4TS05XxwuhyEVXM7/+ZS/shug1LN
BH8DarIliXATBYfWWvQ4uB7cyXgZ2A8vUAHBf4W1kxzB0Rm7LrH1btbTvG5nSmHByeTjMqWrF+xD
MWDYypMAsKHTH6xs0MnNDgJEdkaaWPRuky2dLnw33ak6ebD790WrxjWTh/qRU761DNlm3G5rLD0D
hmgYoWBvkiq8UgRjPHalDZuHps5jZwKxwJRXoNWzli6zoPnSGpH/7mPSu8ZguRecUDki+8R6l97s
GK/UGNNNlbnwDswueqzcIF1SAto/ynb+3krk6oWo0gEpoUbvLunnIIUBlGVRNWZ6nzVliqMknB4y
dPQdiyt56igvvnDYHV5nbzYvQVA7x1RWRJ6MML8H4pYc5pJNSNbbyAJUPm6hqfRnFw/G0U6mZ8m5
4NnHzPbmEfMkLmG5ax5Ndznwirn1JGUHbWsaXMr+qbS6K5UFTLuHZDr6gB3fyYvqA6+ZfmeZlXzF
Ol6syZFW9+FQAnnnYXmuBjBVC79hV0fvS39kc/C1Li1rHTttdqJUM7prOEe/q4gNgTfjcaXC8DS4
krjXrMIjmna5K0wO2oUXpQfbpbFizp1rPiVyw2g/3Uy5mDch+acNjAn1wgllOk2DpegCb7ERkl3v
D3iU51MXNU/ah9CgHcHaGbbmMsaaDGgtOk7KkHddQLSiTyvUjrL3CC5j6apCMIF+YZ1vo7115Oov
lV3U664IBasUcgIAjHsW7PETWbTjKBFWVAsTu97bVQy+St6o0tKx9nD+LjLD4QWGe/gaR3G+tqrb
S0X5INiCrl3HtEdsA9yxmDHVNbGJg0SFCPeCdCjGoNZDDrfzTVwJtOI0sIgZNfWiHDnXG6bZXxrX
hZydJE7MEQ0/A/mbBmYCk5Vm7+EH3c6+fXZL5/bI0jemLPO9NoNwF3oAJwJ+CSxIg9oljPx2eGvt
VVZLb0e/crHnfd4faS6er9p342vgpc2xpiKCgL7dsNGInANfvjjkLQ4Kx66ISs/iiRSlvcZQdYit
1KXC0uyffCBaS2+MjSfdtvkDeFB6hNOIoXtYy7cxBX8AeBqKVREYR2IhLcMDU8W72gvD+zYLhm3j
Vh+NtqIjwMJ5bTkUjAiOu5+pa9urAEghWQ8EwkOWNyONn2zabvgrLFfEqDYTz+Lx1rXObrOXL8LT
1Xuma9ffeMKyYGepdgs3o740TZWcWXaHYcGQH98Jq2W4A8OVUUJhqm+mqyHdTgbzFqeANEuLKTDJ
EXNoPTfDwWQTvewiCpVhqvtLjq60x5ht/5wnzY1oPKpLi/t2m1lFszVdJ/jKKzlYG6j874kdkPck
MrwocWyyly+TI4U3ODnMQBPC8XASezYeahMoMLXkHQdGp6BKLDaHoxyVuUXNspa618YBY+SpmuWw
LjoV3MOdGBeFiIuK5GOmPx1QAvEyDri+LSS0Vd2Hr2gp4abVdLRC4RjTBePR/BJPMRGmPuqdddLi
sFa2894w9bvzRurk6qniDF1q21sThB+2kLyKF2oZ5pNJF8lONKZB4zrcWod679M8Y9xoJ+JhupiL
jaShg32zM7zNMqJLwypdyp06b76fXC2eOxsXUiGi8gljsCMWjZk1pwy+AiW/sXNfz/a85QUi4CYM
OS0htsAnkuegqVqdvhaeMT20ifcRQNG4yyfcUSJClllUgIO2bh56mxg81Vp4sbO4He9PqqlpSgE7
ujGKnEYaHJwNeg7UOAz0hbdObMO4opmigwk1Xm8GqMdoQPNBdXa2Zif1GTAzMfAkN/WqUtjGiUOY
17HB4mUI03uIsK7d+anC0u+SSSPcwNvZHzBXGZC3Nl3B29BPRvLsnNs3UwWaN1clTJ4kUW9NR361
TbA9Mh1Pl9TU2bz5hN2EC1VYKefTIVihzvdbyt3GLwQPeHuEto0zMPCY3zR9FFyVwVHd6CJNAMS/
yZyp41u8k2zD+ygN1r+btos2gaCj9iZtvtFqDFBdZ/yAxO+YqNPjaDlrNfHqQoafsNJ6ODOhpiLD
eYmZbUXIsVYzd9yHSRRyOIqaNW7ZWG9md2i/qVzd9s9Tb70bbRc9qTnFlsebZvwStRxnpSi9LYF1
qoYtk52fU5WYd5qJXXStEH8C5nTsFHKM+WE9v5NBF+d+ZL8pZsmO0vCmRxowMrxbOvssjW74YKgm
+TNc6y2MQY/y1AxXqSBnDTzEFgf3hkoCsn2Y7zmpJzjL783aHU5kYcM9g0Xk8R5q26dltgYlbtre
Jn3UbMKWQAZus6uXlS7EQE6T6eBMTOtIF6tAvOUqiJdQS0jGhGbx3A5EfGIK75e0y3jLrtZ3qSR9
l9txhsxof9ycUDu2tp9e3N8ZCfhzVKPvXtOfY35wUgluY100rSYwda16IdJRbyDawxBEd1uhOgsg
DppCVO5H0B4DbG8oJxj6MqQF76ucWNBJlnCzDdVVxuWB4hleFPgXBen1BZvXp0HBG50nwIzGa1va
7Jy0dl7zpP4IozRFrPAsdiCUjuJ2yClrq0bsGlxxthFk1BAzCWzZ3aPR+ozr/JJcGKZUcRqNJNwQ
QuDISw5r7ai8+kHOPHvWSbwTDosm+aFhFfWIOkNOgBiefcyxv7CbW32E9T7XLBcczJ0ty/bjJNEj
IMRC36uCEwxH9oGgCYz91MJoG+i6TufO4042X5oixAwd2d2qMRVkym4Aj9egdDSGji9YRKubPTA4
KQp61rUlsR3qL3VoWZvKML44s+OcA68+OWOlVzxP8cqnoeBiJN4Ra/t0RrbBZkl+eDtBvASel33v
JAti71a4HxIUBSrBOQZR9g0gjhOpAGqEFW0c1h3BgQcvSb03XBNsrLDlrAswFvspndo3G/RGtQiE
4KjtwEew2+IRZLM66jlt95jqx43ksLcLdGkgoTA/Z2TiX1RoZUflYmTDf8lE1/HHFTus9sF0KIgI
qmR8KCUP5ag9awGKsPsKtC9dcBTKngFbssjKdARcZo2oa05u2csArg8gXYOHuBaipReEspypgs+T
VEDAFn04hIs4km+ehcCKX5gP7DLEBkBd31okgatyjYauO27gnmDAoTSr9hLKXNONBwLdC5jvh5Zv
bHvThj4b2PDg6Na2N4aGRsZ6Hu1IfSaX0Yv6NQ3uzS7hePzEIKrcVgh2B+jy8a7zFQXYrePs4ZQl
J/KXdyNJpu3koUjLEli8BRX7riFzd+gHNpMFX+tTe+4PhjcRYKQACyuTJqb1FhD1iRjGw1RGrGsJ
oHQjHoMv2OdRapO65TeIqOGydDM+uWJ266U0HP9IvKPjLIEdYDHMFmaEymI9DqRzGjJnxhQaYIBd
5HD0V+lkUfzaDkRjZVIp9nZGswAdIE8MwRBd8sI7Z6kjwnUVtwrCMh0PnV1eeZGE9pK4JTRP3ipr
iXf5QKcSMnfbuxfTxmpAoIyzHbzuZAXp/VQ0LVqc2Z+lSB8DpwwuThtYRwQJ2hz9sst3KfH1M7pu
tHTrPn4CN9VtmszVLGJGTF8Gaci126Ou402Pn+Khe+zxi9yXsd+d+SLsj1orYK+dTQO+Twd1E2pa
yVsfZzLILrnwu6w83Trcd9BAOcEzpzp5Q15c/M6T7wJYe7NA8pgeEknAdOg8MPXFOOyMPnDvmLrk
7AB7HBwpBBtj7t+BpRIOE3bUfEWYomPDJ+B436l4WDmiHQ4VLIVh4Ve4gtISPlyqqXjl3OSvNLaD
VSMIt2eIv6DUxuTaBEMJzZGdEM5qcS0ra/xe58V4hrZqoJ41MKc5jCxMp6bsuW+/0a2E0VriU6kj
Nkmun11rxdy3csqTwG+y16k7XLjVMyLAtp6ntQCEPl7pC7uJN1CkmnitE7gGKwQNcas6hIdfXRkq
5w9JHbL/91NpP3GwV/KObkH1PCduQAUi2AGM3i2vTcLiMVmcpRC6677nXY+iYoiRGYznJO6w0a7f
OYRoeqKgHZGUepfEWcUBSzZWS2ovFt+tPPUZ0hIUHi54F9kXRoF4aHCENKueqtqQ2hWLyNnkDLcW
C4CoQIBw0icbkVH2G47CBopXZ+WmNbryS9nwhkepLOvVNAHiZxJXEPJWwN4Zg4X7GPhqt4ymVs0r
yv28Nyowcn/BbJ3/XPRkkXj3qO3th37uie2eqALwDqhj/ZUlE30BtCKesFzUUPbr7NGY2+g7lk+i
49r9NjMcWototJZN4V0abqSFVcRgg1pmHQ9wI+yRhyCY7yxqY5iFWzT2QUsuIP0FDDuqrJE9gbGg
/ASkOV7NweGpHzixjUCHXOfaUL/xEkejbe77pEquCQdYEGPTWGYQ/LzIW9OcOpzlOET6YCIw+U+p
9BpUnYi14d2m7qPD/x4AV5V+AbldJYwVWH85vmYT1v8NTS8oO6qTKVXGUWegSCV5/+gS5FGbxJXm
8IWIYWPss5t3+XtnAK9bZQZ3jwNllCNKW/4QQyiTnZJcVw154X6YoXunAVuznTW0xSsJ9Gmj6Ljl
FI3TfeuUxS2OOvZ09KVxPKCcGsNTrAzc1fYojqB9mlUajWh+mfiQIwv6bUnE/jNuOPfVtGfWzhnW
S7qfurH/xpaX7Lrd3KbMbUZZStqtBO8GDt1ps2mZ7pGCgKJVkIYEXHejBQuZL83BnulBCJzHXPgY
orAVqC/QKeQ1ZVP93VRaPulx9J7NOihhuMauWtC7WC+DQkZ3Pb2Mh4p59ffSqToYKwXsQNXbBNHp
FFwyeqe5hwFbfadM30P1qlF+KcBEAnKH0f4Y2jrfDTXDKUByz5JMyFbZ9cEp6zxiRNfWT91UUWib
VdMPVE+YtO1tezUK8VqW03tYtSVtqpZFqbbT7SMIxhdqgNF54pDdLis0McWIzSbECiThZlQHKku8
LXUNhCsGdr05d9ESxGt5neefbW+qPNXhxC0MmdFa5ZgsVlAdopVgZ3CKeSr3uWs9w6oRb0Q+rW+w
HstNapTRE+49dfYb6e8AwLWg3gO1GkC77lxCGE9uOug9s5lHtt0kjYAljFs8CfzEsfYI+tPXs+iH
2TvCj/B23P3uIzgg84sKGUl6Za+ey2LmNUv/AmBEo4LgEQ54GOK6hGmSuOYZ1wwVhcxon72qTZ/C
JppOJr3RK2wP5clW9hdWJPFEYVJ06HEAhngEObOKtCZKW9qgIfzEBx0nOpiQN3ma1E35BRT0wRxd
yMsZ3Lh50A9BbX5MczjikYwRHSzU1kNh6p4jmuMzXoyttVPOwUojUSx5dgtcIQhxNVO3BdbnY4ss
CorF9XatqSIglI7Jiduu1Qam+LycWHS/UuCjNwB0vutQsGSwOIZwYJV4iDurXCqJVDO7No2206Ah
Z/n97aFLs3NdYgZQKqr2JrWRMScwNvvhaEPeb6Lo1Fi1wO1nf2vsULENJR4PHgDaVNgNDHdngqdl
7rQ7Hi+xY1TtLIlLk2HkRrzvhfYeZiLM66hqaVZR9jW1+/5rlGXxjw78jrfEjtR8+MMkTl1VlwQh
tf04sgQsDIz1TwN1Fj/wKUw/QKm6O/JBsG0ZiUu7r+E/BdMdYf5n0w/FQyisS+L2IK8oPOGtYLL9
s7N9GvjfyM2GS0/U1THmb4i3hdFU94yi6hWtNShvBhE42uPFQ0Ia8jJRUjmn0fvg2ohuGbCHHdWf
T/SDlZvBbusLuuUwbqqGzQX0ubvQ0wx9ZXXD8UxgkolOlzaFZRXpQZcRa8z7c9cIWrCiwW2ZBk/M
AnBzY3yQVDamcCyOaZi8eFEUWUssIt3XFKru0pSp88StMfPelim0PqV28LtA2Q1g4fWg3bse/xii
nyM2XqHlGveLvzZNXYJTyG2L54n+lbXgVH4ic2Bf6jzZel3brGbbHN+56wl1sUN7TMohXZNmZENJ
yB0OWzCSL2b7YfWdfJ+YGewU/UURAyBiry4j88fQSKn1Yc725KDR72N6OB+abmCHUKcJzhlZEpKB
ryWeS0YJuyTzX8w2UAc3wM/clDRLGWkYfbJbRo+NIJ7R5UBqieFKOTrRRynz7FaykhOr8wYZkIZt
9qXFM3unuRj3Ez2c7R0uHLWh4WBOseSShi0ofFgazFlX3GWMq6jwfORuCV67riTnS67dvm961SHn
4X1nt2hHipMPJElfC3dvUaO9SA2pyKlDp6zspLtTKu7jrzk5uoOpw2zlktLdphV8BWhNzsnuuga0
zeAE24Zxy7yKa2K4h5R4u4zZUI9YtpNUDgGKE/Of1SBMYzroGufGhglJsVPK1XeZSGCRAGpuhk2n
lR2/JiZqNk2sxgSfpCtiq/uRe71S5LZwNy3GOauTqyIW3Z1UWztP8M0pQpOR7i1+JQ415lfgFYF3
tYAz2XcGsDxO6gx3h3jt52bKFxWdP8ODCifHeBppE/GIeeE6OsrcDoaVbWTCWwMjzbtvsF2lcY+X
LAuvjHLpYulqKbvvgNUGqqLxvhn5C/CbIAGG4oGejZdonAm0wgFCqRu9+5VppXRvj0aABZxRDM+T
3jnsYA+9U+scxiWyhhxqqlmNVp8LAaHT9JJpGSMuP6LH6GFpYS08wsebzybP/C7y2gZET5D79aqz
cM9MfkXrc527m6An7jXEJrRSUwaPnRC7Qo1oivhwHCsFc4XbHS2peXPVbL87hpO5iGf4dldFMk+f
KBTzh65G69BBraRvx+7cA9SwKruUM4etTWEMiTxMZc09B9JRfFRxZEC/8ikPxBnFyIYQM+OW1DC3
uTPOPygOQJiTMmC5pvTQBp45+M4aYHeLU57YwqbzOBPlYU8NHO+SCbpAA6Jo6Bk3PHRmIH54E8CJ
xko5/kw+1p4kbuYAiQIjJokCicx2dSo9dccQpoAiw+NKZ753Yphcqy4HaijuommMxUtPr1pqLGkU
m+IPTJ8RappQSdPT4ZWqMrunitAMMcXZs9vXl0obs5Esk4xgLAcQr+7dcxdPbnrwfD+l8h64Flts
z+v6B0BHJmXhVWs62bzEJxIi+Ud9gCtu7UZxuZ3DKXt2G9F6q67qp3blusF4RtIeW2zbRV5BXbSb
bqmC8I1BwvBalBqSyBjS57iwfVSkeWW5AYPmdTnLPHxmcczS57bl8GWasoWgPc1Nvuo4NpY7Uu0W
ugKkyg6bRlaGvDMN2w47oBPwje8TmG4gyfvU7ojsV8FgXP7jlgX7/6bs/yB79odU3Pazyd+LmSDc
z+Ka/cf/+fkP/I8j26FVFueK79kec2Jkqn85sp3/9BBgycO5xJwkPS18yL8c2fxDyrIx2pO2snBE
48H/lyXb/U8BBNwjhWAj5Crxv6uV/dXLz15KKM+SfIhizgvO4dewkMYYVZFEjZfBTEk5OrMqbps2
GZggY+TkNNhXnOm7NRXt/i+X6N/Eu35Lst0+masiPDzBjlK2/C3exSOQJkaIlMioCTnMjUzzW606
SFahXc2ElUbld/ve69LPNu+Jkv75461bSuEvoS8+3xYKD67tsz746OK/fvNOAiSgGJ0Jo+uWDLp5
4u2lp9pyW4JZ+EJcOfuUPJQCcIRmn9KRStl2rSm3f/5DbnGs3/4OBW1B+Jjipa1+htP+Ej6rRipx
BjJ8S8DscniiOYEEBVUdxqmzBddhKJ3pv5/T/9dk3e2ru8ICR00Bkc0deftp/vKRg1lmdf1zlUu0
czTtNHphgznSYznhD/rz1/stjfbfnyWw/ZDkJD3n/naDATuaup6Y5bLT2Q1L2E50I1CAQ4lXFxsA
VbCRVmdXt+a3P3/wb8mZnx8sleJfHeX7tn377//yJdtCAVKtrHRpQBpQZ5zAAcTpyQCGQfng/0SD
/6+X9N98TZ5jnh/LhddERfSvn0b3g02vPOClFCbQkRl8ug55r6yyMPnIG8vf01vqHP/8DW+X7rc7
x6en2iLyxnWV7m938KRNJCy7hkNpOuY3xyr58RLWi3/4mL8/qGRwYTH7nsdzIv92t8xxDqOOIQnG
PefIgfsjkX0HEW0qFvZgpRtjxpScZGNR/MMS8fefkPEKa6fjKv5s9XvqFCc0xnv4PcvRYXlgB32r
Uyx6/aEL0rn/cKNa4m+Xkx+OjyHlwtpLfPLXn9A1rLRAQb8JozL56g65CtHZgVRZOBTb9XRr2Vh1
WUTXR9Lb9BGPXYede8YJQ+Vi4dClERVj/Q9/1t+vAYFfVkkm3KjDwvrt+Uk9Myy7YEYniWp7PpqM
EsDG0lh/iuPI/4e16N99mI0dmoWBkK/8/cP0DFB/CtGG/Wp0jh1huq0T2gyyWzlWr//bu/f2crNI
bbIySI79v15uxWpHHRXDNmKy/hYSA3dvXhGzW/75c/5++7p4Om3lWxa/KgbEXz+nC6wJF3mIrov9
6JTMRrZFq3JWOAv6cqEcP/zOGSV/ypHWkn/47L+v7a7F7SvpdGOhlc5va1BXtCHaFN8xcgVvNwTY
eUHJALKK4hSZnnoqIM1/uGH+viq4mFQkfBcF2elvD01tedjwAsXcUOjpYugs+8rK663+fFX/tt4p
U3osPv5tbRD821+vau8mOtF8Y4aSlnEB3hacgtqThzRGep5AxDxaPLz3f/5Q65Zu/2XFYwGiU0+R
GxW3T/0t2kxn8mDYRFmWXuaDegsAlu6yfMJM2uIA3BmZnkH7pl42MqnruaHmTIUfcZEX6EiD9vcJ
lGQqUPrE0v/wU/98Nn752/ihKR9X2HwEws7v+xm7TP1uHowZLbUqt0TfkmGbKAenpiUGj92+mxy7
qYguQR6CjksARrYkYHiMdfpJaUo9UGDk1LSS2aQr/nzhfr5+fvvjyGmy4xG3NQ7p5tefCyOr9kif
ETWxEu8Z4SJ/I+FgKeyCWXzVSWGYp5iG3ZCcsss2kNHZJOiiElR4sEF8pqq72Ikes/TKDwdxuJ1j
xrVserIRbdZM86rSFUsyIzE1ESnrhxrFjQT1gp9RTauZNoiPsuFmWg5ofDgNJiwQGyw5dEFUwNSD
hazmlmNLOJmnUU3e55BbxQQGTCW3fvk6Q4ESHv87AR7dpQE+zQ4hQet4E96erYa2pITc/cQf4ffd
w9RYMeM2zI849SkcMMcp++5Sd7Y0x5GwoTflaGSSawJx0himS5lqEJhYQ72jCCWOkoHwWb/qNAmv
10Ql0zk27alb//mH+X1xYlVnH++7/DiWT2Lxt3fOlKW0Hw9lsTTO2bChqtDO1mBYYff/+XNub4tf
nx1J9tODGMF2n5g/lJTf1sGEqHDnNxH+HRmr6N0QBuW+1jTTy0BwG0ylbvCPDwUQKG0mFdS3zr4E
MeYV5jIDhVJdQ6xuCp2zKrDRrUJi0BdNY3OWYs6ehIExhNziYhwZG/BOCx50Co5sZfPgResoJ0ym
ixz3yZijqQUBPoixi9+0wEDN0DWoli0N9+uyoiYqnirzfWznXTnVyYuJQIxKF6TjYwwbFwSXNwNz
5mq20A0ElDAodAlKXM0o23PwPJFw2gWBW11qLTya4BEZl7QkglFLEBfwAzGqZkTQ0zPIeuCuogL/
yiKgSlovszgdzXUweu51rBrnlFK3KlA21KaPbuOWwDfqamukldpG0Txt8M8SSrLgWMFux0SAwVO/
86PTudsqeN51RJJtyzmcxpiWN0+zMbJ8eKJ1iTpa3beoZvjv+m5OrhaUZRzf/BV452poeuh0nnEw
IXSBAMzaa2DO1UMt3fRRiCj/lG3fUicf1RjxrMyBYx5WybQN+vC+96sa3CPCNXaytvV/NJXVlDxq
hvMSDAUaemlpjxkIzuRlhxeTtKg79ReThr+r5RC5Ac0S3xV14DAfhCTX+B7OxMk+cvHNczFLasck
5VT4IlubUL7TNeRea9ntTMv5xHb6ZiTRzFGyH/2XhjvqITKcitB6jw2yjHEYUbpjv1IGYO1G39OL
Igu+OsUoLo2Jkjto8WElyDLADeCXe9qwxmU5D/CUm4zaslC64jTnKjkCTXQeKt8aG0ATIQU+Q4K8
zYc1P6bZZfBBhZainsXrrfScBdV3N1KPcdICk2oEFDmGp5opv870zaxtfcV1XIRbOAViUyWVeRU4
7hcJkYeVEVY2c2j9vYHrxNyKwXYLgH9Rob4+uFnVremYwyQKrCpdcZYqt6jCHuKOy9PEqtU6y7Tn
CiYkCdYtZaoHy/e6HBJaeoulxo37BD3iKRJBFx44tCDmN6YdMWCK2y2gJSdZ627Ontup01zJFEoW
8KmQ14ghM9zrZX/JNRIckiWke4sRXtir6cAxW/Fwx6+DDXcMANhjYNOO+ZOKDgo3MvXXJnG+JpxS
F1xVB+dNsaePZFrjHKpgKvnWf3F2pjuOa2eWfZV+ARqcB6DQP0RRs0KhmCP+EDFkcJ7O4XDIp6+l
a1fD7UKj4QJsA3b6ZkZK5Bn2t/faKya3LVolDumyG3CXLch5P2YeLB0JkN5gjGvV6tI2EuV3SZN5
pQoA7okzUVRS0moP61JEkFLtK5K6diF2fd+UfRsys7HC0Umf69tc3guSx7bruys2o+wnHd1qXzfl
Ke/lE+PtZO1WJo+p89mq5bPAK46xoS7GD047CHtsbkobvwScrrccxzrPs23v1UJ10DhWDypILtrc
1Eed9qvXPF4ujqIwqUiyd2P5Ybbx7CfBDwNqcB/+fICffmaRAqs5YK7o5baDpLoO3I4KE2m/J2QB
wtIxL4ZG5LJ38PXXy7Pl9dD8dOCBrqJdl6geRufnRDOsrTMXv8NMBYxvvgdO+6Wn2XPgkIlz3cYl
FAgSXSbqUw+8gWZrAtSc7x4AxjyB7KUFQ6J/wDdjltxSOdPUkPZymZxanrESf+4ojIcuht6esvGe
mooZn9HiwBgJRoomJ4DsGpfSnvmGFuLiaZ6cOH6WsGgwwVLTalJ/OWt3VW9PpNERlw2bOWGOrnlQ
bqqvTX+ycPQ1RGlrDZeD1dxRep2vvI7BVW/h8p16a6fVBf1mtz6kicY8BTHdFk4XKd6TIYOsW7bJ
o2nxDvl1c6F0GG831Tuumf1hFGTvOb2RRBCdaUt6Gp2fgoMHldyVpn760unfnN6oDzHv2Qm7EKHK
Gvp2m/GjKy3Yae14KaSBl1Uz1aOtIaoauO/1eaReQYhIMP7bsj7TvwDIUbXLntPEeZEo2kEHxWox
INlMgR2VZnXETf5WF/EBxGe8zRQ0dob5EaEkShktL6CJXVnrRGSkSkZf3pU0vhPTA6pLiJUvpvKe
umXR1vB0n/Pe2DB0u1J+k69QKXD7O9O1yP3vxJ3HkDU2OTGjp/BbS7+liX9thGSwq2sPAJ8gllZr
0lmT9U3Oedt+m6k4dIywDwFuI0be9S+9u2SBmir75XoIm7uM6Wefm/SnpwzmKEoM5T4290fb6cvn
Je74UkxasMZWW2CIYyrpGaGsi4QCyULfcmreUiAHDNc1/5gEcnjquPkPcs7OGaanvbhJ1oa9M6bx
sarbUz+0D4A38zelumuWZLc0ljeHZut/G3OZRE1aWvtlFCbi0pxHbkZLkdHB/SnpcUv77G5hdX4Q
3YgBDlcmAe0tBdOh3aizRdEdz7v9jGv8HPsB090uuc+L9NBpzmlR49VMb5Uew3hn0plSeO1TvNAK
5aCXwJkffxvK7Fe0lp+IJP4FQziN5uCspgR0sa3pv64MyNNjPbeO2c2y7ZgT2TXprgjHApktp5OP
Qa2rGjzA5ujtYwCjxAsSa2PwQYIm4guv+ncPGwGwVnurseB0oPDTgg4GHOKgMOhwqOvnoK++udnA
jBGSsqjCbIa1QIXjWVzsAT74fAcJ/tCLAHDoELyzgDv4UpePGHA+4MaETRwAKucULTkZmamfbdwO
hIKdsPGX4TpVPJRIFwyWinK+tfQ2q5qRC9ka5qUpg/awjvMNbbERkI0t+f3Qsmf+P332UODoCFtn
0sFyVp+TBrGyWGosuRpQafrSNv7QU5xGxUplp1TCjNaFdlAkmSl+cms8G4SmsEES6KiC9jOZjOOY
BOpSxMWwcxI6HnNGyGtmKq9j62bnspo9wujxXdNU4O0RGMqq2OvlU+wlu/hmNaKYye6MY6anZy8l
o+wLdmPA/hhVcWZ2BZyJPqbcsOx+sjH9pn1wj+k/XaXu8uToDODmxYYO6MA3wnXAP4H5aiNM2jxw
efirbnG3lFluSdjCcRbmvc8E0dEfO4dpleok3hLtJb4xNvKBGZyNE9Lb6DeMEcafNYrGD0z3g8ya
46JrW6HDt8aVHawo3YE2PG9Gz79HVX7GzPhDod7G6Z0I5SiyBxD5jfeIafOyUBG+ouPr3RPLurOm
58bPWLrZYWVjRPZo25ue8oqN5Zf36KflBu8q7qkKOzllWwxFa3KJBhZn0IsGoTZiaziTObDDYKtT
1neLgXageApwgmxTB4pGMonHjiZ1oWntxkdPA/ZwO/BozYvek0T0lH4qNf3BTLw7u0JucumBNpqe
nhq96A/MDfEfj9QtNmVy1HDQbhsHl5TR48SHWBl8ZKg9UXxL1rMVOKDq5/t5zo90fp0KV413GOO+
PXJWAMopymnADoecpl/9qrv3/Km+QORNmQVmvDU+W3eF84ISgJ0Fj/Q541bylPjBlztguc4oI9Ph
orvakxNrYS8RCJVr/2aeP3INJd47et6HDqd5lbktHh4PHtVgLefsxjg12QQ4Yo/vaN2fQ+97VEp6
beTW/hMMAHJQBtUndYlfmPjlwa+spyLxH9OUXkNld1fmN1cvUc2djis6XJrlA9fVQfT0N6bukK5L
y3tQJY5bD4B1VCUt4OqshHulSrRZb88hjQyLIzeBEpB7U4dEsONdsniEFNu4NMEFzpWg9lfB4J5E
fnphDMt5CzOyWvmy+7WN8lpJg8UfHQmgevsidWr0QAX8NNZ0NdrA3rf+bD1rRn/r5OlJwsQJkBxD
qsMIk7j3HCJJZgJFLMmr4saKJcaTdp+42U54ms8ZG9iBBju8sdx61uxXmb5CCyyAambLUWXjOzkh
N6wrRtPcBOFjWeaJLmDylpXBjB/j7zd0UHXo+6APGYReup7KQ5kdphEAXlvlwbaFU7suZk+jXgY/
syEwqhs+SKCmIMwCdExgFWKCDZMDbkpewcuWO89XLGesLDA6PCxyJEJLJ19W6B7rZaifIcD/WZzO
h5om07Puw41uvM7cVLeiSmxZWlS6U3K2xm6jF/E+ncwtgyHtfaz5g11aBYMbJxfwdLytS+0+97El
SbqRxv6lCTLKBuZk71EDyGq21nus9FJZp6aX12aA5me23cm6Nas4AGULgjRsXhxyiip9GALvqQGS
HjqLuO90522ugwv9dzsmxcZeULUear6vYOlNEaiiZ3vRiId0FFD4zXXyk4fOaB6qYcYvu2Tv+tht
rZr3bnFsIhKNCsGYHYQTHKDdRX7XnumY5VrCDYatepP2ijXqloAYxHZSKkLH2JdLb7CxyPoOXL5p
hK5fzydTOBQOjcE+q+KrQV8aU3VVoJjE+6CtNlY1vVRlRVq0NCJF27SmCkz8k/Hbt+r27t5cWDoo
Wq/0YGSXBoM1CitNnTtrM1rYwEooKdgmJ7o+tUmIISycKXjmwtg/Bnqc3hhQGnhsYqkpq0qexy2Q
WCBFdw4G7eLBzQTb9Nxjnds5xZieO6kVVwLS3a9sRhY/TUiOjB32uDuTRCZqFlFy7RDj4agwaeNc
QMlxXrSxUjtNT6e73nKTfmvQqvBC03d7aSGsxKFuZFq5oSXSvI9bEulrkvgkdBurpDzXMQt/zSvl
d2tdTkMEMfqpGdPBOA1O7z25bZ/em6jKVMfOl8WMnwJ/vsLC0r+UusW4/E/Wu5buoS9LLJfJwx2R
dWZ+cJMZR6CR5vkt3az374oPiCdMWiugVi433nS8OuR0NphtyGhzWchTyB/Jk7INCjH4uZUqH2Iu
z+Uy3JNWviIE1+EsKE6pAuei0hLpAxT42VRagUE4lvGXQz7lkuZt1OReEYLZC+MFKPbc2V+d8L2o
MmMKdBgSs7bfoHwJMOVQ13h2Q0ewy4gpIYSaJ1HtquZCvvpIVhyUuARz1BEpFJ5J0Kt98W7Ofb3E
HZ22qfeV48LhzhEbAP7y5YhTnZO+l76m8JdRH4U+UoZguLfAwEs5++Vj1SZvBIlNnrm2cVYFfydb
aywaE3t6bAiwUWPS1JAcx8Xg4pmQKFmno6DeKal3nhz3mtU9ZIN16cHDrFNlxkfG618N5i2C1bN6
TFutGk+DGupP7mXJV1cLH8t40W0UNuWHpDVRdinczuZeo8Vrmh4QKNdz4h/SyV3u1SihqItk3mLD
ZD27tbYOeZqf9DpxHnnBP6VQ9xmn+QulZDjG/OBWP1gr7ZmLMIorBWvz40zN3p5tUVCyoNVPbcUd
j4BPfu95w3zwluB10Wvt4BvePdbFVxyhBD8xOhJ9DZYXza14EDi0YdaSvv5cgr4gFwgEaoJq9hyA
7ucAXjmPRpL8VURGnRvjPqzBHURFx50wvwTpt+977rczOuML3E4qOnv7pTN0n7w69d95AifTd1R+
Lv145CjBFH2V0diRd4SnYPMffTEOIbxYZwWhJtJTgyG+VN85VkC+FiZok/hkzEwXgtNeJ+xvn9BS
hxVvzIZq0g6tzU6PjEdqunvaao8jklLxpgR+NMYtbBVnfLbUTDcEBrQ308Cz23GIDjlKGRs7qHDA
eCZMmqCi4ygIogxpaGV3s7mzatcPR7rUxxCwEdnP5dGF0xs2plUcFl2OG15AiticYFx5DgcZ4cu3
aZ5+c6vezL4VU+FhpHT9mGaUpeRZS9LM+XYeO7d5TIReafQ2uQJf54JiZVmj/kw1J/sCdWiUmgb5
OyLJjKBCLokcv2McIf6ACfBN9DNiE2HaD/cz4TSuiG65HwGQYOzRiSh3QlHzQixnR6LeW9NpZdAW
ZJbanhR2ficql+rUhLZeqEZzc4M74Nslk/vo6XS71PS4YsvHa2Y55TvgkPS9BhmscOVOMyM3Tyfi
gf07QDj+AziQfmHDAtU6JJn4DALidqdcxrgt6xhDcS6k8d3elGbuS9SLNPHAQYV3J7FDZaY5D+Ts
BD5FWgWZUbCoeM437TKMCEi+12PHl8rWvCtAz5pK5oFCZ2c3C4FSoaFa835PzoDXNg8+Fx23NJeT
Jb2BF/wEOhvVMaLZjzExTlRqtN2D0RuZ/afvp5G3FyQ3AWNMlOIDZ6uY3qxAsBcYRW8lX4EJKOqk
L72b7adqIHWjM1Z4kVX/11QCLmI0SF6vVQ7BTg/ZJJhFzpz6e87aurHtutiCfK+oz+EK5CbZo04i
5CupEve+48JPAvmvcYLoCpnvOZ7OVFhXtdwNOh7oK7mjeDxgIfSsTdzLYgLVX/WvMCJ4qOj/4H9Q
o8KDeYPi/yWEeFp+SE0MXlC+BstKQ2kqWx0mMZfVndXZ6r6ch1xsLIJZu5QilSAUThpzv0J3RM8W
1ax/wZrVw6oiqPynNzVpX+aR/EGU3/h0jMocPVl3yaSpjVCwjYmrCSAQKnV1LWJ4SVCBnYsEkTe2
lDdaWUxsL0dVXQvNpOpk3BqLdiXXiSLrd1+V520tk2bZqX1QUzG9NTnyc2B8a9MNFSMvomg3o5Ck
dfqW5SYwOpz9sXPFwm2ufZkaR77t95RTbToOf/weoEXhTcs7TaRr20eNnG8wpgI0CZF1B70hmidu
Pr2CHUOwQLKOwEvd2PAvuGp+iHQSFMWACFmZiTQ23OKx0I8W6dxE/GQBJnpt+jCoar5r3FEnwKQ2
xOUo7IY48IhkXjxZweC86Eab7wZHffm9zdadLt6u47QdcYWilLnsTO/Q8LNiffV8vmJkykgKq0av
K8YAwI6t9417ncrS99Z5MLIaKOHOW2mPMFvqdla8Im5XWaeBPs2vxMZGGxa05tiHTk4VyaryNm7d
GJNJADWXGRd6m8SGv65TUl1E0S2uJ9wbB3zZZhlsm8af7VPWkfCKutZ36MMUxMCBGXaud6wzjS7b
psZguuGB8eXGGkelH71Kas4lHkaPfl4gal5kg8zg8k065GwQkXWPE4bHZs/Xmy0kVgg3kfbt+bmB
G2Abw63CFBY3RzJtmq434aThgEyeeiq7rFOhdJYCd9T4z5lVyF/pegMewcI/mXCAIfxnB3G/UXUg
003q2K3O6uIn/qoRNK+dKmOZrcfCgth3JDyF+VHPymXa+ZVTtHS7/bVMjH4+VB+jC6Ts3saUW52J
Lnj1Wp8GCeQKmCWIncCtdO0cuK2Z7fidKbKO4YAejZ5cdW8JkGW24IZlesVMzKRiS7QLeeEZXgje
jVavRRZGhellCOogsgQJ+1WgpRK7PtfAskTeuC90cpD4yKbbzOel6yVUNXrWgrWYmF4mnDvvlqTO
9szifgNveWVL5ZLFAfzYCWu+sHj3x8x2j/Xo05eYBu4Wu8LN+TGh5VhOv63MZonShQYWqQk7NLqA
sxHRqH0K52QlbsP3WTHXCh2iNj+DT4sCM/P4La5NEC7IaulbJQlMkfrBucMtX+B6R4LmbDmKfj7V
ok051BHl2TnS6o7k4RGC0tIN7mhbUTsz84END0EOacep44hAJ3wQnmVO7pWs5dNtrAKdik1aCYKB
CMN+/d1RGBxBwKM3vii+VGLMVw1g3XWU2QR8HHJF6GlLsl90/XEwazw/jp5tsGe4CDklTWNmKeNw
7gK50ZLBPMBb0LuD4kK2NYfyT5nQ3ggDtns0hcmtBkGOgJ7Ats/1T3zgmKbShPHJR5HV01ovA3mD
UtWE/R1KtfVG4zOdM3zV9Yy8tQjd3i3Syg41lWj3HjfVe4/nLgxM69WuF5PqDnegdQcVgcGZRycu
E475uWDQ+pKSc7jS0vlmTQg7k1ERQ1ZjfI3jgeRx4c/3lYihQehNGXomOVBfCA+xvvcvxGmgLhEj
5kfC7st0UhZ4oUlpkoIvgq9pKPttO0L1MqZa3lmER1ceCiW3b/LBeK9Z7br0xdBj6+i1w5cozDLC
Vrj3MgIks+pcjOJWfxf0nnXAXtQyYRLtp5cVWbw2OnOOCkG5JslXa2xwlydWVDr0KK4dz7K/qGhP
KAYK6s6IZAEpPCwmd/6kDzCfVnmsmVz78+w+YHD3ltpz/zaVPtuEpV81fqcz/Cz3MlhMhjhg1GTx
mBwH65mR2d3EUWQjtXr8sZ1OXusllfeaGA654aEbGe7k7RAUUK0cYSEUGblD/2EB2uI97RafGKXf
RRZ50jtpJ/pOwKFAucTpuEAUzYttBfsgcjHqEBXVl/QjpZZ9o6XQ+VY9c21GsG3LuuoPGLlahU6c
mj2eM/O4pGiGRuASxUkrcwqn1tFR96fE4FXx/bUJAunRIgexJvozbxlIBgz1yCNt09Lkzu5ppU7A
qF42i613Z4L/4subc+suL8Y/g14HdEJ2y547TRJ6Tdxna6vS9D0ZJ7XvXA6iDg1SRyNDy4oX3dna
HYiWVU9R61WZ3vTeSqAzkFe7+WwGuvNQJxMnD9GW0bLccsrOBAewiXeUqOy4v2UbqQ+wQ3RFut3S
nma37q+CqRjH14wO9IwqR46B+aYrM+tVGs7t5hY71j6hOECulAKIC8CtXsM+KfeBGAmz0fi+G8gZ
fLlZsM59vTnwyu6LOl3ecdOhaidoj3ruiqtmx3KdcuznRivz4pEcoPE2kaT+C+jC3mym6DiueTFV
8FK4N33VqMjxDI6RrXXwZyF2vDTEil9xt4PmTjbO2sZpMdwDXaMSmo5Hnv80+GNNsfypivpPeau7
Ft0wfI45kOOOHim5agccqJ4c+HOY6THsJrXKSBz8DRU53IHLAzzUjV8a0BgMhyy/tiPLPe4dwnao
pbRimlMXkmxvw6ChZ97M8wgjyXNVFd8OvcssJtXKmIl7O7V+InLW2RwX8AvGQKzRr1zQuMaN/Q8C
mvONppVwHeqWnIJUp4LbuFwtKn1ACq+PSocvzcl5pGcVRp7kOqENjCMtbLeHRuk8rOTXx11SaXN6
lIKSpmAcE1KPac8XwZoYTDCRiwoNC+bW46JPAF1ZRKORhzgsJ4mVSg+iZLCfPD3/qvCLbWjKIElh
TxFnL+O5N4odUnt+qIL5o5VklH0+mz9aw36UWVNmh641Py8+KZJVm01YBkE1z1ArlZ8etAWQFRyz
CsHSm2l7BVjDWjlWMl/7MReDYWInu3V0a0dK4JG0x0l7UrLtD+YwzceE7XklUnA1AWoaIrySF9n5
CEqkv4klV+nRL6D0AXse7vyyRUNHdp7JxG3RFLmEcO2CUGXh/Ato7su7qn3KdCIqBYtqVJeVs2nY
BTf2AhR11ipv3aK9nBPDRQvWKyTBzJChIT3AYrVgF6R+/YFe7fm0zEP37MRcYmEHFW+aq+3nmSrK
edDNNeV2zQkVO9R78ZHRqnA/DGAI3LzKDqbhGLtOAFWNfdugCVj3T03SdT+Ix/oxA39KARs0WmgL
IMySXL/A5CdOxHrG1IExGUOfpA6dPq927YyJMPBvZ8YGCItS1PvOZR1sTFNzqNconP5+cGvtzs8Y
WyTCNZ5arfWBpiLZAxJiM0/ocQErVjYPutl++sAsTrJkO9zIeWx2Xtu4EdDNPOzV3H8FPVN+iGro
063L8lwBTlVcvc4zMvdDMlHuznQjoeN1ROo9AGBDwuXIyASoGaO4M+gqhvC2RTMxDt5UamQ3+RvU
AgNWDigGOHsp5cFVRJxWYp79Q1P09I5yJvuYWWnUjrc6eIS4ViZh3lZUSnlS0k4Hf3c3K4M1ICv7
aMautqu8GeZDrXjbMkeI11hwxKSE3Q/EetRHGi5Q7vSjEpp9SNBU6KwYOu/ZTkz9N/XnYNcLzmTj
nNr6c+u48jrZtvZcZ4N5FrVHL16/vOadX50VVyxQdI44gEttHrRqJp3cJpW1d6E2CGR0E8bFxHBs
bdVgr3pdzWekfYoSuRjqqxEZv9nThMkqT9DNQL9OxGivtT4Roev2+hASn66/qSoGsxGYS/ycdn3x
axH4ZKaisRf4PpOGHsY2jqhgzHnks0YPoAtm+ZPZzo69whVn+uus6YC+uYY89lIWWxY0zmyls+AB
4944Yfn1jI3sFw89YcHI6aIwF/CF7rWU28JTNbH6uTPOuDDWLP/SIegBAIIBaoCw8bBezjlUAb+u
45AbuWvtzBqhQW8rYJcqbRh52Aoa/SodAQWHhj0kf3SKbJmLAhRtW9gfplUbX5acYIcEC+uDYymm
GNZyagNmgEk51ueGcN2ruSxfENBIoMEIQUxmHaOA9lQUnrqzlF5svFaj+xvSHrdku/mh5n3f6y2p
yyA/Qy54z3jIURNVBiquSUeMSY4fdcouuNi0bVWFuK7qi4NjKokwobHqcdqmIBeSSmZmKEuDlXdh
YsbNFoZsl61cSs/4O7kaMGrNpzHO9b6R8bINXZFb6CdTlEI6P5f5KEJRFnDIJBEFLNkAcgzcLblw
gk1KpmtvcmkIiSZ/B9R/rCfMlNuqM/rXXDOSfdDEiVyXfSd2yFGEzmKMEFx2tdXcqeSezxsfEX68
Y6FydYN10A23EMTZFOmMeLzwJWlp364pwsk0cIFL9QT7QifHXk0+3YxafV5sY7n3A4p2GC4l2nJg
XWVG6zE95gSF6MV81GYYtKp4+HyKkPp8L5OaMzq/pkeSRZoBcgXkvIRrteJCkuzgqVhi7ejQdRKM
JRvkP20I68l+mBgzbsgZMB/ybExYyvkYLcfR2PxvT5/peDtuWP3bUmfTzrDakoODXwNMk1r7Zg0O
A9W2sb034dxgJZ6YaQuOQVJOuuLn4NAXM/PivpwM+rjWRnlNLSRNWdLuuBpI3e0zBNj/r+nyv1ku
cem4uk5Wy+fu6/+L/RsuY2+PdCH/3U6/+GIGXli5bg4PrMbUA2ADmGZzu3VCqN7P061RbMYutnZJ
LROQCbgF76YY1uGqUzUGV1ZDdU/I2ec0livi+EtvDea6LftU+0Nql+FMMTTV9Hf/8L8V7HtqKv71
rwUq/4NClu2f5lZlIv/1t7r9NP/c9fKPn+7WgPJ/Moi3/wIOL+vn6/BHzA9/JHed//0ff4/p/Du/
+I+o3tPc0qny3YBJuP1umHTqf07xmTZf2f+7DQ+HIBfFz/+1+ZTNf/vH/p7+M/9GwCFwA7zyBPws
6IP/lf7TnL85hmWCtDB4Nki53AIp/4j/GcT/fEzuAe8D7a36ravlH/G/4G+YiMj68FT5jo4f7N9q
ZDF4ef7vh9TiNyNpyL9xH/k6R0Z+/Z9yUrh3K2PoTPYQbqJGP3Zg9yuU4F7zkAJKifGBuA1PLBoE
1Y6McxKuBmO603j0QxPN3mSGTLNW3EeBl8drYM1wVfElrRhGe8cF7DZLdhEJ+G8bmqiyXVuSgW7m
xIakK+DiUu8U1vazEP1hnjrYe2ZKBYLvgSKXIHAawOqptjC7lGMLST6+ZI0SIUSpjS4k70ScnFvN
pPLKaKcL8Xm2ygBTscGUAdKX6B8EzXjrdo4BeMyvnOLXOXpZ33mbiuj/xqUl+DWgdjs0PI6NRuqu
q2LR19Pimm+Vkum2XSp6TTo7WyMHqDB2O05munyuxty5TL1p7UtL5zrhVr9URAeccSZ5r7v58uto
2Yfpz+XaXG4uSeZNezOzZFTxh17yYLCPjJuLK+QToCFkgUPEr/E586qG+VGsjANNKIigBmv3g835
HvOdc+WAjaPe/aA1wvhRMGt7GrKYCqwBlOvXWdEfvu6kHZ98U7UGfypW0K5frHPAEt9EU5KDEahi
/7dL8XKmjF+KiNmlj5+krZL3xseItsLSDQaMPfm1RPjGLUt45R7BHOmZt4LzOOllwKCetZd0dnX3
kjzYGQ/rLzpFZq9iPsIxIts975kHeFuQQy53YcmalnHk8ABuhHntU9yAhzYPrXqCskUuA4R9UsGS
z6HWfUmZsG4zSLy0lSXtkG4WIOudnuh3o/CuNSptVDHwo92rLEFO4SVrQKoqupnjrjg1GTaChvEN
jRNUchyUWboXeAIl9OOsRYXLlkssWshbOoe1jmMirSyWtdK6aj4sifdC6oGKgsy0sbtgehsblD5/
iSHa1tADARbAmGMLB334mmFlXS8NI42c7bHlmg4YCOYpnAU/wG06Czc9EKjAJB2srOTa6kDsq6G+
iyf7ZBf6Ce0YgMS4yvv5zevyc7JUEfDXYz2wb5GJiRI4qUNVjGGWwDCstV0KfIbR7ar1vXBJhQMF
w+nOnldcrNHDVzWGlHIxLZJPHhZMRzfLrdJNbj0jTXH0Yvfuvre4WOJ9ulWaz5xjvmk7itQ883nq
b7StyYehGC4x533ML1uWI6xUWNQJ6IMmsJGn4jM47rVqUKFblApKFKHvVmN0E4KzLI93JRDTRXR8
q1pw9JEN9nxVkJvUEV4PeVsPa3aBWX4ApRNOrrXPs1QeRttZ7p2UP5f5tFppVeJFHdbPR16bk5Hf
zwlijP6RFf5zqpOaWJztjIeqG4I9KReozjiY+/xi+ljeC48Z+HJEClyn2a/NquIpI92j66lnullo
qa9u/e0dbm2P5EKMOTH1nr0SNmQhGU5pgfyIyeedUqrXQlVkv01Z0iLF4HPJPT8c9O6t7aYfDbA6
/Z+lt4dyflSqWlP5cFd38rPMsi20i2XXW8bXXBcqOZdLbK0nYJO4gZirUVAN4hxEEFAheCbhhI/c
0+cMr6zZ3sEVpbi5ybB614uwNmT3tXVO0QFpzHQmPVHmInnGkmyhNYEooN+3T4u1pkNjluVjUqR/
Mk3/qmc+KiP1iyvY/XCBgQIDYEHktZl5eYP2AIhI/liLeNA1PX4QFYdK+ne0uzwdG8xdZUCqBzjN
eHbiuVibLUfhqW2APXlDuU+S1nghy07fRSWbN62pb/ZWATe3XoKHOmdssSoMjNtCBmfbIrcTm7iD
epMKKgSFFfEMFBHHPhNbfkxjyO4OCmKp+QM+11xRggQvk8vxSWR5dkitNjgwG+AMaubtKaaOHnE6
iPIWI3VbPRnldF/Sh8Ehl8LxpS9PHUyFS1yTa9HSZ2/mzWj0/hV358YuPrMGP0PKwDSbCac0N8Kn
u0vc+FBLqg+yYmvQrRI2lou3e+zaSCu6b8Mwz34xfFcKWSWWdsP1mxoQw0DlxjM7JxTcU26xq3C8
0+MBVMgtooCT6SpWmJqWxW4jKhRURPAeoCZaPfPz2l+VFuE9TnWUrsQ1tuul/eamjvO+rw8KW9vP
iKJ6Q4P9BKI5TGQENqCPQypowrZi9l7raUSDxd1cYbzqcEbmAs8lHidGaXMYd+0ajPmqtl8M9bIg
PdEy0kGQTPm0BSfq20MnveY1GKdTKdjV8D1H/YDBR3vPtHprFbgVXHN59fxim2vvrmDC2U1nz1ZP
Ca4e7vEd8xaG6MvAaMrx4EbWV0G8CVPvfklcXgfTDW0QfEnfXizY1fR8UU6R11+eRx0bg4WzucBx
k2I/1TbwufKMevZMgchbjJtnHIdDwUPcIFEzJz7WzD0HmDShlegfKEV3wEv3oHrCyjsv3gAzQzuY
mvVETZvBzUC784L6zzI+dtJLNxh7iCzd+sfG2f51YyfiDr+NzU97KNYMTZDg6fcAaftoW9i25G/l
lTsmw2e3Z5kRsL8tPb9rSmMHpwu7r5/d5xAVzSG9JxEP7S8tYW5T9THnYLM82UMOSc+pdZysOI+q
8puM7T5pnciU7RqHN9YEY+EjnzAIfhB9IRAGtzxVjhXNJlBxGNtdpWl7X5f70i9WGo24wJxXel5S
ePNKevdoza/zlG6pWdvcWFmaaWA91Kf2oJsKR2gyPowdNSmLuo7peHPv1dEQBz+8tOtUIqWWNJvq
Xjzvnc4Cwj5pP27b7tMg2PCBhTwa4Vym+wamnb/4W6YrUQ5Y6T/ZO5PsyJEsy24lTszhB4AIukHW
QHtVUtk3Rk5wSCMNfS9ot1OjGtQqYmN5YR5x0qjJoJXPapCTaNzcXRUKQOTL/+/dp9t3llYDntbx
8sJZYtkgLLPiBawv5gGFnqsbs86WDufJXKv2I2ZbJyOmktxiA8XWskB4QAjH0W1gLk9p9pQ073A0
LyBPIPMYN2017mhlbaC+rMA1pkvERIxwtj3nzsDp0GRNBGygUfawPQluL9pFL2lXlhWyVMlzR5rn
o+7lnLOD69Zp74te0PLun6asXWUQ2naiy5yzgZAhLtRDjp29cSv3AJy3fpGtCFA78motiLJadYk8
2HCxFwCBLujdIaXuHfhEGeOrto8RcVvH0sHoNEUg+0NgXaU/cCeam5lZ16mOVgrb4mCsrLDf11NI
/05vVmbfbI3BWtk9UeaiuR2Eaa0KELa8E1m5asBFriS9E4ZS8hsYbHDATK/Wwmq8M0/j8WOGrS8K
wOd3o4i+GcWdN4HALcUtILyV1ZmEtqjr0K3Q16DYhOHWN9D8YGWtUKYfQF4s7KC6lrV54wIbHMzo
mciqK0WOhAYfr0d8Sa6FifiYIzMB88053YI7KSTNBV29zQv6JpMZ+0HRbVOmIMta3Ve5udehWc+1
6SYhp3ahs2szilzX9Ed6YhScTm2c8ZFQrIVDLuAmR3m3bdxDivDeraJdB0p9rTsw40b6PDSSAGTE
hMF55vegfs3Dkckh6mEeJSkQrLUPuciejNF9NtPBP1gO2GvPZAlgpBuY8SMNxjWxOnsDIQcILfYM
1oVuyr0l4zN2jiixFsLxXxRR0G2XEkI2h96PSyePyJqF/i4Ymib2YsiOoKMuZHDhR895QUEiL9Ok
2Xa5trea6qnpTHZmcpmwuGql/iyCdJOQc6+gG/YBwga9AILnMrhGc1LphBFyele+mSxYY14qG4o1
IRpuxA0BWYUKYp8zbEBEv+XYuhtES9SKx8ODmDArzW2ea5hVCnaNWK4rJETrpHAAiZH8VEn/xqme
YyIcaIPnDnOoG4G0eW1Vmgup0SUsShDVOi67yDIwSbvd0nHItbQ3voVHMCG+xk2Th6pTUPidXTR4
F9aIZUlLXz0649J4aRx5NUrn1Qi+p7qNiQOA/qKKD63xKArzxSI9r83FXQRha5NNiBVMx1/E2phT
WDYVYoRKMJAz/Cfa2GykuRtXZDOb8OPnrnBkFgUqqPq2Hhz/ISz8eP5rwXhsEJptVERgQm2TjqyY
MM7T5wSTK/WVCCz8nLl9JmTyShjat571eREEyA5paPFI2h0il+jKHMVrNjjRaoiqWwQ+m6KAQuz1
zSNz1JvekvVjrCdv8byX+sk5+C9sMf22nqJrtL4wRMvowm/1t6ZCCh5lYgkolaEdWg+/fqtkvxx5
hLzBPZq2eZFKyUgFIpXXFM4sgdiy86+7QDsP2EqvYppx69nqdcy7Kr4ovdrbzcwtqtO0xsDRpXFL
3zGOs/qCk6626XJP7Ns+sW5TZaIrd/Pwm7Kd5NnXmKmkORHgkTQbjBqU9Qrbz7MWqIpOdKcxDTXc
Y0diyo7mFX0qA3YeTl8ffa5KJ+1cmFjpkYEjf4LtF2XFyiDj+EdXhiUaOcZqhPyI9jKwai1B2+yi
zcmLCmpi0LSQ4AKjDqOV0fp9sW4ik0iCgjq3r7YYxYh63MUkdZPkoYASP2R6htbLtboAfXVJKpuP
wgrzFVM6xsTdYohi6o6JEvyq7LsEqwtL7hLYVnThMYDi8K2pvYJxSye9w7GFbdc4gMqdgqVKSczC
C5PQf6ZJaKz4seaxXucExZoMcf63pLB4bFlHI+6byVFUprhvCU3oGgo5v6f9TMQo1ESPBAB003Ic
V2Eq7U2PS23fGyzeFKlqZ8dRKS+cqkyJrooRmk2oMYhZDMYAkZtTn3lt6tFmYycgBFLLKclm9LVO
WnhLIpaMc/IyC+cCgZi2jGxUJYuUP9xhoiVbvg7zYwvrk/XITcprWkhoY9d9gzLl0jU04IB10kzY
YCSO59WIxpYTpIf2YiRXcU8rFuKm1PzxocqLECmO5F2qEyxQY45l045RGJ4FDAfjNf5+p4Lb7EFF
+e6yLet7SJtxOaE1wlkjdjFusUosLKMyyqPWCaJBVxGzvGHv5x55F3HPWJJq14Bkp8eTAfK1cgan
vkhHVaEonhx7uI1bZBfvHOBC5z3KPZafvsnlIbR8e/hGwGN/rshswFBsZ0RKDCAkh9qFRz8VtnFT
IWf3l6wEJG/RP2dlioZq3OYKVPjWUi746F6mNCoqVhPWszJ3j7E9a8hI7W2tVTcMCBYK/hIlAcRr
TL7S5l6AQmyADHbkDHkJKbHLLkkQCoP+CWbwimqRkxMrstGn0d/XliC3S1TMM7YZhk90j8qKDWzO
unNZQrqjlesZ2g10Q/Gel177aprCvIY+3ryjGMNd4SXWSqG12TKkbA6l3hVPJZM/xniwFKZ9r4+6
uWzJZ4WOko4miSZlrra5OVU3YRSXhy72g+vY9/1w5eJtYgJBPuHGjgZzn6NnXVpVGH2LMGmddcQL
XqNwrNcSWCs2MZaBbmFPPueHJDDeAQZ6e4sgv9tSWe5NFbnF0VStda3DLuPslgMIrJuyrdc2CodH
1cfWdYVhez52x0mPHbZhNkq2IgDPbIzHg00GxHz3e3LKSmS1V5yfLEy6MYMCpiXQuR0cpZafOIQF
Md58HKxQ/dCxQ3QEjeojg+Uwv80dgeUsqrVNlSAvhuXPecE4xx9G18tJqCEyA52wPY2sdAOGaRyA
aUCMFsvlN8S1JfqRIrj1cddRHvYN2tS2o9tmUYxfZJHpfWvakd07i/wYIYo/BC95nhIcmHE2jhvU
rokDDHChOiN7iJPRos0YaLhjy7C4IA6ufjeC/JLnCKsCWbRQhl2s6gNQr2JrqoYtht/Z3thudKGn
Ok3SnPWFoj0o2xsm0ejERRPIJ1E0PhB0cuDdc1W69qMxkBRF36NhygpmidaPwfFtkiZS+aJ16FtU
1kC0WK7C/p6eKyM2s0cEYHggG5JCUiTLSyJrWK5SYrEQ7vnOQrRtugFE2Oxow4m9Bc7hqjZQcoPG
LfZieg7rGyST8dKHj3RO53N0nOHW6dBAVbyFB2Ej6kLpVBBAQhjHKtOM6N1IJkqcwfDHA66L4CoI
XHnLHJcDgpyaBbJb1GB6yMGXFnSzCRBSHtM2kBxbSyARcrwwkBfxcsHesDrOV/ze6hqRpk7ZUefr
frgTsxjKpMWwIwqMDAT4psQgWs3CrmlJci8wXSfCoP+C/HyTitjHKZfxdPc5xBHLp6OqLlAZHNF8
7UYr3vJakaPJyL4iya/WqYQLpMfe2ZAFb7lMtw0JCRqlDYEReyQPu9aTFBU+ZQcOH6J+2vPebaCc
RrGxLGVh8nDipSUKjZApWItHiTDiIOuRdAo9EW92pjCdg1LKNjrSl4ckZXUSxrrDYVKp6JvdxGfI
l+rXYcrCY4Yg9EdP4RAvRql3Z1VpJt9Qm4/vMOrSJ0MqSYSTtnKHEGcz+ICet2h06l0XuqW3V+mM
k8vKJB+2PJ9ZuEcabH5LnTx+E8oKL5NkEt/lZJMHWjlatHYSmd7rtjCe7MIrL0SjIyDv40Z7CerK
aVeONuzBXrV3xmQApnQ1r7sc0Qxc947yabvryn6Na8ncNqKM5W/athhKd/og7bfSSJ3zkArJWPdm
0r3UStKe6FV1SYxfBtHf0rfRpDmcuZwJUjGSP5FfDwP9odY/G0eSQBhumcsuHMJvzEWNbY8Ia+np
bY6i+DJgC2RUG9lL2wtwUQSRRyqOQLfQHCoItgs28mwRg4fAHROpTThVx67PGnrPlQsdOyC20YuX
LqzntUwNJAsBPV50jfZDj5lqyMWuNDXc1I7FjLtgZD4QuYDmXe0I7ZMrpMhyNWgO/jc69oHl3WYz
EaBQTbdrRvYgAytpQkPUsaSJZdi/R2oUbyH0YII0Mn0xlAoKTzFOV05TPA1R/R53RI4hOglmeX0q
Ce5qacUvMfMj2jGCQ6eyBy1Fg+pX4sUZybEsQ9SddktZULXbwM19HIC4H2mp3xs2D37d+c5liw8A
YUlWb+hpIY5AlKGBh1/S4K0v7dK6RQtUJnQfS6w7jv9quvkZw4hVb6lpi5rpqQK7AJBlWMiMx9gr
mWBrTIdUK5y1273FVs/hwjN3Zd5kYMO7az+wyZzJ+V26NENc73aPQ5DUvMfWBU2b+IHyM8FH2nVr
lvetH+G+GEDz8a8ZbwjQWzEX2gRpCIa684q1NAqAMAIIt+7axt6j2bsb85p0PTPNKK1rmhUi0K5S
65vlFtumrQ8Brd01A1WBfRoTFoSmTRfEZ+0ogp2awCssiPXGP1gr3J1ZQnpI6lL/SvNS1DZt4giP
HGJ+XNY12xvTcRp1bv/dneCH6ba+4Xhd7jEJd4Q7mxhNE+MmDdVa6U62xmE5rDWjIm09eB5dVAGA
mqmYWvUoE1rnlVdtfATdm0pa/ZXmksGXUoctFfDiJeIi3kBj2CNW3aWS3mOM8+EaGxsi9XS4YKSg
WOvseJNmbXqeoau/9Xz96HmNsW+17K4xsPMFw9sw4OUsqzMXeja5CA/ez1Zfr/A7oXfPiiy9Zqw/
vOEPJmAurC+aztWe44hsGhvEEj2Kut2x7rZrK03TMzfLY4oPLqZvi+naNpNX1ToVusRgETJdXHkA
w/CpJiAfmuAiq8P7GQatx0VG/x6FctnuMQovpya5ZkS4y1xnF4YxAUwuin7KeGRkEH+bet1oLek4
cBFgCyjY39dj1S5FPebXMQDoFzjA7o3lmSm+L1Y6qiU9RRUeUFYMprwbOAmgxCaWvp/koraLfCME
fcyMKcu2U6k679G+mjTxlp3eE2rTtA/gfcNLX2s2EImjGyOfaLkpd8CtPsiF0RGlE3ruS1UxVlxW
xUhoUo8sGASMv9cLSUPMgA6oP4/TzG8AMuxGnkkjsN/2IjA2RSvuWpaS1YD2n6TiTL0O8ehQjCYl
D0V+I4Bv6fl0DpXrRmuMV4zKW0JetnCOltzRg1AdNIHbJGdqE5C9pHoTHLR2FiRyj1J6r7ziuRwJ
z827s17LFIV4rVayxGaGBJ33tUxprbOweymezqbUvwtkSCXQr2VMfJQhxE1ZJ2eFiC7TEGR6HA0L
Wvz2ltPSuIMCEm6IPHoYaT52oSnu28w7tDTy8gReCHkkc1uQF4HQg+ZhGOPmEeHhOgGcvSJrosQx
RwSSEQLBdOrqKQ7CM0wqDAuYcE/LSg3YGocKS87IvEjX+29O4zxCPbnlOJveczkZfg8El6W77zGF
JpKO8RCgHARlIqxDH5ZnUBvDq75FLw5o5TKOMOr34P0h/Uii6LqNgxly4ED4FHXm8FrXg3XZRb16
i4K+hccTi2EFzn7upEeV5y+JFWFAXWg0SReWI73rLEeau0hcdKkBRxCN9A1HuxSjmz8VgWW96HPP
DcMiytbEnd8nt9RrbUndhm7IJCt7RXZsmq3MfFSUMDlxwUxTjK1l9nSd/aa7hN3lrtwy1I8GJK1p
VTsMpGSqTzCLKDHoxxAc7qQBc8S4WypA7ixgKW6+s0AwvKQZ/K6DXCLtZx2pot8SQ4ctXdnxE3TX
sT/6Uow0N5sYnRB/P8rPAqXqTwXEX5KKHKPvdUGciTqVePyq8Phfl+V7fqvq93d1fClP/87/H8Ug
AhzhvxeD3P7jfxd/4+j+j//zt5f87W9X9T/+b/49Kt8/CEPmf8WfwhDnD2mbBvIgW3c8xwCi9C9h
iM2fgH5G/YEo3pSe/osu5A/bk8KYdSHAJE19/qN/6kI0/Q/dALDLPwao1QG9OItX/iWNgaY0BkXe
nPz/v+VtdgX9UjX/8XdjBnD++bfNAGuY1MKT2BBdkyaQCZ/4hE2XSqxndJypceXS6xVxGfnUIGCS
YqenUX1MUDKTZariqVzwKPp7J3PRGIopFIcu1EgCzBInu9eHoLqyeJnwFQbj9DxWTAsCzyU0Eu+1
ufjlN//nVfz6rT+RsxA0ZKCYkQb/CR/7o5wlkcWY1s5TZ5UJsYqdYVyFUTArV9nHrwOBDjR0u/xa
Ch/bHRaM4DJ17eqHy7n8KDgoHYDODg94cOPLdKB4IsPQNc4GovxmIX/XP3VZmd+ZAl3NmhTJkc0+
ss+RVRoaK36qfa99q38HqFfe9Dkx6VYrutdYdtFRC2Bbs5pIe1HXeXzOoXNDsjajN50mZ750Jpo3
C5eghx/wn8mejQrrXKS4jduy0Yrf8Co/Ajxd3TEdwXNnSaCVFofKE22aAvebOvPv5ODA0r2LsK2Y
d9eFXJuOGheGQT3yPyuDGud3xeDH/fcLw+IlrF+iD7qy+R/4cxmw9D94tCAhzHBl23T/axngT9B+
wes0PMuCkD4/6f+Uh5n2H7MuDEmZq3s6KFFWlX8uAyaqMgfpGGoyQ7IY2MZfWgNYTz6sARh6JIuK
adLp472yT8RhFk3z2EnHamWHbks8qFYRGZGKO0YEczIJpgURt7NXEfyRH3rTM4CqYEOfscMA3cvf
8KB/Ykp/XZLmr2PyLXid+C9TnlC2aX31GhEh8ITKqW2XEa3wg1e3aljDVelwVUb+iyYRp6Ez6rLl
RFjxosJ9zUzcj4+x1YbP1ijkFYyM2anCyVH24tYfJ1A2SdkzEscyu9SwUj+JOkKwgPjbwJXF+ZiT
mlc6D7BBW2agnUZnREX6coy0GsmPPQt+FenkQPOFcztOFh1vP+6XjZ0ghqolSy3imOJoEe1Kqpbj
dO+pWyoKS13WMYEUpGag0gsA6ibZQGCGN9rPI0ayBVYg7PW/PICfrJLmCXdUzD+kgHsvpcUHuPbJ
2u7iokIGUdYrjvdrIyP3qjeX+I7TRc+4WWn+kcBeozS2XdqtRfOcZ+7WCW/mAJBcDzZwjPx64zjE
XdM9RpxREaWOuWHBEHwTNcghkmjlQqKoQHHJQjt+/fXnp+70MeAF8Nji4FRjr/q4xk+kCxZBTK5P
lXTRKlAowwyEmn+KXv/Uin7yI332G7E705PyHMtwT5m5hjNFYVan9coZGdBoFrc096/b7Dx1oOcy
j8P4G/1uWTZP5ZhUkjAXdN3i8gAKzwXDr3LMQNQNgZOqxiVQZetSZvp5n42KqXGkDy+ED4l3bm4M
TM4IimuZ0VIlo0oPv5dFlp1b0Vics4uZV63UOStmgIvOdbIkMSkYyX2ID3dV1X2yHewRNmnsUuJ+
fW/M07JhvgBWM0/AADBMyz25ABaSyRo55jMfoZFRi14tZ1bLcppoXJoI9DZ1K2zkR76zsXXakRHp
TEtNLx2QpO7A6DTsl5YWpuvBLghIN8EeTEJLGNVb7pbN/TDbMDIiBJZZBb4wQxt+hH3fw1LxxNYu
9Rs1jfllAj101dJR/s0Fftw4wdGjujVYq9F0yxmAfcIttzpN8LX7CgGWrHdmXe/plHdo5+QPw7Rh
HNBQ+PonnUuWD487n0g543JGQEfs6iePO7PCwu8yPhFX0t1I6uBibHsTtdgBpZVYf/1hxn97APk0
pq/CMRAYW+wiHx/AIkkQ1UoUe5ZOqpmy1KbE27rMZYTmLBPuBmAURpErfWe7iVxFw4+vv8DPRfzk
ctm6DK4WiTOw6pO1qfW1eiTOuZoJwxyBi0we0jbz9xyGmfc0lr8KR8S+JGc6NLwqD1kWfr7KckrM
L6RolQlRWTq++1XhqI0niL/qcB1zOvSWpDxCswwlrRzMiQuRgYvO3bDn32bTvGiqZhmkunWXDdfS
xZKieujmGXmmeEgsa913XnADbtW9A/iTb6HJAhmJUepPeP7X1jD3uMkEKO55JvVlW3fLeobzRDSk
zwa+20MUVu3BKJieRg63bkim4c+0hv85f/3dZCX5qsrKg/Tl7b0JPx64/lVoeeYfyIznB5uuIijb
WVIP11P9x99d9w9IIazvjqQqNonk+bXQsufnEIyey35pz3Xbvwot4w+e0nmlNnVDGhhR/0qhdfKK
z5EhQNIIgHEM0n/t2Qrw66qfBSTYhhrS+Cku5Kahf7INQuEwjMzTLacWufnlt/lkbztZxGb/gNCp
/SkiXQNzysnn5YK2JlNyhtI+HS5pNP6dZBK+H6cuPo5uqEOCw3Ty9YfOR4pfXuyfHzqfyQyXvQGx
3cnOQApWD8dQ0nqtLA1/YRKuDF67BTSK5DfXd7IJzR8ldZPCVUid7Af7ZMnMOzz/JWTZ3dhm8bk3
YW4OdQ9Vup4km5pT0SJSTrP9+b/oW/b3X1/pyce7c36Ibs4bhcvJnjv68XZaiZz61HLrXaIwNPVp
JjaqmLQrM2zIDakK6GwudeAFHvnqFTBC85vSxTj5qfkCpsBBKh3pUOTxYH/8AtBPLb+1oav47XyT
k8G8bxusCNRLGcsno/UZeSHPSrpSAUhnRIU0W5fBYNrRslONcUum2rB1jbYHgSTSYPX1D3TyvP/8
fiYvjidNS5iGfvL9ONni8UHZsKsgsS/SDEtGYw32zqVmWKsg/2cy2b+t5U53tfkDscu4BmWV6xJ7
dPLAwwN2VafaZkcgBoxeabSmseDKbJdpXiFvQpiLN1h4V4mOMi1zTeUvkhaH78CG+Dvqv3ny+tEG
obvyc8UxhGFQwn68PVnrEGXR+smuMxsGXGUdeAXqUJOZFWdFNKU15DCIO8W3qC3fbBo42wbKGLqh
kUiF1nfDG0iD+jODR0ZMYqjxiOYikg8BPN59PYYDiJnSQRM7KANRTu/ywhWsL+dZXmkYTVz0k2aQ
mhsir/2jwyDq+esbLOY7+MvL/vMSUbga3OX5PTx9A0tFCGuUR9nOKnEUgnepGrFSgALv05oBR+GU
A1DFiqPN2Boeo/EyATiQBed1KxsykYnqhRDbvHaGpV1NakhvU6vVn+GK2ju0o+ltnBjlk1tY9J2a
lsGmQeI7xF/zpUXPFOD5VjBtK7MTD7JB9AAqfGqOfcawiQTv9Pbryz05kfx5tQ6ndIMpqU75+/GG
0hfyE5eadTe1zBvsVtJhn2GnX3/K6VvDY2PovCzm3B6kN3dSerpIylrwdwzIkzr4pmFdLBEK7bt6
st7dRB/+2no9XxThWS5FPLuFQbfy40U5Q1OFU83HiawIjoTQ41rH/eQBB/vNcvDJ+8DGMG+xPDJY
Publ7BcPWjaYeSAaiD74o/FGILK6j209vSVkszm0IoL/B/nr5utf83SRni+PSoBaAMIMaXQnv6aA
d6Yjrs52SqrgVcW96zIJJ3d3EVuFgZUitMXD6A3lU6JSXiKspb+7oafL9PwVLL4EcRCSVo033/Bf
rlvrbSfu9KTcYVDTVpGlFzw3bR4B0LYy/zen5k8/zKaRRF+Zh+h0UzIzO7FNBAK7MaLNkGhsutDU
8zMvkNXd1z/tZ/cTpcrcm0Iz6522jXJEq4R2myU7fe0f8YQYx5YkuAMmPfhYIsnPQtHZu68/9LP7
SaydaXNyZss/DTip3ASAfG+XO8Cp3VZIP7oJq1FUywEvzzGemMEuot4ExDvWoYKSGbDrfP0VPrtu
h1vqWC4tA+e0PzU1KGk6RF87Ger4R8hD2fcKIHsRcWIN4IgsUqh9V19/6Gf31SNJhJUWx6XjnGwm
Ls0evWp4iIJYehekWLGzOSZC81VkQ/3++sM+WegYP5gOtlW8WVSrH5/YkkrRTXq3gF0ReBdRVt+T
W/+7K/rkQ5htCN2YD7u0+k6qA9yntYUOhscnGPA3GKUGUeL/IbTvk1/O1Hn/OORKrur0l0ubqdNK
rS93g13JB6ClBBCVSImQ/Im8/M2zMW8BJxuiyZpCbQl2ktLs5KLqosd3x1x6R6VibkF64dj3cEVs
J9vNzkKt0q78tuiYqGj2y1++aSb2lLmhZBic609WOnLvpVBDXu/SxNYgz8tXDX3m+usP+WRzYqNg
9GLRxzbJE/34ZHQiDhVK3npXak56KyM+QEW9sy04zGDNUur7159nfPKDCsG9o//HEs4R7uMHFpYe
M6jNip0+0xeXsnOQCyAp5NVGHza3fwnuvIJZkK9CDZXkygezfj6aNergDrdTvAcI7B1zdCevrV23
ryxY5HSHPfIhkoi0c1+q34XeffLE4bLmFEorR7cda15Aflnwp15WiQldAfk+bHhH5P5x7Bt7l0My
P//69/lkOaTJ61k2HyYYUJ/+POFYEYdWFjtf9WG+ISonPs/E5K47WTXXyH/GvSmUwhjaMmfqsQv9
9f1G8Om4RzxeZRqCH6+11emREkWc75BstotMcYXwkLzLlpDri6+v9bNHweYldln5mYmfniw5H9tz
rZLtCBJrDoi2mkNjT5TGrj4JpvUNocpuMTUHrfrttvPJmk+PFXe/g4//v+/hAEkQNiP42VWaxfJL
nPnDFAzNIVA9pK0EVtci8oLfFS+fvG3scXNm7Dw6FqcHqEkihxvhMu80hZMvT0ZC+KahunNFEe9i
O/vdzjY3W06XLyAkTJYkj69HOfjxbgaWbWTpZBe7WIjM3g1j5xN1EmnhDzYB554N0cN17Xn9/VS6
/pWX9x5snajoGMtYcfWjBFx/26P4EKs6Hx2UQMg9VxjVXlGrU/sDKcIRzntLAJZbeWItwqrbFZXZ
3LGylI9fPzCfvIeSUFSX6TZYBuP05aCD2yiZ68UOhYvWLcqU7h9hNtqjwoH+m9TCTz5rLgh4Mk3u
FWfPj7+cA03WHUnb2fW2BlHL6OHA1VoDep5exF++LIt5Bfuy6/CRp+/BqFcqH80x3f3seDRAllCS
udpK+mG8+/qj5tbXyQOBLZ6pOPA9Dj2Ueh8vK4swe+qDz6YyBJyolS16+gV2uSUwRn/O8fVaK/J/
ChIH0pGiqx1d+00Pk/QWv0KeLFOes6vR7aZz5ZQZyPvB6NbcEpIwAE+9fv1tzbkI+rj7SvZeKm3a
dWz29slNqCQemjGkIZL1eXBW9qJ8IbZHOy+bIWwWQIOC11YP6zsFf7zHp0ywRFGb03XghNVlPKH9
Dw0dTF6h0AcRaXBTpC3uYjgtBzvq3OveRWyrRz2seN/OznobbNfXl8CB6+MyR7+AtZx+uAX02SQP
6/T8x8QLL4KZlrsGatHS7Ov2yTdNmWGJAxu1pGnvE3/W2NkrhH1UUi3pVpyvp6rvlnT2gPlWMyRq
6ZaiirBKD0DvUNuH5Ea5mnwIXfy9mCbMgp56YTvZNnIEZHjGoyyqMh2GnVemwt/gCNbcDXnKwUiA
ZFK/hASFRRjayglh+zzUWUg5ORJP91mSAHvWkzA/VKAVjqCCQQZ0dRXCbApMeOIs28uxcaA01hNn
9m3VqwIsPfNJ6K92tFIOEFVwtgAasdsffC9x7g2JGM5pSduZZOGttWrY+SZMuqEyoHv5WpHeRrBA
39zSFzyacdq9O82E1jz/oRuFuWpGB3jqQGd+TLx2WdrgBEq/nV70oca8F+uQSXDPXaQmKUmkzpV3
BDe8zSaMI75zfUdDgeA9SffxPgSqbS9EGtp7Et66Y+VqU7tNCddDgBenl1iP0p2pjdyOPve1O5SD
0TfmF+SsgcC2d6E1aD8ss8EL7kELwhwZjYo5HjahqBLEZqRNyvM6Q95Nt3YxAKrZ8lY21rTWpliu
4raMsJRjojwWKVUl3Qe/e/EqQW5YR7QaLPb+uSkG65UHoYCSZmXjE2OJiNy4SmvXHNWSLUmIOK/d
2rbWed/EN2zbqaIp0yE2dzPi39WA5dgW52mWlg9EgLaL0WrVESoMGWmJmZTcoz58yaR/y3T8wcvS
DDiTnDy5YYxPfAFW6uGyIaloEQ+pR1bfCBN8Ib3GA6QOhmsT6sQ5DiPGJXMyMU4XOsCxKm/OCeCq
HyM7GdHr+9HBVX4BzT/XN3km3eMIYlviOlPuExyDGsOVlywTDcJ02HffHDz3AMG18BAL6y2uOwv2
9iB2mY28mN3hVg7Fi6NUtsvZCW5Vl9R3VuyIXTNRJbZmwSi+gIh9kbU6BoCAOL51Y9gddrLKfKVm
agBJMR0aO9TvtPLMfQAY697QyBqZKDXPSbXALhPfTX4Xr1rkhgf6tbANbPKHkFKY08I2oHEVHoCP
qPEncPTJUPEj2V4UMimNx41vVLOikFntIghpZ2N6J0ZlDUCurEAup5RwRDIqH2gnbFo2sa2hNPd1
qKKEWku6GxsMJ7nkPplSeYhdYXIzdOtpcN5O5Gfhue+OMGCEwq2cdvPUzdhPk4E2daxgZDFM1iDJ
kVNldJb73PUxi3Xutqu8bNtmyTMOuaaOS41EIaE9uGN4BE06Pdag37do7o33qArzH35gBffkyRSv
U3Xtaw5cT0DsHVzVNtj4pYwvBzJAzzHZhnNmimLkyEm/WFo2BDEY4NBn+6zculFPWrxn6K9lHQ27
PAwAohN6eNPINHhuDc3EIdlD/0CsfpDQ1zDpW2yDfWl0N5XqzHd08iAg6b6uGn1QGys3Hxsd/xrx
dXhuFzXhisSjhfp4hi+pxzsXlPxcRVG2S7usnHu/11oU3NSZQW6Tl2KNFhxtjo0YppU5fncdHOvo
pqlmkl6v0rVTdniDsrgNZoutuBzB3GcLK5PDde5702MbmcbOygdzNThtV16RRaaxdleD9mrEeJtT
GKjEYHbZQxmGLjDQJF9WNc/aChHssMqFT9SV3mMYB/KQKOykUbz2iVjYSYqZg+X5zZ1mheBhKssS
Fg+xWV5ZuQi15Rh2JKMlRHFvAl0lxtpoJtz3Vl910YZ6yDsfMg/LSju1qygoxZ1Vej6nJ8bxe26e
WSFrLrttkGTZm80h/baTQrw2+Q/g74wYJpm+05sUaydyzhLcfCyQKy+W1jUUJWOBlxcH54S0LU11
57YyMviaqiUrmeASog57OP9kWVX+i9013iXmqvwAyA4oYImLccGgvv1m99lwROVvL60uPLPqAFr2
EOvL3BDkZ9UElY0eMY9EzlVbXltUxhpwdtgbXKtltrg2O21jZLbcV6OadxBqiOceWUiyrGjP3UJo
8fDe4FnbJI6pdobsUWW0bYl9TY3vFoL2ozakcj+mY/lk2WAtmWjE12Zp1XjYnfI2NYH+ZQ4ekhFm
9EPZx+m6AgaoTDP9T+rOZDlupMvSr1LWe5RhHha9iTmCDA4iRSq5gVGihBnucMf89PUhs8w6GVKL
JetVm/2WufgzEwrA4bh+7znfgUPgPmlsnSvTGIbNTDqPuUrRXbJ7EY6iMWfk/NKYttJfLsbhcxd6
yalyOvQTSQHZcLSn9IikCQMTBi/Il8bstFfSVdkjoddWsVIk5FxXvTsggcYrdepaZv5b/gVvgz2g
5yGkZXI/uznedhKntpUh+LIhrCeEyfCyR3uAyRwnzviohBGi8Qr7LRG7mPbh0hhub0WrQCZ0uuus
DR/mQPgTLgkw0FjZZPiYBmN1T369RLmNjQajfmtRnerAwfaJUswtHW0Cvm2ye7ScxGdVi28cZx1W
nimSR88jMIi7X167pnGYGDd8dThvHkfIW3TwXK/f+/EAyzPtVXmNRl+/pXBCUJtIL5lxzzQ4EIlD
DaoNkBV7O0YovaqE3MQSgu6N9FPvcx/Vnr1qAdwTppSRc5YRrcFmKvpuoztfkklc+909xiD7MIdC
HO0KBDCh8vbVhF5jlTC6vZGTsyztbr7Cb0W6nBYcj0bpWyvtE9aB8vpVcw5Yh0ZJJI+hyQXBYVds
Bh+f6dR41ScTvfDW9VKoSK5s5is2rO+pA5xjplq50nXSHETe16899CCrWnhmaNOPRGxFKzds+usk
Y+jg5E5J2laQYFLEQBmOCGSk63zN+0E9m8obV/ncWV8yjfeijYMnSy7I4wJLHd1TE7KtCc8L0/VI
TlCFEaeO8oM/i3Sb9EO7iWvPOGTDFG1wqDrXMSWCPQx423uOjmR2kBvZe3z3DSY3KOOa9IExWrXP
E5We5zYvgKx4fb1r8BPiQUudTw6y2hvc3gP7FxlYXkfoqZKxflDM4wjRsokhERX0EGyw4ZG1L55T
RxkbMmTipzGnj2EMIEthdwZiycJtDjhCJ6Kockxrma8OAflEW6f4wtePXby2E+vRxa5I2T/5fNBM
k4MJ9s3snGiAENzkk6nnV3LIFK7MNtzZujAPVi36dTw0pJ8YylSfKHB+kIUrXoBGkHeUqmdIbeqv
QEVftQQRNQXsgbhEDjgnsk2lLPBRnrhz2Be2dVLNn4KifTLAOu5yFNT3aTfjBpQU0/ukqcZVZZNC
bXX+sOkUU8jO5mANp7g6m76Otq7fNvDlKnVFIqa3S0UJ8Cke1rCU1dENMnI6B6BSfGBxqzuTtaua
OXlWoZEcJ5LIXKd6BHopN71u5QnyxESsXVxfR07VLe9Au2liGO9ZsdR2ow9olr9QbG6Jgc/+ymrf
P6UUjxtL+fEhDwmmbuY03BqYBXejwgky+kBdCFrB8lDVS6EJFjjvFipQ+xSZ/bgqHK87IWtFOWha
yJzBeWOst5Bj4kOOYwSUhv85BwhP6qbRLEwQS0KuFVa0xlYUbevO8M85nsC1NYMZ6aHh7OfMkXwA
AP7k4Vjdjrknv8m69vdBPT50IvZ2Vj6bu7TLquduSPr9wNFna4vhsYlGmyGPJGYKz/xZJQnA62Io
oLQjIDKzQ+bW06k0pXnETmLeIDbt9ylkz4PVJDDnqzDbNIbUJ4DHzrchc8wdfgtURA2uqKgLx8+u
O5HLEhoSC7qbnhjydsDhnZes9PrN6JTztmwHVrgVK1oC4qCqfF7nHsrC0iqBDbRGVt9E6O+h8nsd
Qs3GvQ2FExyttPxm6ax9woPpHtjR+1OsWtrluVUQN+klXwecriu/qVPmoE7xpH0Q6MrwxX2U+dkX
GwOYC3N731Whc0WwhN6gFFErmwAkoM1WHR0yLOQH4Y5yiwdZ8+xKqBkV1KAfbgQuw5lgoOXzPu0Y
r2QYPm3oSxHoj7Wb8NE1jZh4P4TlJ2xbQIxIJN0FljBxDRvlOgUfRgmODTEawr3DPUV7uqRkmKQn
NppEPEAsWw8fY16ENsXnOBEjWqpdNZAd6eiIiBkA0AeZsRcOVaG2kun4OgrYe3zOMJu8rMTZLwi8
K8ywhbeRFfXOaptmZyAw2BHW5cR4GTEMkfVZ9OcJOedd4Pf+FT0atZt8h3SCyD+pAIvPJnIGcWuB
R7mtqQAPBlXdEfpXh9ORE7FukuRTyZlpxQWGTRvCUmRsD7Y8HMMDflymUKa02FQa7HHxfF2K7Cte
J/+mbNweHltOQCYFfm/Mb27TLmgkSEgwEfB02/YP0MTpumvq6X4mqWJnm6n/xYFrdVUKMdsEBnUY
9E2/+xz3dn3dkAK1Sb36pu37F2ZhcuVq87kuiv4W7EZJNLltrGxEpmuCV4ZDaZEGg628uJe94LvN
8GdlttarW0pnIL/PRbHW2xkH8ybemzapx0Y+FtvUjaOnwYKYXubZt4JAh2uYkxj8RQ7fJcjovrp9
O+096NJvPbXVrkXVcLRsmd8NkNE3ts2eG5gUKyulmA+sm6pxX9y+MFdDhb81Bo//2dA6vgo1SQ1F
TC5wMlk+3X182PZIvB6Ska/kQk2bbs6IcVVp8LVopFhzbrJwuLvuY+dx5K0JyAJDIqJV0VY5eXt+
GfD5yOeXAHLZxpItxBKSmD+LKLq2ClhnITTU/YD5EiDkXH+u6rbmg0LAZS8JCxuYhW+1P5kFd8t/
9Pt4P4lBHyM39fci6tUrIJp2a6oRMlgD+KlmcXtdJO/9pPK+mWXzZLtDfd3XaBYJnyNINByzUwQ5
fAf4P9gUfmYPu9HX3bWKhX6YinbASMb5cT2UYwjrGBfylQOFj6i79MdsMlnsKiPZWiVM1nnqqxOJ
DbAE+1qOu9ZJ7Z1ZjTP6zfwgwMpvZUgfCyhatEo61NMwZYqD7bnzj5GK9BrrG27tOT4bmdM+LAyB
HaNVZDHI4TbaCsSbEydi7TSGpjrgzaOF5EFgYTAIv8YZUfSwOz4H2QhM3JWnrkibmzYZ7Cu4jy9R
ob6Drgh2AUD3w+CpCZZGRBAa7tbT2AvfXZXS778byKtqxPii/5xHU/pc4ml+85ofuQo4a3rCPNhY
HLHTgcsLgKv/RQ5ktrEdkPSqH9xTAZXjbrYnPiEDERdbO470Ic6tEJhtm/h7s7KILFvO8jJNUCXH
frzA65t1nMzlIWtrqLNwLde2rMkhTbC0IvccBWwoV+xwzvEmwQeZsEw3moJRFPIlho0ODK+N6UQR
u9d2WcpttaYTYvavyrUBaAxRvC8IJXmiMx3cTvUCuElz89pzouQaBG++RrAgop3KGqCg3UyE1S7l
hGGtKKOJLID/IbBgT6rot34jGC577uRC7k0UUV6F0chho+0JRWzJ6FlvIBmtFEeQRzGM9Q4cn3cM
iuIu9QJnKxJK8HQOy7VLcPQ6L2aCUcVcHNEMmXw4Qvk0gzOH4hdDFV9zwCsccrGTaYdAHSynZ3Wg
54w8hU6RZZ/oWTERgCfTyolyEBCppIwe/Q3UCGudmHW54zLDTQw5YW/lZDWMMckodjoTu14FawJr
yB1uinPQZa99PXd0EbP2UNMx21mRQc6f36ys2KQ90RB8ODgReNHBvVODUHRpFOVnasvPZg+KsTFH
ezXHXWZsITGMzwxHsnXlcZIWJnavgQHvK0F1+X1uAD6NqL7WIoPCYvlk1ECLtr/UMJTYFqi0QUpV
dv5dJom1D2KXGCFZbYeotlcdytEjbMbyGBjWFQGjz7UOa4xwwPyyBsScZRVXMBv6Q1RpvfEaolCq
KGz/6v3OR8weDxicXZf9V9fEsQ1BDMVp9ApihDsyXmXZnUdEaScZZ9Mutd30BWpgArBQpeGmgYZ8
tstYb4NIZz9s0h1ujL4J95y0+o1PxXfqWKVXVAaC3MQgOmg3Mdaq9d1TVc3knxut85mWQvQahMK+
Uqmvz14/BndRlDCwGSD+KRFSh3cEk+xAVAQ7jlM2lvyxvZ/jzL8bJwfGHUyFey9R3VKLeVd6XGKi
g8LpXou+VvB4o9ENoaVV9oPZOpmxwqPqv2WoGaAj6Ezd1fbIB0NNnGaoG04EDukzH+tgbYZxcNW0
PkSG2jICUPdFdazhvsHobOjvNJ6Ov8x4Y4950JvHUCTWk0WPaVfMRR9RSaQdW2s/c0RmFP2iYhSG
eSbbnWVG4xYkCEJ2Qw+4fOsgfwanpB4s5TY3Saeouct8AB41spMJgLILXi9KliCrJK+z14SIDwj+
IP8SUn+S8ewzBds4czl+a6Ex8PKk5b6YLIvWrJiH29kw1L2ISRMq41o+5lZSUE3UE2fBvpDbJvX7
q8IfzHyd5C3oSbI+g2A1F5b1NmSlus6TofoKIovWfOqP+R2JFNiZgTVgPqxasqgg5Yn8Woeoz1dF
04UpkfSZ/exmPeG4HZFU68nq6ys7X8BII9xag6R6OyYqIOv49HLivjY71IFnFdSGvbYGzz80jRm8
TRkK2pl98UcyiSQEI4QCzyJNYVqNhgX9qIssQlU8MqOupF97dIq00TwaSeo+RWXVfjNrKekWxklO
klvLjHRgq3oBRNRv5qrnj9vlRnaddOi9CjdwnkAiEXPtuuYLD5mYP3IWFOwQw1110I7lhgllEq4j
v8VzpB2DOT3iwhBb8+TTvy9s8qcd+0GWSt9MqelAxagyOHOJLdxzqitmVYPZ4u0yXZrkmxSyC1iv
ZPxczyGCyUZU6HTdv/9cTtx7a2LjyEKiwIToB1IrAofX81fZsuPh8OSX4PK9dZhvn/GXKdojsA2J
IQnGzyK2S3OPfSc65WqeG2xeXdGcCUkwnRWCqEw/5HJAKBQDGd0HMIh/ZH2f6oc+lwVpplXu7qrc
qNMN/N1yiZhKiiO5q7Aj2z5UzsYslIIjWYGJneLIpbNh89bHXU7KgtYMhfggpIgmqwk9WxTG1VUw
6PKhCXMCxLpq9LZt0HFDoKVwSy00WQnlvyQ0mlWaW8RHN1QWxI3zaDQTrxWBJlw8DubygZZG8oU2
PCfoyJDurrMG80XoQJ/on+e7qMrLJ3OEUkxIPXOm0hAtUYJT+00PXXtjTSOAKC/vsquIce8NDVn+
84VGKTAvE8uwJblzxYk+Po+ChblGoI8QL+rkX35NZRLleXIO0Obu4qbPD2HsM8atgyn5apGWc+0B
INCrHk1wv1U+jSf4GRyQtgVNy34tzaiFHdpP4iEg6itfQx6Zqg2IX1ZjEnvMKfXCslNOnF13tMaf
6Ahk2VplEui1KMleFpHXPOZD3X7LexjftOgc49WwkWV6wmke6WpCenAm4UNFK5xghcJ5+AycSj0T
PaLWhVWHT5wZ/JvASUacZEV0FsqnPmhK7fORrw0ompr9irEp9XhsL2qhUibdjlBhJHXas9fmaFBX
tmykN7wHbbUeac4S4gxijirFmkgIsWXM8KBz4Nvsu2Awv8iyyMI1icPlAx0sVpYin+sppENfr+DJ
8CCa3GMoocySh1nk8qrPkOc6k9LxJ0QefHdpBle3GerWTUN85Tkqo/IuaoFY76yYvuqKtL7228zz
pgEKyWiLgmFKTyhUvCenqVgE2pd/lXbrv/lOml+nMrFpQ5LjSSBki+qxNdyAPBpO5nBgpyyHWZmb
vDylWPRZMOhcoK7QRR/xtrHkg4gVaEgyOFd1x+Rop90OuUefe+BdajtE/wHuqzrQoxo+G2GWH7A/
8cIyMHhgPAomZGDh8lmIz2nglw+TFzSPRRRCIc88Hbxx2Bmqjehb3o2sRYJMQTAbiFQNQWXWoufZ
U0eTiSDc2BbrmT7ilxLQO3WWkLY+4khJP/EpInUvVEWcH31CWw9kayfqOuH9IBSIEcdLWrK0cS5F
N3XB2zl5otgJ/Ks/kmJKvjCd4nYGlo2xbdDhRNGRghA1mRjlu78H1x0KmB+SND97i1uM7d6XDku4
yZf3u5UcdG7CReYNZa7YLWIWj0N2XdtbqxjY77kI/9FoGp5LJ6ItPES2emidaWAUFeftLl925poP
wMK8IUWXWIJ1VAv5qc7qkcmRhQeXop4vUOHzf9NxBhSb19PZN0PFPUD3ewdVSHgvcNnKjCNkCiZy
YcEtHSoe0oijby/qlMOQqiqSmicbpNpt2o4Qj9tGHE1DkjwqDPPUzinPgo+c9Nc8YJrcgdLOzhv5
K4Tagr19MLP4FgYqe2Q2O+xzZHSxiZiN4TxxpDT34NtxuCVG+kmxvm+bsYjhuXT9tk29/mAkFsOy
kZoaxtTMTZrsrGqvgl7oaQNHhE5rbYSxcZoqs5xWQrDg7B5E4Lqf8n5vE7sAmK1oKLZNuqT7lHHN
NQNTUgpzp2AnqYMQSSMqfOTNbdc8EtPAu1grP7rtZd+T68qrHzeRsS6caqHnKzJQV572ToJ5AuEM
IbIi25Leo8vq3hcaQj51mfBeSz4oVMnW3BxIuzyDCdX9NaNQPlmtj8gYYHC/oXjID9GYO4T2jd4u
TwAm0XuwRvgqTD6gbvO9gNg2fCa51qduhIbEPwOax3Wm8oFCi0hgyh4WL0HNzChTGdopkPOSDybV
oX3FMb67BfXQAtdO3XGVao2MPx+tO3pUt53lUrDUJrzhmm8Dnm4k0HI0Tl036BOtCX6Nl8JEIeqT
lvNYYuKGituzxxu11mxVrecm/wg0/8g5B7+D/13CSN5hS/5ncJP/j0JuMOH8S4myhOj8dzjOktLz
v//X3avsXv/j5vvwH/suq78jPf3+dwDP3+CD5V/9B2RgeSTTRGjR7NBdsCaLBWL421+H1PU/owC1
FUEzJg68BTTy3yADoCUIpb3F/YYEH2tOsOTj/LfDzrCs/8S7BKbCxaOOHhg2wgW/5Hc8E/5k/1IA
IT9DBx0yU+FvURAixHqvVxqc0QTwFwXUyDZ5Za3TGj9q1uEHuqj3ssu/L+M5KI34mSg8vUtNcRVD
Biq1DK+NVpafgcPPqKBacaPoRz8jAXefRWvYR4e9+Jmq3z/969nc/aNoesc/+elXIgWHaumbmCkI
nboQXRoiUtqrvQRU+dzurYJRfzUOn/78Iki+8C3h5cPofaEnZkiElxWwHXGjHqCkqYGOZqt8/fur
vNfNLXcSk7UVevAvFtHyZTARrRV4ClMGs3EcYBvVdbWdw7naGGFl/vPq/1/tYT+vDS7lktWCVB7z
zqWasugalrXq0nPOrOJbJEKDfpliFPj7X/Sry+AqwenhkrYCuOD9Emzpkk0RPaHz2MOlSxeYW+kV
7QfC3wuv2983Dpkbz5+nEzKqvtC6ZT3yMI5k6RlXmTxrR0Dtdcxyx3HkOz3NcqPop25BgYa7YUoF
JNxZbFXlR3++FgMOgmjWHPTuAEve/1yqLjc2hiXuQAfdKSWnmz5tUH7gNHuvhP3n1zogE3zk1J4b
OhfCVNjFVQwoPz3TL3sbkFwTbSjvPQnpe2J49ecrBbMO64StajF6XOwiuAYtBTw+PWed2+05aGmO
R2Oz//1C+cXSDyIsrBE++IA3+eLOxSrrfRtRzdmZx3gPlqPZNNX0fTAZ9P3+Sj8tSeLJUE37mNY4
N3Op98+IsQktY5mTllcXQFu4MD1SIIIf7Bg/PSQKBhcNLEp9zGR8BN5fJm7DqkAMwY4xV9mGLnjx
5icSWjCzp3sBzexPHxPXC5ciNqD1jTD84nocd/WgdJqdiTsmQDsXZENBvN/+6c3DwYPR14LMwn1c
vl3/VvMDPRk4SruEf9LkPc7EZa+FLP6QyMAKd5fLBPSfeKUxGV6sOYEU1FVBXJ2l79YIlFxzk9vN
+JbV9InTFhUl4s57J2z0D9krcRvbxHqIWUy7P/25HsKPAJ8RFj12r4u1knnlJKy0Ts9u6k7kWBpv
sZGNf/zk+IGYOSyOrZCd7YsnV2pbQKLiBYNw2W1p8GebKfCb/8erXPwUQa4YRO5FqmYXdNRsKtRk
CNUHV/npNeaTsrxc1B0uHBnv4irRxKgGvSk5EYbtIqwbppcyRXIJKDO8+/2z+fWlIl6tENf3Tw5K
U4SYsgKzOk+V5T84zhKdZSOlfSp8BIer319s2X7+j5h6WZB8xdgBXcRQFskAyx/m3y4WBc9eEAp8
Bo9zN0IXOzYjBX0MTNAy+3UJeJfqfug/KK3cX10WfTsv9bKLXJpnnGIaexxh4rwAuGF3kEOip6L4
44fGj8OihS6fDZHl/v7HhRyNJE49cW4iC7ltbxtdddXMmgPv1LZkcP3xvcQrxSuMB8vDP3txL4Pc
mXU/F/IMD8QKUXbM5RNi4i7eVeEc3iTBHL5NRuefR2lk+oMH+fO2TDFCzW06HgwIPtPvf2uiGGU5
Y9CcBXbtelOMZZAQGaHyv9K0JJCjNMFb//73/rRQqXxcd9nOMCdx2YvbC5ISW3FS6XMygu8uzTK5
m2nmrb3Y8j4wXvy0XrgUBQjnDyJo+J5e/DrDZMjoS9GeISnaP9whQ/Blaiv/4Cb+4hdR37Bl+Q7e
Wv72/iYOUzeBxS7789xZ/ZVbFRVBtjo5JkYcf/n9zfvpeVF5cDqhpOMdh91xcfMEo1PX8FR3VmFF
/C8P6TSMjcH42GgPrtWGH1Rwv/hpwOQ4fVGw4kdwljv8rxc9EWjN00gjcbT5QVqSslCTEYakfAw+
eLl/2lOWn4ZhDfsWg2aOL+8vxdJTKFu7jmi40HodTAahBv2F69ELhhtS70S2YrLub4Mq8T4wqjE6
4D/+bkNbLo5ukPcP6BDHtvcX96SButKJ7FvYlKN7T++eYEkdDl54n0S1GnfL6ZREj2a25uskUjYT
NMVQ36QdGY3VLm8kaYuVVelhi/bZ9NuVrfCMm+sqll1+oztnGYO6g2kcA3/pSnkqT8Wqovmbb7yu
j58MAtqpj6HTlYdCxtKmM4sWc1/RhFpas7LR5Alm1rhxzSHMiOYQufei8rma1jKu5ueytrPirugy
TmN2JrV/Vcc6IxYsGQspHqwMIStGEVKVd6qvuvyVOcbQ7pyeqJy7tGvTCGSWB3tSK6sHdVwa6XUt
QulCF4669r4rE1pms5eQlug25EMenLZCwZi7nf6Cqi0INhV23uQ6DEGqLyn0SNV9DfIe96cf9teZ
Vcprk3nBU9sGygECH6bZIxyy7GiRo+m80i8v7Zu00DK7TXVJ+FHGTOZFU88/GzYnh/0cFW260/4g
kv1cDHH3XBZNYVwTcp0HxzGMEwO0+RTH1n0+WF6DeBAAzu3s9sawAwMQvDruZIWbtKrD4ggvVTSb
mAya+dAEkkF5U2Yi2WR5TzO5F5HbHnuUsRXiNbrTO3in44PRjwS5SrPJv6i2kikiL8Jat9qV9Cyd
znFRmkZx9grFFyB7Y3qor1qO0EeC3It8Y9F8xGQMGzlfVYjIv4IA9z+1w8iJjPe3z67N1kVvKaUb
fQdUHSLPnEtcwVnLFo3+NmZQMfsMXM5G3XsDo85gQPoSaV7MbUqFGNxWjoG2BzhjF3xNvRJiiAE4
gvTouvSacCuDeYlbMyLx1Z9D/RVZsLTXRluU3c7VQ1LcFyqzx2KVVqb9MnIOSr/PmHDsg0E6uoB6
ZZYIpftUknGe+Gm3mwlM93YQ8kvziA8nJCnOKwaL4X8ReCnzPaeYKXrSZjzZWF38Y9E6HhEaXhl2
kHiivl1iLBqHKODChCkJr7qZUPu1RXuFVCfC1FQq1b1Mk9WQcITUPdtlBYTGrWM7cjjpCE4EORmO
N9ZXIQwAbjxmzGKV97rKrpSuy+LsMe5mmBrj7JDbPMRTeCafE2i90GGfbCvdxPaxBXqW7b08lgai
84oAMubmmCKEbYpy3+sMlWqQlP497RuC0BGeGhZKiZhU3qMfpXayI6SUTv3cxQBzmWFDVJxyuLDb
WaEJwrwzpOYJM6nrb/y+bLAX8JmKt0Nnyjs/gdi/Cga6SrdaqbYgc0Ta4ZeEbNsKoCYtivqJ+YIf
v9Fvr5MvExQ1ONNjmYxyU5uE2HZHORe+Q7skHB39yvzAaz8VvO3TtSH5rOwh8tJwaCXOX/K3UmSx
aknTE2/9VDTtVxPqFNreHbPjTpmsxQEF9irrCrO6Mczemfd6MTw9c+QuSHzCkZESGNWosEO7P47E
B5YT9+uo/Gpix6bJNogH2SaNAam77cTdUOUROaglRM1711ceSLYms5aAxjHqToih++ygksrx1j4a
B3FLHPpQfxvneh7vJlUHcPcNRAnjOjezevg+qUn0P7BM2f2nqBBJe5Pn7sxJmUrG2UtlpPb3yjYB
KLL1eUQjTQwPQYeb0AT6U2MxnPhWitFUd6ao6mxjsgjyrZaM0E7V1BF1Cx2s/GQQFhvsy2F2JoQr
XVUdEFna3bmnrMOMpctE/KiaKu6sdcr2nIcbZr4ezjJ3GNFJJ4H7zZqDLHqNea+Tra/Nptv69SLl
EDVxMQS7E05FqhI53dOmqHPhYfRKPWRFI86uJVdy9L/0aNaHazY8otPCNF8SXu2kuBF6ZEBOIRm6
m0D30RPxDCF7NBr0tyiqJZ321oAzhwRlJrVO+Ci0xQgSCJGSUbmH1OojE1vYLKN1lFYBjw2B4RL4
Y7o/ahK6Z/R4HrL8zilEuR2Q+73wFXBIi2YIWq+l0aWIgk3GlAVBjkiwprCsds1Qmndj1zrROmwA
4hBaIwz30W3T9FuDhnNemz0b0XVjRTU7Z8jevgkHBmw3rVeXCPCZLOkN9wXB6BSOLvpZnci3dtCx
tRFVB3UaCSA9rNFIXf+uHqtZHaJsyhCNjQaI0F2MHW7aq3iO0ms1puaQoBKynPE6RyDPAVYEFUnf
trKI0xw5na1N5WCiqXufWcvcNiV41qocycCgQLUIXe6anD3PrzzvvlEjkqHE6upPkuAAxWZuFtNt
WvGl3wiEKe6nDkGnumOgm/OKEXlKHJwzTISLqFaLmwhxJS+4GqJg43qN3xwyCw0wGiAx2KdApb1x
XzmS2Sa5XRIZp+ffpRj6E2aag0ZolYwdIemUbi94xM3q1JSAC1BLOHn71qVmc+2OSY8IOUtLe96z
v3hAsDtEoOClikXzEc8x4t+xYRK7xnYdu/uip2pZ970w7WVOhY2TzZxYG2fUMXnv6O/SnRtYA7FV
QV/CT9SIc8wr2liED0UGbYydCsL8x9TbeXbkH88eEle3OFzkqMgvG5fPD/JxInlDWRjxGvcdtqci
81g1pOxVxqfagei4DaZJeg9NEvckammG3Wi//ZR0srEu5Zu31CbHHvVkjd6MuENCBBPpDRub1xQD
qbCc6WzBHRc7shXZs2I6rd3exjPCa1HnTMqrnDJ9owZfFseoNdKnLKgY7TtM8h7q2cxCIG1NI/bh
koyaZahcV1rZzNzmNqYtrOScvBa+1dQkkAjCJcq8sDWx3i1y5d+X/L84xFDoc+SNLAurunMBYZpn
uwBWY3Xngfdx1wAUesG6NX8AUHhv5uZEvxTA/7rKxcHCb7Im6SJ2NKcy/+rcGnG8m0UH3EDxY56X
pEUDM/7TJuff16QJvPjwoWJcdEec2pGzHXPNISQqEbzoF9T+aks+XfJB4+qXx5gQFq0FnIQO2sW8
grDipHdQupyJt5/XJFzwnnjENPIEP+qR/fJSNA/gBiMt8M2Lx1UPBJNgdO/O89AL6lqTGPXYnE+Z
dusPnpm1PJSLUwudIrATsHhgKl6SWrXtE9mT2f2ZGJ8YB4kf5jcz6TEn8GHJ2eygah1GGSzZbVkU
w59OKvt70Kj6tlGFda+oDe0PTve/WK0hh1PkrFABaL1enOKkOTYmXRrE9GgyWTTIcEHfxx/0TH51
FcgvsI4Y1gA6uHieczYb7Yy4/Tz3QCqNphvBR1ju9vdv3i8O2wydmOAxe6RLEl60XbN0bLsJ5ezZ
HugDLbzWPakAzTGwyuZLR4rGHx+2OYAguzV9ZmsWzfL3h1BsVdAhW3M+DzninpwHxRePgKYZyfzm
T38aiwaLBp1rGtf87f2lsNvXYi5d85ybijM12lQkONJh2LYxGlSoCMKJQ/pgbfx8wucIHdLlggJh
Q2C8WBsJxozGthLC3zsofufc8jRGOYzmmLadMJZb3bd1f1dGlBnnkqlg8MEf4OdNjhEEgFe+iXwS
nUuECbYHs7FQBJ99jPSnIZDW7URa1x59W09GmObov8l1TNzF7+/2z8uV1gLzlYAheGAG/vLn+lcX
BettTN8IzuLMKtvWhdIrJfig/ulVlq8D4zYwcgyAL3cD044ngNlhfI6Ldt5NLlJnHAsfTUp/2t+g
UGNEpIVHwwOw28XKAc8pR7LdgzNGEnMdM5RbU8ShMKpL+4P376fbdnGpi2+Sqcs+lNMUnIOhs86N
WYe3NMDqP/2+IgnwWA5IF5i2MXF4/3Bwj+A6AVZzlrkRHJuux3nKKe+DHevn28Yogx4rUkdm89Cf
31+ljzDvWmQj3sgeujneSptTrtsY46Jzy5/+cCUwKPI46EfMv5BOXK7zAJBowXksuTHKxFS3uMl1
daaF/GcQYYqGi+tc/KiZtNQoNar0prX7EKuJsbX0dyMQ3Qod+7zTYdLuf//LfnUbGUHRmQd/icjk
YgspxjbMlgPEDTyQslvbBY4R2EhwfgfoLt9+f7Gf15+Dn5hFCMnQAaqz/GH+9dpO9pAbRWKmUO4C
6yaw2gIZZzHKH7+/zHKX3n3F6XpazNOWxB7me97FZ0anYxZaWZ/e1KjabnIhBYdHq77t5grHjd2S
pup2g/PBsv/FnVxkOpQosJL5iF5clUYfWS9Tl94EdVwTY1vDg8nGYNMIPCa//4E/fUeXHxg6TFIQ
bTOZunhoTDCsxWGFM5BT0UoZZgFh2qUqqebYXitbZP8g0P/nag4uSHHg2Bw4+I7+HWz0rwdH0hA1
p7DTm7Fygi9J6FkIh12x/f3P+tXyABtKpcfchB94sfrNZiQYzgnSG2u2G7jCnvTj22iayUn78wst
PXiTIQZz4OjiQr3v9sT7tdlN4zkNLlQ9b4nxUn/+anF2oApnFzSXwJf3q122OjUmoUnTZrp3iNCE
rPAZ1OeghNb7+x/0qwXBckAvuGgCGAS9v1SpJhp4w5DdeJip25KsNRdz4grd7l/M2r/8/mK/WujL
WMH/+93inPH+YrlIAxV6/8XZeS3ZjSNb+4kYQW9utysjFdWSWurW3DDaSPQeoHv6/0PNH+doc/Ns
RmnmQtGj6UIBTCTSrFxrTsMKSdcPzDu2/6Bi1R2t2dzrlmxZBNENaY2hPte631Qx/1lboiAIN6yY
Kgqym/1XLYBf5ff7e9pciCSDFixug37J9Z7Qg0wrS9iIzkeVoPyoee5XS03Q/4KJK+DGqwoRiNT1
hyLttysgumFZ5/IPb3YncaoR1aneGrr4YNaIWrhG/AEe8Ho/S1tF5iIxCC9hfCRODBOpIT/5/NZT
o9UNNZrtAELhK61W6QWEeTr8i6HfgWAu2kF/DyVusYO+urU3gjjQSBZiAbDAv9Km/eR8aN/oQUfx
JOzjIvu2MH5zgWARMFKhIYV+f0d7a6mI+6e1Mr/wNZ8BzHBIoSoDjmif6l4fz9SL4x33cGty0OpS
eAb5Accn7u56KYZLYdCcpjQUpRV9LbTIYDYs9d6aAsEpq3JnkkcexJsUgTFdC+qSkmFoyFi9s+GO
gfzUAYQajkG++NZOVLa5KT6VCgGBMqx9gx4ZsYc+Gz5vHClQU78+CogXdt4/5TmvH3gwQjgE7pEC
C+kr/22qKNyRuIVogMoKugUfRH6UAjPvdL9+L/0xe48Ykxbadj31l8ko/bcpL6hIjZXJLXmGVSEp
WH09B6av2kY5JvR6mn5UEJneO8o6q/8wYt32T/fNUv20mw0jUahyEZ4TJVL4s1nasd2MidZloS2R
+6YoR+nBbcTRtvPs2c2keBdXvfnYBdRh7q+88UF9HccI6ou6AP+5Xjkd0pSRsyQLs7koTkFrpGc5
mvOOlW6tYuh0imF7579r1ITjIzZbMqQfMuM+/OHqWVKe+B/Rb72/m9t3EqkSqgHqGClErA0novIe
MdSQhZo1Lp9dYTefMy+G3SAiRmzoYAU7C274EzgjCXrphCs61ZWHLL2ZicdRS8OmB6s5+xpS6r0W
PAsIt3acsfoSaxsBNUfmRVIEM+Mq3KiqhUEjKLrDPO7lhTsRAzt8YbpU/1ozzHnKlmEvDd/cnfpg
vAFwza+f55F+YpFqaRY6AwNuqLlWzwibw61ioQRy/8tt3QBqDLpjwYHOq7O6AV0qqKZO+DGJysVn
CDEKxljR8B1FpZ8Gw8nQ7Iqa4LnPveF8f+nNXXoszEapznurBH2isWdD+ZWFk+H2/7ECkQE27xe0
t2YrEns1q00TRbRQcVKy6JpHNUnKdoa3MAt96RvMx1uNGsDJ0bw2qneuvtjf7u9u02x+Wm9lNmXT
0WehDROWI1wfmVd8j6UGJQlkDs+03kvYG4pyp866daImXxOBHuoqMFtfOxVk6pMx0FSjLYrmd1GG
eAb8cLL6xpypbu74TuMGioKr/nm1lenQBaE/j2BbaHR9g7S8UmAFvhD9ljGq81BlVQIqgr4k0tSS
4VgopP9g4mAvsnhlil3fT5NhCVVeBnC3zkqDKFmCMfV4iSF4gqGr8Kp/oTSgvSE8iwbiUMdDcaxc
YA804evxY+cwTCzTJn4sGyt7mjodhk3GgZsdF79lASZUujxjOCpUE66/hu/3I6z2ehbOhkzOeZ2N
/QWiM/qVVBdl/jBW3t889s1OTrlpBDYRFP+u6lesDI+CYRRJCZRHOn241BUkzxncC23haju+Y+t1
IVNWTOogswHlXW8Q/tAu8qEpCa1pgVmLOdyTOw/65f5F2vJQpOIAT15DkzXMVjDbWfVyzsKacnYI
n0z/uaCV/x5ekvLT4okAdhEbursWgdz7K2+eJMJTfDsYfhn9ud6f3UET21dGFuYB/D5Bv7Tn2Bys
ZyrB7Y6tqB+1NmLKvFB+wJ4BFfrqKHnAZEoYnoeo2H8vA0xV9O3yvW8t8xuVivkB8oP5W+3X5XdQ
G/0OrGzzDqE/hbYY5TjAncqUfwrPCz1u+ZsoDyFEDh40RMyZgliyIDkyH9h9zptU/OGVDhL27Wj8
O5XOt7ka7EvjS+tzp2vgVxJYdb7dP/6tD88AgyLpp3viriF9+Tx3dDIJkfTaotTTMSkI/eYi/jLH
GanPuaj+Q5O7/6QZprtzIJtL00fh7UVv2FlHZ6OVD0Gt06Ty6miE+THzMjryGbCNU1fqY3XSgFBP
sLLlHqR/JbPGO1dry3dYqIbSX3mliV+ZnmZFCclAn4UmxAofmPT3vzCakr0YE8TcvZ44D0EyWP9f
Ef3/LEdtvZHAvxl7oOCh7vS1GaBxNFEraLKwqOwmPji1XSssRaJ9GKjrPVlQW+xc7q0rZlP5Ipci
7P8vj/RPhhej/wSFGZxSnQV7xXEsoT46FZPmQJqZFsVetLN1rLZJQYcyJv0dJIev7HxAiar0i4An
K+l81hnbv2FqA3kYJHDYjuMY/EjItL7eN+TNY2XQjsIOVUx3LRLCoIV0oVvDI8NIwQRyXMBgZwIB
elCzdfJiSaP/cn/JrXMlM0XbmKQI0SBl4D+d6ySyes4YHgwl8g0fPLhnZzQ5Y7i56PDkH39hMQhD
gfoCSSVtu14sjf1FzJUguXe64qsj6dld6ikt/u68PE7O9xe77SUTdrCY7tKdQA98fZpTUPVt4HOa
fU0eo2X5eETUKj4DEFqOrhEfh8I2PqZ6Dw9WZianefEoVse9B4PKlOyVjNXe1o6bVhkvBLhPig0r
i1LdDemlZQ4USObfolKIMK8Tek3EO35owZD8QUoIwQ4WMKD3CO318c7TcTtEpw4EXwUYmJcKH359
/C2TJ4we8yt0OQRZgdHr0/tlcOZT1qbLh8YPNIg3kvE3YQgIs1LPYF7akODYx3EvD9zym+AWqFqT
ktF3UzfhJ7Mb4ixprbjLw8xOfBjsOIqjvcTtO4mwwEXKJPjHZnz+pYG0fc8utsJRNVCKCPIr1f+q
T9B3co4LLS/CqqRnfMBr2X8KP5N/agJqvqM79/2DNcjEPywjzOTHomonh5Y8Q7g7Tm3Ly5BNUcVg
eABDXdlEBidcni8yDw0Jk80h7aiGH+20BxG1zNQnL4jPRD9gFtSXndhva2XGkE2q/UiI3pRBBfuq
IBUpwoX/C3yvTaUnZ6kJ+1MhQcpBOzfWR+mIea8DuuVvGEZVDRqmp/21opU9BfVsjxovh1MX742p
HY+2XrWfYOPzdvKOrT0y/oeJEZix1VXaoblLkoIspDgK5OQSTaI6UtRyn+jGa+/6MvmaVYO+c67b
2/vfNVfhWe+g9pg2VR7qVMbejXP8CWhb9S6qm/LpvnvbeiuoWtJhg2UEpIz6TX66QTUg5VYH/BZG
NWIth9HM5+WhraQMYI6r4JwZpdbtRDubazLHFlDAAWaxdiBRYDHRMjd5OFagwyAtXKR24IYzbJNb
wbkevL1nf8tPEFCq4MrHYtY1Whi/ZZtbZh5OqaOfo7Kx06NZRe2jaebuu9FL0cLueSVPWtDttQo2
7YfyPWUVFW1b6u9/OuFk8PR4MLEfLe6eaz0K3WwCauXKj1oKC91c7tU5NhNlqAb+Z8WVg65gvkcu
PMvDymQCwCb0OvVNG52BeXTPXi9gl/Kqb6U5BQ+mGJaHNJHmjkvaStV8uvlE9yDo8M3Xm6Zma8Cy
hFlBdes8QGDbHHw3GnbKjZufFakfwpz/Dl9er1IsibW0ZZ+HSeXlF4fa/gGSFf8Ua0PyHvnO5ALN
pt8ctJnpgfv3ZvOG/rT06qu6iU8CFRk0M+hlaYfALZIvrZ8C/UVahjGI+6ttHqcaWFeXhnbn6ovG
aT90cOEV4awtkXfwB7iwjk07TnvVja1tgdsG1BXQU/XWPRpTUJA3UpWY+Y2B3KPrIARAeFtSUOh0
pnru72tzOaJxNR/mUpxeeZ/GbJY0i30s1aXjcEirov0DGH//Q3MjWfyCTZLbqUaa6tRYq7CxmLJE
q1A+C/nRzaln4ui41FOyY5ObW0KaTw0q0D5Zz1cz29TXcZAWUMymk360E1GZD1aViM9j7/n98f4B
brlSQkGGqEEWwgmxCkK0np5eILsilLWVfxa2gFfaCpI/YfSw/WNPCeEXqkwkbNAKGMDxyFVXwUZU
GRWkCEsROp7mEeOjPDEEAmg8Us4oAyWz/Vsb9fPj/X1unCr6UDbJDAV4n4fj+qYLJyp8qyLYshcr
QlDFswqah8ClD77Wmzv5xVaEy0zkazLu8+jbK0vBY0duZ1L96YqKybPBhfDKLgqEEKr5wY078yLM
qHyfAYRuDk6ntyfN7r0/oQuudqxp4/sGtG2wJFjA4GRb7dvtIw0JaKcIswGu6SfZRQDco1JndKGD
vul3UXX9f+4f9cZ7BVWNKs+DtcSsVneyQ2loGhDpplff9X8bNboRTD3p55Ihlw8AMaMLIzzesOMJ
NjwcZUs14sjd1IGVXn/gPkHSWU46H7haZpQYE08ARR7hsDrf395W7QkPx/grRR7F0LKKrYAGe1pd
dWU4dbOdn40uoAHnmnXxZRE16TJDSejEDe0xG5zsTNiALHgbM5ALYcdLVPTtI/Tve7qeW99Zdc0c
bjEx5hoIuXRB1JJBlyEwKOMsEBmBuc2o2wdGAfUnIOJ7cotbQQLMYqr4Z5NI30CkTQhWhxJZm5AI
KDqKSgQoQ5jzE3YxqrkwpGVoAEuG+BjS0Dmx33Utr367/zG2bA1XSehJP4ZHYPWu0V8CzBBwrSmr
Lqg6ITCgFfMj6hne58ZJ3QvmtjeiryxplUEjBKe69R57Me3Vyw0zuq2NdJ1Dv7TmTzLWXRQlKN93
sLaJ/AS3zR/MeyFGLyoZw+SJhuPy9f62t7424SClbNC+NPVXPrQZGY1zJm71ZMyQpzawijlQ4E7O
d6+rBvEOKQ6n3nkpto4auXvIqKCpAOC8MvuusxIXMcgi7LVi+GJmC2Lnema/eGh4nRCc1x4TQLqX
+xvdXJRyPaVmGs9Q71zf6mlyZqsTcRl65lCfGUHVHvQ5Bf2vBO4NcxLfxlwTO0b1iuddf2FwWhQz
KYcA5F4Hn4WAWU5zytDK0voPir0p80ve+LVb6vFBt+L26KfzmUmy5aDZqJ+6kAEdaek0T8YikrPf
1fZDDfnlThC36XkcU3F6EXJTwll9gqjWUnw284KVz0TboIngBIhoRHUOTMBRQ8zhJbKYcxzSOT7Z
SN7TiZgP4LKjY93OHeXfXa3CLUskLSGTJoSAw2T1K83Z3Ixm0pYhbWZvPEBQbLicjlRj1Kne8coM
c2XsHMTWDVRtB5VN8+e6XmGIOoncwGRucm6Mi9O15lMAZOaJwZr2MjlgBgJfc49DOaGgxvTxvGcg
W2bp8JzSnCecuEnJihTZ14quc+ja8BOcRkmfDqUWi6k2xquWBzjVnReMC8mwRkJ/QuHbZXz8gFOB
g1HL2+es7+YfCfKOyWHq/PrfSMTw8OnmWPx7/wYpW722ZW6dynBUtxF10dVrDKdMZ2cRgDbZ6KM8
MrxnfLEKSBN3buptgAX+XvUz8YwUOdcdiByyQ9NQvTXRUrWb+UeHR7CR9bNReAxcv3lXihGVQQXM
jsVWZtcuMmB6zgV6WNhufIJjuV0e7DhtxzeHFZwbaAodL0DwuMZtWA1KeFVKV9zPgeJbUV2ioRfv
sZfd5qG8JgaoHrqGBBU3JSLT6tkt5QUa4HWqqMEb/wSMBKXLKrWSr6VWlcWJiX81SK8H+fDX/eO8
vVCsjwKtSm0Ij9f4DZ+4AmhYmocgreAoZ5B2OVfmoMd/oiTSUIuEPOGfXvNSnhYh+v48avX85hkS
SDeoQapxAfQ3nXXQ3CZ0JFJtzEMvnYszetpipAmf1jk3xphBPLXIC0xtYX67v/lbF8aDBvhAQT65
I+vQyYvTuCZUIa3rJjM6QqW1xOep90sENkqWRwDLhoT5/qK3HoRFGVywybn47GvkQwWTYGNOfPHO
LpZ/KQcuR29AcgvVrvY9iXn6ZxsMwc5n3tgpUF0adDRaFH/SKmzQtNhtpKTo6dpjQJ2X8J1JvaKa
A+ZQoYU/LIXuH+9vdMMvqHiUSBHRNyD/K/+TJUVSwr1Lo1iHUOIky8HLH4vWaq2DX2ry9/urbe2Q
poZCU+LwbGuVzrZUA+rIL0ku3dGC7KDSkSrwJ+2L34sxpNoutB0HsbE/OpDQ49kO7hVw13WEUgOl
cFHuK0LDFLr7tAi9Hc+C9kvzlSmsbieN3dgfCRWjP4zPUW5dd/gRk5PObFpViLgRNNtMPoVD2TEt
TSnrwaZL8eXN50lRXiefACpHfVqZ8U+1R1i28sr3iyqMYAx+XISFYENgzt8rt++no+jmXSLHjYsB
bgIQsUJ3oeS+ivi0IkG+YpFVCAzc1E7NFH2IGKc7lC56Sc4gg3dBYSBYdX+fG68k5QEcMBUJIJ1r
TA61igTw7FKFOCDzi8b89t9tm8xPv7AKzElwRzIYdUPEY3SxLTOmrcJ6qutzYvUDonXjXpi4YSOc
HYMGnJ+C460sEsLPqrXbqQaaQT58sVPwRsgwO5l5WUwfvRo0TJAvvL+120XBvzKgzrQziQnI+WtD
sZK4S2UfVGEiUueTh+7IZwvalO9LonQ3auk6p/sL3n4x5inI+ACJqqml9VAF/NdQmOpWHUrX1c6y
seUlGoS200fZ2pYi2GVIySLaWKMNq9i2YdP2WQUy9CNaNOPBKdEq8vqOUvFiWpdf2JWCcQABUQHH
6ttlc+QJH56T0NVG6yURjDJa9bzzDNxeMX6+rV4f8iqg5ysnKTSNLluXt+FYVNlzFS3FOYqHgXe2
NIHb9un0ZxT7kbFjIreeUi1L6QSSYAYd173WJgKrOVkBGrOTNnxw4sx4pjU+wWTkBrn2dvMAZsT0
tgUaBmDI6iBTSQ5nxmgjde7wj2xKdPtQcXyz14DHjp4+Ny1grHhtHS1MJXMwjF2YISCGmrHutH/O
PZW/832r2LBCQmt04JnMxirWUz1zVNlxQUErNE2GX4bGi58N3/yBXHkVTlqzB/W+XQ4PTA3fBGYL
mGztQObahjYIkdkQ5ZJvU+t7R03vP7rO4B/Rm98bWbqNfV/9/WsMRl14zcJQirbSYeeZQqPWXPBq
kd4cIz0T+ZnnO3hfDWWCJAjyje15rIJxrw1/exlwlgze0tvjYaWic+24/ApoP3TyMzcczuDK7/4Q
xvI1Bk91bJ3xQ9Xo7eWNX5NHDaijwrlQYCAxu15RIp7gW/DPvySdBwvLZJ81M4WSpvJ53xbjrRHD
62qIAJDBGJzv6j019J6R4sbQXtLC1B9J0AQTxalYHnnw3QZx88DdWfHmnlNwJuB7TQRNmk2rE00n
qSPNRsYJwcLinqZa0wTSH6b3b6cn6AXcP82bd4DVeLdV0sTmiKWvT5MmrAWKQk3PoDlysCepfbTl
vAc43NoTsQGMo1wsLr0y4p/ioGlE0RAvkIbjtIyn3J+Nk1/62jOSs+NbgwQ2pMbCuO+KS33tVIrE
ySrodbOwrafmGSRPcZ6N0dxpoauPcFUWYBW4GVU+R+BzM1CHt0eABza5UFJe+b0GMArtZ5pRTBRl
HFV/j1Wa62hnIdcQv5NWNNXoTnVmsMc3sXWwxLE0uzg+yDNWB5toehSjIAtu0A6i+izNtu5PsA45
w0sWuPIXjAV4JvEsfpSyovptfvqMaGQ70nMGsvkKoLWp63V6EnUlxM7rs7UrXgQFoCMSoyVxvc7Y
zeUMzgZATeFlELbK1P839U20Z6NUs39pMbAjFOBI7db46UhEBhMdLAYIFHEyI8jiM7PN3aelLOc9
WtPb64YTCUy8JYOfQC5XlzvQ46lMYgruw9zY5xRuKUjwl+CtXavXs+PpBg6o3oRVhDKmcSDcUaMH
WrYBE11OJ1IYkazsHwZp0w+mW2ZvvnV8LZ47+mRUQIx14FU2MHhRHytDuhVqDmhEquuCiBkshvf9
1c3jytZotEILTtDAzLE64J9McMiqCL14apfocg4t1GlGqR0gnqtRPxmaFH3WVtU57i9688ixKHeM
70WiyjZXtwyNQNtI2zIO49rWwlTX9IsGSyDsNV35uDT9NxPuuZ0oc2Oj9JpM5caoVN+0yTJaJFkK
8je0syk9i66xv9VBO37i5chOWgQfy84mby8dFqlkKGi4goBes9U3fh1ME6LfYT5R+zgFtdf/o+nx
/HunzZCV3T/R293RC6ED4wPdA/7ure5BW+sIkoKbC8tJ0+qjaXZ6cxqbWWuhhPOS7JA6Zbsn23D7
GRm2BhGjYN7kWetx/yywC9ctRREGSIY+Q/cLySHCvOITIkDWQWRTDJ2jTI2dt+L2ztswWHHfafQR
Ia3BT/AwSkgSaTsE4wImNUDQfpm87s1hEdOZTJCRa6nO6pqzCrWaUVs8Opi5t3xHVzX9UVSV/Orb
FTJbyKf1n+9/wZW50CMmpbNoKoEChkBkfeNR+4UCyKynF3xqdDRU/86H6O+UCG+PmHl1gGopLBJx
X3hKcDFrbmEd8JTe+O78UkHo/blLa5eK6pLuxF1bq9CIQX6F35hy2+qSiwXawkrM04uOJjGSPrp7
zmyr2DH8NaGv2oy60FSJwaYwDLp6Q51onLo6ceYXNc+THy0ja81zFXSQ0aYtd+UUDL03Hb3Wm3+g
W9/UB6Au7vuY5NAKR5hlvxlx7X2qddFO574qLfOQWkUEQ2HaFxw/XGwaksFQMxz6Ejjs06jDePls
15kmXvqBG3Ksx7ItLnSf7fHBnK06uehFVLoftMma3VOw6M1TbCdAjtpoJPU7zLYXx+8z1+uTl7zx
++ocNHM3opva6ZyUTfL2qAO7mZ+qoC2/5HniLYeoa6zpbTb+enZA+Yn6qXBxpVafaEFWCs5AX39p
ZdU/RUUTnI2yyC7QdLfnrmzNtw0EqfUomgPvoSVDrr+uyhhlrtlaORov1tjaR8NqnLMCNx7kYmV7
dsG79VNA+d+lTMIdXm2axOuQh87E4M7RYrzouRAHGYN6WPp47/VUB7ReBdA43UZMEMqn1QHaXlJA
8jRZL6heaHDEdlN0Gb3eOMdGrh3NWf4QmeHWl3lghO6+v9i4XhykCrA8wEs3bX9LG4cynYrpBV33
8lRpVfxRNwtvx0JWLp5jpKwJ5orCHc0QSpHX4QEXQXcnaBpeAnv83U3hdJx8/YDO/PcYEgykKPcy
m9tt2SY3jxahAlDQwr1eUKvk6HaVZrxkbtU89ln1ZbabvZG4zUVe+Zkokqiw7nqRoO6lyNzWfIkF
EH4ZG8kFf7Gc7n+hW49ObdykgkuFKaCTtooaRdEIS6N3/gIIIqovQ7P0zgFwNfVx+LR3pwk3PhVF
NIbi4QQDmLvelOeJNpqjwX6ZksD4JiHSfbIYi38GsRC/tIzmX6Z8znbe4o09godlWUZXAFmtyYU0
x+hneGPtF5Ji7V/b76Ivy5gy4IXkRvu2KBxbBNTNbbOV0AudqlW7yBlnI+0y336B0gjGQQ3xZLtJ
mC6DkfYU0ZTbuWGrmOq/66kGnOJSoC6irOin0Dgv3TGOKMi8ZFE+nqbIQXx86qE0rgfkUZGn+Hjf
Xm4/oIqIXyUiaD3SeLxeL61TBgfhynghFvaGYzRbjUBt2q+6JyPovfZdz5wOYP2izJ2dWPXWjzmQ
PfMMEEQCYV/DLoVOiDcuhvOStnN9jCY9+hsgNGApcFIPUxfPn2ymGY+TMexRHm0cskKVAs2lAsCU
qHW96YyOdjz7UL/RTx1PTRYJ+I3n6ADa1D9U1eS++aNSNcFTOzQi1OuwMiIGstuGQViqXV5cHRgh
zx/yJU2OVlrkw6Ed5uHH/a9662tYDyZCEmEAtKQC1xucgyWxi1RoL5y+fRACLefJb/faD2uIJ8bK
MoxQqY3R97ihnZsWO/dyV3txNCdEtXI5oRn+1+joPxxhxQc/FZ/TxO9Pnj5/GA3n0c+maceIlH1e
P4b8CoyucEnZLX7veqfgxgF8EtmE0nZlcnKnyB0/5zXJAEzGSKFnhwZegfIBdYIk+i4NAxJjT4fb
d8fv3t4jsjsaMeRcpLV00a9/j8U22yRP8zgM2ig4zJ1sEJ1t++Yvt2EAt8mYXLSTqd0rstxuX4nk
kXxRqSQpWpNeDqjT0igt07B2kc1mOKCfz3ZTNvqhT0x3hmxZd/+yzNlxDs1iiS+V0drf32prtDIo
rFqqEcVjvXpxPK/TvXQEnpbABffS50Z2dqp23LHo2ytLLUmV/lHmweDWGKts8qK8AC8coh6uH8Zs
fKZ35B+CQXsGR7BXK7i9P6xGfQw4BJorRI3XXxNnJdosFmWI+kr1Lbcq+4yg6vh4/+Res5Fr41XL
cHhQekHauK67J6gh2Iup1WGa+YtrHlpOD7nZjsLog5RG+r2ubH05BdXYwIatIeswPscwYownv4Jb
z230wTu6JSI7nyGlCv6N6ZIYByMAfnzMer2tT7MRxNYTHsfLdmY3to6IajOvL20D1Tq4PqIyk15d
yaAMM0O6R5r/2tGrIZy/f0S3Tz0AJyW+x8AReOObYuUEb/SM7HToIXGFFKTvnsaocI9oiO9FnTcb
oqgHekuxC2NeNxOZMlrcpkJCOBRGkB7HIdGOPrzlO83UGz/BKtwVbIociP7fyl/VUSYroxgbLmyZ
XtrOIpToZlc7RBEU2AfA8MNFuuYb2VsVQZTisyBeYlybba4M2rLGwoXJpA2FK5Zjr0mmbm1jOt//
WhtHSH5FPoykKlXLdcmyKKcUoeeGpmqE1L3oRUza2aSn+6vc2AR7UV6WTiDvKWzG15aHPoWTtunI
XmCkf1xmN3spCG1OVH72mo63S0GQ9BprMqfL2Nvq2KYFguYhWJpwGXv3oZe2dxpil7FFLXnzA0IA
xOgJ4xlU7xQC7npXVGJyC7L5NpTGZP7Bt8lhQUGt7py185Qe2lFG0N4s5lvjW7Uskk9IAL4iCVc7
1EVWmUnTtWFmWgzUiTk7D2O0fIvypLwEZaG9cVoJS2RBQAuE0uRaN8XzVLSqElG1oe4XzaMPSvsh
yXNxlrn3xrbf61IcpsJ+0jGmanh9pJNjSLvoDJZKjeZRzyAW7FNbnnNqQ+8yiCc/3jfMW/OHU4Vg
iModGR6kzNfr2V6TBVpktSHwZPdcl051KQ3tjSDT/+6KCiFXAMg/JZTrVZxW2mkxBG0IYaJ+in0D
MfvRXS6OOTc7cevmhihD0iZD+ZRhtuulPCN3R7H4bbg4RvQXSKvxt17My46Pv3WJHNtPq6w+Ey2v
ONKgXgoZE3GOqeuJ6WhlZoeyD7jWfzVn/Ee6Q/blFz4WIinKV/HJ1old61WOwWB3Fy6xHz+PSgDE
QpLn7SeIuQNiIY+EY2Gt/OvYItKSzu1CCREpVzlDECpJ5zd7RCISBW1W1GOMHa7e4ghtmLbzMfQ+
yvKjDdll6Lfx9OwZ0vrt/rFteETEp2mgqbljnoiVjQNcjBlcW9owHoL4c9Et+tNsJO/iOR12oqPN
lagpAIdV2Nt1KTelbOdUwmshY9blye/99GAkmX+cU/oL9ze1YeeKqR6/C1pGwbev7ZwwRlhDmXWh
mGLtWDZmdTFj69MvLEIlUlUT6L6uI9hSd6XbJ1UXGiqzF+UyHsRs7F2mmzj51RIIfdW0CEXIlT/v
BmRfGjlgcNzUp7ZBdqadEWEiWGuf4rLaEyze+kqmAsqoKBZpVXW5f6pXeClVrUDO7CqNpow4cJba
pdJS8UEOTi13bGLrQ4EcBI2mSEQo2F2vZjFqGpXz0jH+bTUPaayjV+ugXnb/S23v6X9WWWPDooDR
NDhWu7BP0+5Emb86thnqWnUSf7+/0tZ+6CAQxBCYWWAArvfDDKJYKEx2Yaelw1M2LvYx7qfo/Aur
kCHykTC/G8hzbFY1RIRBFzZQ2506Y/7HKBE5+oVFFFkO3RAi9nWknnbtqMVj3oeRmSBGO4rxIZmd
twfpBM+8fHwcEII32F+YB/1A+nUfApjw/2NYgxM82Wg7mg+/sBsGYNWMG2/5OqlFTE+4S1T2MMV2
y3II8kl3D11VtXvUqZsWAKz2daaMZoiyxZ/ujwgcwUBXyrGV83wiNfAOSCy+OZ/FZyvIAiB7yLF4
865XKaQzpYMNtRxqfdY5anrk7zygGG8+NHI0RaoDFRVzDOZqlQFstNO5ENgVg3HMslQ7WY18u4cj
GAFPojQv1J+rVeIhcxH2cZgaQBnpNzNN9X+YhLM+xovInyac0F/3d6XiqasknbIS+6HPR7mLqvrq
cfWrofYmHzD24jW6fKwT0Wqfx2SWy0s0znX7Uk1R5F5SD4HnRxrRIn5ziE7lkEowCvekIECnr491
LDnyyR6aMO96SrRJHBvfmwKtlyPTYdqfEAzJPQ94+4qQ9bCi4kvGZtYBhR1kqP3NNteMCEYeq0qz
yws4huUBdT7Glj2zLPfKwbdrKt4rBdqmckOktLoJumRQNAMmF8azPianQC9a949isYb4i2Z3mvVX
k2fxThFD/czrb3u9pvqdfrp9cT8OEzVfEQqpm+9zimMnNynFn3NODHrfjG4vunInuHo67krNd/UV
fX/pbQ2Ox5CJLe00daCoizZudh7IrUPEVJHmoFZGzWe1oXQwxKD3rQxnK/9a2r08LFn2Xi7mk8zq
veB26/SUBhU9bsaPofO8Pr26Npackq4MkcrsnyEU+xtk8/zgL2hZ3z+8m5WU98KimUGgrcUTc72S
ZlH5a8QkQr9utFMGWygDSVZ/SJe521nq5jvht3iRQUvbhDM3sxfl3NapizRwGFWwfuVZIE+ZaPYu
2MaGiAIBgAOzUujplUPu22kwUrMaYD5JW/MQi/TfKY9KNLIdFKvffHhUx10AC9xlGp0rm7ARWW5H
3xwAIbk1U+oNs6oo8gVGc2zR3t3b2o2/fEXUg44jG1H+Y2UVxE1O15f2GJr+yDMggRpWR7j93e4R
cUyHtvHcI+tIq2742pLyyZ1A5PZoCUQVGyfvEMWuG+zojEQbn1gP3aJIzwOllmNvRPJhXJw9voWb
zJUKMYbJoB53m77rKtgG3LQk7VhaoHyRSTaIs8hO/OyCYJodmkXn/V1YUfrW7icNM3wzb5KifiZ1
vr4Lfjy1dHI7L5Q+sxEPdIBi5wFOdgNxrUGb95iXbu8DVVfol7EdumX0QK+Xm0Y55LGofYabB/0o
EsM96Oaud7z9aEqigSY8M3LcvXXaolnwmwVWtoRFwmj5qfMF1umJ3q/QroU4bOeSq+t15fchhqVv
RTOOkQI1rHu9qcbIlN7ObIUIBNqnpAby5M5+dzGdSUfrrTWPvUzpJ1MEfuxbc+8tuLEbSAdf+bNp
BuJl1vQ2bgKGo5TeEkLy1sUXf+xYord6UbyjzdU5SCOjqYtwLuoYl/vO4OZ2sjSgEbAp1J5Jo6zr
ndtGgkJwVBuwlPtNc8kGKzEuQZMk5pmbOkwnnl3HPzrJVCznRuvtN5LtKMQUSDpOH9y1EvpaJYyt
SxRVG4MdZgtiqE4e+L8ZCbFUMvbGZ9Sk95osN58a2JnBcJRP1EufcO1phSyDdFlchxkprXs0tSh3
n5zaKWhT8kae8ypFR3ZsPaARtjAR4rTJlK3z/VO/uUTql1BSf2payyM0vj51DZREORe5Q4EB4h1c
UvG8VI6501u4uUSMAEAfTb5CjdUElnm9Stk3iz/4kKONiVE/j7OXnxrq/ifp7IpDbi6l2q1A53Gy
weoC0SkhaTH8KHQCYc8XgSRYeYxRwl2OtoQP9vDW81OiQUCGecVe59Cvd+ZZrVdOg/DCKWjigxtD
tdymabOT9N0ET4rcjmQPZClVlBtq7MYMaDblvhcO1Ok+eH5n/uMBZHlqRhQDg7LS/3N/V7eHiFGQ
LYO75CD5cNe7KgbNWoT0gzCZ/ZwxFOgQjjR0i48utGtv9Xi8ThTdVbdezfKvtUg60ylQne6jkFn6
CpZ1be5OWtM1Z723HdSrESkHKqn5pXk2tMQtIL+3l53z3dgvzSc6nor2XTVvrvebNY5PPwWjqeF8
f6wNKU9pWfvnwZPzTin+dXb8ysNbRL/UrHmdaTuDib5ey7UKNW0x5h+6yGjFIUHBvXnI+PDWh1xv
ZXd2UxzuCXVfNFM6IgVx0buusx+aYZ61RzxiQS7gxD2TGKOSq86sJJu/wPFSdRctS8foYFbCzd91
i9UN4DYD50fXt059qJ3BmEfGyMthOLhtAwl1kgeW/NrNqc0qEKJ3p0wWUpzmIqshaJq5Tfbh/3F2
Js1xI1uW/ivP3h7VmIe2erVATCQlEkFqytQGJimZmOcZv74/Z7/qVgBhgWbvMk0Sne7w4d5zzz0n
CWraKunyyv3Pia77w52cFHbg1lwokjsoZnOaAKj9HbJCunZK9Hb0lKw1h2ffMX3/Pu6gy31UBqmq
H5Wgqut945ToaYx5pGv3uWoUMabXeptBoEv17Bv9bdN8rPXaH3dTPI/Z586iOfdUB3IQHGK1bea9
bJAXuXZqjj/Qd8njnaxxIA5RliEQWMY07h7sLBhtd7BnrXpOGrXHqL42DekOVWG/33HOhuDIusr6
YU6Q63nuckp3jatM0+AcZWxP628h/u927KZkYxoSIlXV6l4tDRVOwbLSf4n72s6+j2rXZWcpqsGB
gzJI/M9jhZ9Tv8MrPvQfbC3Ku7M/qvL04mhFM8FJiZTgfh5qpXRL5KnKEwQng/iXyNN8hjhrF3e3
z/P6WaciQ56i0VYqdBQWl6Kv6c3US+JSNFN1j/1P8bmWUaw95J2EF43e5I4BEBv3f9wed/26gCfT
ZIAMFeupLZvN0E2IasyBYk+q4gHr+mnQ3dCuzHwjsl7fj6DxSJwi6051i7Lo5ZmqikSXO256b0ha
NmZfqOnfKU20X9kxcG/qVDHKw+2pra8MhmRGTA+4D0b35ZBaqGJiWWmJJyVzoR7VpvLTQ04bbf8R
LYXZ3viC65UkNUBGUYiHCY7r4kaOCoANW0ZQIEPy+ZD2k3L0s/f2iRMCURuHWSLCMP7DWbzT+TgE
Mx2C/lOi6e2phE/4UnRzfyejE3fAaRgO3O1VvDYt0XAsVDYEer6IuVQ91mOcVPwnWs3UkxPj+YCD
0jtt1sS0aEGE2cAN/yZXdfmtMmCb3DSj2HMGXfe0OTR3lhRYG59ovQkpoACY0xxB9Z+E4XIUCN4N
5oFZ4pHTad+Hqpq/hhpOJlppZ0dJLvONdMvm510+JEBEVJHZFxRAEdq9HC8flRm1s770iiE1PiiE
xf3ex0PgGxWe8IGZyo9cCv1rMyrjBjp1bWgB27NXBM97iXokaZDha69XXk4Ha39X5ikitIh4zJj8
TJpVnCaEPtqHQaH57DRTXdpgzq+3zb8920k0qbYs/fl6KyJgKrTSCzG5ODSmg4mzGjQbR3w9Csoh
dB+DbXLsSDUvFzgzmqxMu3TwABa75zLT+0McqltV8yujiEmAg0D3g3Il/vw3pC8N1BnUwBw8Xc2n
B7SufTcDmNnYnNdGQdxepFdikCWl1U8A8U0jHb03emeVSdHrWJbzllTS+lYEc+BaJGTkOCNXfjmZ
HMoYHUH96MV1/iH0JWuXtEGMdQ5NNbdvjjcz38vtL6jdZOSkLrCDl2jOHOmVVmvx5OE5Oecw8YPw
pTKnrt1Z6azm+14dZvtcNkEtH4g/jOo8JmaruAOtKsOPIJPAz6phzgM3NjrJPhi+NXw0hkAy/nJC
zGA2NtOVlRE9RsR8tA3z+y4ucMlKA4WoZ/IIgAQSmcp3o9J2nm0RzdxemvVFhP4f8SUHgxNKIeLy
IwSa3HczbXUeEW1fuw19w3d5OPR/FZRfP0vmUDfH2yNemxwRD+kdEkK8hwu4SfOTekiMePb6pOsf
aFfMdhP44t6eLWVjHa9sZIcsUvTmI7MDg+Zycn6dSIHeJpknT7Jy1wZzuKPhNdlYwnXARLDEc4Hy
PUgoqdflKFYka7NEM63XVX13p8Z6+ZWOSeMggQu6DmqW+7Trpo1yyrWpQcEWkunIFa1SV6EIH4xO
y6AljfhllGc7FYx06+Bc+VgwMUC0EE4hblkGZUHdd7EU57kXlcAJDoWME1ykfDfIWnLWp7n83iEE
kLk0jQ0nvx4eRlkfvutxkD6k+DR+oHpeH4ICmpupZ1vqFqs1AKwU4sqCM0Iz3pvI4m+3IdLKkzpZ
neL1WQ5IYNiNK0uWen97v65HERA61FDYPWCWyxNCVY4GswBf9XCCsztHiXKw4d1vbNWlUiVHDwid
iFv0Iwkm6mIXxeS8RaK23VOqZpPpOjpB+CsSD13zMZiNSn7MO1LaO0rSEy15s2WXp1SyZ/uhCvJA
3fldHLcHfKPn0R3NoQc+madsS9httR2EqhIhAbsc0BH25+VWNxWKhF1dd0+qpFZuHGnw7BD1cSU1
UTe23nrZRZsBEBvcf7DiJZYKi4AEjD7uJyop9a63wuKkxYmzf+/HFUeWEcQgQszmckIpYsO4LFf9
06g3cEwcNTyBnmbvjVxFh7Hg5cA0Bi5ces3LetIocOnlp1kylYeiT7K93E3SxhZaXeVvo9ANAk6I
O+WSy1zR0wZPvmYU8jW3i42fnTbfFRXGM6YfbBm2rrcCIBYbgfqEKNItYTpjiEk+U00B63b8yNUS
2kGMpgpAulPt2+2vdHUsUSsXvlTYmizORuE3tHAid/kk5THq4nWo7wqJd8MxAXxvD7XedkxLWOqg
WgaNdZk74ZeXdogwKE9DG5g7RQ78fTRXW1Xi1ZPBp4L7SwMxCiRc4otXd07SoVVnFg9PuWI/dPkE
PtNJn1qN1p1aK8qjYkZbTWBXpwZyK4ukd53Yj6YdNkCHytM8Tc1Ry8EEw6TbguiujkJIQQ8J/Gbe
+csTpXRt0ISFrjyFmpntuiavPmhdsGVscX0UKDSIk4umjUXl0WzHaazgc+Jr1Ro7P46re0lqtjqs
ro5Cnze3EA0UK3ZlYoRIdE42+6620O+PuZerVtqiglzdDPRvidYX0IElGTGbktzsSZyecJGad2oW
eabsf8Yl/XNclI997r/PqpOXhs33f8dbwvihHBv44/CF4rL9ngdYnXROUO6NvNtig6+qFmIkeALU
vElyV9Y8DfLJnT5JypM2YMbZq/ZdFOR3VogQiFbNX6q5+O53/jN+D+9UkHibI6tJJyxQCFVN8WV/
Cw2atDbaOGJ/IITgn9Sun+AYO/ldSvr73niWSQp6FeQa0gsA8MuhkpZtMc9skrBz1B1G2bZbOBpo
5NBu5THX9iMXLkRwnhEiksU9KAM4N5RrVWw9HVwJnUx6MOmiPt2+Aq/dtiYogaDBgUwsqUnRqHfG
VFfqU+1b9gEbnlcfesTeDpKtIvvSUI3PBCMIYJu6LpQSihaXa0czR1P6XTE/5VoSol86wj2aSnWX
FlZ+GrCz8Lo5HB+7XumPpdL6R/DO8i5vgwEY1NpSUlovLyRx4kjkOIjGaNK6/G2yXJsMfdbnp9EI
pl2eOohtz7n27sCGRBQOluDsUL9dmgBR+6kDZEbVp5xl3Qdt/90Yqy15gvVUuBbZj4juUEBYqWBS
8k0AmLTpKZBK6agEPT5odqtv7JRVxIF0CVwMyt2i4ZzH+XLBfD/slNAJraeoMj9OtvHY08rphsh3
UX7e2iyrKRlUW5ClpkMSThCUjMvBnBE50T5ujCcktfT9kOnY3mTaluTmtVFoqxQUQ6o7fKPLUSD+
9rEz9saTURuVa6q9c9STbqs/+uooAND0rUJHgOFxOYpt15Bx6BN4os09omlY0nC4D/xPtw/ylVGE
NoV4JJEFoGB2OUoJ7UKfaRJ9CrRi3mMErxz6Vhr3t0dZXReU5OiFQaZX8LVXIfQ4OW0zSrGNQlbT
fqpSqkaRlrS/0EXpNo7OtaHQdqJBk88jKJqXE7IjBJ1rfpGnrOtzt5jV/mTpFBkjJ67fW4VmVhCa
hAMqMRHZ7+VQQMApSlIZlUYpCff4r6I9IqNP3mTzFi3symfC8Eh0hVJfZ9sthoqKos2khqJmIGP4
2vlK96jY7fTeV19MiO4h6gEkOlRqLydUh+B9kRYxIUf/M8IW+l7rHGQH7PG96KEQboCZhIUcsSYC
B5cD5S06LlGQBZ6G2tDBLtVfBaJ0GxkVjXj8mAtIj0yAogO5G3jeugNLzomlVLOzn4a6nop9qdrB
ucKnbtx11Mp0aM5qYXk8plW6D6dkCL5GUzHazxYekepDQNVk+JZGcpIfprxCXM0kfCx3FBnVp7JO
ev+bMgzl7IZaSwG0UKTecNW4N7X70pDs2sUogFYVtzWbEcNkNIfzE8anSbPPnGlK3cKWA2mv4pEz
7hKTiPjot2ljuooaD/qhkMdBO2bO0FZHR2mG7BTgjjg+dL1tVifH8rNjhJyYNbmUikb1ZcqKefgD
shsFVrMa7YcgCfXqDhFWJ7wfnKT4O+UMvhLAaspxHmI7+OjkoR4dhcB817qjPsvRfijhs7yMI3H7
s5/oYXiaBqUGo5Giqf6oDraB3QGoLDaxSp6Ortb4zvci69jwBKiOTMs/DhBuVOTZJzOEALobS11N
3AKx4PwjT/lYHys9nl/ktLH+TJQhLfht0zLcj7Okf7d1wIODPeWz+snsNaO9izDEVXe0fkmqizpE
hbix5ZemejBhMJR/NVmXPMMUURRkQAi9jnlrYJWb1ThoebGCztnDVJfDcBob7JaOSUxb+J1PdogA
BMJo/fMQKf2fEigvXBneQiPdOaHk66/Aj4G8M+cxnf7GqM1SdzFWJO0uH7Oy2aVm7FsvMyGWc6x6
vex3edbP/clQciO+a01rpB0/K6ZBeuRJpJ9Rr/XgXLBE0U/HGvzkIIOahcfKTrQ/QiPXtR3NfWl5
cIYks57lZErp9u798CUYJCfdlWZTSsguyVW17614kNkYXa/uhzEM8RKld1v/kCR9ojxkgz9FJIqT
E59bupSnO73Ok9nlY0iU4RursncZDf7TjmJ/HP49T0Fr75ygzn75QZO/mAGuY65BrNXsymCIX7pJ
G+XP6dxpj5M8pjgfs9MUBz0yU453U25IxR471WK+b1s5a7EtACB5NmY9jfdtqEuRp+ipFJ9icsvg
BEvEDA+zVNjqYQrbDlaG+AzfqlJp1CMAgWrs5DgeyuNYxKV8giPSqTslscLKpeDtjCfqQ/HkhlE6
f0fEz+yF5QfnydUrX0/3EToz33sFt6J9AyeidGnaH9W9rVWKsS+xhDcOddvI5quiVJm8C7VaTeBn
OOq50uTIPCty0RSJS0dW80fCuVV2ppEEKuyxVGmPRaPLv26/jOuLHVyJzjzeKzh6AD+XNyGt5T6Q
c996idPbxj4bBvmDMTrjO62l6VKh2xYklKZsqorAcpfjqI02TiW9RAgR0i5XJmGfuZDg4i9g1fph
hPFxDMwuDzYe/lVhD31FSMwalDRhF7Nk9KdROPrtQPRXWb1/b1k/Y2XApSpoaLJMcgrcYWu6at1J
7+4DgYNGuy+1YMRw0XtZzDeQkeWZS9N8yktlPOnClgttm0+3P956drz8JD9vYaABE+1yUWtt1jKh
CvWk2b50NCVd+xBT79kbpa0f00T9kEaIgzjNoL37/STmIP1A2ZBHiLf0cmCtq7i9tNZ5GirWL4DV
86HBdGsjvlmH7tCaiaaJqIndV25yxLlVNZiS81R3fvzsJFZ8VPRS+taGlEbpQ5+/3F7O9VngqYU1
CaOETtIVVt9VQUShQaHgPeQvOB+HXyRUaF/eOQgRLQUlBbDVogS7pIdBK+miPplzr5dhkNQNrgOW
Kg2726OsolATdFU4RNC2D296Cd4pgzwMqVTUXgCce2ydMrozIkn9WrfIW98earVqInDHzgVCn9CH
WfpU4sJjhGrT1J5RtuZd2A/ZTusVbeMgr/aCGEXUe9E8IJpaVpXzlhIwZvC1V4EJPNDdUdN9S8ZP
G8YRE4C/3jsnCHzg+awcuSnZz+X+riTHl9Mh7jynGCa0+czClQO5OtweZV1PEUgnerN03grxkyVD
l4ZKqwv4VN4kZfngKlKOgVZVBjSa+7Gidm5ia3Z4aJKsy/5SnEnouCaSD6UuGYrmY54mxXhMKxrH
HxMrNToXR3d/q4q33kr8ksDovIyCBbLs0VRKfnDoO4PHjpOJWup4HxMKu2E3bvnGXhmKBI/qEtE/
a78suwYBt0k4yp2XGVO/R5cu+YJqpvahLKRuozZ5dSgQZliLVAxp9b/8wlJYTc4Q6p1XR8Fo7XiE
gHSMIOiIFeW6Mo8bn1rc9xepACCKKM4JoxiSD138Pr+BfVOZtrI6WYPX8hUzj9ZNCXusOTVQhLSx
dts1Hf/sPjdqS3ULrZerL7aOZy/sxjK2kP9WouAOR3QqJoMSRltYzCpT4deDtM0bzTYUdrOXv549
SG0LL7/3LEmJdtoQE7dSRvsYqQ4lJ6OiPXOUtioM65vjzXFW6NNTUqT+fTloqKHyMVF49Xi8u9DF
8cY4+6zJxtqvP7U4y+wo0ca4zsinFN3NJJtHT+0oCe80qZg9bFidaN9Nsx5sXIdXRvvfXS+WoBuv
4MIpi2YF7Gz2aJCc7qKog8TqR9FHeoF+3t5T628mOiWBWUW2jCiVerl8ToGxbTb5o8dtJT2j1RgY
92Dm6j7PbC07IgdTTbs0Gepw43G5MjDFdlBkrq43PdvLgVMrgHICU9UDfij3QOqSGyrSsO9kp/CU
qkrvBhHP357t+gGAUcdDA1guIitrcSVbM6LcRR9MXp5OzkvUz8GHXDIc5Pqi/mOTJSjK3x7wyocE
nCRB54rA53WpnqroXUNmmDMgi/8YWDGaJmiCf/H9NjrdHmp9EAimwCn5kGD9zrJOaea+os1WNnmN
bIcf1DhBhTCLtpwSrq0g0Rr9wqiZrqG2QtcChexs8nQ/nL5aRtTsA8VIT3IX+/sOhewNUtuVBcQ+
Eg0xlZPATl0Eie1sNshI5LKnpI6JJ2vZ8VJjZhfX45ZxzpUFZChkboSeumBHXu5IrHj6Imoq2dOC
wT8gaa7f6Vr8bkQUIIfTBlRJzZC7cjEhLUvTMEfw2jOGVr9PBmd6BMvZ0nm4Mhc0/sBbuYhhBi2r
u0PeNJSna8VrLNgSSdqOdJaO2f72lntzQrt8kJgB6C4CsFz8FA8vl2ywokCyLV/2emqG2t4vNchz
BcALIoLFKP+URhtKewvB+nmqw8o5Qv1vggDUqJScu6mW1WSn+s74dbLGaf6hDnlqHXLZ6owd9qCD
7dVqLqc72YRi+JD4df3L8iOzfSiqqLe/EH+XMtpiEZVKzQjD+DiFvfROe3hCUqoXwqYZNh3LuWRO
tKizpX1eKZ6eRdYT8Ry6/kkZCVaiony7vaBXTpdoduQIEwuD6i02x1hnXCKxrHhpIdO3rRgQgF16
67QzQHHdHOo0Vs2NBGm9VXgTKSyDhgkPumWV1G6RLxvHHN8YKVFPqh3BY5r1ZmOriN/8cqeAZtNG
zTKKdl11MbNEVfo8QaTBc8yi/5kaTX9k42ov+QyuNY21+U3H1/temWR9g5a7vkFADSCSklygQ8E9
crlHO1+DMhSyRxHRKD+m9aR87RLIx8MEiHn7811ZSoaiDkxeRvvTks7Ig9NKTcFQvpYOjxpb5SFS
O2uDp7V+OYkIyMboKOUCQQfsckJWi2Y1NvCaB/Bb73NjMI7ZmNuPo1oHn5LITP9y8I4/vndqKHKj
qgaHlc5PqL+Xg6K0nNZFrmoeVRhnZ9ZJ9NV2QuPdAbVgQvGVkISnjL50SJvKWJ8KrKM8TB2jjzjz
ctTtwXw0K2uL+7veFqSakE65JAmq+e/LCWWj5ZQSRVDPkcOf9ey093JXTschbLbqeVduSdToIExT
n0KukAvzcqjQBGDWK83wYOInEp7GNPjFhyRG+Ole0fF73Ef6UNJ9hKmS8mCG89zsK7MqPNmp7Pqg
RmM5fYui0UGptNdFhWvU5fgusProXE1JMO2nWqr+wvM5iJ4teCLBnYrERnYwczkKaVGyMXxWuixy
XDgrlU/7U9pMW6GOWLDLE84Bpw8PjTj2AAn25SzRZ8/9wS40r26iv4u20naW3t2XPg1AatT8mPrw
fkpqPM2kjRB2feroL6AoRyUfJRsSyMuBzbSZB1Bv1dOcwvw465L0IzVqZeMAvPHwFvOj0s4jgCYL
4ywhih5Flnq2a8OjJcregf8bT6ltdvsgbttnxWoaT0bF9zQZXbEbp6E8YzsQ7Quz3fKJW+9cYVvM
m05QSTlSEffDb1kgSVwXIUNgexa2Ey4IjbSrx6oAvZ+Tw3tPvej8E4eRB1CobV0O1ZpFkPnU0jxd
sqODhrkFVRFKI7dHuTIhKMXkjMC6GHYsubfTnJSlZKcGIREYeGZEwalXZxyxQ/bO7aHWz5AlqvgE
rgKtXtWjEXdLnK5sDE8JLGk/BV37xVSSfhfUNsiHYod0BI7KFO9HLS03WlPW+5SxAQa5uNmtQFGX
izmkchnJKmPHUeTsZxwkSHbUaOMNurqY+BnQeAsMiFb15ShWn+JY0/SGF81ldwow7f0YkogdMaPf
ygXWJ54JWYIILqwaYI5dDlXV0oilqmx4E5RMtEN5I16cKGu+hWzbfaJp2V9pHXd/+ODPgRsEprOl
YHptssKgl10D1Lp6L/RID3v2juGVdDp8GqWwf0RrMfhmZsYWjnzl/PPkItbHBoWJvfIqKWodqQpf
NT0EfXrrzp97yXKTynTojrTi2NoVTjh8LZqozghex7Q/yU4TVY9mreA4VUHIyjcyvmvrT8DMK0YG
T5y62FB6MlkogNampwfNBLaYZpRdp89lUx30wjTcxld+Nk5wVIr03UK/cOVp6YI2ogBDwcy//PQz
lieDcKjxCJ3tXR/JPoz0oD5FddttzPLaNxa6K7yhLD9dAJdDNYDFQPeh5fX5qLpwmjBNaU00ShJf
f7l9O6xpWkwL4Ro2FBEIaM9irHbAk70KBov91PbSni6/4TVOK1QaMymbnwelmSbXmrvUm4YkGvd0
2frJsS3a7qWJM3M8aYkabiElYtDLh0ek9AReoAhAiEseVZ8HbVMVoe0Ncq0/FX3WP46wyT7fnvuV
UchxEHBED1VYRC2+qBkFJT0kneNZQzfCOcmb4ntvmNPGBXzla4o+BhqhyLL5WAvakVmEVjdLmc2L
kiXQjqbpZTCU4aiEpr4xIxFwLNaNa1AsGTEyQsqLd9KK9dnqetn2Urvtv/RG6H+AXkf51kplV9b9
7uu7VxAhG+jAtI9Q4dEXN28uFZUKpmV7puWnbtmmNB3a7ZYh+rUFfCtgCJlN3uXFAnZ9owWOnThe
kuXdwbe7bqcUVoYgr7xlb3VlS7x1rEEKEtJiS81VwwiswKpSx2vGatoPbVnuULzbkhm4NopwW4DH
x6qhhXV5vsO6HscO9MczWrxPWsT19jEwz927Pw5VQOSuBUeWOsTirhyVMKdakwRnXkXjlBdD58qa
v9XccmUukKnYBew37o9laGaiJ4zMBpJQ5aCluy6ykvuEG3ILE1tFMZzTN5FfSmUEZ0uDVDseFCvD
UvesZ3Y37ycurfmLkjQ5uFg7SjZWUnif7ek9L5Vd1agyfcpmC7M7HW29eUbFXB1fMM2EfAEwUKc7
gnPct4XMhBS7Btfcn5GM6Ipb4WHr7LF7cvjvpMulu9QHrHq07aGA0CFbOXWVyDCyLzVCJueWuyXC
cNdsZdfpBmS4UFeY0p8Fjp31Y2EhqeAqQZC+zGNk4BUk9W0Zu1RnfZyXKgRmPpS1DydIC6QIhQX8
PB03UY3415DgL/oSxUZb3NVqoRoHHWWj4cOIppXlygpI8Z9DLUczmlXKZH6Q9EixvMhJi+o+wkjB
pw1lQFkqVyeHgvbczJOLG0ZfuhISpUm9D+AL6j+VFi+e13duPAtq8RvAzqW31tfqCQFQC5lsryMA
2JtaFuzbDBn526Os7joxCo09dMiJAGUZijWSpKi0RNmeXXTx2cSuyM36QP+QauN48Ie0+eP2eKuN
LjT3DXgJACv0+yyvcUevnII/Vby4i4pjpSJZG9a68e5ZiX5DgkxwB6Btc3E1GDRtyAhPqF4dWPW+
sOLySEea9MEoR+neUKutruP1KpJDiu5m2NEKj644d79nVrEsdWbdaB7+S/oZ/zsndEO42l8DX5MC
V+4wdL69jmIGF28UcBikZaHQIIi4S3Bqapy2TLSeEK7OMmtvWGX1qg9TWJ7MnOv3VBnSaBwxXRjN
DajlTe5vMTRtOTBa4TULaH3xXMEmFJ50juNlzdhNT+XopL8SK0/+qK0hCY5WonbfsRuikpcmYzCi
8OigrtI5fvdatlkj3Tsp1lGuZqaSs2dP2vAGNarPX0LTbtQTCWM976NIt2iirMa2/FOzsgAhuS6e
jF2Z1F10KEB76n0XGUX7yfFN829f7a1vNJdqvRtNKBS6MkzEH31D6fZ4e+Hf3snF9CFqUPGiX4N0
bKmErEjK1Jk00XuoE5RuRb3Ni53B0N14coyfWj99ze1+P6Gr/6su+uZPvTbLrXt8+fEFgEdMB94D
0ZvI7nK71SGELkQkHE+Kk+g0tLVSUzdWg2Q3tUmyAYOu3gybSAjcTsjDi07oxef2B63Nm7pxPCeA
yjiQNLl0r343x0x3c6k65bn6HNg8ArfXeXVRkBnSbw1vCmYRjWDiyP12pHqtphEFeMpT1aw9tg29
ZllA08h7RwEOgf8AHkpyb65WsrYy2Uii+DxERffHIBWpi5qx+vX2KKvQy2YUeiYU6BbMZAnvGtWM
rVeSx+eml5KTlSnyx3yckyMQ11Z+tbqJSNwZCKgAyAA4bXkTOUOTIbMG8JI6uEmY459jElg7n5b8
tuvDjVtoPTG6XAW4xTulIrqwGC0I87EIyjI410Nf7kAQqDSnpfakZN27LQmBP+BnA5AzKVAl9XI/
ZOOISh4eFud4LCjyVHV27FMEcG5/qfWuYxaIKAJOgEaSNV6OIgHWFWpe8RLWfroj7gjvizhwTrdH
ubJsImPiiaKODVy9AB6r0CqsZAgTli3Rgn1ZOOV3e6ad142bPJT3t0dbPRUUTXhpmZGFRjAVjcs5
GX40mNnA6y4bwewaGcpqTiX9qsv+gxT3xQlG6Zbu4pUJ8hLCOkdiR7zAiyE7biRzTtrkDM29vPeN
ltLX1Eopp6v1+z9vz+/KN3NE9YTnXnQivvHgf7spQmsMdDkoEY0qmuDRQZz6c6xnxeH9o1B8VXnl
hSLNchXBSEKplazsPCsz5NFMkg6ocxQb3+raXET5Fd1KjhWY9OW3CoNYyREuyM5qZ/tH+lPMH0Fo
xN/fOxd0bnRoUkKIHCh4MYrklEkQGz4rVurQohHEc4O+2jLCXD8cjGLwUWgWQ85yeWJnS57Vosnz
c5Fq8ymjq+vgTMl8RDyrvdcldXQr9MM/tFVmbtFg1lteE3oEXEhkJKKh43IZ/UEp4U+H2blQrH54
UevMjJ/ojVHHc00qmX+e1LL7aZa+Eb9b6P3NkUFDRYWqIQiX+NV+241NmTZKPDTFOQ3Nwd4VpYMR
HSa77z9iVM8pChEa8QURY7ocJ40m35rtoDj7PXotdAtkOyND/MxJTevdl6KQXOD94uVCt3UZa2px
VsBAb4tzXs7dEXTEPBdxW2zElWucVCg70CKF1A3RCzybyxlFTax1kpQW5z5Ohjsz0ZNjaEn+iVws
OqhDae6zDLY2+Li9GzGeOvT2oD/l3Hkb1/P6DaVrn6NOXVtUMJa7Z0KfFZzSKs4lVjunocpNNxvC
/KBJtb9XEupo7z6O6JDxCUGjadVe4vtZoBtjWcfluar7Yg/58DnH++L/Y1LktLzXQhFkVYfN1VRP
7awrzzT3BLtZc+Jd7vi0lKp+echmubm7PakrR5AuQdj2ZClwHJcpEZnLXE+1VZ45KdqO10k7RFS3
j04KydGeQRZgbwc/bg+6vj6RjyD8IRODfAGId7mFuLZ9RBaFOJGvOjsfMUxjpxLA2htf7MoOAdkC
waaJC4emJd1CgUw/GpNcnYs2l/+OzLx4yRIz/9pg8HdQy+jd1FQ6xejW4imF0IQG4CIssdV6MLTB
Ls9QdLUHIal9TIfR3svmFha5Kg0wEtcKcCS3FwHrItqv6wreZ8DMQGG0QxOkVb8j2aHRqlITdEyi
NJO/mBON204ftvfs2uKP29/wysYBTKZfDSoaF+gS1ms6ternOW7OXHGFduC6rtWDpgxd9uAUSlnd
I20gveSFbBQbycBb+/JFaieoMxRIeTtEBLhUUA/DKIYT1BnntMJHw+J9MkpEVBE/KIMH9D+r6N4p
IUZ9DBE4r/8urXG2TvKQxc2n3JrpoHOTwpzNvxWzKaoPOLQ706kd1aoR7Ulyfn97oZabkIYZtgLf
SPArRIZ2udm7Abp1PyvpubfyZt/PyUMg+edcD75RO35voiQGg4ADVCSSwZXOqqoUnWLNcX4Oi0bB
8TXt8WCV35u9MArSzVxSgspEqrSYUpOWapvlbX3GvdDcGYbknNhqXwynLHYwJdqNJ2e52cVwMPZI
40ksqNGJFf7trS51mJu2PTXnqJSsU6vzxKROrxxoDut3gz2mp2Ya7ENdm8FOnapw4xZZ3lYMT2se
MRLREc/4UvSm7yslmZuyPYe97wO30gZU+3J/vL1N1qNwjt+UHrgVuZIXd4fZIP+rzUF3RqXGfqzo
e8vuxqwatgLkt7LI76dHpdUdgwg8L0RJ1VyGCWaTSrnTdcMZdAgXHVWLR/vUOLP8gN7snB9Te47/
1A2pUp7DGsGJeU/LBvKxMANatJJsuWsqAAyVFt+0DKLPca/J84kWvXjc2f2AxMzUozZDt6gTx26X
mPZ8CvzM/JlYcvY58oEm3KwOY5yW7cD5Y0ILltYGWfqimY0ZvzMmYrKgBqS9ELaE7+CimqIldC2O
VT6eC0f6rvZ6eAqL2Nw44asWDTGKzS2IhABDccwvN6hWBaqdReUEMNsryqEejVZ3K0hv036WclSf
nHEEFJPG1kGtNxiD/JxqnP5TbAR2c8TnOkaQpQZLdEe0baQ9hSZteGdmJLwX2MkcWwq7gCiLZK+s
7AHMby7PvWMTa2eK9SRlHYX7t338P36N/zN4LUgCINvnzX/9J///qygnOh/CdvG///UYgZk1xd/t
f4p/9n/+2uU/+i+vfM0/tfXra/v4o1z+zYt/yM//9/j7H+2Pi/855G3UTs/daz29vDZd2r4Nwm8q
/ub/6x/+4/Xtp3yeytd//fNX0XF18dMCGoD/+e8/uv/rX//EHeC3Iy1+/r//8OlHxr/79CPK23+c
o9e6fv3Hj/yvf2CU3r2mV37G64+m/dc/JcP8D+o7KNhAzxQOEoIXM7z+9x+hDS4UqQQhTxzRvKDr
6l//1K3/QL1ONBzR7kDUK+pcTdG9/ZH5H1xQxKaiywqZUro0/3stLr7a//2K/8iRaC74rRsxuctb
l7ga5S2QawahVC461C83tS51WhjlPSeGws2dNUTfGPNYNdlHC9dQV9dm2Y059geaTsOdFb60yfhh
zn37aPfxKWQf/S/qvmu5dhvb9ovgYgDTK8OK0lIOWy8sSVsiARAMIALJr79D7a4+x75Vp0+/3Vtl
u2zvbWstEmHOMUeoDICZQ8RlC45r+BY5FucGAinapwacMXmmcjvVSFzwBu/BDN2bU903HWmxRskZ
+QCnZunhrQplTs4W/tvwABpx+py2A6iz9aKrwAyv8Lh/zvwxgyR6e+ZNJMqZQ/9Ol+ZDIqTwwJLN
FsCIl9yGycfmz19SZKSqY7JUk01JJUCsKNHu3OELX0Lav4HEcxgi4ZW8Bq9uBgUe4nlVtHTOiq7f
hhKs5u16W7ftwDtxrRba5lno8AkY/04Xi8wCocK8iabXbpRv2SCr3q9P2oQzkrLr02oTjMPx46UW
H16ksj04WE1lASn8+bHYHHS5mqI9eMljAWDrKSM3IITewp1HoJ0a3twaX9pmQaw4VG1tnT42FJ9k
85ah7OMM0nbtPUtQZ24hOE5zQklXLA6S6SCBR1LCf9dLw4tBfCjZyEJO1AEwNhc6+C8A/kuAXm82
Xp9nYJQ5E/ECNXX74bbkuKV8RL0On/q1Y2Mx1/Fl3iQMYpWuZN/dkmx72RyeE+zNbY5KOY+MuTN6
vIXL+wwrbHwfkW0Zbu0o3AcbTYrUv1ILiLQdoiQnN+1kkr5q6hVDZ1A9W0QxB8zkNdm8YqG/Eg9p
Vw43sN8hgjsc2Ec9L+s5JZClNyYggC6oOLXIbc4BRDX5ttK72INdfGxNwXwSntS8dEdWt/oe2Wt6
1y9hUABQWk5dvV7rWQwlPNBpKdp4qdZNqhzpg3lApM3XbQ4K0WdQpWdGVxEuwscaSTo5AipA3daK
F9jMGKd4kLv3tD5x5Xl5s9D9Us88hyPDnnQ2zGOpL2uidR61WJqdA1Lfbljs8Y82b/QrF/oIXM2O
MJ4uqd+/baN1oAHHu3byTz4V9x1Xt4mHt49u/1b6F1y9u2AS/wZ9+rm0/qtOwP5HvQz4KYCF458D
ur/uf3BLB9qYpNmn3TjlyRDB3ziGQFSEWFDdv5le/G1c88+fBhYCRiX4qf+XU6w1vk9IWzf7JB00
IiWyvUrMngz9a8CrrRYXF7lCQ8GBBfnvhp1/gzT++cNxqIKCBN0dvu9fv2ov/XAYwGHbD0J8YBg6
lDFZUUouOOAczpp/vAg5I06zu0p7eUW2fxek+Ndu6s9P8FNiIkr7x1Pp7yR9eOxROUV+sxfWXtNA
XjVtfJwmOMrSrgIH6d887n9gI397uSjfcV9gdg2FcfBTjf63kroPvVnZGi+3hoNQrlVcQO2jxI0e
seWVgzFENmePVExZ0UbumdP4Wo8fwaQOXdTA3njJ05rtIt2f0d0/ZwMppTlP3D6nQ7ozsCsIETsu
s2m//Sa6Q2Bnp8tkHSt/w3nUmxDQSZrmm0uO48DeAcQdSTOf66mtcBpVEDh9/diDlLjw3xa4g+Zj
6F8hCkwV+OBw07ca4b1+WaewhGxb9z6F2aNscGoKSOrPgdpIYR39nUzqlSO0KKe4wvajQUVL6Zx3
mWL7rgE1YVi352DC8ZkGz2JNH9vNe14nhkWm0gu8ItdiSNtTz8wOQWeHES4xf/ay/1G19DhI/PH3
AugvhdP/rqDafw0/pcj89//V/4O1FOyz/qda6npQw+fn8N+rr3/8F/+snPw/EP74o1PAYQEkAI6+
/6qcfBRI6NL+4SYMUyrUV/+qncLoD+h8UDj9o9aCROtfpVPg/QHFIHYfyipMYWDL9Z+UTgiO++vR
iUEbJpVgVYHWAAJF9HfCc7plDenX5l0ZSrYzfBGhyR6hoALNsDcTgn9ZzylyM7SkY6mXH11BPi5g
msI/Blds1GF5Io4u9uDC1/RmvXWLVmN9JVCiYkd6Ct4KOfWk+paQVYklhydGqh+5CwkYDeMQDrQ+
Qvy/YIYkwz4xP247cza9YDQMlJ/CMR+JUgptBsPYseAD8ZY5LQNQSkz6SEkzUJu3Wevp/jqjS6Dt
zmxRZx7QtpnuFrRqE72ix+iCahyWcLiNE1bL/IfgmL0zmUl+olGbQFjaG7gKZXIZ4ImewLJ6x2Tj
eacmmEmdL1ajGlxWqr7rlsxqb2hg1UMUqmy8B7/I0zdjLLtfZBpIckxcMKuDJy2O5z6Nm3eOadlU
1C4Yu1zGPU/yBANuL482+GXj36ugpBpBM2UE706EwHVrgnIEAaK7HtDdcJPYwZtyYSGd3sGlWJCD
VjLs7gaOSB60spOJQXrREZKNoyk6zGBVZoWmkx7ztjGxhY2QIPAESiPxOqdivQ4RRNAUmPMv32Nc
z+YT96foL2O9eP7ZZ3PzSOYwHgoI9utPDKFnvg8XNrqnMfJYVkPIwddZVMxLN/YuvTakp1CqLv2a
xrXlrxncj9RNMjbZfPZAE4wrMw/ZULU2seEJSYn0zrpuTHc0VcuHhIK8qXRfC42wHOrdkyFK2or6
lsLmuNNBXbGtx7xjbNpF5CqCqL5gk6/qfMO8/y3qWf+wybkJS7U09lFjq4md5BbRMAJ8ndskqBcK
vm48rxUCk5awxC+BotwMQ/BtwYzUhfCsfWCo0li+IeDdK0TrqRvwT1LR5Mz0uGeqRHTzOO3ALUfV
XotQwTdnmoZ+37M13fke67ITcIdV4WxnwVzN89Rt17pPiao2gBx+vi7Ejyr0Kpm4cOOPYmf9bn0a
jTdet4ms+UlG47LB5TllzU0ys6CBh2aPsl5jcvfWpWaK883zt2/PjmkI8x6KDeNNJIyvO8xZaLlq
r7uXo/PTo0O5Fu1tB85d4TV0bfYxZWrHOpDXYOwzdPdd4iDbsDUBDNswRYYdujWEFi+gjW4YrwqQ
R71sgbNxNGul9tD1p1PRR2NC9mZch/Rg6tH/xZQ3WryoIaPwUo3qKTzOKklkGQUCse9FkNUL6DoG
utzKcxayo47DwTjHSwH+6YaoVTsIWtwTxN6t3BMeiDv4MCGvM92WaYJef1xsTk0sed4mMUx1kNzj
YEosO3LVBWGzon4HhgFeIEtQ2fZNi+sVKBymOssIc+5pSPxHHLfNA4Xh6pKDqqqAqte1o48C+ka3
ZyZy3YURD2k0DcIYNlz4NZySgD14846TNmpfYe8DJM9zo2BYj0SkJaKP/Hc8ZedulyGmd5DfeEvu
XEDIQzZZe8AXJ5Xp+/Tdd9MwHhFbQGM8cDmJH/sckRRMYTpbNSxYwp3tAWDC5Qxkw5yPQPJ07ual
Vwe2gPaDnGDtd7tAT13CEKeB3JFyQxLF+BbIoT//uEaGt8GIQeFu9lcJTs2i+wzYDmHvm4qiO2kT
nOTBEptkP2yjQ64Qb6bvZKbBweKUH1+kgRdDlfrgCe7ZRCP/Sui+13nofNR7xgTAwOp6eATJH0+L
OzIuVxhAbVsVJ9YmhbQ9MiyBKTkseIlxfsEsDHxQocVmbS9gdEB5zjuSQPE1j3HwbMYkeQcPVJiX
mSSR3oV4NGOJXCYhHqJ6waQT9uohO7iY+dGRLvFid1EDj6wLeCLeg0hCJEJFPY/5qaXa83YMMPyH
bcMIlAThkqHylRDhjSdbh3dHxnkoFWyx2pKuCUFy4bxtCFwyekWu9SQW+jWtLUb9uZNwpIYHug/L
/zWPwHMeoWtoxbTeIvnLQGOBjG9mBCzNWG2wPzfohgM0gPVggly1hthTCmeB9kyR6AGjs+2H9noF
hIGoj7Rp6iZEja6QfJSvnXJhQSLZjL+Rj5kKuB7OA/2MxeA9wc8XWS35iixUpG1lRNY4WGwSTAmY
iGalB4TLyBUUuUl7pePUtge0rnPzIygSfQH3TmluLYYT6571K+7HkirkCzR55wd1X6LB4Bb9QyiC
eyRzIZxjRCyHqJYFiuKyAeNvu/C59Zcj5cxf8zWhBr2HwX1WAG8P7ii83NySCwlk8Qj/vc3fR34L
Wle38jm6wgyqNfutaVLxKga7ISWRN5xZ2M1myM4M4LrSpvNYZEBe9BdryDqcZwF8O0ErMS5dv6th
/aff0032CAv7Ebj1pW8ZRaU8T2vQP/OOoy8uYVKLcMwciSNiPHYcKGtXjfXq6qXKtG7Xn6ztpK4g
zZb2jHTjOT3NZHXxHh0Mw4vbWuVRhOjJxSwVxS0315CD1ymtwPYK6jkfPH80omSZZ8BtBmNzQQ+8
mN63+zUgy4pJjYGfyRFLt8HZBHZv0l53MiTx26SjdYZPqzeaG9crF8OKmbBavYxBOEZXGtKp4Dow
isTnlnBwXFIthr6EeCpJujxWw2Zvx7gn6+NUK8/+0oPwNpETBRZYgbpoZcc1aKYEFxqTSt0jKSUe
57xPmvAbWiFenxGQRvqKAhqvf9VZNEyVbNPk0Qcd8xoPLtnKLaH9x5iYeqLFNi3cvrlo7rK8R6O7
nkHviOmJoRoQj2sLt793YbX8mHpdj4dusJ29WmJs42PtccdgrBdTdyvkaKPC/rCiDsIMfXtem5DK
E5hjDo7Uot/0q8RKxyr0WKNeFsmjByVN/+uHohA8xdLnXdGn60+23gbF2qERGGUXbuktMJMYwtIy
sE5BuZo6Rh67rhvcvcuGSCL1Tk5MHVLahl1ukT2LD6Und48E0/qfaPV/1Bj977qe/99gZHT4/1Pr
c/ka37u/ND4/v//PxidN//iRCCXYCCBOw6oOv/InYpx6f2C4CKYakjfgYwdQ+b/aHu8PqCIg26WY
l/6MigH0/BMyDuI/oFf8meH+eFYjZ/s/hIz/NlsiaLh+9J0gAP4VTuBEwqHRcXWAwZS6g7W3uWnb
Wh5V5m9VlBJy5wVDxxAiY6WfM1iyZPtAzQQme4m5HwTJisnDBqqVrA+sXVkFerr5lvA3QQT3Kj5c
aOwhFQhrxHHF7VfXsqjytOwKKD2CEmYzDshhFuxBnW8fpprPF6DEIqdtj7RiCnynCIxbrlNZNw8b
UFx4IPjeFxyyMhhDrgom5J5IDihVxV3mSYZsC+c9biMffNSNdXovZOof40ynrxZkqiOHzcfHFi38
F65ZWFxNyMjZxUMYl07L9Ex8nwP680R6HUy1LtCBiDJVpD+5JUmONGHsOMk2ua9ls17C1k0vGPmg
PNQwQW0KDPD6pPQ1DXco1YYvxvvlbgpaOhTGtORXAogVNvSqHi8TWyFB9GxUcSajWw0RRDp4zXlG
vMsFrmvLYardem/52L3Ct7J5YpA0/jjAZu4wZd7KC+xmuFEOWp+lJH6bd51krzXuvqWC73e6Fx3V
V4ahJEIJ4vJojedv9J/kAvae+Y16yrviM7wgC9ZEwJqX9iezQ1j/iDju9GWJhV+qeYNVFLpRHOEG
6WW48TjK6qml6qWmGIGhwE39z3Fa5ecQyP646Xn8LaIxxIiBADKFTo/nfe+t5YwZ6m4OqaqUnR/8
PpX7UD+iJwrzYWgwdRPDy9L5h3gFEyimTQa8sJ4KqIL4feP1dyMFsBo99iOPSx65pIL+QO4TIeOc
NFkZC7GbmpYeWl9fQh/zy20jZYOO/35gq3+o0WOXZPhuwtDfw4UYIiAEZOcIzK56vn3E63zwM1Tb
PjQnSaR4bgEoBw7HpaH3c49ScZLddqgFqdoM3BqWvTvOvYKnt8EaR9+8J36R+Eu4QOpJvd8uMDW6
Xf97BAj8jJHRXMG3Brula1C848908d9D1O2HrGtfXCbdzRwqxKCmabnMH3GgEMCjbAHhyx59CSnG
BdlCwVvk42MJsVVovI9M8H1Csv4NiGe0S+W9T+24g13Ik7BZ3nmPBu7kg2yvR5PGx07UOVoC5J6m
gIV7e+cDrsupxEAZkVj5j0C0mbtD0PafE5T0uZ/KSvr1S9wvxzDibdEykAb6FRCDTr2j8qYbOhF2
ahNWNkP0C03a78TnNwbzfJsH0RdL4luBuTHYXXCS8hPNUWfGI0rxNoVYs05LaOTPRDdXcmvbfBag
2WfuFukMVZu4AgrCKPdVR/AZ2f3WJneyTtTTlJEf6xom9srw/eyHyAm1cAL2+1LGI2xhtz5fkswh
86rLXehBupak/DD6WIkgHPWlZvLF82Qxh3LaIWSszrsxokdJu4dg6r9N94QUVnjhRZPJVbhmeYj9
GXSxxHTGB8bpg5q3wEs2J2t4zHztgVWQiMcErfOt2zwskOUr3lZ2Alvq6QdEvTVwJy9/JlkjS9Id
ytZS44wVid210qxoqMOHfiLFoJq7NNHjjpHFgy9Pk3z3eqvBmK8rY+VSRkqEF+QJv8OkGPa49SjT
d7pC9JG3A6DRgrdRjHaByrtYKfO+ULw0Hy3TjaNRsyfQdF28YARvvRk3fR4BhZV2xIQLpTVfc7Jt
/tNgvbFsccSesxbvN3Lj5+q28J0Mjn1uMJn+gilpeNuomR4ZDDx3NSqMskuBhw3OPUfwWdkPcR0d
IuI/g1nY5ZjxYblxDEvSyLg8zpw6wVgAaaDrMkwFeIgxhm/hWQG8gmNmg4oL0aHVbDQ6fFVqjJ5K
oHHL2YdE69SPXlJ1C9WFr+dLGjZjoaWlj0imNXcBXc59D04cW+y74b64hUf3UCTWm1sMQuoblIJw
Ih7q5LOTSBLPQ9PTS8axVUUdkDHXrUr7wmfrUqWED3fL2vOfi2vFIGt+JA7NwdL4d7LxP5HSAG/K
iPm7qI2DR0tGW8K62IMaqftpsoVY0I3D8Ktut+RVL9MDLIGdnw+JhjttEo3FyMlUWA736IZf8aFF
FDKuDxypjYx285bizsn87iAFWq5Fun1aZ2HpNzN1JVvmyC/XFiKwom5j9YGCODlEqPjO2tLt2Hep
uyQDwoowuETNW9INlN0Kx1hXUuA3UO85Ew6lwDpTiDlmGoSz2h4pqsidgVC/zPgPH6Q3hRX0KkQ8
8sVoTEWV/BjUGBZcUDSQ01JXi9dHFWTf2N8S+dAQ1+7wKiQu494VHEGCO8rJAS8Rr16s1dAG5AaT
V7/PvdBsPwp90EnC/q1Gh9+XsKLYBEae2QtvRZiCyJjgasiYy4EbgY+hIHXKgfINBdUWXg3gPDdR
e9tEaCDTrLnG9K6AC1m/BxkD9qHQPRYLxxQjnnewCHlVQpduod+pt0CdOC1+1cZzjadjnxzCtAuz
Tck1IyEqamyldNdhillLdRpDInKGYuwMrhMGihJhYzG0ioVCL3MAE790RP4Sw1TvhuA3SbStZJO9
Lwk+J/Rix4FCr70Y9yHFdJUOCcCBkHTl0rkvuzh0J4hpjnC8OPBwcfpZtACwhrTBISTwvRALK+Jk
PaXCgRXYFCbxSUmnuJjjQOxcjRl6GDYqJ5F32rqshH31sR/ts7eStyWe+svmJ1HBUDOcV4v2FLyA
b3ga34C01JV96E4hoYdM8Gsu+lwvs8wBE005YOzPRNQYgK7AXsBxKViEv/FdOFVwC/tevfiyLDeg
GP2yMrxdaLPuh5BMJ+v5AJUQw5FM8gvtJtSqaYmzCKrTZnpDkaPPRmf4HsCO9oAS/HIL3bWxkbhr
zNlba/CMJnShoAOck/WxFn2dx/5sini6nuPQvjKkHIbLPZxzALTXn+1UB1eNDxd8TJ50p0WJUN6C
zhrRCe3OeknRdHY36/4FBm+6QFLhsw86Nwj06BRvU0OvO70evTn2ThhOZTleS4nW+J15Mr3A269A
PEID24ztLoqbq5UNl7lLbq1GAkQr6cHijD5EQfcCFCzbpYs+RmK+Tlns2wPTTXKiFpQpirwDK1m+
oAI4JX37DDoXfei39DsYViSKPbRpCzRRi1dAnjih2/ozS4AlefJKuIUX8K34ALpyF7q6QS2CxUqE
yw2Vb2j3+NU0RUBtvRHO+dtdW0eXpBN+bllY9t7yusqU3YyGQk+LxwSUo9vBiWO6ppTQi4gfpo4/
p0t/jBBEPk2suw/N8r3EtZ/TYfByO5Pt6FKqfhMWneeGh7mp+ye4Szy6hEKzL+crrFmBoku+pmBT
4AgAN38FIw27TCC/ZHC48jZZxNF2m8a9n0cDMCnd8T7PgB0WCtOCpHP5DJSpQe+88yMHT4kVOy2X
PUjqkUTk2sqnsYLO6+L64QqwLr7/0t+bJj6MYLJAX/0YGodKw4/bB+OLA3ftghqjL2c2YEcPK5Tf
v3ka3ZrQ27sGU4JoxHp2MucwjL3yx21P6VTGvrmNm+4ssui63TCkqG3j5xk4NQdkwKUDMNHgat14
C+uUsc+bAB4/JCbFOka8tI7QKloERhP2k2NX7aAd3QA09u0+is1RpWOLvmb9wsFPZHNGVEV3NOt6
ChofNdV2kKhNGa6VOciWArbg40O0NqRIhBc/ERGefuiOV944nLNk2oAd34PCuoIH0x1gMNPmLj1z
4j0qlDzBFH5MFuwGqqMb6J1dPtqwCDb/po4EKlw+XOFOuvLq4Zks21QAlD81OMTTdNgD4Dm0cEQs
Uq5v4HvH0uA4x+tdz8mMN4IpSW4CbNZg4yjlxnOdkAfq6Qwwf/tGZnnNtyi3YOwmGfgSiJuvGjU+
xjOQiNxTWX+xro5/1cuYR9xDG2bdBxYs7mHYEe4ZbFFIa+YdLtDvCH6MmHS1VxwJCXjYzYUsNAGd
8RXFVN3i00YlZxj51JnnqkT1DwnsAGGJ5uNYHcSzhcc+9on/cyZxLIetw1BtCI69XXcDBJbHTP1W
ce3KFWbIOWu3hwR3S1HXz8S3pyTu6EF2jyHyh3NEDQxI5MPNAkQJM4/O5jV8RUrXwOK3x4Dys4f5
yJuJM4DnJ0b0UoZxA/A3vAL/ELCotmO+BimYOg24qblGpkDLU7dLtNojROOJLDHA3eC3METgLLDb
MRS0IBPd92Pz1M8/ZUiGxI5Z62M6RLzQIWDLWekHiXwzbLEpxfM0SBSI47tehBwQrL6B9c0nDPDu
gE0fbBLJPRClNl+zk69AnZiMVziAnV1OgHfvWmYLC5iISXsJuP+qJhRpYTBcQZLytSQbu4wZSDGI
f/5Y8Vt0HXSltbXaCQJtcea/2sDrSyzm+d5v2HJcPMwp6IwegSHXIscR+QYf9qAaMJu6lSnMW1KM
EHOfIQ9DQeWb8E2BTQNV06TvGcbCRSYNL0bbX4VjrI52NKokPfmQpv29Te17gmxLxE0omHgPmYXs
Wb0mw6hee7jFyHRhwNOCESlXGb7GKPax3115ieM4irjOpaTpfZSRxwlTxgOvxyifovTssvFLtdqV
3FPLGa6hsqjDOchrBMXtwdnPMYM5hc67x5uHmxtybSqYYxWIH1pzkP4gHJjBOMDylNcaYwp4JbgK
eEZT6Bb4QMyCY6dBULITwiNk/TDTZefU6O8J0aLg2p6nWh5i3jz6So77ZWJ6PwcSoeVZcrehEuCW
fgJvz5vshjdpgeHvZ8NxxGWaf/U8TfNA0Qp4Zgvzof7gsuAWUS+FWVFSJ6i8Vujq0gxuaM3wZIfR
z2FtjQAYBiJI1wCuh1u5hAt4gQlP4ZxrUZISDAFWqnPNPWzUIKlGvhZcTfnaIl6YJZEpN0/5hw3T
vX5K0HYi9aaOVzAyrFbVSmiIRAjmX40k/jaJd5bRZitimxvqDbttdlsxAStd8VbBoHtROKWPzo9s
2cYxL5ux/oWj9kKz+qELMsjCObAjZFjiizqNv7Q3Qx289tCfmcmJKnZuvgK97jSO3gdz6ZcZmASn
zOeF8YjcoTi/83sfBDKeotiAjRWmOvUOthfmrg+nF9+GT2mLWzde9H6qTdXCm8SD020JVwD4aMgd
ZrqPUhuIUYKCuVljk7ZHwtgtDeYPLcUTFxPyGodboGUGmc/g8G09e+zW7k4F0zcIij8rpV4LbxsG
HLKsIA0hOwJXsKkV3yLBuLkJyX1IoCsdN6x0CceQaGjzGKaZmMc5WFxhTt5iKEk28uEIztpt5RtO
4w4GIcbNnzMMgUsZ0V0TgJ7TRNnO2+j1sLbV1KhdTdtvyDF2Tke55y/2qVF2LzATykfAK7kZ0J2M
6/QcsuCjS3ET2BE2MN7c8Yp7AUzc42Q/Tp537CAGgmkLJe1djCSXcs1QP6BxgnfH9opPjMAAeS/h
0KAFrcgk1U3djv0p1Gx6ga4ONK05BQik2S+TbrfrOoCTF8YPiJd54luwlCtDERC00fO4LGg81qTs
HEAfI6YH3nZVW7PXPubLXqr4UfnJNZxLrzFUQXMgr7voCZ7MaQlPnhemgqMg69ccZVczUTetFpXB
JboLU/jUgtqqK0LoL9nTEhnOvGJ4HjFHUA0O+qrDUoS1SzXY4RhE5JDx0MNCDysZhcj0Bikpd019
ikckbgPtEaVOPP6ifg6XmOZ1FL0whBH5VrS7hIzHud+u5njbqZTd23SEaVbdPgtk9mDCyneGivOE
SGDf+DvnT3emMddoYYcLhik3Q7qh43B1MdJGXAEXwHPtz4p28w4hGuW0uZ3XZbeIlMGgGty7JMCI
eRn5koMfdzGwQcqmgKN+Fjc1pWzP1+ZQ95APUIC1uJ+E1953W/9Cl8XbxdZHLmeCzFutXb4KXxRp
79016BFCrhBe72q3H2GwhM3deA/L/GLi/sDCHUjtWWGiRhU/LuKI1vEwhPgEIFbN3NOVaf3k1kVi
zTfwE/2m3kNsAwIyXBwtlvrRhjfZxmEXk14lsB1H43mSOvpdjyZvhf+42G6uvI48t6B55TNIKhjn
vZiGHWCkjhpgfIgTMsHq+CUTqLQ9xvNZreHBLQ9ehspHofc3NdtvmOLtuGfmt87334g3n0nbQodY
qxPQ07kYoLNYlAlL/MOtzsCg29r1sXPrjdX6hC11FW7iydoszl3innsGahqY97nA4C7q08uwpfs4
1n1eb6N/t/4MQ5EbW0RWn7EpSmZlAcHic42eIIc95iGESJE7cN8gVyz8RJk9WFRtk4f1CHLcdBYt
YL6I3rAofEA0zDE16c1Elhw5Q+XCu68EoiXY/UWi8IGRdRNau+CnV1Zv4xjnnYkBywZuL5s94gou
0YqBIp37U8AljPACtNAqQGnfRKqCvdRUeij0aYzic3PskoTo/SToHHKe4Q8wFdyJU9pTJGiE3dFy
/9NryTPMLLxiGjXI1ojtZK0ZkBKK9e1ZnHVWdOu9mWEwQgY9vgBbDPlQl61DJ9OgOm8h1p/W6Fdi
9a8OzVLZeU5c1QvXOCZVc0kzdYiEO8XTxncskLBXHVBm2a2gcg4Pg3qgkT75rPt2g2mfYi8GlSJK
1AHafwZEN4PycwtQ+rAVeOc8IWpDp26fIbIqT7k5w2dQg7khrkAIOvTJq/g/7J3ZjuRGmqVfZTD3
VHNfbklfwz32PW6IyMhM0rjTjJvx6ftzSa2WNIOaqgEGmAa6UECpJEVmZDiX387/nXM4fmy1Ui2H
8S9RjNvVRTyDz46XZdobPpOS7J5DL32v6sjaoL/EwvyMquzJnJZzOF3aQh8qm8Gx9zbmFP7MmNSB
tWN6dz7sSn41ZrfLV7FdPLUtPePVk8HRt/3tOlcHgPSXtcyPa1N813y22mNcGfJHw743OOcNbnAy
ie+2TYrSBv/X+sZzWnTbLlCHwvQv6L5RbOmva2NVIKcKf9InVovutfDFnMicTyFCmNIvhd3bCYL1
zJs3umvX4mmV1R37EcbbkKUA8cxbyfFuNxVjES9z9uRLZOgw4pmCYsTzDngfWmU/NvnnYJaMseku
iCpn5zvus5/KmT2KdVcuxgiB3DlznKt5J+ZqjVs1tjvW6Ou2J25dhF9L9yBHNw8QRec40M0Xb2+O
hEOG7Wjk0rXz7GYYjLj0gs9htoZkIGU5MMvtbCGOBIq5hC2wUed7vI9OkrfmjeLKUv7yyAHu1uM5
wT/2/bMXtsfI7rcRq+cdcHN29qYqAJkyPkZZXk8CqdsQ3xkpQWOncktUFM1dzG9HQ1tBTO9XugXr
u8rriwYqfSonU3+TNaiIFgsCEf2wQ55NQV4cllzc+wt5cPZETxjM3sFG/UYmlj8HtA4o/3wzuaI5
NaxcqCTbiLq171tAiQMn/u4UCUY0hGgmXN6XJGNF3XYCaZMctRNlmf6enV0bj5N/UGG+a03jDoYK
tUWl6KuLechT298V/ZBIYX84IzfO6hibvCtOXu95yWKKmrXFwN1X2S1zi/YN83ryPHWo3QI9p1j9
p6aPhjYRKyZZwEHvqFF4PoiM0NcybdpPTyGi8XDLojpWljXu4JMwm0QqdzeqXMLYaYsTEtH9rOfI
3IwEni+I/Yv/VHXmNGxIGuuuCdGoWAyaJP7vGsvtjzx3EA/scWcL8a3GEJxEnrqLxjbfWH7xZerq
TALBbinqOl7wdlg0qwEUVRsV+t3Nilzwre/S5m6piozbswjvCWBDuB+pY0yqsHdJmsiqYk8mIJ9V
ZsvPwpwabnFmYBtcs1a71BL2prWa9ao2AlBFo1wYQDpaEonxym8bPZqPOcTf3u+1ucNlQr0PAkn0
vbMKg9UNwrUcivDUOpnYgmfl2zQY+91iFxTp8fPbrsMoziUG75ucHt1NN48DQrBHu0fadPKHBsPD
V4NPIxj5HstmNEnCXefhgGXBvpqrrLwh3M18CIoLXXbpUDymdAbzlmu7VCTlqGxKvMQ4HKfVH79l
1F4c/aDk0Bz1Kyic2qZex+HfYKTs+pXLptbzmZ/osKMl1rN3RrHSabnw2R4G5hz74iPBK4NcXy+7
NfAz2hkrSXeeJ+pb7SzhOTWCcEiyzpI/l6zPa85z3DLRHBTP66RqkbjjhFpkWkbwOhb9TAdSd8mP
0xyv1zJyjsRfTSclma12RWrwJvJyqMZ4Va51JgaUuWmqB2amDAJsDMVHudbGd4KjEFpyOfo7R1rZ
MbXqbufx2xGaOV4Kv7liP7Nl4Vcri/XGo8p1x6Y2aGJUN/sdem25d9fO3qRTJHcDtwjgWZqqvfaH
7kTfW3Uol/o97Of1CdNDu3cIAzrzvkrPq+6Xm5B55g4NQx+LdiErz5LZ1qpcVAavc4++M+YPMyrW
LdVKNDSWSFBTxSEeqKR16V/yJtZyIVn7DO+KiK6jRZE9ijp3/zfw3eBG6XG581ojeggdDuyJ2fjG
tYO2s+0WoUEOi0i8D1Eur908rG5nq3VP1hzJ9wi0Sl+VyiObHNStPqOxK3JhA2God7KqwbGmhamy
Nbv6Z2Z0zr7D6bzssoY94AE8y1rYNRUTokhG0andnMCD2TlV9HZu6nIgr2Wdx45tub14dzxAfDSa
sgfE93uRH6p66LJN0LHNnsk6tnc2+sWeOPD0weyMh5T9fRMbIY/F1Grqq3WgdmI1JvUaouVu+8oa
kyqYsmPflcu1JMh8b4cfdYjN6lJBEgG0WNEjYYL1ZoEg2q4YJ7qtN4j8XpXTxU/UDm4Xt7Iu9yOP
+Id0zp07PQi/3XO3p9nZnWaOgrNY0NrDefa7GKYmOlZOup56h5iReBxlT1ljiCKzC9VwZ/tVmjTF
mF+HHCNlbBqG3k51HyROSiTjd/5e53wVMLAJDFor97JuNCJHlGHAKOYKwMGch6eMsgKHnezswf4p
77X3gxlxI9Dz1eiOyxmVbTgOrWeeW72kHxScekgi6OdJ26x6E+ZWei0JBNy2JSo+SjVThFlkn7U7
lg+Rr2kOZfoOT1lUuW/9Qr/H5EIDmcSF3/dB7x6ccPV2ZbMsL6rPH0PTzO+LbMp2lpAonjw/g3eA
gWzezbD0bASbYOdOGIzuDLmOxqOWc3ATzMG7W/XmjxGtOBawVZjHXDYooACc16Qbeckc1NGxXAiE
ucP/5T+tTr4+17yUfExdaG76mX1l9AjJhvFqMlCFO31Z82kzNsTCU2FpinndqAUYAleB+6CH1ngV
rna3dLzCPIbDRaUqonFTO75+5cddn2c3QtAzjLQ8mRx8EzDymh7ZHo5xKPOzVmuac9RynXczD6PX
lTXD3nPrXV4gT2VTkG0a1LLXMaIzFUTDDI5Rzs80NmEktmIZ5qe6mL2rCeKFFM+Ws8zorRV4p1s8
OXhVSYFiZysci5Njzg+1KFgPqXoowA4Cyu2Cvqw3EC+8w6PQua3sSZ10WaX3yp4VYFmGGloN9TV9
PiZ7PLvkTAvA26IdgcbgsrA4U5WsCAprCm+60q5yLtzWKeOuWTHYr9UYLXHG9XItXVxuB82OkWhf
SPy7VftIp2nQudd6dVKm3kbPGyDV1do2Xcdpg3I7xWFhcc+c84Zt1jdA6rTFYsJBfY2wCsWtc7HH
KZ06PPvYoASyn7+lBqNhkC/TbatdL/ZT0vnwFDaJ0XheteHJrMONsLrgaWortvTwcMKEXcm6Tx+n
Yrt1XGajtlborUZWEWylrL6JZ5P3kTMJIXZ21ZavOpRRBi9ZTtdaTtOnV1r2fVFZ7K1Ki35MbAXz
W/Hrqo28s2wLcsmJn9VvfWvDTquDHUlz43CJ7dcORsDGgHETUEe3QSRurvQwy58+C6p4boP1zoaA
PLuLA9TJdLq9+D6W/wv7NW4i/vt3F9BfDEX/haxCl5zlf/sPJ/P/4rpO8s/vf6blLv/2b7Cc7fxC
bibhJB7hhBdLHVbp32A5y/kFl7SNVu6YEd59vuR3ezVfc8mj4ssuTn4fCPUPVi6AomMGxhOJu4dM
VPov/uOb+ifs1XzpXzxCAXk7nuey7XSJEWYq+/Wf/8mB1zJEub3lXyHR9wz7oZXW81EaedQdWUdY
SYhpyOCKDlEBn2i+yO9FykJvJbM0R3Tg1sW2sUZPkZV57sH3VedjrnF0eVrHZjFPbVP0DxwQ1jnx
s4IK6ILTI4wKPBPqMl13otspusXlc26NEWOWITAMETBWsOzLusxDwyHpV5c68cmAPXmFnJU6enMJ
81KQGmRsFrizgyuy1IU87kv4kc6F0s3DlvwR0cl9U5sc3BfX3CvhOPl+NuwmtjMHG7jbaGCrnkT7
mk3uzQIbZ95wyKYV+dJ4TvKib5Rv69RG9YHHl+W/hThEPrOhWzfkKEyXjWBj3xGEpfD8yqiVN13g
rRtg3GfOj7oL4wvmg9RorJ5lvDr8EpsygLV5mMd6lTc8NVvjDcYo9Z0ki7KHom7gwhO+0W65bE3G
HoWf5G0vZ16paeORrFYfTGq4OfoXzBjdd1KOix99b5iFh1+odBfM6gS7PGY5DT0PniHd5r3LZKt3
es2dpAPU+g4tRY/bppTtt7wP9M+h0u5lATdiWNvKrvJvXV2ZB8WkhEgLui92Snkj5GKzFrdkYwJw
Gcq2b3slUuOw+jnHviJrLP0M+EecvW2V3X2V+lRh4DCbAzwZ7BefehxGV9JA9jR16B9MdxKoGHN5
mLU1xR6s/sIBXy3EP9m58wgVp5AHiKZjOhciyDjOVF1EQEti1bKOrlkSRiz1m7mOlMkLw+aUeAnT
rQdIlzwwXY4q0TzivSdCgqPHxcODYuGEEltLtHZRvjDvOMOKMbShWOy2gVdhZvVcKsIWt7XD05DN
ubVxXFqhjxm5G5zKW8KkT6PAFYap2geaSwd/vFqXosiv/LTr0xjccpw2Kh8HtOkwGKtDIMu+OaqW
8cif+yyhTmzZtC3t1dNAJRiQQBdMW7Pzu7Ou65xUDM5rg+eieIyRrG8g/KhEWdLV4B1qBJJAS0cz
tOhCbluyTw+L1U73Wd7p28IPPLg6HEk3oerH+7ltLNARZYN/1qi7L5icG9C41uNn1XBLbJWujb07
jZ0bu6kEHWujkVtoyPtj19vu/WIH3WfWZCw5ubSwpQXGWiSqmjv8C+a6enjsAPxRllqnO3pOUwOa
ijI3YjjhBpeVovTwXIzl8ApOlT8tundvwpKftJxAUxkMtZ0D7D4PaH5i+U72XpHCwacD6glDXj8Y
3E1zwn3ZD9MXTwUX1jHVPY1N8VI4OX1vmw7An+uTt2sZVfY+ktgKrL1j9sMSbHNrztYP27LVbJ9y
xXb3kc0fK6GhYhCi3w0viw2IuMi1hWaLVDO2PzuJiFzw6i5TpI+Nqkcxn03GN7IAMTiGk2wA4odZ
QUJQhRTVJ+xHvcXSGd8wu+HZWgZ3Jxtp9lm8OLO766K5iYhBCPjhx0Cr5VOamXyb186s4Fpf6jQP
tZPgnSPKisVcXpmYO3Bkcg5HIkcBmezUiRXEY/7cMlG0XdzY/px/uhGd9C/RMDb+O1vhtnwKbWK/
dqM1tvI6KgchrxnB0edQkSVyOshyM97JHJKHnsOilfFQzvWmkRYLkxQn3ufYY1zhId0HhzoS7h5N
hcLX1qw/qMwpYy8ikwCaw4E8qLorZ6qMx1Bzum5y4F0CBopy59OWstG217D04Be6Xr1egv744QNI
NE4WTvFbKRyOiUsYjsY+Gs3mECyzenec2U5qyWQD18oiBlNhvRPgXCFrm8baL3VUvRC/G9xmUHUz
+1Iz2tqtYg4CU0HXDNwjnXrG7eh3c4INszykfuPvNUVVR7ObBeAJoOnHpMcA3a3O8Y4zlRM/XR9w
QbTniMe5AeGy6qdSYlRNosojX6LwaCCc6su2zl5osmtUIGNX29HOdWSxF3ZuPXtl/bCaA4pgVo9X
yFc/fdewnoLO4YSEOSyPGynBLdkcvWCm8euT5me9T4kGGayylx/QyaNzNXJK7b+nlaPa6060AF5l
wTY49oNAvSz2lBdJ2fKyfRf4e1qxaZoWfxyhrW56vcjKzb6X5CR+XirzjDc0uzI7y6Zswl1aFEa6
4QYhmX/mkolVZgdTEmXok4krVHO/YJPfC2lWl8We39z45bqYG7dxrT4mNbbRO+Gmgm2XmYXXlVgV
yFzJs7SvNXlCttJJLwcrRkErjKSPan03eECGlDuNZrRZVEmyBNpN5ZfbVYfOzqjbOob79pI1mvp9
5XThhzeu5qafqSpk8WsU97XqA0Th0n8Y5AoDpsoIToyslOVbZTjzWeAP+pyXS0bHKAYCk40Zr//q
6fJxIdDeh67Kh8/JN/nsD03Oa4ZgBVGuXwoLYH6Tso8KdhqhL9zTgqtPTuXbgDlkGWFsEgjtgZH/
vNTw6r1aG/rHeECOZNv8Ojj+t+Xkf4KK/6MZ+uqz/hRfn38eo3/9it/d9oH/C0cdmxXR79Z5frHf
c4qC8BfHDwDRLwUfvkV78h+jtBX+QqxEFIQ+wYscpi8Zub/bTvDo80jGOxAQ+olLLoz+lVHachjk
/5xU4nlkntP/4tCRQFYRPSN/dZ/YQzmMETrpDt64p2ZvtsVnSNwKcTv4N7F1tg0nePa11gNkbUkP
GIZwFrulMYHMmRpF22XT4iS8+LvLVGK5WOoJD7xm5AzOg+khCtWRX6xbLuchGYnEPwSi4mzOgKOf
mygCr2b6wNuq1VS+dgPz0pZwgKs8zesHXRVOl/RDAL3pZ2FVJLMHexzXq+tWSUUFNFNxT7vfdiUa
NI0xUjgvtSRNFqzSdc5VardvPdMX/s4UvRuLUHobkjw1xU05uR4rpDEq6BJgO6I44UaH3KmXFx/L
e5swiq49HDHlBglxctQwC6UDzAMGe8XMKplZbWv5kVkREJVAangmNtNkpimrmnWZVR75vzXSeaOt
1wxY4FtAcBYwFrrf52j7co6JnMwsetE9W2yHkQGCmI+RII3RcF9LJWqcpsix3wJA75M7z16wFQEL
jsTsqp7wEQe3IVVMofFkeeloJKL1yzfO8+58bApt4Ucfcz4c5YTFG1spluzAImgCKHSwNL2VpnQ2
DVabJYRGGh8RPjsgLZFeiIV1IhfQkcFna9i4G2tDDG927eRfacr1GbdISbf23NJzkGpb8j6lKPLD
6jFZxatPV2rcBa67nqe5LN6Myy5a+RO1AcIqi5Gt0OChzCBffkjX4JBv1OwvwFsj5wfpAeC2tmOS
uD8JWVyGeAHUxJJzyyrUTgxXcw6CeZibnTtcfADSiFjHTylWwF06Tu69r5yl3jMLIsppdx4yfoN1
6X6LIOG4/79P+rrkvv0pCoa7B7/Ypb6SO9Wl2gbn2J+jYIoWYJVflzQXG8uM4EOMubHtHXvq4v/w
W/0tUuxyDicwOCATAPsaqe1/S+OrRlFloBXFriP71SCncoNZ3khCTxpblUd6M9D7e+74yzv8U/Nv
/Xz/L57v0w9sKsS4EUyn/sdubL5/0hve/F1R+f8wVwUH3j960j9+NvyZpGj+Eq3y6xf99rC37F+o
9iTamY4r26E3Ayff76KJ/cvFQGjyH7STyIn+FEp3UVqIoiU75WIi5H//eNS7zi+XttdLh19k41sk
juVfUU0u1+J/XqussbhQIzqrfC5Uyk3+Hjo7FN5l5ObeDwINa+MvF/Cbg6vH0X3T0rbCYtfZplYx
3RoTQAhJCG6BE4bEtieqlUkNmB/Z3XLeXfL+LFvvxamFhzNHj1sjVFBAEbOxnBx5RJqf48q9LAH7
qd3lZREmxFz/qOzZje3JgSX0LSR+M/gZAEmICaEijJrXIKu6DXuQBcLKemTmORgBVE9vYMWaav4d
T6EJjMem/xjbbGZf6tcbw02f6sn+rX/kX7rg/wkt8J+z2f4XUgwRlf/RTfDxWX8Tf5l2fv2C324A
x/mFKhsehpcrLeIe+GPYse1L6hDCH3+buE9Cnv+YdQx8uQHltJebAycYNoj/vAMMBqHLHUO6l00E
vO17/5JwSOzRX5VD/CKEeAIdXOYuQmKs4G9P0aHTBm9W4rllmQ7YNOq6EVeRzam3spXAR2/lbG8z
PG9+9lNJa3nt8YmRLToLK5uNjYAx+r44xeW8EDZZfxXVprlwHp9E+MNrRpeYxkswYH5T5XVpwqQH
bfuCfMQNsimzaDmuRUFwCmB5Wd3VnoHSYhWWYSah0OY9YW0I3JHBaALouubNdYYVRm7cvlzHLUe9
N7cjH3u3sj4H1cqqGvkLQqbGBgMpLBlqhgUjbdZFJlleVe27G1x3aqljzLJGf09GRHPJjzEMo8Y8
xES1HVvOSocgp95o76/o8BbJCR/tyrusZa69FsOUP62A2KccCf5xkUxxbieWt54s4ysdNSHfmBof
Mapim0vbd7cDYMc1/73CALGxtTWfiB8CXwNe3YxG0H9SmwCV7hFOkEZ1dRD9LPfe0hbXpjneUm/W
8GlgygvqukusKGelli/uoZnm8aRU2WyE6byzPWQZ2pnhqalVcAeam24L1/zW+NAbqdmPh2ZBFdS5
84qJYzo5nj8RyWE2P3MiZq/Snh1rKSc0lAhbaq/QhFqX2BmExeHNq0MihQbtxcBRM6AVPt6O4iVv
bt3hFmm3tImyGLoe3dYIC6d8ZrEGzF4Gig8qlp3ZynuDKI/ofc7DUp2iUvEl2HALfMSxHINoIW4m
qiUpjvbgsMdMHJlNt8UkEG6K7OSavj0fZFn3FZAYvQS9mWbbkH1Ium38kgVaO5YuaoZXYtJgpMPf
0PS2/2x3bJXUMjyVPlvUkPVqbOKexprhalgYya6qLtk7yR4RaOoJOMpcvoJD8mRsQ0k6woMQWC13
PkmN1woL8eYyaN2vLrY+yvDC3gG2kHaI3DhO7xipQ5aY3SDSK+wYTnGtsr4VV3zgZXC2quBbbuam
ezRomi+vPBoroDQd+aEqLpkWY1awyzQ8074iR647pPVKfkPY3NsrYLPMu+HH6g3esUS8fSndlcNv
p627xnPSeNTNgXoWmhejxqpPdWiEiW3KgNCq1ml6EFWhd2NmBCWpTEsDjIudn1KukkN0AjG7RzIq
1sSYAob8udKy3OiF5GV2CLpDHs+7cIgR9qfLfbCyos4eHBvX+LhWe96MPxwFiEGHphPbbe+8Gvxy
7ZsK1749dUgFwcbgwHRlaJ0237KenM94rNxuJsvPrfzNUhLif6oCX0nY7QqCMB28ufiaqrIkpmwM
boy2xYJA7ZBno6aOM34q9DPENM/90IWXU6Ctgy+Bj6KcVHfmAQXhUa+KzzQP6d5FHeyFwrFtepCk
9ZXLn7PZzeVofps0yT5jPE9SGNyXzvKdZ0EHUrUGVbgJifjN4qKiHGyX1QvYdjbZc701VmdSVyIS
PR3QiHJQg00uvxG2kXIGcDBybLEhgIVHxlqydyTmjT2kiWnyYPToPltJFXuMe8CFmve989BYGDlV
sGw9XbfXdBWNYA+i2DdZtb5rl0rE/eAz5AYTApnpZN/dogJpdeC4VO+ax9wYkfqmeX3WZnVrtFKB
gHVqb5fWutNj9aPpAn0iidnY2QAxJ4w0zmkAALki58n4CmlX48GZtSw4Pb83KZwfdb+T1kp4QNAr
qLZo/FFmZYRMJPRHj31NMRuxK8IAUPUt7X4qCk4WAfp6bflzl96QNI73HT1HXE8QTVAZTb/l0nBf
aagd4kaL9coXudzO9URA1IQHo0ENmsqzf0k94RCnDlVj/ohEmz/wvE3PUbhyAE4RyuNM+zXIment
MdH6R6/mLDl0/vpRDFm7M1gdf7jEyVWX9F38rFVTHQmzLu9DlilXxVJDuNg/lx5eBLsBaL4fppi4
hn4lWmEcdm3q2Q/lGo5vvd/Oe560If72KbsKpy59dpYqg+noHE7EOedLS6v5lq4EX2672UL+bWyP
FBYveoc8j6AexXw39UVxz45m7+LD2AUcDg9LJZoDibYGNoSSPXmOExaWhh/ilJiK7yTwzwtwrhDV
BWxQT01aG97G6SPlbt3V+4kp4MHzGvdYQK3tZZGecz1tRoC1eGjbQ9vZnx28iuWrOzK6feZbvav7
xny00b3TBkVu6U9Z6CTokcBTkZ5PtnDWXdGRwJ87w6GQwGGe5sjYVAvYq/B2g91m8cjHtpOufrA1
z3hd+hvp9pxkoRJca1Vbfv7uS+SCRhXz0CUa+GGfs/25XkA4sQMBuEx5BaDOnifJSAr85lojCxgC
n/bIfVgmp6C9tghgCNraS7CLsDby9Bc0yHwfzutRivxJKn3ppLNvvS47aHY6TyPhRQAchj/rJMtX
9NjxJ4j8PcXxWJXMEZHgQ0lsh6x5FDpsCfwUk1u/Wdb8NevnzTSat0JaVwD3vKSx3DpCZKRiORa5
6sUDFtJzVMxXOdn2W/MCpThj+2LP3iHHIOEpw6Vxqy+uANpORR/p41J2Ni0aqtF7u12fiws6Gba6
xoVn3vlzyJ9l2RG2ZG7Iw+DNK+W770CzF8vkb1imzWxktJdvhZ+XPJdc8yEv0+ipjPBXrpPQb5XR
Zy8hYJSROK7S687qMvqdmqlw1aZbAulgfhQD3C76Qg8uQeZOIpVffdrOekt5Srf1c7gQfEqwBpOS
yTCu3IZNIfMve86qY48kYg7XVumMcT+OnR3jx6qSnDjKnUBE42FdmidUrvo1nENN/yMilpZrPcYr
sUfC33MHdTtSz5xjqAm0N4qxvlWIMeQ2ud14ZUft+n7Z1e48iVljI4WC6yFo/95oeLoAXMwrzs+B
4ux9aIbL56R1eEkRsg0GybWwbOBvzTIiXkvhXEMxTcHrBFgYba1hKtAiJpXdmfYw3JK87B+GTDik
QhAhgRNYWxlOor7047ybiiO54PxtVoftUTnWehcV2r3p8h51q3RQuhdw1ClD+mPn4h0IoKNKqyGe
X6WVux1mYd522WBeE7HikIBXyM3MTu6F7PQK0rS8lx128zIz10Q7XLsr0/5+sjt98iZPXmtvfCBr
4R3LFxcGI3jCEuiWEZAgt7EPq8QhYwkid8Ad0dWPmSq4oAerw68jX0x/kRsnirD2rfmeLPF6S06Z
ucF3lt0ytZgxaOHNrMz5NuOGTtgCHUzh8NNP1x+Zb3xixcoJz5gy0i7EQUsDg2Uxf3phAaGIUr+d
zXU4kpGgN6nNi5PF0dw88bFO71QQqjOxJ18kS/a7CTLu0MKPdWRx3nAEco7zCMtm+M0jOYy8wnSA
6afslLz0z7dzYgC8giS4ot5y1+bn0ON9kkxeVxyqZXLuJFGNj7NH5Ql7QodtFBsLS3sYWJcMbwbv
Ek9o/VTTGQjF36X72YetcgvMIlMnIoBc7W2jiah0Lxq+EzVwzy6me6vNktK/2vxgqR8mPornfZoa
hAvXS/YVFXZ0xtxivnn5sM+zltnP79s3sbKdYJEaPqxL82ji3n4bxPidiIxjFRJwEclCv5tq2hUT
aSpVVrvf2lK1V57RjQ/DaOFHk2n2DWk3+NY63ngryRJ+jkqpiDhJSUjsstR7bGZuscxvh8fRXCu6
ZRY8I+4UjT89beidR474vrRMRYpGwDvNJgLJR/r90LYYbzFaYANmS8IYL3pj67jVk/b4ttF6cZxM
87ESIxFHnWt9VWY4JcguBtDc0nyokujkVuOLKZexuJ06E6nSdmu60bXJlqq2d1D+coMIillqYYnn
4CY3Lg7dGUp+EpneFhW+yNGNxqQLbMzD6ZomUEvrVWUG7X5Vltj3k1hEbI42EWqkKKenS8EX2PMl
qGEcSDgKodMrSWq635rrHTgb6XY0FV0ZgjQZbAgTKUG+t+dGfci7Ul1p01Ox7tJ74DRn0+YD5HoB
/zcHuXdaGOQ35NttJ4G/1gzKLcaB7o3lmHU/yPbJMev+BE11ndXAlaWP5y/krHlwhrC8bQ0HolXC
DhoOGQqeyrnfwvE9JDbmrrYy/9Stlv1oKSc/u7w6ktIl8c4nM42QPP2cttFVOVfzAcuw80DAETO+
YUZxYZH25DcS5aeSRNBnXiQ2ukn10zQVubstR0thMSDeZscWwT1oXjTfi6Ytt4y24q6te2xRNvge
1Fyk2O71X0W52MnIimAEQMyzE2m30blJDfNK9ArYIwKSjVbY01kbHU8Qd70Tk6YVkkKF82j1DxMC
HItUi7MPPlKwwNq7KfECXYdFuwJYk7A3jRYYi9sDDTgiOvSaeMBwltlG2ANRnGXnPUCQOHgQ0atd
u/syg5Q7lIxtOrodoApYqjjl9iQAlXeq3VFD6Ej1Uiw9O4084xw6zJQarwDYusKEEDdiiRJvIfsx
a94KM7efSQMcycp3R9A6vXzj8/KujOHXg7J4Uxz637icj2mbiQTzYb4riPXcG9NE7ku0+vXR7Ypq
WyMUSJhzncGSGykKMnsScYkFb8nTX6ot6aDOlVsW5GA4GRtrvzhnU8hi0UsJVjcfbLsg8dg0xA0h
ic8tMKSF4ffYReG1oykJWHpSv+ey5CfVRPdR6kWJRbjPdu0vmbwmls22GvZwUVDR5EKOxD5h+1+J
aaw+ptrFONUPSt3SWvFiEOKcrFYe3GrG2FMapZ1OrDWs5uort5vskHsDYI8iys9GLPigKRB/Debw
zVKve0NHJ0zK3aPhF+LbdHk7D86yHVk0PKpMnykQ7M6pZZS7zA3qp57sIIQj9aLGaL4deQ9s9Dg5
3zkffIadcYP34IuS9YY9rZLnShMEjfduNg80w/qJRfwKjGupNo69hldB120N2u5fc5OodEps/X/n
7sx25EbOtH0rcwFDgwySQfI0mQuz9k1SSSdEaeO+77z6eai24cqsnEpXA//B/G4YMOCWIklGxLe9
y0usSfN5HMByKaK6SnvG8lwyRroSsx6Q2+u1N7S95lGEf9MLrQPi1T6DVvrJFoHigkzMbdkIBdjO
oF7RoL6yDEwvkKpG2aBNjd+GbwxPkqbOykFj2O2c3kKenTHz3CESEETJ6LWK/oP5f4X4PDKha1Gp
5hqpyOzT2Cct93ZY38VN2e4p2eSawKusUf2qV2UpTKQSAvsipYsCW2kq4H+k7aJdobmgF5S1CTaO
ODbFq9LRqk9VT2sELQNjlebDfI/BY3oBMJYKWP09gyDZgpkNIMhwHtbI7zSP5TT/jOEzrOzJNlZN
rtbXOeShTWKDcBuxqt3UClBPxD0bJBGqem1P/XgpZkfdBdV8o0n7apgs0KgkXxMktJuyKLN9m9bG
VWpD3CjydILH1PrWtzyiAHbK8PcIZQR4oFWtG7DUV208lhvLd6yrgodz7XLaqJBd0xBYVlfPyIJn
aCw4MFUJunq2S5p8fAFYN940VZF6JoSTdZXNz2jXzFsdaMZVNOMo6RbC+KUEvuKqmWLcp10FGFvV
MVgMwBQXYSPXOuXvBQY74jHCM2LbCLWlpbDUdfo8jG5nUxNWpVLvqsg2qKu54y3qjI1hW/dVOYTr
olbFCsRk5k3+XCGMlyt7rXW0hWf0mw6UTQkRPza4rqzSwVykmYUPIwpNvD6ptTXdzd+ij53LvNel
lwmr9cQiv1fVVbDJnPpOCgg33SQWgYIIfJbdZBcD+dONY7cCOmoTi1UmaXfsBxqNyLcqVExDW7mc
H8AOIzB3Bd3YLey8nHZd7dAeTZt1OtpkR/7g+OtZB1fXN2PvWmb6iQCNkocyzZvcby1wXag8OMDd
Icsp34h4CnTvQb20US3cB2LQt0Bbbqc825ehHV9qwVju6iKEEOlb5I7cD9T2rR2vmQHmGzvB1CYe
6SwZIAl3etWM60RgG4JqQwONuAGcNH6eAjqLtBfFtyCtv6eFvBWZXyPoag6f29Zplr3V7IUWdTua
4Hikg2JGjfQXwx+I6UUIEa6WyRa/tZaOzzS6NdC5C9B20ZWvSwIrcut3CRxuZhj9rgnGYT+j6Qsk
fqKDaIQvI15pmK0YiJleCkDo2O9UUI93icyS/kq0EOmqECj3NumSbr7zAzrxqAUAcltbPRDRVSM0
c0LMbo6Bl6i8Wenr6uQmcdX49M2wNfxcWdCTEt+H2TrhNZY/g26RVNDqiHxeKTP7eZhx+HNLmrhf
Um0on6Ke/baq8lIZ953wOTt1UBbdKnbQ41pBhEAHf9XoTU+wTCEsrPEunfotjG2uvEZNqVKGKX4s
1SbQfikoPaKGgUiAgtVLIRSCnq6jcs3yrbhvEaqnA1UhT7XWHL8rQZrVQlxUGrqLaxJaLbwsJ1Pv
AQrUqARyaWrzhQJroEcJBP3iC2PgLCGiK7PxKpNqx0xa8cVtGwMb7aWEUjn0oGAB9bR0PyNay3d0
/h0PifPJQ9H7KZu7eNtPkjQN/H9nfUo1fwY8SAMuGNL6IQ/Mi8rQvvsM91Gz11rIJwn6gKP1s2+1
+TMbYfhE/zbeSXWcBEldOn3RmgkliphWR6Y447YZZ2FsRJKBy8vt8tqJG8Qi3AJx+SUttytIeWkf
fx59cEn3ouly9kM9Wp6T0Uh2IenlDxENpBiuRJ5mj3k9lJeAMWc3aWhbNnWQfUk6m0lZhkfR9VDO
jCVCzROKVrlNmOCgI2ZlQ+gsPo99/yUFHA+Dxn+p7cR46NAafSi1KXdFOF2NqE+uZCXzr60Rk1u0
5uMYlJQFXJIhl5LIdlWHZgj82BIkIljPVUfL/PPc+NYeYJS5reKofhawt3+jmFLtLBHFyL8hm+aa
hf+cxu20gZuDMxFSP3saAIv6hB//duoOQxnQsWhqWCbWjNf2WCORYI6D9nPE5IIrZC7N6SWTUybQ
7kFgfkMqju2ADo0VdZXGd+LPUdTAi4xasKv7KMy0Gpepsqr1S2iAaIdIU4OpaUQVIiaFYPBDiSwL
mri5AWIkX/UORN6IC2GVjz2K5gnoZjxQOkgmT4lh1iM9tSQiqk6bKcm6cZnH43JVeUG4YKNpzVjD
cAVx7YVRkJ+hlxFkENycED6nP2/mbv4yhsUdremLYFInxBZ0a2VNRe1poN1XmRrb+5yREiV7jsLU
MKkXzCgi/Fwim6zTzIcdOEFziwhZQl/FAOgHMcXtALo5vRrfMO9YISNifQ3q+ja1TMOtegASDGSD
LS4CgJqLEVU4syvWJU1Jtwe5whwBRLTpoqJV7X1YTOhSNJm4zNW5/DaDVXwO8MG5qjQjArWiD9/C
CseXkRZpQYuQrqzJXOKqzeZiG3SO7dnwny468DXddijbuuT7RM0Mp5hoX4ZBoqAXibBdUht6trFC
VcSuyFWEqvzkASDUtznwtUcGA1eZpu2HKSy7LbPo4fdcQ33UatJy1U9RrBUI2PdC+osYTIPOWzQJ
l/hZ3vYmRxcagGKsSjpVW0juOv14A4LnStDy+TI3DnJUgUIbdyS9/Sqr5ldT0GNO61ZelYjXuOwm
MLU5OUxciuK6Hef2O9YHt+1AwRUD4duSoTv7WB3HCzsKAU8FmbgPC/1GOrWyq9tpZ/cREPrGq0vp
XGrS74BiqnF169h9cA1aJXXRqIUenji1toKVo7mo7TP2aadopRCinxTLv2HaQVCkmIZGxq5UaQI+
6EZ8Dd9v28/mRcQ4r9ZA9zLSzL9Wiz5EPlkvZkmfGmAXPhxOHDxoUyg9ugDhfWrFxcbB4GInR0H3
NuRHOzhkgBFNvpdzvG+c/gUJpCVe0KHUpT6s6Ab4bXCfler4g/s2+9LjT8FphGQl1enWgCyH/mtr
Z65Ch2Bd6wldJF3VBq8ra/NRl46hrVQ/i/di0HSkF0YkoOZEPNGV/TXI4BOUL8ZfnLsrM5tGz4J3
up5sFPCczLmReDDdBSXfcBUtuUJqdmgThZm9r0CNYlZG0E4r8KwAXwGEtrpy02lmvda0MrscFTiv
ocH9zIG2lUdooNVj3ycPUUYS62PisrWZba5CDUK4Uop5HyDPvEJhsdhj2fAlR3xkBRugRPdoyK4z
RVAE+vUuFUbzPajRNdG6AFYwL7XWamtDARevVWCv64hsrsygT4DK83q/I32Li89hgkdWYqOaG2sD
urba7NoKmTsKk7G9klwhlzkA9WtIHHJtBPJHbqFJRlasPmFxIFwdFpY0Q2otLUOyKkBJB8DaZ4B3
f1plNzmg7ZqW7EaOg/INbXVlVXJpXYy9ma01ROPydZWE4RPsRMaVydD39c0E4NwOViZWdRjxNIP/
ra57H6nJdBxxrPKB2fa9ZhB3daS4hiEYdxgCX6oDvI2VU5LtVsYg4RZkIvrE4GNB/joUwl4yDUUL
1U0Nq+8+1mKXtQ+VhE6raMq//G8/hOP4z0Aa/+e00G1AFP87uesuan+8RHX+X/smxVGzOUCoLn/0
nwhV0KoYOAm6pH8QG7oFNumfCFUoXostJmghFbdiSUX6b9TGwhATmmSyzMzI1v8wxP4JUVWECWoD
uyiHP0R8sD+kjM4vewVbwiBbsyRgZRXYEhgmzVzc315xvZANr8q+yyGLj4UC0gCZo5pLKB85G8g1
nYPZLdDao/VsKGraogQPKBf01eF6NZydCMyBuKERj65GiIecYBbnUijezIP4hgRVwaSsjXc4UWfZ
sxJUeIJUYtq9+lp3fwGzDkxEj2zt4JsC/hUm7XAN7Istlx/66sGLOZNwNIripkQprpoF9xj1K5yv
MbysmpcmgyurR+HAQCG0vLo2fwfN8JjTel4bY2fe5FZz3xVOvsv04clCgA4FW0NDqtD3UBAjJNNP
W5MA1Zu+pX/YBn20n78KCYE/j4bi8v3H0Y+cx/mQIJ3B+CNGbsB8ekPaA7YYIqleiesMsabQJegB
8dB/mCjSRc3WEBed6tErMJJ90G7r1kube9gO9R2kPnr+luGZiit/FRfkQDj/NOVLY0M039QwbhNk
joioyaq5Lq6n4iqOtmgIp+2qUVa5tQqMtbkJ9rJa6+iQGg8ZRSg8CrSo8634iTRhomwRa5lvaECV
uRd+wdhocidrFzUXiGvA0BuqfZG6062Tf5YKukvFj1y7kNLrsNaiwZ6vfa/Af6R0odc6PeOgnZbt
Onun11soGoyrZ2tNZEQhPJVI36wyww3xoonW5QNklmALnDa9Lz9ZX/WviNMv9/qdAzmkcXGnzJov
iU1jZ41MD+FBueq3cvc92DhAWq2V9qW4V74s9BJAA3KL6IGvoJfzA4fXHtGM8HrW3fZHhBUR8Fhj
nV1iZvOtUj0T/WG05M1Vku0QFDLpS17H19beXFuPle0y9/J/MZLC+wU0XnGJIWzomo8NTxV7k+XS
mrGesOPc+TtjF+7gU4fX0Zc5WPuTRxsCgxjndvi89a+dq+7Sx7JzZT4Vl+02vRqfHQZb13mOSPC6
x03q+zysECq9QAJm7z+gDDlSmIbuWIIkWY3jTr/rFRRCVwjMZ6vk1vma7pSr+Wv2Pb+2zV1WrvHO
DraYo+yG3zFQ8vv0ChmaK2cfblTaO6vALb9Ne3s7fg7c2vVdxFfX1h4IDEqdKdwUBGRXReaWvyk1
GIz+ppyL1T1tNPOiXtGpukTVjcM338XXaPbxQr/mO6R8mRHSv3K7Ld3vn8m+eJ7iHbIQV/POue43
w9751d+kN849nCLKl/RmfuHYIsFJQxgcUb2K7qB53+f3RuJCmQfRHiE7uGjguQuv6+94Jf7/GQaB
zL66id5wnP9ylr7qfhyhFpc/9c8IKNV/2DgNwtBgQI8Dx7/JzorU/kQyqJnCcXSgs/+mO2vGPzC2
X2CL4FhAry/g4X9xNP7gIB0LvjMkJdtgrQ8Adxf7kdcRCfCvzt9hGIiXqgKmyFEgqFGdYr7H2Dea
kHOa4giF15FphlqEF041mj8yaVaPiFa3V6lWI2I96U26W/TPItPKf6WRaRT0Py2UY2cMEBam1fzS
2kF41Q5DfjVLNWakXFTghoQfdrdirJEbd4w75ESdlxxW0V1Ac/EBaUXNDWwzRAJ64tBUdivpruHK
N8NrRXkngxOSb1qzouoHwhXBm0hcNUVHc+Ss//mK/y/yuv+zgHTj3QQPr4f01+usbvnX/7Wl5T/Y
dVTXUIde5XOqAxGfQGzoUtVNDTTtv8j7Crwi/h8djgzo2AVxC//gX/mcKQG2I2ZBIkIQ/6MG8IH9
fJjQSRWIuwpfQkqDzYxv0lFCp1upHivaOF/Cm2tATtkFEmptbUM+Fzny/Z9CdFS/vzrzJ5Kp5XS/
OkPoDqgGDCspTUs30SAwj3C/0LIRdSxS+yJBZbgsdhbDgnwOt1LA0xaEBVhKdCgc61Er2LM4VuM0
5nLo3JbOOWaSCUlDV3Z/7eL/kD/CdUJnXgfbL0iXya+XBPt1jsfYG8c+x2p3hWUMGwi7IVNU+DMV
qMW791/BYTr511KA/3VoZRrf2WBbHCxF93NEnbrdKSaGedjNXORQv71BCRJMDgZav0mlrt5f8+hT
w3ujhCDhNAWYbz440PLXayaTEc+JNDOvajTU/5n5rMwe7eBMiPyCYUN0JmfWl4f4N8eBHcWCGsQg
PrcB0HvZ+68X9JW4EvSJWXARsUWBV26MHINmLOmtdVcO1TpJKn/Xxou/SVtZl6ZJGwqwjU1lGlTb
gEnsC4K1NZYWKKgxsMjtdRotg/suGhf1BD9+UOiOrxoTHr/lB8gxZFHhBXVp7zCFbDdR04MHcwCk
KujPbgwITWu9w+HIFNg/TpYabmSia/yvDEO4Hp+J99/5smUOXgEyQOBLBKhOihfVOTpe6OQDm+6c
YKuXobp18CDbFsXQf3SVhbIIDwm/BVU35J+Y9ao4mRQAuHi+VVsQiaTHpt9va6Wrz6zy5nMyC6RY
QIvaWIoH9YicONdKIoCGGlvGLvXn0s4VUJfm8NhJS/Pef20nlsLVDkQr9yYX4XGZKRI/s4CZGdsp
sPJ1wsqfINV2G3s2uoePL0VxiS25Y3JBm0enAm03aM+6akC5DExUPulpaYvafCioCd5f6s1mIGnh
htWQUJPUzuLoBcYinxGgC+UWSqC5QTgQD4BUCc8c8+OrhVoZPiVnj61AALGPT11DG7cdnM6zfE38
zkttDt0aIMPvFIf0YTM3VolsQQ/M7f2nO7rUDSAHuqGqdAcMaCW4Rh2edlWEatUavb8LgqBAUb5P
6+cUcdJkm6tR9KVFdvQrY1MDcoeGlP+Z1Y8vNy4bgiVtERtwi2arRwcNWBDoOQO3Ji1BKMGdg0Iz
vREhXPR+6wSwBB4u2gfftMFVuhw5YrSj0z0/emI7G+uszRW568HYI2FpB8+lHPBRqi39crbnAuPW
oj1zNI43EXwxGhAa/+FiEc6fwv7VWTczH/V8tDo9BNTQewIhcF0VYfQXw/A/DoV/VnHIM3SxAMMX
GtLrq5tWUzBxAAsPCEh2qWWoaUqkC7YJue4HTwVLCRhFpEA0lCxhHr3FoDfB0OCw4Mka4fTB0hQU
u5FCf393Ht8oyyr0wLiKKQ9AuR+tghY8Uv1hXnpDLgqyi2ZOo23gGKFYVxX30F+EtQ+8P2K6SdjT
dFpy0l6+4quv1NmFPyaiHb1BBVhSIIl9aUPQc/MOZ9z3n+zthrAMMimTfUhUpyt3uBSycww3TTl5
eFfWN6af1uDqnPGvzu3/+kCnVnFsi9pnoU5qqjhcRaFcC6ysmTxqC2ULzrSGRZB///CjQLYmXEAU
WXStlkP+6q1h4tBkjhIPXlngthgPBXTyGMnk3+8v8+au4G1BBIElT3pC9n30xgobyUtDAxEHsE7c
Ij7qA1mtq+uSYYbbTOP04/31DsnCJACsZ/F1VEGchp98fJhQNsGLtxiZZKP3KpNW2Wh6Uq+QFKXn
5wxoo5et2NixL/etHhVnPt3brQ9RWV1IpktPWVOPAkLCfWmFoh88eNvKxi8jJVoNIU7UaSX7T+8/
6oltYrHlOWJciapqLK/i1RdE8TVL856REipLS0crdQSSIKB8z1y9p55JJwdRaQqz+/Wj7QgORY/R
lJ28cTLyF94oGs923kQaoCT0YffvP9Uf3YXXaRxZHG/PxpSUqAqG6WjH4CzRRpaOVgLgf93ehqms
7DtVCYrPSBYpNzMIgeZrnDn20+Db9gN2XLq9qUKVZlXRpU585nZeCJoHaSWPLIDACZVWCFTlpdvx
+jUHo4wNEG+qF/AesBbE3s3ZKVaOuRgjfVyNKthyzSYSJL1rrndV2yah7EsQyaK0domP9/c2NS14
ThkqTIvpSqt8xp5kuhMjUrnr99/fmwPAz7UI0PCdidJvXt8oLQD3+oyfiKVZPxdA6OCGAucpmGsm
dET6qk5mN9cd0pkboU7Dmdv4OCVaXpdlo0bmMEuQzDEPX5fVdiU6ltUEhhVdLZEv0l9DH+30LKuf
fZSmr3Ke/cymebNFWZTaGoNbU1UBqxztGTAE7ShwZfaiKO6/IbWeLrYXTeGvekzt5jNR9ORqiIZI
0j/mQAun/fWOKIdkrDH2meBlRv0eXWYmDAFiN6BFhHpm+516nbZOGUByYC7dsMO1OPb+0LUcvrTF
BQX5GkCyeBF1nlNEw6awxLjBGzYwzpz5o5kF9+jyRokOxG8agMikHa4baoikwhKip11gFlPNYYod
AIY/d3pkDwZgvtxLwTiVpZV8UYOhvDVGuQlyPXH1EIAJQP7oWqNsSV0lDVpxJjE7dSZJA22bfgat
jeO3okSWkg5qrHoQa003zBt8EeA7DiulbetLDMfPVS6nPgPqjsxwSG6WvsXh6wCpH9nqkDE9SGXq
YujhXFfIPH0qDdCCXY0Cd7FozL1/lE8uykVI+8lQ6U0dLQpwrFfMUMxeBfZXQtLBv9bsRfUoojp8
CHUVTce4LIDLvL/uif1N80LXxZLj00Y7ahkxqaKoaiPVi7AiMtwkdBplk/q9/VPycb+8v9iJh2SG
SqIjmZqSKRwFbGV0QK4gzOCFiaqwi9oU55BIdjdD2OQbfgfzmLJrPprILXGMjBEyvKnR5D6KnbLX
i1Sv5YyiIQp+qxq9d1TIh9gKNu8/3psg/WchbuPlRSI4dPQNbdTZ9ZSen5fh9LGmoEoguUBN+/gq
yGsgmEQtSga8nJdXqYBa+daIM6zmtXMNdcX0h1xdIziAMv37C2nL5ziMzqaOHAE9O6QOqIuO7iM4
5g6axormVbWqjpu5RgltXTpGMMNXWl6fJsvsqWkDw8btDH0UwBaiCVwlrK3QbQdYISu1NJPIi+yI
YdD7P+/U2yZDtyyuZhpi8ug9gJXPyygrNS9O7RIWSJyYzRZv7/lce+HUEXm90NFnpVZN/UlnITMf
0UuccdBVVyX2ig9aXenzmcd6U+5zxRmEa0k4Jwk7PpDMJ7piSHJuH0VhjhvqyhcZt3jijWP2CHjX
gsUo6rWT6Xp0ZukT6YRhCmmB9SPJdI7jwOQPyZSi8O9NwJifTBBIYK8qZ3wgLhigw9DCvEKvfbpA
+gXmZ59iQvPhb0p5x7NLIBDo7x59U0sUXeXIRvUQKMTjJFebZriIuqZ0rj68EDub+pNa3LARyzg8
RPmUosKdtJanBqaxTtNyXDdTm308dFGhkCERWxex4KNVGkwi0Zj3Lc83FQlYKBtGB7HEKPvBRRQm
LsLgxvP7D3Zis1pLm4jsnT0LsuLwwURShGUVppZXKAMmIwGSqPoEjJIS0D9T/5wIzCj2LPpsS85M
B/NwKTIjW4MeYNCGbttvWRLkd7rjo6TgVBlulXWBrdCZ3I9Z5Ns7iSJ2QcgsEAv2yeGi9L7NTJ1j
6fUouoG0GkkCtq3WVveKGhjyRlNrPd/ZZgl0JUKctcbUVpg/2kB31K1IWhmzcfPe3MjITj7HQVgV
SMGGlDZRDOoYQeM6tDd9rLef8zyqO+ALvsB2vIeUjxHC7D8WQku/aEqU3ajh2FTPGDPVOq622nib
SWsAiNbouGP39JPwS8FQrtwqyLvp7iQUY7gMk6q13dmojcVjF5t717Qz7SeYs/Y3eV9VXIXYfjVu
ig7750oJocM6GZTCTZQ2xYOJ6heSh42izqBUG1RpC9EaP1DehBcdqT5KHVWu8UpggjnPi6I81p7G
iNd8YvYK8AA2JKzMHnqAmyWIxDGW6YuHWMdbaG3pvTOvFFpfIGxB0acrg9pLQ/7WxoNmzo3xm9aG
SnuLC2Z93Q8mCvAyNOtvcUlejHeCprw0fqHa+ymLBpCQjjl9blFCeCpbNEFWejNrT3oUK7+mWhg/
7KaFM9/0+nAvnRSViWSMSxDsvkDny4exwIOiAqrfp5qEh9ZPwr+vI+SVkSFonTtU/zVtpeUBvrxQ
w6Ao4qp40wIXtzyeqf9UdJ3p38oOSucK/I1abVK8GW66XINtkdFGgrOgD9gIDmaefRvgr+k7vbHT
T+NgasnGr4buJ6p/uJZ1/B3Yw2oNqtumr5o/7GAxedcrZGouw6xVc/hoI0iLoEiYREijQ1bG7/hB
yPAHdrWNUGZO71UQ6ICc8wr5WNmP2PXZqa76eyWLp95thTogzKL3uEwirSO8pC4LdTdCooZlKfCd
WsNjx80ELpP+A1fbBdyiIcfhJhYuJRe2UqYvI6DsH2Ru836yEhvUp4YtF2ptIKCwgBv974GtFt8N
vc20bVF3qepavqrkCzFUAeSlymadNGl9XxK9Cd6dys9gn6HJoraDujLR8oRvqI6MtwaUnI1NQGz6
/d99MkIag8lA1GqWv3qi6YiQQ1SmZ+qxE+FxURZDQYkC0KYjcnj+4UA6leI3hmegr4KDo4qsOIzW
MXyuoZhgVGnWuVdD6CSV7FtAzO9fr9qSDx/lROhSEiElAxtTHg+ezKJGmUULsGoVcOC38PLFhJpO
ltzVWlhdIoRRPgRV0P02AF1nK2yVtPuiT2Vx5oecugdNAqRBv02zSAYP3wOu3n4+qKXwWn7lDQI7
9jrDRffMKicSdqre5UVTHjLGOXrbEMhavdDhG0BD7mHqkh8Q+W2UIlFXJ4Kmbqcv4jfW1BS/33/T
p6IL4Zm5mM4glyh6+IAGtKElVRCQRWNwWDkiJrtGV+cHs7St3djIr++v9/ZRJQN71P5tpOuYnh+t
B/YkR+MW6j9yBy0EhF6BNOpUMEoulWQ28YFszHnERE0h/X1/6bd7Gl1SemCgBU3mZccxm6GTBpl7
jPflhA7/pmgt/TugaDV2K3XAqycrrLzbdIJLHsZE6JyrPU+04WjcMqpbihZqs+PCpQUeb0wyzvYS
NYrA66W9OIRDwaxWMKN90C6UdNqqViLM75gDlMq2N2odMYtGbT+hNpUnZ17J2zRmgQDZFmgBUmC2
weHXT5SoQoklSvZV3TCHdprauZwaDROUOrJf3n/9b3caa3GpOIzZsFtAa/agoMLIoMoLNU32uY1w
eahHycbWRHcdGoOzNW2YXu+v93anUbMAGeCV07kGd3y4Xt9Hhh2lM0yRKE52owkHGbfy7Bq9NQ0w
Jm7qMN2bMyf5xAtdGoSWBT+PnXZcesOPA5th6hC7B8gGZBTYxE5y3gSdqp55vrdXk4WOI+knYxP1
7eCkDkJptWbjeNhRYeqFDt1FG0/npuYnvhowW04N7Vom2ceJIDQ1ioWyA82ixgqxzFcem3DoN9Gg
DpxSLTzTRRCCz3J485PJM09jNshRoRt/+NniEe7PSNVGb1gAk9VD7CbgACY6CgNDpd8XVT7I/dAm
TeZC6fJxGg218LYZausuUoxCx/JpZLQY+7Xy5E8WqvhIC2TpdSwMqNW+Hs0dgF+zvY/VtvdvEPI2
vrb+5Hya0RU4B6A4sR8AAlDtMbpDqfB4mg1ZiBwXyJ03qmJR9oMXhh+pwwYCmIur/Me3nw38h74F
Sy6tvMOXpzS2U84gf7yy6uxpZed5BoBXr+onI8Vl48NlJHCcZSCpCU0s9+rhathI1IqFZ5XXZsje
ZEEvv+ISWJ/BGp3Y56xiECo0uqfEqsNVnJoV0nQCFC0VFG+URI+7T+ooNfvMQifiA64Xgunqol/N
hXi4UGIZfSWN0vdmDOdnjNB0QRpqNy6Oz5AqoZUMm9Iew6tomgHivn9bndooSzuA8pVtry6Iudft
ppR+MRZpwvdUpY2wmTFb8ZzEev4Jt1+jfPr4YrQGQeEtCpqWOOpGBg0sTmfsFU+psd5EVwsPXSCb
AJU1J9q+v9aJC4SNT38XYAVZxhvYzTjniaFNihekTrZO+7Zdq3Ctt209fZ84HmduxRO3PsMKkHl0
0hj4Ho+TTbVtRyfTFI/ReHgrVCj+cpbpVZOksILLXtnXWibP7Jzl4xzdWSzKqTWXdg7CpIcfD03L
diR2K54ooQfD0VND300qrTE3WFON4PCyQaJMFuXDi4Iv8k40KG99uLUNrwNMBaAZNFDpwh7+CFzf
kFGQneLRuMw0Lyx8gGF9YA7DVk/7SV3PThA0LnqE9eP7n/jUCbVAgv7VTQI7c7gyRzHsuyZTvLSa
IXfFs4KBNh4jH18FdSoms0u6Ssv0cJVGKWeztgu+bDKhlDMwh0OWvXMa68xCp3as/SdBY/TNgOLo
cWTvGImJwYyHniJTbgf5NSfqfxoBPVeItsnfOPkcC3PJipg9Hy/XOlGclrrtgIhpjLWhY5c+Wi3M
DqwvPn44mKEvs1dgaWyVoy2CKtSkii71PVxogId1eCTfq2FmgGTMOoTPc9RW8cisMKl6/9udeKXc
pw7/LC4DxptLoGDrtzhmeZ3fth5tWYizUJE/pT2NIpqt+eb99U7cprxL4q3FjGAxPzjcKyaehMh1
GLaXaqh9CHSooT7CZWowfz7z+U5sfoYsXKPIDS9NzqOzzyg/17W0crwS5vdNKvLwopN9vPv4A5GC
MUMEusjeP3qgAGgA4viCrChJx0u7iRcHPy345QTwhd5f6oi0tswpSV3hICy6y+CrjwOuwJxdG9LY
8WKnKfYGjZ4tmgOoutWqDGBFG+k6bX0oUUEHSq9Bvgrqsf2l1udgh1iDfab/eSIsQ5ggAwAWR2Q+
LttweURoaFzif1MiN5bYRbkrurq/CGjo4SEVpJuolmR8BLTqzLs4tY90tNLRS+e8vBkVR8DHrC5j
bWYtdXw1yBE4FB7poHIlkmL9mb10cjlqVK4dLvA3xXikR2WH4ifZogJRLZSYXECvlsPdgD5FcGax
U2fStMnqHW4DDsryY14NuAZ/dgYbtRbSHaDU2oiTERkP4lKAL1ZNisTWmX21ZBVHUXKZ7ZN18NdA
QzlaUCr4F+Vm63hNOkOkzlqhZy4ebnjiTL5aQ5sr/CC+pM3fJFjaN32xwZoLlqKTjVN65kD9Kbbf
/Bpwzcj02hSKx1dEPBiNEdvwF5t4gEHn0ISpLuoiK8LbGh0cjIexl/Y3mI31I8IZSXLZZ/H4S06y
e0bMF1GdqktlAKMtihHICbQs26ltZ11MdLVwmEXp2d+8/wZPfbElu/jTGVsmk4dfDPJMMKJN6HtO
XNe/SkePvqroY30FL5dO6zzuTXFm/789e5RiTMqXooKS9vgqsDjnZqhlNqCAeUB4tem1r+h3Veoa
dAVmvk0ZoRABKMd4nJsGwev3H/jt3WqrOiMyQgdsqjfFZ7eoJqJibpNX6bXjjoGMrW0yAvA7E59O
L2QAdgRmw2VzFBhDkL+YM9uWVwWBvVPCNN93Ld4z7z/O2+PN4xAlAKwtRGh5FCoaPDdQL2pYJQnT
rTYvFEqk6yBlTuOZ7X3ygSiBoKcARwT4eLhVwqnoQnDKlpf6gGgc+AFeKRBV+xsPRBpB45CuDlnZ
4SqAbNW5maTlhVadrxsUu9y6V/W9pWB5+DeWopSmGYnG9BsArNADMxrLgZkDV4Vr5+q0WZwL3Xkq
tL/zVBgPMPiyCX/Hmz7PSLAR/Le8ORy/aICFAGIPzc5OyuFMaHt7oBeE1UJHX+jZdAQP319kgjKc
JRI8k160+0jDl0zNcLIfnVxAEkI38f2XeGI9QMSAOYEBAic77q34oS4QseY85YVULwrVT1YIgzab
HKElV5PDuSv/1Hpkmxwq6IY28NHD58NoLSRxaLk+rFi96xh131O3Vc2Vn/XmD9UvYnGmEjtxxOBA
AN4EsLcQoo6OWDC0ddIppe2h5j2togIFTyb41noqp/LM3XhqKT4cyQGppvYGzmW1RQt+TLe9OUeo
DwXBZs0sakTjJ+/PLHXiNNM15CAvKdCSAh6+R8SKdYkSku3pPV3atm6SNT6tw5l9f+prvVrlz0zm
VUKga3gQtFNjexwNwJeOmBg+Tv3TZEetN2ZS/o3dyKanI25xtZP0HD7VQPo2MVbmWxVzvjLywrmf
5DitgrHAicnAbf3jdwjtFfgduH/w3+Ptr9iI8wdKYXsWLvEbq3G6rQSQx7gNKdH3T9ryRQ6zC5rA
sBOhVWATQmPn8Nk6M25ICHLeZb1IgpZMyBKDHZlkc+LOg656pc0YHN9hbY2hr/j5/vIncnjWB55A
FwRwHfOWw/XbAolXFKltD1cCo/SQ809+OdXcGeskshGzw6u9Ke6Qbf4fzs5jOXJjWcNPhAh4s0Vb
cDgcJ47RBqEjA6DgvXn6+xU3l0QjGsGJI2mhOaFqlMnKyvxNM17cRndqEiCj/ZbbevtQUSKj7T3G
It+ZlY10glgAwhOeC5iqdc5V4NTaN5PhUHeyMF6nXad9FE3o/NX3dTse6H97re8aQ/+fVlv0ou9P
irmxJnS5ILpQYoNJuNpvuYRG1x4Jr90oLSrQdnKA6KkE90fZCgtsLizD4fGAD1nF9DhyzAljWzZZ
Ws9PDbKkJzFgke5O1d/3R3o5kKtNBu+Em+qFscR7YbXIHKmFAo97BXsxfBoLeqUHjT6HfZiKzP5l
Fi3SCYkXjYGq8tj28G45gjXfayJtzCsUSdeVPT0eFOsWQW+gYhmWs3ctvDh96tNq8KFuvxuab8N9
4TKhW+W9UOjffmxjm6k+Npp3RXU/QR+d6ggo7NnF5fj+tMpZu5lVjBKpa1NCv8nS4jySAI8ovEIy
QCUjw0MedcKsSb9nmDknD6PI6o+GhnHtzv7ciL86r3u+Dh7nbecDyxBqCWXG/sxS7bFjth+QOEXE
CwWoQ4FX9OX+h27uH4k3BNrHrNJ3fjulTqmTI6YaVRLTGH6lblh9tNvYpUdC7yAeQ8RIEnJU6K4e
/g0iP49at7d5tj6a9gH7BwK3qa/LJ5PZLUuLmt4VPfn0F5LTrXdBe1x4iKdguXjiXyzpzsWzcURJ
wSG003DnXl1fPJQ9RiQJuOjczukPSLImiLB41Vk0c/kbQzEWpRsZhsmS306xYc04DFsxdxyIiucs
8cx/W4KzhU6IFdU7O3cjvIJV/f/B5EF9dYGr6jgV1swrBgFu1UT4tEl/4S/TBhPwMdTHlghbyqxx
0fMFITxd72+nrTDAc0M29uGqYUP6dnSd3qPpzYp7VfBxfErMdHyEKaDvpMxba8cbSgYaXRZl5J+/
/saUfKLCr+rqzBbq90YSHabZNk9xXYU707n1QVRKaSEDFL1lzaD2iFJ9RtYV9qIO0nBJjm5hlL8x
ChBM+bqWjdwbUEAn4NgVqX3FMTq+LGleHpekrnb24QblBm1o2oKkxaoE3a82IgXsqUK7276W+JfC
tdPar7OheIiVmtT0zNQ+VOEcXyp9So6Ym6q+AtXtERQbTUuzV46qMmq+49TNUy4ixHYXYe2s7Fbc
pU5I35eXF+oQq18YDjJVjKG9YhzQowad4592PKlFrJ4mdMF2pn0z+L0ebnVY4FLmiRpF9rVCdu6v
sDNR6C76IT/3ZTPa2G6b6VVUcfkHRAGzegA8M5homi/1Hixka0fDLiKYySYxWdHbHV2a+mxX9mBf
lVF0P71YSw4AyaJPqVXEO7tga0e7JKW0qeCigMR4OxQrH9uFOzvQOhXjAKpkOUZowR/uB4KtkE6h
HwkclhLu3moUYNRj4hJmrnE8O0HculhsgxqjzFEWn2tziHf6NRsbx2ADOGg1OFTg1wViSG9VV3mh
TVq/oA81IMeAeYryxAwgTY+7D/Cx9jcCO61vg9Sakg41slULVUd7MHIVBjW6LPTTotKPyA/jaNJb
yQ6IemM+4SAAnJG9Ew7veqfGy4CcRsyqJZWHfqqZHIeqjC6x26YHSHzd8f76bWzIN+PJP38VYjO1
X8QghHON7CSR0t/6E4pvmL9Ptdi5MzaHopthUDtiLtd7v5ocrGhDHbHwSmAMBvb201gr43Nphzsf
tTWJXPaSnQtKnOz87Udhg9vWALuiYESKFVPisT41rdt9WEZXHATw653kauMBaABfgXWJ/IOkk74d
b0hyxViMLgrwPHayoENd+VlgUVbiV4+4rWtPHv7D1CMjJJwN/UOXYp5zfx03TjulDdAZ9KZgWq6r
c108qdy/bhT0VaudrIrHH3dQvXPaN5IOQhdsZARCJBZktVssPUuyusZoEoh49YhOCNKh7uJ8dBrb
fozCrvSOzBD+V07nRV/vf+FaiYfeB108erQqEBSLkpxc9VdbteM9nytTEQexU3o1mQAAcLpBuWs+
9u0I1lnDB0dD/o3XJGoxbRw+WNlAp3NQ8qo86mFvXprJNpez1HtYUKES2MaNiuuie+xWDUoMmoRM
O6NZ71EItibOglPD3Mm/1/3sHji7UVkewAjKuJgp6oqD23Qcf86SpXvwpA8EZo/qyZlz93R/3raO
HZcAnSYJ7LrpJoZOGWZuNylXNVfHo9fjGRYip3hMS+Tj7w+1dQ6A70glBrKo2zcGh07NiyVB5zZO
vUsN4gNB8abKuj/Rkdf/dAdD+zUpJgiUJDbdx1TjBbTDn936XHSidPmeo9mz7nQZmdc1ZtLHgatN
yclzm/A0O9Hf6I4tO1Fm4ypCXI2nDEJtkmG4OvUiFZGKADTAGq/CLS5OImhSSa80C3ZfgCP9AQnS
8YRHab+nNboR4Kj38ICiuiEhYKuh0Txmsw0tpjvUr/uP+YDtlN8MJW/+kj/72ppxX+/cTBsTaxJU
JaRV0kTWtY4pTvTKE6lyBSP9jDpy8axm+XPeucPOCm7NK7NJAgiWCCkA+eevzjkS472i6WV4zbIG
UXds0nnNwOV8qEdnwPgQaEEBaqLM997kW18Im5FnAMtJ52F1bcyq1vVdNtJ8zrrYPaaVUqg+XD5h
+M7ULDsp8EZIACvI6qEXK4WuVrUjp1fwkrFpNzdTpUcXr3Ogo+JQ4nbXUlgNHlGE+39jJ4u+FUrU
zu8P5ZKKy0TzLoaSuNpCqYIhKD8sBKChK8+alwOnjxzpMtCSZkyPPUze8mpiZtQE9TIOyvd3xwqp
gEP1np47Z2j1+cgcldrciDgQ+eAM/0Ds6OKHkv03HBd9hIFRuY4o4GGk6HH1UBAqzGrb6jcK+xLu
DwzCVmnUrQ8xQLh6ThHVvipTG33I3F74btbDWXKifOcAbXDCXdOlISy5Fuzs9XO2LNwsXRRHuTa1
rUQfvcqI1DPyJTEmAbNhBqVTVhAQe6VFGyG2VfRbvTxCpFTVo8w510PeiIsDX/LBmhSl/zDidvI0
9fR3drbm1kFgZQhtXLi3rxQLzwfVayIFNDVedKjXpdGfWEI15iFMG/SS7u+ErWDGJqT1TDBlMVbH
Lk8xyAtTAIpxgTCugpud5ZtuvBhBZFTRXwnnZz7fH3IjW+JGBCyu8/akJrQKMeQ46B0g9RGYs5af
28opz8to66f7o+jyl6+qiyQqtqd6AL5kGfxtJEvdJZlKZC+DuOni/J86SrXkQ2tp6Pg2+pJOmGXp
kfcwd14xXXpMWJWg7EcLmg3gLYFLjZGJH7VpxgKLSKMZP4TF0D/FY2J3h84Y0HqdF2xJIHLY/fyA
307VfMVATtj/KmRhnT/m1URWAwViT6dlg94Aw5NDA0qXbvDN8R1NbUoBuCaB4mWGF2j24kyUEYC6
+PU8e9HHXqhVc9BDFFUO/dIyw7lltvrZMJTsqfJSOHj3Z3trTakVcZYRr+SZJjf1q2vD1pRWHQ07
CTQnrIKktiusP4Dz3R9l42iQ14BPBrNOL2v93q1r3R0a202C3LHEg0o6/DntluriJIX26/5Qmx8E
vIG/0DG/yaYWDDGTZmGK9SiaLhPAi4MGD3Jn2jZuW/nf5phDlyFDXO3RTK1TlaplEnQ9uG7MV7A9
HRvABGUFca0y9e5jpMXV5Xe+jUlER4v35/otmC0DPtsdB1CPtAijvdlUkKnGtXNnDjcuWcg3kluA
6gSUBvnnrzZFOLptaUeZCNIo5knEN1KkTBzdqPw8LcLp4oVuUj1R9R+eUV1B/vv+d27ENuDJOtJr
EB2AtqwCDTZj1WSm6LWYc8OzDN17BLDr6qlo1PBadF18/Y3xuFd5A0r03PpWR/MhqqikxkFudeK8
AAu+mktlIAAczz/UCTn0d49HPRNRWEAGNHbXEQ5UlwMJoY4CvB+qUxZjADiKpLig3DRdcUn6jZsJ
5Vd4xS740tu2nmPgsUvrIgrmoQEP0mXVeSaUn+Gx7pFTNk46Q3EDmgAM0K5bXUuEbjHGdRph7Jp4
AOVs/UOtVlpQoScW3J/FzaEo17JVJRBlnYSgpoo1gM7rcBihvS6ixbawxjkPF+pxh3KzcdzR3KQm
KHUHacquNuSC4dw49CkOx7M1Fx9whzHw6uNBaByreoHqjGuICH9aeYfH8/2v3EDh0WUDV0ZTlpzv
ZnNqVlrrFt3poFzQeroAIoFROrle+U8bd/qHdCLxPOOEFxpHmuYzCrpg3+yzg+t5drBF38+4ilbm
j6GVZPC6xy2vt/kXWDCJ5ClSLTP+fv8nby0MEHsNghfVByqAb8NHCjcJVMvgXcfaig4RxL0rVaDs
gZfPnrTgVo2aAgc6WbKFf8seUkzgEDR1PQlj1p+SpjZJhMvxhC9becDAND6NeTudalS1j3UTq4ca
J92dJ+1GuET9hK45qR83wjpctS3upEJtZN+1Gv4ry2l4QCPDPIaImR5mMxm/ulb+byjqYWdvbNx1
vPaoT4AZ5cm3bisvsVWilUvDNx3C7oo0iP3ZmcY91ZEtpAQZi8c5Q5D6ljI1zVVvTCqMPdLttIDt
r5jhcU66Pj7rudH8AgYjfnSokf+wuoH/A/bWBW/NuCzLs7LEqX1xpPPW+y8JinZw4TX0dJj/1VMs
07I2pnMPVrZp0o/4vi//2V60IIk0YyA5h9XP+7t6Y5WBoTHRrDB6zjd4QTyukX6h1zXiqOh79n+O
lnyKG/tjHdk/Gs34qyyAq9wfcyPuSOIp/h1I/0JYW6UZ7QgpoEknAMiRUf7Cx2w+qPhAnqLJoUy7
VP+oqW3uxLqN08vR5WHBwZWUvNW82kYed6S+kC088YtKU3fA+oRec7M0O+dG/pdWiT6poARz09ym
VbD6OruxbISiTRrbiTkkB6XTkV3CELya/LrmtPml3VkDphpajcUTxnYHL2+U98PhyMOZXZaU9tk6
WJVNpgxJTUFBq/DU851UtZ9axwohBtldXb4/Eab5zMuGMeF6rRNhCwfCwTQploxJn4FEKaPvjYVP
U2IM9e982KuhZPB4lcThQz1EUz6E16QVBV6Byi+jEuN51tLxN04iBR3IcogfwXFc3Y45IhW6CHs4
M/mkBJUeq49LQ3Bw57I7uFNrXu6fiq0dCpmSWORJmOs6XasMg2JaVodXQ00RwUPgWe1Petvl/xra
ou8hNLfOIG8jXmw0Rm57Z/jE1mrb2XA9bAuHlG5KcvHkgRVJj/o8VxRYMO2LfVQwkr2W9NaHkoYD
TibIy3bk2yX0jMkeY+RTrosrhpNU+n8qylw9GKVZn94/p1TwaCvjx8FxXJ1FZUrs2Y3hPdVltJx7
+qyH1ozUq9a7exXgra8CH0yFBFwoaKXVUF08qBUAdeealmP2OVe1iLOHx82wVPUeg2MrxJA40RaU
7dabTHt0vCJdVBqDldk7n2sUE4I+NNUvQPMRDdC6sf3IM6sNIJaOv0ZaM3vv661bAyylJYWPZRK3
yoUiM1WWMbd4GMZhqAZ6HRb9eaFs8q+aReF/NZrW7RGXROMH2UK2h+fbmmrvRbeCwj6/YL2B6OHR
dvCcq5PP+acut6czrpK4AoAh//H+DUT5ERgPHEcQuPKnvAo3TlnHiUXDF2OmITw3wsBIeUjSB7XV
fwOjDZeS+j0DsabrkG3oM28rhaFaz10eK9tAsgaQ2yGuBda9abO3YTc2EZMnwTTgwG6bI5Elij5Z
XPcq0b8t2C9rea5BMWIqZJTRr9lKub2aAnEnHhHlw6y3yb/3J3cj0QOUwJVMlJXMp9WRmaOuWYwS
4JBeWc6habvsOKCff7o/ysZuoVdInxKEBXSndbvNcJFB1GPg2v3kOuexNmNYBPp0EU1q7yQ2L6np
6u4nbUcbDPrAhvQErpF9afWedx16NR2u1pikRuF39Db+h2jY6P3QqizEC6Lvs+bfCPfbx2Uykyet
Co3q+2KiCnQyh8oZn0aEk6bziPtr9l0ZB6cJ0m52NJSlygifSC3Ov5UVfRcfQtDyZA9trxzmsUmX
x6HS1G80gLvmpCAd3l+WOZz/8USFzkYStrpx1se5PvZgQovDOHdxgikZFgKy7KyhKQXFOH6Yx9Bv
vMz7qTnjPH1BmM9rD7qRmNq1SNrsm7a0eFa0kMaHo9565X+tiUe1D46x6g4iL3Q07uyk+wu/UIx1
m6hnK7m4T3+1U3eWztCpWQRZN9QDfQazSsD8ebhlqL3oACCptMlOWl5Zi+9WrvkkvFmkP9DIM9Sd
vbFRkoHbx2ObU8AGXB/vuRkW0cszR1VLOYyjqALFEChyFdYSYEFvvz9RYjwJdEJd6VYlJCEFDa0R
eqo1qs6XEn+Ph64CeDWo3s7Z2tr1xEAoVPA6UTeQf/4qcHUDCi8ozUZBbJkYpzt9EUUHLY3c9oxj
crGHQNxIJ7j5pH0DtC2areujXAN24O2sXHuAQWeux+gPa8bJWyDffBSmieu8gZvw+082kQv3SLjv
1C3lj3r1jbXd4AiDmTvawWMbsHjhE2Je9ieIzt3ORtkKlvDPpRMXaLobanjrTOY8tg19CQArAx0h
PaJoYTWJjWpPI9yjkc2leUgy1XyAboUqnIgdo76+/4PBHcmWK5Tjm3sfanoOUYJqYRWP0TNo2eJg
Lo37Hd/Ydmenvlyi61DGLqV2DmIWbPLqis+TxjE61LWvDYng/K33ivJP+qFO5VdZYsbnLFvG+YyF
e5F9WBJFPEYdDTRf9Kn9M0WP/ynPKq8LjMxSMJRfJqwRVQtEExQkxRSYMtpecUgmy8HZLu6b5zor
Uvcwtp2KDFqXKvmhoDfyF9gN8Z1UtVDOkLG1B3yOstgfETj50ERh8htsMyk270mrCmCZ6308UZNT
NFtXUL3Jn9PU8C7VbCPBrE7GzlpuXH5Sg4NxkNrmCl5t3m4QuodgAycm7TLU7XNib1klO8u4VUmi
1EyrkcYM0WD9NCuryvSa3GQZE3N6rEsDWQyM0v3B05hiUZjm/yq4+KfJTn+OQ5wgWKTthKKNIMtP
oIoEaHdDLUbrKWQWnsIxRQ3gqphphttoUi0ngELaWUuLaAc0sBH7CHsU+LnsTYm+fhsX2sVOx6xF
eSQF3u4X4ZAdTE9JLr3C3Xv/RG6uIjkwYe+lTrY6JfUyGcLqDeVqYfhzRd1rvo5eY+0AHbdG4WEt
AV1SVXVdFEqKGpeYMVSubWTO2LQAjNc7MLz3v2Vzr0iQHEKqlNRJYN7OW+kqiTvNFPDVsHECD0rs
tZgM89NgU/m2vGn5j561avvm4Nl4+1lLjDN2bX+5/zM2rhIEVVzE8Ijo0hz47a+YvDHHXSihrJ9O
8XWGZXoY+kacSE1Rfvam/kLbcE93cGtQiVUCfgC2HDbG20FrOlO5GY10ueMI7XVVCR8MrS0+ZsiJ
Yp5Q1F/1vu52KgwblwqqMWxQAoE09ViFgKatE3vCj/gaxUn1XUMl9RR1+HqGi5EcJ6XBXxyi+iGe
uDm14ncYGBJvgikWD5zbqo2KRpXUZuNc0uT8WHRVcdS86t/QpdIoSbfvPirUNQB3gEOHiXfT/hJa
p1W63obXeHH0Pxxjxp3VK+ads3/zMpUsCKBYpgQ685c8Sq9yglmvu7qjq3H1qtb90gxN9an39PbY
Z73zVOdY9y5jBSgR/NK7HxoMDalEajlSTianfzs0dmmhwM+hv05D3Kv+Ysf1n224LLPvFFa4R5G/
Pa1SOpzHNy0p2rW0Jd4OF82uuUCyxQ1mII9GlKBUMiRBxRJ9Gpypto9aRSH0sBRVOsM3rDLdz/Sx
IKe2LCF28Cwb084D2aNnyemRQj1vf4wQna1Gohj49gKN2xTgfn6KmI0fou7dn65a9+Y5ag1npKlk
8Zi4HzM2hqeiLC8Y0iNu01UY7hdkXUc6/FfSFuNQdhSW/G6xW79Ik+GxLUB1VlnmPOh9/uP9I0N0
li9L7vKbZoWHYxJFlmbkAggbNEqq7INamPXkm3kxXrQlcj80Td0fgVaHwf2hX9xS3qRo6D2BbSTh
pkVEurLaASiU4QHiWeNVLM7wkDadmR7nItSP+hAvl0lrlcdK9JhBz/1A1wh/bKEaoV/bLS7gZM8+
anjx331Y7Kn+3ERTKUTFhc8/QA7ZhswIXh3C0oAYHQt9uPajYn93CySwimpxLnAQlj8aLzaeezMb
n+9Px02aQfHNopgB45yHDxfy20ErwDWR1er9tcoqVT0hb5ldWydOPo1eqTRnyIrmnmXdzb0s630m
Amd0bCSff73r0XPXRVQNV6/g3WvpyXxSKYOf7n/Y5ihghxDD4LK4gYp1bWMWYdgO16bprf+h9199
orxg/MYovNG4hcALyB7J2+mrzcwtmoSiRTNiiN0OU4klj7fXKdj6Fhr2jgpKFvmINeytnS2zmodx
uJodftZVM8c4p8W7Gi8y1K5OBv1srKsAdGnk8qtMpqqpVNhoDVzN0XEvvV5GzbEIbe2ziGoLv3TA
8Z5PAcR6WpKy/IzPZ+keUb/CVmGuMnfv6rvZmrA3wJEgp05CQ0dBhq/X58GBw+9o9SLFCVLdNwqq
LiihY73s216pKzS+p/mfd+4aOSblNZzjoHneNNm6qoyHFgDYVSE9/dybXfuUV+G4s2s2vwyyLEwY
7nUupLdfhgWlZaG3upDCINtbmtg3ij6pv9K+1S9aEnt7VP6bSE8/nKNGX40kjaxpdcqjCTFwVn2+
LpkpTh5wtkenaMS3yYgrf9Ii56JrZX2NuiR6bwdRjkwvgf9xx1BLfvupdkIzCBSIelWUujqbuZF8
MWd6CbandHuBRf633uxfORb3GasnQbHrx6FrwNXsKmW5Am02T03ozY9dY8ffxsbM99iOt4kEg6F6
B8+I5JcMZhWtJzqEyM5hjTNmSv3DGPX4A/mom5zzsRk8fzDRIPO71ur+HiPPfHIHb/okBBXBnRzi
JjbQppFqX8QG6Fy0bN5OsBt11YDtyXLVa734DFmjO4MEQyv6vQdDQ9aIF76u80+YK2+HGfKutITD
lmWDhcKPapQvDp4WTXtv763veT3Q6nZINT1X6sxYrlqumB9EM9SnPM3ejbpi1l6N8oI7fRVb8Bcl
PxTzcoVs3PpxMSxfKlP8HerLcEQIf9rJtG6udjkc/lmS8yNZpfKjXw3XLEg9xshEXNHDWk4lhilB
YprTZRRL7RdSA2jMKQr/xpK9GnQ1k0Uxa9ZiDsvVtSbtgvJQ/hDVo76z/24PHX7lFLz4W8o0qavQ
kmKtY9oL5wCP6/lzrM/1qXMErsxQHXaGut0aJOxIdEDFREbmRgxdUUTcteZgXAsljY9mDILH7Ns9
6tvtB8lR5JGm4gzHeBWxZMUSzCGmAThV1wd9zsbDaEzVt6Sn+n5/hW7vAQArbAwYBEBHb56ywtSz
ME1U4zpDnfZdXJ1P89K6py7Pk+MIGvfH/fFut6G0wCTxlpwJGE36223YsbszyO7YBHjZcMFMrP6z
LAXavVEVJSeRYcPtA2VVdwoxWzMq+wQoArJ61JfeDltCEXbQiTCvADnjI0i94ZBpNMtLxVB39vzW
jFKLkXAKphUI1tuhCl5ytYpN2bXO0jqIuz59jmp7eVywUfnXmynZ7sRFeYje3jlgzUiauA24eW7k
li3Ec5Mqhv05Yon2F9rwTv0A2RtCglHlJYrIeBRYl6zJ8eaj0h8Upl7+fX9VN6ZX9nPJkkgnyHRX
N1Goj21WJQUCXCFuur3nYPyYhtrJdcW7ddLoiXA62LRkh7eN3XmO6VJF0OKX0ogvkOLs48LcnO5/
0MYiQo3hUABQpZa+xo1CAbXygTBKtlI7tOYspDQqqz9CHK0uGHzgaHp/wFVgoRPLxYZ2CTkmyB8K
IG93jQMKoKDDlAVUVtxHK0SuujPjvffdxihQoLlZQJAAMF6/9rOmx8K0zTL4OmnxhAVlc1xKd4/k
uTrj8lt0rPMo4+jwPG+ac45Zp2kF9DMwtaL3sz7VToha/M8ZtKXyzRntGT8CCbEzg6tj8DIqgBge
ddSQ6eOuMtq+6zRYFk0WjFZS/IFBTvswhJi2ojssSs8v01rSiPsE1DiSO8bn1KWf9ju/AVY0e1Ny
GNbQS8Uw54lLNQtQb3a/WgYJFy5Xjl9HoTjYydJ8VBSv9u1Z5D8zs6me72+irYnnrUM7j8c07035
56/u+Cqj9TuUTRnQZkbhch6NX6Fj1z75WXfQFb34CDmMqPfuUQ0o9cgH0KdHhWe1dZexmVpvrstg
gWz2JepU/VLbU/u9VSf3o6jSfxMwGD/vj7mxkdlfdOwdmly31RutLLJuaYYi8Mra+FSXSu3Hippd
74+ysaWAH3AB69RqQNyv6jQoNQGQq5UiQHnX/dOthUhPYz2m1ZXMBrWrXI+KEnulSNh+WnrIm1Rt
2CRf7v8KOX+v4rvc2ODYKO2T6dPGWre2xs71es3KykAWE36G5vD3XMyWryS9/sf9kbZm9QV0SIZI
IF/fkrFWLbgV5mVQh2F39rLIOi/GlF7uj7L5PcS4l6uC0rKc9Ve7NG6TuDGbpQhawdOTFmTjl0bo
8FJR3gl3epk6nD0oKUD0kW7Yb4dqLasUBSZEgeNM+vfRyGCE9gpn9yNiwDID1svBDiIRi+pIIdLK
3380KM1QyQCf61CuX8UkdGJA0iZdFSx9qhzbfpgDPBn701ia+RH9bjKeqTN2cp2NVQSE5BgqVXSp
47+a31GUEaZiQxmMkWqcjbAvfW8a9+wYN1YRFQB6ILKPD35u9WkGwvy89cMiiLXM9NOkqi6VoaNC
pyjD6f6GWfPU5DIyFgURk0e1XM63y5hm1O5VhdPe1nEzXYwmrFsfI5z8czbihXeuAJ4/RnYzzMcB
PZz0UYexp5ya2alHXHq9Yk8scGuK0ebBNB56nH4j7zjlcdQv2szHD1Pxd62PHWR4/EJ33mybw3B/
grCi8Haja9pPbVqT75RBWrfNl2hMnQADWuV4f3pXlZmX2eU/DyJR9kFuyPZ1kunN5NVFYA1eavgF
xUz7aOS90M5dFI8P5hyjNC0GRVxKHQnIndXd+EjP5DlAPRwKEhv27eJ6GM1FSrs0Aa0P4w/FKscH
zev1nanc2kPoL5OQS/EJyqSrYeg0jLxL8iaIFFN99pQm/FQ1qnNRGq09VKmpHCos/A7DsHRnzBu9
g55O9R+Wkqc7T8iNg0OPFsI0PUuN58gqJiVT3+hdHDUBKJDiabCt4gdlohoVxWjYibRbUwvmhNcq
SAL+kj/lVaQVVbJMmrDroKendRoKyHPsoXe2YCVYiWRc6kBBOiHzW0UC6M6hwks5DVSnQL01Y6fx
NaM3cEa5PtUzpfj2c6SH4zt9hV9GJtOR2ARIwDdg+awgFRI1xEDqldFXo4P3DT213yFS38wi3wd4
iAuEYix55WrBQq/pCldLBRwyp/cLaI9+Mdd7Z/12g8ph6BbAfjV4oK43aJ5FCRlqmATRUHPG5xwS
gm81uVc9DWk+hs963C3qwzjqrXEe1CEBzJ5bhXKiA7Ckro8gh9CD+6FhLdfyMsOyLSoJuTxQ1rld
WBWt7sStCIpqNibuLZX0cTajnN7oxIY7qXk4B1VTLo4fu8L72yD7DX34Yar4EMaJbGR1aeqrDcag
/mQb7S9thpx0xkwu/qNtqrRAEClN9pgqN4eMyUQFAgw6hFFSjNWamf1QxPg4pQEqMNMHYRdJMJUZ
NplZ7u1ct5tDkVyApkZC5CZ+KR5N4txb0gA2Unpd2lj3pzJ1rsmSPd9fja2RpBU9j1+Aqjd82ygv
gbBFneCg5bbfGU0XZOFkIKyQKaf7Q61NvV4WHrorzzhZiCJqvg0dA4rFEQZiaUCuqf9TmvTJoK4Z
3rMCo2vG8jjL/6xZgz+FUFPxYMO6dX0t6tVfkNya7FA3vWnQ206V/qNVDdaXLuss5eRkiVMeJt0t
/qeGoan5QzsZ30sXU1hfz3LQpmNkzHtfszlxL5V50EW3sV+vQfLTcBeBM2JQBoZY+LXa1IeBxspO
xrcVLHjCI9YN4ZuzvEpVsNqMC3DLIjATDICXfk4egW5F5/vLszUKVzY4N+lRRsno7eoAyO28zHFE
YAvPPYoY2aMyme3j+0fh5HM3A3S5dS/ARHehmN8ngZXP1hG7OeMM7/CddixypxHBwX5IsKtk7bz9
lgS+SlziZRmMqR59nlxUuS27z98fxBmFPBJAOSj9dZN5VuyxMPqIUdS5OcFDSs/oxBs7WcbGRqMP
QgVMiraTsa7CTqN4JdW/lFhQ1LNzcqK0RXlxct3CtyvMe3a2wU3mxtRJNokktpJDre/3NI+RYOwW
EQAPma/94BaQSDJYeR5+xT8mLUYUXBXGX2om9l5Wcoe9eZTKoXl4Wy9h70YtrY0dWxZURFB6jXFs
jKhWYD5pi3GdMNL9qMXT+L0A6vYf6sXOP7Vq/XN/b26NLyWbLR7mMLzXJ8AOrbQoGi8NhiIv5zNZ
n9vAHs56N7C9NI0wD6ybLy3wu/5ExMLswFjctNxJsOR6rmcB8VlACwgK3qbOGRKhBu4raRCrQ34x
ppZAbALd+tppovgWpyLRH2qz3Ssxb2wzg1Itzw8ySXbZapshiD6ifmthSzpaxnwI3aK2/ITqN9hb
aAzvv+B4RBJoZEmJd/s6vzMc0BhWUQRlPaq6r2HR/bV26+ifyZjtvZRuY0bfDKa/jQapGdaW1YS8
2Ps0/6C4Ijqi06/6rXhWhPqzDK1y5xCtSr0y/iAPQKsFJVxC6voQ9Uk31l5lpoGFYvTgp5kY/2gL
1Iaxwk5UVyop5dPH+7t3zWF+GZTmviUb/RQH1kjXskXOc8DpPsjdevmCznuE9Ng0X9G6w83aLsbz
gH/zcRK2hq1mORzAPzQn8sfmf+1c7NFftiadixFcOi5qQKJWdS52TzK1uktiYQk+WB36h8lzq8c+
isUx5N0EXDzF5fj+JGxcYjJQklZTskXldnWJoeOUFrZSpgHm7MuXrgQAVquK+7/7o2wtL50YKIRS
IMVeZ+9I9GDt3pHILLGrnAssss8oEtTfGtAHX1P82ncuza2zyRnhWHJeOOqr68zuSM9bT2EuDerN
wzKVJyvqsaix8z1x/u2hyMupg3LprJsU6mRPGGfkaWA3uuVb9fS/ytSWw+xZewYrm0sF7QWQIB3W
mxAg2kRRMkD7QdyL4lF1lPEhpLa2U27duM6koihZtGSV3Qgre2rT9s7IQ8sU+TJ8KsI2mvzJS5b6
lKDK3+DCHBn60Qun2nko4jL+7/5WWWt7yVOJbgeRAEEkcqv1q2ExW8dpF1L5tHARcwQ5rl4jBa2B
QFmadPxpaImT/SjqEltnl6L66CfKjPq833lO+TwnwjaPohJNe1gsYRanAidN++xVnrbnO7axIPxS
D3IAd8At/wmccWHEDWenbXnVpFmSf6C4sXN0tgZhH9MWppfJMKutPIQm1V/Q1UFC+/7Cwyb1rWWu
duohGwdUvi3ZxODXqZWuLjMUhIpByoIG1tg4X7VwTj611pT8NVdu9lyTq+/ZBWwNKLWSqBe8dCxX
95kDolGJ8yEKlLKsj12ClmY3RfNHV1l+GTS/T/d31UtquUoSyNTpjYJ0lS/8VeWpCrHrGMshDrq8
Lr8Y9hKbPlS+2DrS8y6+aWM4lB/dULXhCtLxvI79MlDeN8f5wZ4X3TobfeqKYyFbbn8JkRs5uAAR
z0e7ywfDV+c0Cg+dKCbz0E+6BpZYM+LoZHuJkVLVdg3qMHB8FL/IhaYcyiZKEdCVEjznTM3Ls+cI
pXmoQ9fo/P/j7EyW40Tatn1ERDAPW6CqJFmWLNuyZW0I27JIIJM5geTov6v637Rl/Vb0u+mOaHeY
ApJnvIdxk7WXqzoa2VqDv4yOo7N11X+PkQzEKSjIf/SXL59I57Z+DI0VDRnjm8MaY6AE2cbLi3ky
b1zqtZfNVpVanM/6PKD6vZ6Q/NHKeBV+wJaYy6J128/z3MlHuIt2VjWW+7+cLmaZCIGgGUVif3Gc
C3gVvioxdV0dHeVl592Ujk+/iRPb1b5bb0kfvvaNsvBk1k/wOrtS/X5/u2psDXgHD1nbnvLKC8q8
x5znjcj8SqYBJ40U1XlD/ed22kaHvByS0Lpw3NmG2jU47yY1Th8RBGk+/f1zee2G/n2p8wv918wS
ghjqzDEyShN2dZlvNeoUdYhR/Q9XgWnAUADIBCJKv18lDPdNLGfGTCnHMW2Yi5/Y4r3lAfpKQmNp
COgQ6bczk/lFAJWV2CQ+DuVlEXkYgjSOdYAOXh2h1bpXKhzFqYylnZeSmPf3+3vt2Cf/oPJ8OBto
g/5+f9qeXXhHfGF6M1U28cmfukU6adJwu+uiguzv13ulgmR0iVnkWUuEYvrFqU+ghdGHRkiW+ca6
8ycnPjaM/46mxGEODRUJcda8BQh89aJnswe2Qvzr5YxqZtkq6yAWl6vjFodm3ZdMjyK4RJImypcu
mC8SZqpvVK2vfArIO2GGiR4cHNXkfH7/dT6jKRwKy5rQu4lb56ZvwplmN9JfrCXxjn9/qK9eCh4V
6FzSPJ/475fCsDFcYkn+basqPuqwkKmyVHkTD8vT/3Alejwg5CTg4CWhqW4TFageRbY4GAadORUG
CizYOvVNYYv5Fvb4JXD1XGdB8KHA49sjB/+hH7CVop8bIS6nWetrP7aaY4TdvZfGcRl+mlbU/A6B
2neV+cXkP/qdN1wPu1JvrWf/Pz/kvPziY2G1+OLYlv0QDZ1EjbxyBi8XztCcMP7Sx9XtsTJdEose
cFh4FE4XZ6hmEZUKPR7+/vBf+VbP0YEcBXuOJsz9/TXD6mnXYEOPfWo0Ump19KQ8d0LSqQkYrITR
/3CAPZZ+THYB8jPZ+/1yslt9t+jOVvLn+V7ebbqCnjiLHzP46LeEKV+J5pwm9lxMkRlYv1xqbN2O
y0vXWxeVWtcMZt54ZRrbvvz7E3ztQzmDF8/qrOCCXyZBo4ZQBxLy79ZX05IH4LUuTAOtK13myvv2
94u9+rrog9DfOYudvVx3idUOu86FcSigbwVZO3e8ucJhC1J3Tr7u9AVvvLHXrggFAcEtBl0+1sq/
v7HejzZyCxx2mAjo5Me+0sAY6rK4kVZo5jyQKrLfCOivvTgGI6zwz6DQPyCoQ2/RqEldXtZVzWeo
/ASSQPjWVV6L4JRl1BVMHv6cYxdwi1jtUYqPraUBYoSYB59GCGtHVObndzNbCHzHPRGc/v4OXzkw
51Uz+pow/iA7vXiiycpwSbQ2xzKonSshuurQeGuUFsAG3nh5L318zsEuPAMXzqsoWM3h+e3+K2Gg
+r2bpF6qy0WUyj65qpiHXLWy2DO9uqP1pViDITx6ylXVRRsG1pAV7QQyxt0LoDF2bcef7FiwRy0b
r7totFrupZrq8FgHRWC/UTi89mT+/WtfRMTRMrWcJ4W2CMCR3DcL4nXr7KZYav5Hb/v/92DAi7mo
tePW9LLxk1PN/o4dNfOffflsb3uXdS2rY8+ahttO934+zbN+482f3+yLZuxMkqKCBFtNt/+i+UN6
eRy6kZohapP6bl4dk4aWIzKNk3YWh9LK0cDwv/F67HzRibr7+8F75VMGlXMWZmDWeE6Dvx+GpRPh
vNaluAzd1mvzcpQsTuNgVu6p3DDmSI0d6bd6oFfKUNoDQFAUunQlL/t4hSAZQEzcFBLLrd45upuO
wbo26W5Jh0PEiNXBAhCooPiP1Jt/XjHFGVUSOxeG5C9udyv7unHBYF5afRHedpHds/ATTubWY/TG
i33tyUK6QfPwDMZjLfL7k41MCFZPnXchdXEu6QfPOamwcU9hz+SytIf9jS/ltacKl4KuCPgBpJQX
F6y1qj0QgvWlKJfy6zo1PYCroT6MgWOiq2rSSZcSMpMj3bul3rj4P3/7i3OMWymFNj0fYNeXo6pA
OwVb7YEnq0WtIY5a/pBLeBziykP0ZDyUdbew71xKkXszLS9bEGG76ejF7a0lpvW+HC1gsU3pTu0t
lNMxyPrSKa4iT8/NXVFU810yxuN7NHnxQ+37uN+PYxx07RtfxCuJBropNCYiJDaKLw/nNorBR4pU
XA59vd1iMuqUqcaC6vj3D++1yyTsTOhPWBj9MWWC9tSgQCjFZbtY5jrWiCq1fvSWCOgr0RPpWCQz
OIJoKb+sJ8Mp2HW4huqyD2C95B4MFHSxrR6EnM9Y+PHv9+S+cgRjNLgA+LA8BUH1Io0tmDz1zXlZ
UnhTXB6Lqd+WFISW+6lS/qqzUPRtmXJMZ/dkXNPXKfqcCQzraTPyUblBvR+5j0rmpjb6yUPzbc/8
zR3lRdRF/AWbslCg10lcTKduL7e7FWrGeuvbolw/zWFYNpnf4ueR6aEorSsUbQcy1qLlO7/U7R3M
pn1440W+8ohh8iGiA/SOIcvL84IQitKR9hTVcqv2rBiW9eSVvugvdc0/3yiDXlK1zxEMj1TAPzB+
4KO+vNwu23nB3Y9HXC1OnKFzJZ1MK3tUaRvIUmfCndXjjHlif21DHbdPfWnVaxqWEQMmcKVTnFrL
6Gjm8x66jOuu+iH/+zl47ZHAiAPXT02PEMaLKNvajtq3Bbx9W8e8f7vXR2szUxpI+R+1Lv95HJBG
gX3CIwPx/eJSs98JgaOLvEQo1Tkihjb/LFTRZtrd2+f/fleoR8P1OG9X2Q/9HtDL83a7RwLm0p67
+GgaL8xndE6ysGk///1Kr31G5CcAcoxnkdR9MSxZi0Y3+6TkJdOYR6mq+JCgPpnaiKbc+cm6ZFi5
NPnq9PW3v1/4laD0j/vP2UEWENzLYqSYg9JWAU+z6+b+4BkTvTeAv/77/vasCsNUBqEvVENeRAk5
+bKdxonjgV3bxd5Y/UFs+H1Z2nlL2f1cHb7ISlyKeSSZCYjSy5Kumu1COXbNDcWluBJqbbMxpCOr
tHFIQJbIoPh3939/iq8c/wQEBCcEOMKfeOdiPhugLFBnKjNOgKGm4l3tYNjWRdUbIJJXDsqZZ4iB
EjXGnzo7c+UmI9G4uVw3a9kvExe53itBMO2zwdtgd+x1t203C1DT8FNZxm7xVjh6pco5b2MIyiSY
P2EPsxmVXXY2BB7br34WFjN7vKRF/dkJpRzSKQrVZ8S6mNQi/VeHHy3TQ7QZqXjDVAd+devOeHif
FhQZ3oHxwli2X8vST2UBvfbw9/fyymGg6WExSUaEGfxyqFRF/qLrhm1aT0l2Uu4Wpp3d7Bdd4O2Z
VNT3RbUtb5C9X31FgDTpJpkvsWX4PWrEfbfaRbQ0lzqS3jcn6eS96dqVvtwXp3qam2vF8yW92cHl
32/3tWESFQZfMemYjvnlpZkemRYzyObSjYzAxltBxU5hqux1JpFiH3IyjZQIinR9my1L43jY3MUe
FO1lsD7+/ce89k1AAThDxykOWVT+/hjm1qN3jgKJ+mQ4xCn9vftQlf5wtm6x5+2NN/1KHIMlA0mG
Wey5/Dn/mn+1uHTZSnQ9CQjoXwTNYUKIEX25/L/fE/Uu04gzfe0PHaKSeoXBoeYq0onuANF6qbBN
eyjJi2/c0GufGcUoA21o2OeR6O83hPtgM1hzCIMtKJrTpFRUZd4moq9bswqPfYFu7//rzcHCBUcE
nopijsrm9ysiCgxpP6nVpSsRb09jH3dDpBf7OUi7HSv4v1/tlaEElTDbTwbLIeHsJTGl9RkDWgVx
JF5iVMV1V6Ml3aqg+YKpOJ2Mr6Z4yGYIgv1d0q2iTIsiAT5uxsAyp5BEbJgPl0txaNewFodw8Nf2
MLTuXKTYUAz+f34hKBYjzXSuOiC3vezu3AldkxaZz0vo5OOhSrbgCjkVbJFjt7mdk3l/43oBj/v3
RAZLmO0kGB2oQ3+YeYCn65m7dPVlgXRwRtkxZnWMrUPrLdHFG+/inH9fXovqgwEpwyhoHi/yM8ph
+KU5s7wkqJgpF3pBkD08y1KnqEjYnzva9m+FnIbutEdjpTMDXWNL4ajWJVzpoW/SYVYifAcqfbuS
W5k8AWIaNUKwmw2PoVzXMofqGq75Uq9k4zd+v/vn72ch8o++JjBRlqm/H91oRwM3GgBQVZEzfigY
t/1YC+o6qJ7uHmZjEfi/aBwTWFAqIQI1kV9/Uk2jzHXYSjSSBXya6o2i588vGJkazjfAGAZvf2iV
8zw1TnPnVO10/WenssLUW5PksKjFue/19vXvD+GVy50n9wRcaqw/Necry15XuVQS5hz9iEC1/EbX
O4CmJGSo4+/1W6yZP5Mrny5VMYCA+BWsTO0T4q0mAPtTzdXHVYDJ3mzbQN73Y6xBjb5A7rx+o/75
M86DaUaQHVsiClZ26r+/adgAHRy2ZrnsG3s47PEkzzrT0RuJ9PyJ/XmkWJnS1FLlwJ97ufkKVVXY
SyOTy6kcPXEMYbGUN62JgkPiGEukasXcPFvFFn1z5rWbDiLYpihHNmExqYqt5QkTltY909LCh3kL
ytu+kELdBMOEl9roqGW4hlUyT9nabqZjzTyKEkiPW06nwhSInQ3lvC0fprWVYVrt+IxnW1NI3Ie1
rUYU76Pk+2hL68EfAvVBkWVLxnhu8RCXpdjTUFJW5cAOrecdZTOTt/vS3TiqnL8bs0l1nezb9jNw
lqWGGhEsbeY18DoybkXIFMU9NAMBjE1fzp+wSDfGosFxmANhsj2JTPMBpTL52W5V8xDVbvfgbHs9
noQrpy8iZq59cKp931M5rituQLpoml9IxIjuUjMbstI4kWJN+wBP109r0c4YiMCNbPzTuoasThJL
m/57WXnMCI0Zgo+W3cU/qjUZgkNFHb6eXJzZGmQUmnm8bixWpdcKulSZ62CTzTutLGO/AzTueT8W
mVRWirjSuv8kojWobQ3SBa7u7G2RVYmR75UbWmS8ceydD7Ithk8qsIpygS2yJfbTvg1Je2G5w+q9
r72O3SxWwJvtEpojq5XjJZ7aAFOf3FjoMAOH1W7Uu17wxGahDd/RwJtTY/ZhyvTZK+diY+K0XMh4
kU+icPUDC2MqFQWc4V7bSHBfbJL/IQVlubZ5PRt3S1FYjDAOAnPf44Un1iEDQFQ+x23v+Rl8x3pP
davkY2fKFXK3KleWFkMcf0TY2JEgwpT4OgRFP0AxG+W3GUVXmbnxRE1uSHYJGDeAewfMR9SQguZx
9lTtEqiOHNsEzBWM+aeiRH4tcxzAHsDxS1Pm4NQSmTPu3b4URjg3lDHzN0BEc3sQ/dSMh0WW65iO
eN3pNETuX2ZxgtRvNgb79Mw3HuQL8Io7MyVtlVZmDq+tVsdA7SIWj6pzGiejE2myuuhDnS2JqO6s
aUT2N0BPWafQ/PW7po5lh9lmN34ph0a+qwOvPVmt6n8YL1TJyW2M0+cTvhkySxAhvqvmLqxTq3WX
LeP4NzU2iSi6pOMeRL+cxSsedpzyrrp6q7YDrBq8wVpbejKfbfLMtRgGF3JJ0/tXgnl1l9r9Or3T
VW1A7kZlcefsdvWQkEIlsupV+alrivqzHQz7o7Dqac+CSjgmq92i/IkTkrDSyl1klTWwLMvUwobM
5EUTtfFF78zbF88dvA9JLz2dVl3ZfNmaPbhPSl+v2T6Y8EYrkKW5qOL1Z+dbxk310jG/HOO4EzC4
tAf1f+prBLwjVdm56Baj06TbF4v/rpNDHeuxwGmiq28RaC0d7qyKhjrXUxcMuWemyvyEtsenPCVV
IPKO/Z+8sObBv1aszG73QiS5gqGOkgmmkyYFdujvGRrFS5d3LPdUqtDuy5Sc1o+WF45TbubVvfVL
T/KPoB1z1e+xyrZ9DUSmEt0+VM0on7HN9aANt73D2zVlNHMK2/bDYHC1zwJT6a+ilFOZDVup9hT/
Ez6QZdxmlKGDdvjRBJhepQXBTOUTDrXFcRZh+CW06/V5CmP5xWt1sx3mcJmDLJlC8SHorbA8gSeH
CGTaQZe5kGOggWgxCMwp+BOHKqcspnQtLffkT40qj17HEildyml8vzWu3RDp1HpfuC7Dr9anbk67
qPZ+VnZVioMZEYw6No2JGe2wffnm7W0t8phRGXatiMDdT5YodKaqMPjKfG+cD7VVjl0KL3N/ttjz
nmlsW7ynu2OZrxhvt2OWlJa6GH2a6mwdGgexCXRZmzzkzCSpY/XtBzhu9QMACzBgyzQvW5ok9vxY
lsWAeVLb2d/xi5i/SrAWSBhMbvMoAxMOhxJZvzBN1hndx6jiWlldVWeOBWyzIK2Lqn9eKyBE+RiE
tTosyxZF2RDb8taFDnDnwErYsnkTYsZ0TXhfYHIzg7QrHff3xWyHM4i0pf2+nwEmfI6ONR72ssU6
0Y1wGvQdNds5Tm/zmMWR2L70sHQoTbGsDXB7arGobtDWRA8FFwMn3UcX4UyGtmj8hu2+R4fYWiMw
OJEFfAGcKiKqPvqBl51dBMVp6voz4y/yKx6KuzHxz4Kmca2s7V1HHerVcr8wHugGxF5XAHq667yn
SSXJe9hH0A0jA8clHVSnW7wtpbnztqW/DhoxRalfjoCbSJHNrXFHc+93zX7fyYGzilBY+BwX1HGH
bqecJnY07tVWN2i+yrGMh6O/YVuXJr2eDbBK5EBTq1a+vPaGxb+sSi2+lx1hAXdEIZrM1MtwP/me
aI71AsllYczfXSHFsw+sf/zpcusn5zvmgzX2GD1/g0btvSLMa7s8tGO0PvfL7iGpDbGHabKaCIP2
1CXvITkUZW60iU6O205D5hVB2GZofs6/graQQbr3thDH2syR4isrk2dI3CMWskQTK907smWmgAEK
zFwrrEDZQatnXYXLTm0hOmbRnfRN6gArmDOnHEuZOmub3IpSIJpim2DLjMTcKvW9oX5YpBa/ut5d
l7yIVGyYalvhXenZHd9/YPktGycZUGCgagpAicTaDLzn1NftdLvHrp4yQ8n8sbCgwx0nYv+lDrci
yTdVUBz3ZCKXWaHRMXDqCuVbqHpk3TAsxq+u37k7IJyy+TyaPZGHtgMAm+ImFd/26A0sebQVnMnO
nbfpooGt9strrfZDY7UY6gTKV2tWxnHfZGudLFtumnPUYoth7rayq8KL2q2r90hVYV8xYdcHniMY
lw8NDhLmZDpI/keihP0hxhF+oyhwzKHTqk9uaOHrO+wt6H1Hf4hU3gYGqJuxznAJ8o0hIu+l7A92
Zcs57UubtINjm4gQxJF2dW1ZZd+l89jJPlshW5Afl63nEyXa/2r3uf6AXBrdv+MLPGNxJdndi31u
t6fE0eVpCtsg4XuZt89daLp3wnjzZ9tWpEEk99k/tMM0FGnnEmEz/CTUmirfJvlbTYNMShyBOwjH
Nfwm45ovzN5H76qoVTxzB4w+02IkKGeOXHv88yyxdGnpduF7erlqSyMEbPvcrz1tH/amc91sEwNx
cfS2IMgB6QAjkqgzuHwiSXwLCAhnjqgQRZNaqylajp+wridEKVTaD9PCH1ZLcttJ9nbkmQhX4WJN
1vW0zOwM2Z9JCq8a14BfvRvoCmY+RSxwSoVRqZxczkphdPOE/+1WIJUsnE9K9eW9FejkIZpsknwp
iem6xubptApRjMcRl0ykiULXGZlQ91aHi80WWhz41mKFErbdw5LYS8/krtEX+L6K9kJulfdZjVp6
9B9O5aX96IJpTPTotEd7sHwA3QEYjZytBuKH9toWt358tlQWPptisEgBUpd0WBKzTuOK9ShY1cxo
kFnIQG/Qy3RqhUHzQ7vtPl60vrA+KmUjUjQBVL93zgCRLBgRUEvrEPh4CjrCvWiVtbG/QwEW67Ft
1Z+Sqh/srJnj5XGynfJa4CVjsmb05HBBn+zUGZQKMolFs9NQHir/ZvSLlt1gLJyr1VjOelLA7qZU
xqv+jExKwK+2A4nRlwntx6av66s1LNYmayPESrN56LevA6C9ORXOFK4YAXvblgk9LnOKDEzR4zi+
NuLgaArxLGnpbHKOqtNmrJLGn6LxF9SKkiqqU7KMZb93LIAg72gOIpm6yKbRSi2u+jhUVTelSP+4
P6GdB5QgSYtYdTT06rDWLYfMx6hlTRH8GD6UQBq7FOWB4oennfnL3qtxyzeKj5bndO4ERrWpMV9M
MzM4j7dmTAuWlqBvhqH6NNV7cgthgfy/h2ZcjxNlkp/WQ1L+nAev+M7a01FZEA/2koWF33NZZIRv
OvZIT6MfUGELO/yoEAwc09Yam5uyt1nAmjbYvmMohDJ84sCDzvyun9bcUHn98ANn/HpWGLOOK/XI
g7U7+hnVPtXAIdXxOUgrM6cN1ct3JRduz53MwnQZHsBNwT5mPbqWrH7Som3PspdiYiEgOaK+6seG
bmIZ1rQWPkG42AJ+8Lo6iLZIegw1MWIqvPk9iIbAz5q2lz8xjxp/+mVC1pA+Am/pIKa9yufa8h98
TW+W+Vu0PtDQEsgIWOAkY8LzdVMqv8qMUy0ip8zrz89HISky79I8Bls49Cn2PfSWgbt7jxBFqXys
apm3vAkSOcJfWrqHqqjWp0AroBy1onVKAadYt1TsAe2rHmRxWgblrKnW88ZrlsFQHTCanyAvgLOc
yYqb+aYqROjSORptKyPB11cFZihEm7ExP6y1rN517jbVd60DFKizVPhFQBRvjv1qEsgIXZ947xBA
r/o8nlR5iotxbnLqzh4Ai2OW/qQW5BnSbTReSZ1ddC2wE1fTOSvf5bNWm8zsIjwPjFVJGseZZfyF
aW7cpKvZK3pAZn/ycE7aj7vlb3MaAg1qcmJ0cbMNXvUchrNf58FkyY+La1dtfj7U7zq8VCjch9Ae
MngFLpYOdcSgbZpBz61Uj59iE+oxm9Z1szMgIRbpz2r0U1PscNISa++ClCZ3u2jrZHBSSqvxvoxN
vGVRjQJFao2j9V2SNH4UW9g9Nl65o7osE03sD7qAjjik6nL8zYkJf72VZLXsp69GRkGFrc42Rkfy
vvlU2131HZjMcIf+knocw92JTtviDHOWIAZfplNoejKGanWXiV1FhH8FHDhVdDg0x43wv2s9zjde
xXXTCkeQp61vlKTr3tcCHYHaI9WQq4PMHrb1g+TPPsrKSqxTqBzzrVAq+Vgsc53khQXwii9hGMnM
PgP89B+KUCqANVwudbGLzJLaAw4W74Gbr2tb3TfUvqdExcnjuoc+cTxp64B4h0x92vdF8gvNn6FJ
KQbH8ZCMhS+P6CLEdebFgoBqilV9pWp0rlf003Xq94GDG3vkTNOxs4f4+1bU5tFf3fkqcM4adVi3
mifCNWclngMumCjdEiVBDJapwwjgaTZBfKujfdgzxGOrH9RHiZ+a2GqvIGXMEVMKDeKAecBQXIp+
Z440Dfa+nupkrRnZ2zXZI9zHKKGh9dSppjPfLkY8xixI8YHlHMQkp/fgVozJqjmuOhLTwAiqtUre
fj3oUaaT20rSmWfW+J3Vr/a9FqO+hfJNMbT7SlxTNNOuGSHLFpTEtGBIvbgM7Krd8qgLQfrJVPTo
7x9U4JZ3Nr4hF63rdh/XfZoszCywnUkLJ966fC1E1Kd7vKwtAhFxXGVCGL4ODaWCcdnimkPsC/lj
X5zk0bbmscZ3L3FYyA57otMlNm6Z9jFD8kzr3vvs2Uv3WM/JhsnpGK8rw+epty/pG/VKxbqOVYa7
ne1kgsFymQYxsqul39NvhMsgbmwrkUNGRSesI8REth3wIIOPtQidNpeuRkvXY8BlUt8JETypo617
CuWCTV+5RDu5PomnL029FR/XzSuKnCWD+2vibm6axIVPGDkyvtuqeeM3qvrMRnajxwJIlkqbmqYs
nQqG2qk/JuX3GTnHMlPd0JNhShEPh56u/ZfrrbHIkRHvSCvz4u1p0HvQQjuAxTeFp8ipAwOa6eic
GXZX8z4st5aslQAPOCcf+nDUBGjL3hlsRKM35xbT1vawB53FYWDj7aS22t2rTnehzw8uwge0XGCz
xXJRd5bviPfYg2whE72t+xoZPfmZHVbb57V2S55XacIra+ys6Ar4ceywWNLlhshtGYVX+Jhvzz3a
bNg+gJ977n3DWKb0beSsFXAU6pVZ6qc+WPWYmrlxr6nMjD6pM9UvTSpmPNnW9tvtSBn72CahRqeG
Zfx9gl2coCGf6g49SB0/4lsnPy94K5AqNmRSwUHG9GLN3i0fkqSrBZ125zoHX+0qhFIV2Z9YCFrj
ZTvTW6dJ4YY3Mii8K4SGEzeNl1I/bmWgflDBuc+eMuwCBD7CmNP1HkI+fRE1goptd8ZT0Vb2Ozik
/Qiwuui2PF7L/nvlaROzQkvKCRGHJJwO816OXxZmbS7Fe9n0B2oBRouR3isEo5UYnqU92BM7oEL9
XMaS8CmZ2cb5GncWX96+qQ9T44hnEDr02O6gl8+7M223xhfrN86H9zHEhO6HYMrZpNsEOhRpzGJ4
VOhFvC/LrnRPe7OU3w0VY5yNtWEPmEQ0Y+neuN3Xcl3ab3vj2A9L6/SfRrSCHiw1jeFpBT94C18/
+l5VZdEji2iaOh+YwLX5bjnbCVwaqEKKTPfXDgr824SI0YNsN7VlSB3RuFKpuk/KMOfPUZIKOXOa
j0THXoNwnu00n0O/QD6vcQtAJT75304TpJmT1CiZjFlgb9t2SkYmLJQt3fyFxbV7V0dJ90kHonvn
DFXUXMzKtkXeoA3iZyvJZEtn4dm4oLj4JKZm9cvPhTWYkj2cW39dE2ERNrcVC4euG4NfrRUZxqms
fB72SqO4KWTV+4y2G7s/sPNZr/pw3SJQD9H8xSldMRDUSi86tUhIxynnEsgzd4fUgNH2NYGI8FYV
XcHmtXeWZ6CERBXbCPwjWS511pHndd72ccw/mz7a6BdmupxLr9/WIDUde8S0T5otTik9lscB1kCb
QnuJmcXV1LKpZCvQpkNf+RibzESYVAHArliZaA6WV7ry18SAgXm2YwPGHCevPfpgC53MnzFdz40Y
oeNCEyE0DpakJd57VFXSgEGhyTumpyVQEik/6GbAslqsKuzIuV2SZGU9jFeri7wbP7Fe6lxhYP5e
DioJM8ya7C/FNobPE+uLT225UGPMDedTg/QdmRMGnU94mqwEvz7ZfnVnxMrTrYqq+0V7i3ePkYv/
cQBK1rfHuGfp/ZWd9fRLD65FjJ9ijTPqaSLXBSf8APr3jZto+plBjddOBZ7jAgG+RR3M0hWPmthx
SWW4qWPdg6HIZDh3T35V1OimFzIe0W8NGT1jdZfQOneLvh+mVTBlJWaL0xLN+n0yz3DBcYFfnsWw
njs2GsS7wDT9B1M5UYvSweitFP+1er/2jvuhWTa7OgwQtKo07ibzXKvQe9eJyHwOeqf5qjilAUrH
w/rBbN74vauH8EvLop0JWhXSbrZere8lcOvuOsI3Z6Qjkitt5eBSPC/KqRkJLUtAL0EgrYabnunq
6FzILvaWhiFMYAKP0b5tutkGzRS5KmRYME7lga1AG1Hl1IbK3QYY3BzE6BT0XI5XXfX4//GfW2zU
UiveHDsfia/3tdV4H2Imp5QbQHF+rYgAfdXNZD2M/BYnbdHwN+yFJgd6It36UzR7PusVWmQvA3FQ
X83MtPpcTP15DkiUuUFYVnawsNx1ONQFP4etxhZeQY1o/aMtIAg9SQe2cuqz/J5RnSsWKpmEghJF
Ljp6ggMwtBkNtyKsiptg8+0tW4xKPrXrsA0XLlK95rQoVF7PwwW7v3BXmrhD4KptOUivLb+21v9x
dCZbbupaGH4i1qJvpgZsV1+pVJrKhJXmFIhOgAQSPP39fCdndFbi2CDt/bfoZIEvFiAdahSbOHeJ
fW2LZm8O/eDGdVuVNjiSrBjHONUnoabEFBIpRspYosc3HBt7CzG/z0ixE8MX0WWL+QoQIVXeZr2b
/mvcPoIVTJvFvVerd0SnhNuzydUUMJ7ptOo7XibG9AvEEGUIamVxmONpHop5GOYd/BTrRhl4o8sC
KGqXNK5sR+Bxpi7Weq+04WxIN7njfvh7lQL+j9Et1XEKg8Et46G137dk1VlhgkTjYI6hsk4h4ovj
hZ9v9nMdw7gVekunBy7t4ee2mOCatf38t+MGa64bytzunJp9aM/xPGcvw6aGruBlAUJo/WRuWDPi
Liulh1v0JNaIAVEAsE/n2/Xo3dVGyOSpZVH4W/Uh5XXzFnxI3eyyaHtvHE+WdBaZZz1eFVLnDu8z
GkMmmxNwmI4vXjL5+nWPxHr8BPSw6ukAAo/LkDGmOVW9qf/DxVfvFw/qbngYqDxiJVibZPguySD1
z95MFEYBKBjOd0iL2/q8JUsjn8N9quypNkcy3hng9IVNNKQpnPeCIRg0Wuz3QxAq7yfHFhtNNuFC
ECdhljU+9YI7+Nm6vYhenYzgk+DkZLvVJebR/p2pqorvXDvI5UX6N4FYl0a7XwyuPP5JART4e72Z
Ny+aB03zyrsQd41wvTLgyGtLUeP3yzdNZTqn7jh45zmtV3ZTnh+oVM8Q4iaIDtb8n7IK70mjivVD
dhu6v9Ebktq/be+sijeYw+fUsT7yfSmh7DPZqytHm3TbhazePgieEmtjcc+2O3Q59ogWIN2YhuTQ
ihs//ivjaMouQPlDnfepgh9pojrbSriJ7HuzZw5awPnw/wZ7qOxbX8VqLaXpuoyO5I0RVc0wufng
SeFfzLTP5omAWce7OK2A1HNoU5Fnzrn50wbO4tILXRHboOFCz/3hmX9T3YKDdNVuDcNL5n1u/OHb
IxDc3J0DQEz9LWk4gy77MbI88v14L9LFfZZPOBSYcInhCXKPeBH96DujuK7TRsEecT3ro0er4vKP
iyU1OczT6L061ZwGeZNOmfMaMsBNhDUc6/acVSaFouT9N188uS7mCaw6CX96BIIkpbIqhGmRu2/u
2z01+ol3wNM5W+ZETqfmhShCiUv+tG0qcv968NxLkQqg+bvA9P10B6xLugD6ey4RjR9BcW5xWVyX
SE9NEcXCqIu/Iic64VzZ/fceeEidhs64gDsuUHo+79KOT2OiuAt69lhVmGVEoG7JrhlOPUnQ/Qmh
hPvgelsL6CSCZc/9Kcw0qxEBqfcZwNu/Y9rhmNGmK12yuFbBuZ4rkgBrzovtccxmniMo7sMWmtFH
fm1v5gnuKkEsjl3t6hSSSumOj7lWbVaiCYhtXkm9/fK7YwvzDGP0ceKB0/G17pNWn1V3xGwRGX31
pT9uo86XkO7aQtFQuJcVCXN+0ehw3n906eC7kJXhGr9HavKS+wxulSWRXMM8cEY+OM13+tsy2wqH
CzXVMt8wmdpc0e18FKLfNspv9a61vb/leu+FPULRlrhqfP5Z8YGfpnEWI58zM0Zv/OFckJJ/3Hel
jfKKQ68Z8Rbw+v/YpNQzIUj1foXka36E1e06olk8dR/dxrrmPGWGySIyzJswdg5jXhPXw3Tf1pp7
sWucIy5QgByw3zoJpj0HRp2DezqMwq8h6y3qu1YTcHcCrOxG1oZqPb7L3Z2HE8WLaQW9MML8ymyt
qrO7ueH0DSJC8cNs7VA/AGSgAlBCazBm+K247G2DEBHdmYLKrntv+w4M39Tnw1akjeKUiOdiovsH
nXeUavs8ronzFCGvSO+AE+Lp5Eyu8B4isI9v61ZFgKUNgjA4VOVwgi3ZCDQXdiENSQnKw7zfA6Lx
lT9MIHTeUDVnndTxcGoF2+T9dERkAtMK6L2BzLJiDP1Ctp7ORpDUYanUryb05FFIc4gqH+JjUlTl
yVAU7Yh+52MaBibfAHqqPSVBP/bXRQrlvmQdHsrzsA2p++SSd8cJvgEZwGnCkzD1YA0IopIRglCf
vjKxvvAwHtSwLwprT9P2gLweyl/nOaiQn3+JbokcPzrdNA1k8AZbW05txd4boryOvk6xcLdi3QgY
/tfqKp0hCzhHe+Zz8BvAWZcHfXZZwi7hAmT5fPheKwoH4WtQ6shk+jrWoVrPGfrA5uu62IVxAlfc
eLYOSeJTv+3yamhjfh/Io35YqLheCl/oA1YRnUcRNF40PiZBK6c7brkBpaEVQCRCK4jCRQQb7fWB
GH6Cd1VxLua0aqiFidbP4dCxICCgX8O7qV4IZdqwgvybJk+9GMivn3jb7f9xExciQOs9OAMVOz41
Q8AD7xS3pTvVbWEyF/7UOhVZQozElhBkSC/UBcF5HIkOfCe7Bsl6Qhfhf+2q7HE/cgia0jEiRQXC
kUcO/gRtY3jd/Df0F1K6+dABf/8ne9O3Fxyn3ZAv8NhJ4Y9JvJ3nEJoeW5l11lmekqPtqP923W2b
nmpixTfiioFoHtG8iu0ct3L+pRe0UWBUqwBZzNyR+AyiPStOxJo6duUfGPT77Vh+sE0M28sSZc0j
ruKlvjTLvgVnCUgMSrB18LYqO7wRmc0YVBTYdR3N40anqHviBVBQzW6YnCJcacPJOoF5EnD22UUY
DpPcU1CGeTRYf6dca2GbWx0l1vPYzdNFI7aq84CiqubRhzQbimrFMXxNCchChbuP3V5QtbxOufR3
7yh0Hck1h2PgxuaaFwG8drg6+R4l9ZOlbogg9dGkIHtZ1zxrJJwoiZo14h8mvKOMhaeDy56Ny0c7
LvXzhmsZLYzgc3sEAg/ngz3qe9PM8fPO5x7zrEpXtu9ayB/G9v5vQhC6tzDqp1915Q0oL7YjPF5v
ypv0yQs2QFe0S4oQG0DviTq/VB4nQ4LsL9FFU3MKdNorIBCHarpaxdlxOawz/ucJXuxzbys9nulB
jKILL6NOS79Jtv5McgQiKS33fbr4TtzZS4yiQOVK1El0xhCkqvdtZVkuljC8XQijdn/wh3nLo2Zg
9X7TOZtFFykdzy9kY47mPKWxys57S5nJ21pt4lvYhry6Qi7VR5dmCgTDhsEv6B50XC2xYV/1DmBY
2tpEv5YaC8lpZsGDK2Zo4ZXnYPquwNyavGqW+dNQ+zsUAm7oGUSwQ1YT6+SVaIAFcUMabe0Zdt3y
JvlN5Z7cQAr0RnJ1R8IC6xhkfHDHb4202bd2j6dPVMNh/xTurkC8POB88DfZD3kiGzC2yBUTnraZ
T/ZVR7Nsrki36Da0G8j1+5rcSAsm7fVLbOb9j4cWZyBsMmVnTR05/4Oga8UjpYhc+FUcq/Ah2LVS
Pw16yeRc0csVXpaG8+Xed4B4L/WhgrWYVbChmfHNgAW1YrFpgZTs3SoS/ZVoXh5Rx4mnXwNetj8G
5fUXJyPJOR9rQmZ4I2mTvraWuICimTdaRqajcsObOiugtRRN7Hippm17O/Q2sE8vE6EwGoY+K/x0
hzuqnV4D1zWCroBpYr1FzGF2dUXItJrC2Wb3FYsRaJls5oVcUfbd5jywDv4nt9RCTu0JZPRS8+j9
7Ua71KfAt4cPirnZ+Q7RH18Cg8R0UlSEDOeg0V5TxFaHH+wXSAYA0fbh+yq14QZfN+4kimhhtU94
QyT5yJOvmnIFhG2fOtmK743p+q6YZea5ZZesi/yZzNUY86MFsCgBLbn66no6NCQLDe4fXRmEO4jx
owNJldn+KO0cpCnMYtVXlEJUJiRRRJt6amjjKRK/i15c5mHzr6eHODytAfRcblyFg7gfnUai8Fpi
cW7ClmzZjMw90vmCafpufJKuz4tZaNDlTOqCkv/28CascCO8jsfzrOZBG/yo4vjpNW01Xkj4JfsM
2V6oy4oHFdgXpf23tq/d5GmOqxqtQq29urSNBkN3Mye+3511AixqkrmHw1luEyqhmFFOFRyCkRrj
OeBq7VYokiBgxruxpxKm2Ma0tgXat6ZBZjIBY21TrWnPnVLQQU8mzvd9HNik+Lo+XCelWHedsJHB
7EP/FnZroInQWrqIIDihKfqs+ZWLY+2T5Sog138fSgCfJWDHG3Nc3TFoiGZ+3zaRbXe2sd5/sWri
qlzAv7+0h0JkxFXZ4KyYkvhGTw5riS07xlJim7CAT4zeZ+Q0cYmlofqPLEK0ObcQndcj9of2klWD
m9xzfG5dwbgd+FwR08xGHB0uGiL2+eZcMzaml4gf/tPl+5qZb3UiLj1C5f63WkjKPzFywEmfRDL6
V2iB+h5nvLPeYSrNupsO5pjyeLDs9z4Q5PwmY9D0kz+mgHyqTT37wLnZmjzKprRMb96xk4ZR8K4R
wa3DhcWowe1Xd01/j3K5s4gyI4UxPQFpO/OEj92Th8B04A0E5Sgx7Ff347IvT43m5z8f8ep+hTzb
3rI0yH75ow/r3ShuRxd82uXhQajofoolc7qThthsCoggLzh3mYXcAIXvUYRZgPB1FstbYkLXFLTm
WCyd6zilJ41wziBcVsYvQd07SD9P+OjHwejFQ0enyYJdztM1RD641s9kDKTzKAIGgSKboYHz0O2I
q/Mb3zm+oNkAedNzlcWF6d3oqUcD1rztkmyjlh7rQa05qhTx1GvrjS/BYRZIPrU32SVwhLgl6Svv
zcWHSTifI3z7Zc5kjXnYnfR/VurWPFgwYPnCSLLfMg3Sinl4dKV7gXplHAljPfuvIFNSlw6b9MTp
mrY/pDJdeAoqP1reD/BfxqmuBhtmCLfOD2+ene1x7z3YuQNzSfQM/NVvZ9oEovCbI/sjKJB1WaDj
WATpbUsxeDcQLTWFYrAVp8602uFrmrLXlgUN+Bpi1L0iaM4+AtTf7VmvIc9NlvUWKWMQ7H/XLdu5
A7sZ6rlGScNDVen605mWbHtDOg7xGkKrLq9hk+6oSAGLzOsRrNsvBLXdgqQV5d5p3o54uIQaMVRZ
68xRpDrvSuXSJtvrsbb+xiBbyQ/NIFTjP5HOxz45DIt95ONqyoJhM+8pPhD9NwYURkoeGo05Rh6T
/XpQHOK+agAjJBP+GobzVZiNC6pGEffFT/YwBAeJsh+j17u/52xJvgco9dfbnjd/DHXfZl/9qkU8
7h9Dmz0ad6r7V3sEN8QqFel88ZHdovENuK3yyYfs/XIIkKXHZZnn7NGbEviFUG/d1wifafzs6NVv
L0xAlV/6HUQKTUXZ5oBzOdXCZhvXwj62EXhUadZ4+5tx1W65aqaJo1pJd6QIdmbVrzxPgf2T//bS
okkcTrGYVuQXI5vw6w6AJAuyvsbqxKQx0N06Hf12Qha7kI5JJR3Yvb2lGbB3bUwt00Hv8cIwdmuo
OyqdJ8sugcKkvwZ5zfdOdNU6G8l0EadT7nLg3kZYfIOF3OG+AfbRUN5XvIJZvgswzLybh1Qyv0zz
mBODzCdMs8ldPg/bBn5z00eve7lkfuTnHrD4h+hMb054QAO/XJMmCZ/UIvkdQ0V48xO5Fkiop8yf
1HsPRnucdzpKbk9jBiiHM6Pt8yNWY38OkarsSDHZblqSPNBEcV9zCW5x9NObAJpyJl1vuHSOmpYH
s3Xi3VumQeWbanenWC0qXRjZAM1yCH79ctDA4ZwpOx+Ccpzqero33tw2D2E6bUyqwYZGk6+G+XMU
Zn8eCU0g4mvuJemqtpUtS6caFaN3tt/jB2n7nziekyuJoevbHDTIh+w8Tb9NlPSfcJHpO+00QOKr
XyG/pwD1yXej7qXH+fxqRqmX0sJUoPBcd/+tZxCG84bufgs3LiE4TSKQmI3MovOq95E/u6vazmZU
QfYITOklxZo26hdvw8xVCgQANe4ZWh0kU+jHkG4bZol9QQ6311H6WdvMr8tWqM7mCOPUdM2aOfgc
HOStZdwjqmCRpHOP6Ny5nWL46M7+WbEA/LCKO+LGacfqHB5z5754O+d8Do3hL3eBWKvj0iFZ/0Al
hQnC34f03aP5eHmZEOlpIKvEM+AsaSVf1nTnkFbpRozdZtPodyO6NrkAdcCWyVqJ+yDZM0wNJNj3
Vy51jfQ0qd0yiZJlKNG0Ip5TeDAfDibLHaUdAYP3g5d5X6RW8lqNEkGTP1f8o3ZhKgYZ6Yb3aTJw
ygaLVB/b4PjuOWlaznf2dg5ZPiRLUif6eP7tcaF8s02slrwhHico3agJ0usgGPBL3FDhxJQzRmRD
VbVM8L1MKMva2Ax/bZ+uP/bdmdd7J3HNXafrLXxL9ZHuIcSyOP65k8HWE44+VIAhS+xjQZ0fPRwc
XAUC83bElTvN2flYI/YvsFvbDGfPsZ7AwmDW18Zxxn8kfrAP7667/JKib+UZqRZ65XbbgPblOMmI
+Xx0f1Cdppp3fDjmGxsKnjqb7lmxH9ybqCYCF3fNwj28M6r/oerQ2MKRKwcZBdnIs9wgRf48sGI+
t2guvxEqAN0Wzs38N0Grpk9pl00PSSBp0U6rFTBHHZ14APrg+SHx1qo8bfzoF8Xh7fddpCI5KQiT
5rTsyDzwXotjO4V9I9Bh3cjDx5TuGVt6lWKuTLSHUhzTNVIOEzg+CIraSf/SJGm8h8dQw1ugk/ib
rLid75LNHPio3SNezomPUDyvXBvMl4Axrbrx+pnIN4iMcnYapi8S7OVfwYvY3OsR2xpgou/3hWMC
DtjVkeHCxcxI+zgMUBoo+We0JSgKEdCPPgtB2avUUeWU1faZ5CQT/zn4JslZYWJ0H6YkHHBJtau/
nRuRrUEZm2Dvrn1iw5nvK+KM6I9e4/jZGisK1hry60+WQVLReQIXAkg/yV9kb2H64qcIRAE3ehMc
TW72x51QXp1Qjvfi+XBVP5dOnKLtYiIJQ77ccORsHuetWs8LZhl1TR1Ad6jcA9Xsoj0wZoX2VRU0
isgMxc2OxFcwfmPcq6kRK0n09pG2NPq5S8z0lCRa1UXS6Dp5jIPd+xNYsothVjcTXgCW7H5RIjPT
704lys/Fhkb+/qYWmwpqMcBAgPjSrYidGpcXo0WaXpVn2vbpmD35l+V4f+M868QFJ414clS8Thdj
axE9IBLP3omnEn9Hve6EnKFyDpEFjwv1X3IUDSslEd6nIdm4mlFVjYKtBNlpjtkAOxL0bQ3IJFkT
zySmUec3i4CrGSFedFCqvenwFWOVJ86Vr9tHYpgPXSpG3e5ZsWGcxzUgdytz5oXTkgrET0p8wvYe
4eH2Mwsr8RyyadgCOaL+r47d5OcUYLt6TjOzyOuxuPpL0tug+3BBII5vR72Z4ZrqvdY8o7hIijGZ
t4wRoUvUXVsn3C0cft4365F6m/dhzynHsM+xyw24kivK1qRIo/XG8OKYNXQKvArjGwC2+JTO5vyd
kPGx162wiUgH1+G3M4xMiIlHd8EVzigWZdT0HeNTa5uSZtUb5ZUGAoES0+zjAqIwFrOLTBdve9CF
ZeclTgRqfyR/RttA3nkbTiGml7k7CjviMi37RKAn3IhhC66xg4Lk0q6H/5GsKKoKD2F2f3HjpPoT
Gz7qslYriUfwcS+4RpBarRZZzC0NBy2PHsZd30Vg3+cu3u2M4oFnacAQNy4/mnZzfGieWwLhEkTG
Xmawz5lDYUh/4yEOviCv8P9wqm/xTUvV1WfAxrn56jXuOqHt547WX5rOSBgcVKZV2Q52N1w/keiu
nl/7zNnxznKJzH2UhQM8/lPOTbhegp1VC06rlsNT41Oigrevkuur20STKrZ53x67rRvRmyKOZHUK
YAKfMF5IF1msOCD/h2CiWTLUYrVXxwPePoGweld/6mMXnZfF3YNpQ7UFgUDjQ9SOc/hC50SznGPn
BsOoLROvfKDxFzpjvp/TAU/GvLZ7DZACTcvT16CykB7rsWlkvkTa44oxclf3bSKzocxcFGodfju0
+ISVpxfOOHe7Og0CVsQRmeJ0BCx/R6C+Mz9Hs18/1cs66meTHceKDzI5UC+42CGgLjSeF7Vitb+A
6VfJGx9qBL/FulPlpnKDb5WE2M0nT7DuJk2TVYjxRg7jrEEyuLsrtvMN+cBj5TtRch4xPTx0HQ/9
l8QlOenKno5Anx0LEV08e071s+/sCh46SvMZIUQ47li7FntxoHmDe+TyDJrx2AVnpO49D1IruqdV
egZ1Khr5d9xTqL94TmX/xvCZ/UXy2OEbTup1zrF0+WysBIQ27/Hc1L/RGSX7eSLKM2KToJsPx1aY
+Od5+P/aSVJewHsH5v7XN9NiTuhp2ycwokXc0/QwbORxderT+g0oN2AQuv+Z0EAeoHnk1xYM7sfZ
jdbpuJe8ynXRh0K8inpocWgkvMrfuZ1HvAAoA+qnBrV0eo+wXATF2mFHRSwJjVtUu54fhj5oqxwE
L/0xEzrVXfAOMsmsQ9dOd8nidc295wtJuybFEBh0oJhIz6T6HGy2gvfOlz5U0w8jO94y328JtSQu
jRqEaHS1LkG70/4FoS5p+7Hdcafs/lS/UB0nuXW33paQAGFVDq0B4p6cIP1Gr7pEkTLvpnriJUNi
cVvmvrp16K3X/kiZXKok5YiII4xKMWbftFCe4urPgknGj6tNsB0kwAAcvp5JnkwXHz/FEqGXU4Dy
WT4EFaxb1rnsNH677a8Dfw/fCk4FwQs8sYl0fjKK3EU+EJUBzRumHAJ8geXohSAUsgbXO60LSqs8
rv2wuyDH6dKzL9IhvFgHspRMrnG5uKlAXjurPRDXMK5EeN5EE9z0Y1H7orWpJBq3Lp5ejmER4xfe
XxnfVZ5j7B1GCuDiPlxfmgQnbS6nZkMwypfILE58le9O3vpEQpBN77NpGZ/rHUP7XbaTOoL8pTvY
IcSeon6p2s8Dp+tyB73J+gQklQn3dXCidDoRsdaFPG3t0ReDbiJZLNCof9QAlV8mypFLPidgSIxY
R/1F4Quwv2cdwJEJJraurBCHxJdpg+26TtuSMDlSj/AZcEXi8UjoZyrc2G/Hy7aGm3nVnuxizH39
/j0x5PjzV8RDimEhWB5SaWv34mp0r6f1qKEniHzgYB9r/IrgUDM3z9AhhTnZLvb4oFUL7wE41yNX
dp34X9Yk9ZLXvm1Eni777JUDkdZ3NuP4zFFbEnMaHX68cH/ZRX1TW33E8FS0K0mGJkbrpV73b6qr
0i81FI/H6ICkv3BDTae3hzAJvbNssD2PxDfj6ugjZU5Rlcy/oUKg7bMxC9hhwwapIV+OALNgLuyu
iMm9rvSD5ACqiddQwIJhKi6Jz6mTs7cA/t/tSGkArUbkp4xgnasAA5HXFXNihJO3neJuq0h+DO/s
gaD8Gtkh/QfngBkLOKity8DONigPOezfeIuhEzFj7qfU26V3CUayaAlU2ML3Gf2hfJSZ2fV9PUfb
d17wW0PfttblkEn5L9DB/olcV+Agm50dTVjK8ByvKD65NFL8T1ML3u5mUsN4Y6rLLo5Vx5LbuqqO
cgkC9ice91eJRuoTEj0r0ADevEgg08vPY9+Olg8XMwsb1g2sJVs9v0BSzYyHFs3LHZO7SZnLlyU9
yerg1AsyIh5yrDejLCnxiNC/zJxGhW2IhT8x1O4/tizSX4PZUx92SPZrT0yRuJ/BqR8SktJuJlaD
+aanSAUdb0L+P5hW1T7OaOB++s2SjoyW0puQYXNw88gnsy3JtKpANKlbSa6pcdKu2IMGa1BmSN5o
UsQOlwmhH5EOzpyiSEjr8ZWisPmDuNvmTeyd8+GtI8TOkHCbPJKN1QclQOUW5Qjf08ektRhJaNwJ
EUK5lPoFXYJAYqh8c72RoFB7iO7B1VHYPanQTn9c6o9NudqQIAICFfCMJ6ms44ulvyMDEURy9Kb3
OGPB4+45sSxl3xVaPIFvplpjYoaq6D1CzdxC0fj2PRmO+UccdtROBZ5sfmtOPVv24M9/ZgfF1wmR
cW0vpNK7v3kkSA5lTXHZixJjXwiYCG+JeUcU0iOydF2pslWpV3peFkTVweH9jedjZBuBhxsLmZCm
XdRHMn0VpP8E5Tyt9asgQuofl3kSF87a7z6LtBegrB37/s8IU2eRoM8Je81hQlR2QQeltWwSOdER
MMwfE55VtLFpF10Tn+Usb9DdAx75ZDCf4oV8itz3GhiN0NYZGRWCOCMNQbNeulpuFde8iX/SxG7w
twRD9FInNbuQ12bBz61KfP+yysR+aUVf9w8xwpXPONnET+VMvMsD79b/IdJjLUi8G5KcaKTmeyJl
u11nceDXSOokuzpZ4Jtn/GH0fG2ZXdFT+iLY79MY1SnD4wYaIjs6TE+dtvHHbiwyAbtmurp00NIP
HqY9cZ5oT3EZjdQNNsYQGV4O59gf11mb9c7HgpcVccfSiuPQZMkDLKkaeAlnPoWzSoBofJptBwdK
pkQRebqdnse6IuKCp9f91nFajBckW3Q9OUG3q7cuXtvXTu3HXw+3w531cFXeeHIK6fUm55rW+D06
MCelANZZFWd+Hk5MAXdjPIcuUhSHzLlQNF19ichmgJSPQlkXNmS+vIDIN94vq6x5l+HmqDOmxvjp
0PWwXGIiIT7EymYBvDoNbwg6R3MyEV8cjwFJBTk3JmkbpoqPN9mv0X4CSNhR7y4OOWy1F6NmWZ2d
lYdtf6+vNRhl6bsWhr8VgxcyuGzzP+2nLAkaaYE+aRPbkG3nqL4M6xA45wADwV+374P4LjR+8N96
TNEAtBK7r9XRDUjuZbr+vFVIIxbB+M+oEI5ZdH8gtKTqndSQl5HsKqTMkEnr/T5t0XHGbD6+pgDg
3BokkP42GOgBzdNI/c7ioXHuVuC1rzP+hPaEJVo8a1TELRzQFL56QOE8ZXsAF+DvUlRP+A8FPs9u
yV6U1/f2gi+TEl7/xsigoJm/Op4GmHJHP2vKSPczr4+z6PUlM7Wty930VIkpkt/lleOJiSsbPAp9
eRx7qoNs2vU8TwlZImJEO9LUsGOcRDoNLpMfRuh3/o8QDTdnKNgG11S+4+9+iKTdeOIGVEwMTg1M
DBkuK9JAD87qT7c02UvL9UY6DBfJrxh713Ivmqr2S8cm4A8AEiYoEzJGRIH1Nnnzq8ND8h5MzUBd
xZK86mbmlFcrQ54zzLhjicRBtwdwASF3gk+og+Loqgl8zZ+SswsvhcZpbIIoX+FewB9dV74xpDHI
Gel6WN0Ux9TliIL9pfc4Q0/bDo1molbcRugFvPnY4hZkTIomFxYd8GmrKFN6CCa3Vzc7CqPkH3aa
JCERJPJf+J65S6LIpTEMP/3+JSSP60clZ0X4QhOgwz8EJ8iZ1C693LtsMG+1STps+NEkkAhhqNpO
skWO/gTsABBWSxV+r9KuetX1UT25MDXVQyjjI8nJ3HBMmWXGG07H7sX7w1SH5KdZ7Q6ftA9OH06z
Vt93xKPHXUci1yfkh6DQbEQCcQJV3EgFnxuwMa/KhkfioTl0g3Br/pBn1CQXQuUoS9z3fo9Zf4hF
uHOSaX6pmtkDgY9ZvMpogerjZ2hGfExRXAXXxEFEjx8/PlAzLvMCByFTrwjHYc47ygajK7QYVAXq
mLYqwiNJEa+hdKZ7o+vX8Q3Pw/q6t+v2JRik4phG0K5Q4zf2xxLe9hP8I9s9WQzIxtJuSMwDZ1zl
fuVpxEgR78G4IVmLIq+sK8ASjKDo104sprfgfVebhyq1aCUjJyItE/JuyOO09tz61FGx9N8Mw36T
rOE0PgHabx+rl6IAZ09Z3ho9IdknDedBopKKymqHgiO3qcaPVgW1+FfPq2cLJONEv9wyM/zTgeSj
OkfgLprAgCD7EVV+852odvm1s4IXR4Sjvu6xdF1omCZ8+B9pZ7ZjJxK12Rf6kSCAAG7PTE7OdKbH
G5S2y8zzzNP3wi11O0l0kLtVF1WSVY4DxLBj72+vjwYdX+wiJg3of+Kd6GjGOlSJMVSdc+5E+h1V
2SbDjZs094esTdDkkKg2XxrH7upd0eoVCwH5j0c6wefENAgf64fJC0tn5wOrMve1ls1d3D5xzVHx
teirrKNyOpUUWtpHfurwseJwAsyvlA4ZVGnqzXGi3QA9JWeX5HWZVDhTY6o/g3yi+pMkdvGzdjqr
2mm+tDkqkpbODUQcaEaMqkEJ6M/mCPtI99LwXKkDSh+gOFh3kA3S6wcxOeELqX5pPjARE5ihQrbe
UStNzjSS/5TO/Ra1NUlLs/SPatxDhOF/7coj+GO4BZE1gcKjnxHIP++WnivSRyReQTtY0aHq+iY6
1SBtAy5YQfcgRKfOEAE7uJ8mXbGffc8YX9J5MZKeiLjlFrkjX1QUIOANzCK+9Ss70SHsOPXXjqLn
cE7psX9IORCwU8uwhfUpO+UcDW3/vQEN/R/EBOPOUFIDtJFle/beNxBR39DJpkJwLvLBhU5k3lQV
los7GltQRUxEVsxX7vnmd42E6BcNhSZhE5ojEpq0b1rPUiR6ceyqTkK64UDe1zQZuYAouvLMnwXx
ru4Hmm8SIQv1oNNZlJ5sox2/J1ZPZnvqAsc/CG7A6XeSsvaRFt85paNXxM1c7xT9gqCwven0jjyS
YpcmcYllOq9Uz0RCE74WzOcDdGj6JZJef4HEpj4PtUh+KsyTb3U65PeB4Y9z24jHDmp6Y/aTRn11
7lDWSJc5QOz+C1IFMzvqL3LYjZxftw4zfbxNjDR5VOIoNvcTuuBoZ1pIDb5CxvDpdsOHmO408Mzk
7SduipwzFJsPzVD0H4compqPOeU6+qacqvmckpNEGgqI/isKi94+Ix/TS1RAGTslppCWuStLLp6X
Xs2V+juFcTXbiz4sizvyGvlNTnw1nStkMeIYqL5CSwMSLiA96RA8EYeI75rvEX1mE7IRNNsNGrhJ
jcoGnA7OD7uSulJOWlkvovM0OSMdZVlC8FxI1WHOBZlBmMwGOJxSrnDsAnmtFR+QucYPNNNU0V1f
JCZSIDVFdBX7eoZaODL8o0kuuSCE7OY6aAmF8QkKGq3rphbamYtKRup7dFneKwQuP3osWrOKTlhh
iOxYCadHlGmL8gED57LcaaHKr6bRRogbYSP/RqVtJ+dES5PghgRpTtyGPVGHKqse1a+NXSi/uI1n
vN0+t55GmRpIL8eokjuwkW34XCL9Oun+MLbHRAzc+CfR1QhgdS8/oaqLHjVIR6Ci8ryYHsKy1LGd
pdUGAzjUt3768D8oA6XShE3vSrsLbsBzFtZ9J0LP2U3WOGiH/xGeXhmIYlN38jqcsrQ0KzKQO0aW
HHuowMMJFbqa81dNiBLyqBgvRTVm1jFpObHGlg9H40Tcb9A9V0CikgAHvCZ0V+4o85//hcal+DlS
6ClaF2C0utfMXEcXgn5XcM/cgkPPoM0FSBRICDlWCYqSfxYg0WimhdLR07otmISDB/ToGEphP4zA
YfZkiKzvijdxn3CIA6lpoz3LicZpBIz0DfrmGijS0rGOpyxkYcu0QIIqTGnSZWrr1tbUnFp4mGCy
w+58Hbq5wsCUFnA4W+izq4O+wFEqPmnckWuI23rVMx/Q/6KjMJ9ri4pL/oBLVJnQkH19UG31LQPA
19AzYx609DTJaIHsPZKObt912iMyBvtsCE3ZGxRkTkRdkIvQ1xzTWk6Hoo/LHeamzr7o8y1T3rWp
Bbbr//yQmUn619SCtlRZleQld2kKfQ+ZlW1r4S3tot2GRevq50SugSHUDHZ/R3iVg0wso2pdSf34
rNu6+SDBxm0wq1dHsQyLt6XrCNsWn7NDn9JqKERdgTsr2SnDvOR9ZR6vf7/VSfPXKAsytt74EhXW
0LoFTdEuDhX+0aY69AUSV3YTVQgpifm6jfWw8qmw/FExMdVUC1/hxaNhIO+QaDRa14KHeDSLsXlo
494D3kbb3/XnW3mLaEFR1UjkStDqFwD0FtgSepCodTGqE/TPNtI+IZWkeP6v4whmg6rjfqOBol1u
NkHGdo6IhdkX1fpDPgmkotPgb8yJ91xdRiGM1A2LHsl3xFlgjejCTWaeB27xZOel+OQ5gzLcTGEk
XPKAntiwZp+//9tNFD8qLCXZuywA8su5LrA6seAR1S4hQvs5MLlmKFESH4dM+iCVZ9Z/LHPob54Q
G+DbP0Ydi7EtTBMcCXMcv1Vr/rZ/r2iqLjSChZPbdIrU3BihL+glQ3G4ABeZyN3OQnfoVi3x2IWq
gCy5pmjmTdvSnXCKVafkXuXRU0yNHm6LmVhjuqclwjMvGe20iAhSOKBUWm3Hv0ktkyp8gbx7l9CS
nx6xg0Ihm8I8QSmYTMaLVU16sbF9vp+eUK45GAwUMwbeNQv3Qc1J8jAMxegGdixfAEWhY5gC9en6
5Hy/3uZR5vnCDo050mK9VbESG9Q0RkpVYAYCpW9oLgyE2xdTfb4+1OoDOdKxHQOEIlimt99MpVV1
sn2LofDLPsYGmdlZOrixqtceCJMLHOR0aUgS7W9HASDlVJVjYDKImGg/1ibog4lLHT0LW26DKwuA
zKZKbpVbj0VV7u1QaJsz+hbtwfW5IOW7JO3hQ7X9jDQCYCiCOzCrwWvvtMhuRaKMwcbGMv/9i0Vg
M7xmWLSsUhdYbGBkU6O0NcrBJV2ikEJMqdfmPTI9Mg63ZalGB6nnWybkK+/XJgNo4lTGNoNz89uH
LrwijKymGt1ICbH0kH1ytKq2P+pgb/79UzLU7JNg4OCBkeTboXwZAZGPmZuRMXw1xNDS3UWtV+pG
ujHS6pv8a6TFpGlKBYRMm45uQxD6Ee2WfMicfKQ1RnRuCeWEmqwtT9fXw+qgDtVEHSMdlYjj7ePR
D8cF2qaho0a88YMV4/9MCy4vdia0+1RrxetI5fXH9UHXPp/BmWfwUg1bXfLCaVvzKerEvevT43JT
pvRYKQYdD6Soq42XujaULYWBFs/RBETCt88He5oral8Mbm8ABe+NkuajsPuvHXpn4yRaeZOIJ1ST
sgdnAR5Ub0cqRyPPOk32blR3zSMUUf00Yh7yidJueWd7PvLFUP15/UWujolVED1nnIEoM9+OGY5k
FLW5PNohC06p+tbJbQJi/hAOgJNgBKjgf0bU5Mbl+sDvD3pd0zgP8KNV5Wzw8XZgtHBZDBep5NAz
A9qnKbYneGD8ytM2/08HUuJvfMf3+zYDGqrJOYvRh1yaZlUsvD4QdQnLXqm5M8KSS+Ow3viG66MQ
0hI8C/buxWzR6gy649CUbpoPyEccZPtPTiTFxsO8n5Q8DF60NkereP/ZNFKnRuc1lVv18MxQ79TT
WZJP7A8B9OLf1z/VymByPr1x5QLpa9qLT0V1a7TKMGhcgDvKbYP94CkYvPRhVIstw6V5ir89C3QQ
nERDUptNFZbOXE5vmhQUvNotirpsfsFr5hYl2jF5AFCIarqj+Njd0OTjPeJglHDT1Tjqrz/uyicE
gsTy42zHDG55LYEAOXkxKVXX9IL2Tm1a5C70G32+PsraSyVacbjN4R9kLk89O5xy7KXy1g1SEZy8
KX2lczc9WgZq4+sjray0eW1j9m1xeRXL56G40AfaYFWujCb13A62H5HDBgZNzblrzyBXm3+3nOZO
iJGvyhWIo295JhQ5Zgo6aAJXrZThkdMAqpCcnFtBY+7p+tP9CSAXU4YDnHOHJT3rV+cd7q8Ymk6/
AB0MUCSD3s/0Zjasq6iY056zo6vCuKnNKv+P1tj+FTMCcWQfVF8EmO+N/WzlezJhhMCCRCduW55I
KJsHUYpZt4Cm9wV2LWVKO6yVy5gir7/+zCtf1NEBDrOd4YrEMfj2kS0rTWQbhq0bou66VfrC/OSV
bUrDX02iCAwkHjGHfx3SQEDO1mkgUMFIaLEHoNTJsiSMaheLCUgOpjxSe60PKtjzfdbTsX59uPdr
kOEwYcRcRaWMaC0imakn3RU0duUGWtC6AC/ys8Kzbozy/psxCmHvbFimkqtbvMcEXbHh9V7lho0z
PYDbsc+J7yCunlEv1x9oORRfSrUkuTpOHolr1uJcUEoDcn+rUECvuvKmzvUapaqVn3wz/NeA5c9Q
LHbdhjnovLNspACDiqxKVBcnkexC0PKVxsF+7sryN97f8istR5rn6V9LTwPgEMdNjkFFUPSnvvXk
wVDAd1x/dcszYR6FFhqVa7rGrWt5P+miUeOkaDVXIxqBuGrKz7ruWC4xu3XsGi06QoV07vFMqY8D
jMONxbbykDh16axtjTiFq9jbh4yxSsa7CGSkQHRxkyl2ewnnZoPrD7lc0jwk4ZCF4IVGR5tEzttR
gHlJI2RncbPYpDc9pQ81BOOJj0yIqhs7mH909pnH+98ximBO0obzdrx2UoiGPEV1KQyq3T6d4uhr
VVnw6K4/18q8580RB9moZNR3J0GH2mdUMinoXsHDla7paIKx1JDIpccGvsHGcCsfC+UpL5B0mEM7
2OIwMPMS3Tj9B1ybTZqQyii64+Na7vWH0ue38/eZw9tjo+faIVQLI7zlxiEaGXGZRYXHiq+dz2Ge
BSQ4jLx+KQsFDZiNu1tITsUPTplRj7hflEJw3E5QMtGvdmKv+KEG8MRurfDkO2p1YW5r9b6yHRTO
5RSMuCCwrdKWTj3vKa+yRjkA1JGPE1odUjeJohsn2ceh8w0w8wgNpRAd+mv6CQRFMYxObgZPjds9
BJks2OPSo6IdR/E5bpy/ax/YxqlNU6l5WCQs3k6kwRdwZ6CWuoFqR+5Ev+EuUpKcZALNZtdf+8oa
IW3Ka8fKfSWVFEWALODJT2Czgu6LhYONSztaf2iNtvhvGLsNt+X5jFl8ZJ3Sgc5CmfMjywuDXfVt
NqkMh00fXKHJT39jNGl/8nGq2AO/FR9ge+D8nOJXcv1B/wR/74Y2uapwYyENujxt08SP6rJEbkVu
1zdvi8wIv6KHcD52im3OXqs2TLug9T9MrVJ+FWlbntD1y5fSy8WXHhLCh46U4fH6r1r50n/yvyjU
eSnv0vXpoGl+GBvYoNKgffGrpr6B+5F/QkEXbbyA9aEobVF9lXNe7+2kcowJlIEi+dKNCjMyr1Dr
mGF2nysITP4fnmrO0guSQOzvi4M57USJrzqnJSATepeAZDeHRAmCj3ScN4/Xx1qZwPp8f5KkuA2M
phePVY6EIFFtTy76gCn+7BPbfRoQE9y3CVCgn0KMysbhtToinYxz5knnX4sRAyUNfS3OJlfrC4se
e5CSqN5weml98rCJv+VMvUwnsDFyTuomVQKitnf3t7pTCquMm9GNA18cBkHXY1egpEKekaIU9X+q
ji7/MfL+MyZzko2YiIfy42KyBOg4U99kA86s/CPiEPo5kQCf8z4J/z+Hmo+fvwKeJqd+7Xf26E7C
jsJjhvnAUxqjDdopiSrGjam5+jJNrGUtqeNpuIwJQAVLO0AG4jp1r932AP7PrZEkv2fx/MWfiuIz
XNxiY46uLT1BF5dBDZuy0vJom0V5Rd+SrTRpOnoYAAyem6IKwSHRw319OaxtsKTtbQYzbGktV3lU
V/R5Z85Am76gSOHn5YU2RY12yRjyV0/0gy0WLqUIcDeyNFsjz8vm7+8I/DRSxoyHRJm4L1ML9ZMz
AhUdMudiDFr7qwtqNAWVzLONobW1secaLosNa1t7eayUZtFRgI/5ql1V5ZzkjdehaBzD7gAmOLL3
WI0EwyHjWtTvJRJjd6SvNQLB7zk3cLRsbafSABDs7czwQVzTHQ1dbRw8e1eZZY1Z0SR6+qJ7uD/H
6x9sbW6QBSL4oS5hvIvE0yD1tBHcmVsmdnLqHcU6gA5IiB5Ve2Pur21cBBSqII5j31rel9QOxLPR
T5PbVeV48vOgvmCXkx9Uf5zugiAfz9cfbW2tgQqkDEiQb5LqfTsjkAPrvg/81e0czxEno9Xbe7Qt
nv/Y6bmw3dSbqRJaXDcfrw/8p160POtRjNB+wFFPpLwYWfqccyqACzdXBlHAlgiN18rBBcZtrNKu
zgY6CPuEU1ccHvsqDqAblLS/oLMczK892ITsA10nsQAtH9LO5OVGbx+KMQQVb4MXiE81vd/qJS+7
6FMKCW1m5XhFSwNHUPk3aPCnT1HZqWiURlMiIUW9ZnxvfNqx9/QkNT+nZprgRdhIhA50z5QvYx9Z
KJrtckCV30K8u4Wao+MbdP3FrMwAsrUwwhxOE6LsxbY+RFkt6dkdCOXbGWNWaIlyG8VB/x25bZSc
6rYNy9O/j6lZpMjI85PyX8ZdBZ4SQdcoZOBzeusPZZGNTDt2hiOCV0+jWbUj6fH/MiYVaMN0dFK6
iwCk8skODxVjjobl8RE0BM0Ne8PJVIbhuVOdjQk3n1GL+YbggqNS1Um/U9d4O9MBFOqdB4Te9VO8
G3Zeg43N3gTcvSWcWVlSBrlpkyuSlMQFiw/oQIil8SwdXAPaQwBhQtUU2D4pbqWwWmMw/8E03UX1
GL1ef6Mr25RhgFgmfuZfFIXfPuHUR7VUTWp7Asw49hAyHJ0jlj16d+yEKTbKl2vzlDmqmYYG7oZ8
3NvRjHSAWUsjlVs2UwvbqAEEaoSKGA5WM8ErkQDMN/bhlSOEEobJFOXySpJnMWXsPPAbPSgnFElQ
Ne+beG4PlkEskTymr1JR7q3M0od9Zjfexpk9z47l7KFcOof/mokn8GJoaGiZWnM9ddlTygubf3JM
GwR6lW1ELo6yxkViW3XIqkiZdkVXVhtve+3bSofLNUYFOrm7xewlBZwSnGvsCk32ZGMl5GJ48GPC
heV8fRJpayNZMMTn3I9D/DX/+V8xQqxB1cr8ku9KmCQ+BJFJUpXGAyU7QOmhIrJzprS4162W3mA8
X7LvZV1mF0Ra9mc1zXRUiHQ2/mAVlPImRLfSuKCVySNd/50ry5njCtcQQxBFkR57+zPRqDSWkw6T
awT0boq2gQRe04W8Mcq8WBffnX4ZuuvJK5LlXkYtitBwEAQL6Wqc+snZ69K2uEV27d+0+APRqNz1
lU5fjRbdWhhxQnvys+kbedwcd9IhprUFAX12Vq0Q0b9FQ/GvWkXZDUlZ6JicTMJq9hDFoPnB66HF
hCsmVl9eOtLuETlOZP2QSg3UFiS0Km65Hybjxa5LTJelYcU9INPUghJcNCMfKYwLAPwNm/VdN47R
j8EIiicj9P3fopBpc/B6zad718OAbY9ZKUY1kPKrGx0qnX9IFTlmOOT04kZX6zT7dv1NvpMTcl2R
ZO+1+SZILXJ5CUwAxgJL8E2u0W0ofhIVFP1/LbCfL/RXB/WjatQGd96wk/1t2Q4QQzM+TLAnkTb+
thCJpxsH0MpEJ6PPUiI/R1C6rCbYGoDLpNQMV89Rve98U/vELd94xHtweL7+8Ct7JXdC6l0291Ee
fd7Y/lpTqlNlfV6YeGsq7C2g3JoSlE5k4THsN/SNfqTMEPz7hYY0CjlIZDQMudws/SkUIeh/HRpE
KuWFsMEJT73Ag+braGjWVrVtXm+LhWKjCjIB6M03/WUIEdQjxcVJ091Up4dbp2vhXEksACCvp1+Q
b/enVC2err/WlfOA+UTyWBrUMrSlWIiro9U1WWBQ1bbQnwI6EliL22n/WJUO0XPZkabyp/iWFmh/
S/C8sgFhSI/YEekOW7Kz+KZ9OtFzj98iqlQI3bQ6gc8Cqf7v2xwHOcpAKqU0kiyVcn2Id0o8ZtKN
W7PHm9LCZjvQtvzuV5aCPSuCZskmJfxlVjxqTMczCMjcAfz9wYHlhdVaoxz1nMrh9W/2rm7JPsAd
0ARV5Tgab29+r3+tBXT4dO5i0exWnUV3uUzNO8NuwmOomNPFGq2RTHHafDXaTj8Eih0dJnxPNt7q
ynqcFSd8ORK3/JLFb5D0IMCUiizXpO3oSxKZDVBzzTvldm9+wSfc3yoMrz01omJjzusJxLH2/Iv+
emq7TmRBs4+co90MQ3uTdpkpo0XTMYsDtSR8+0bsceJ+gMLqhz3mjJO1seGtPrVNlE+IyI9ZLpd4
VMchSFQLNKdjnGK6cve45cCrQlJwyHUr2rryrywRRyVpLdjzZ/32QgNJ43siI6+1XHqeIhtAiBND
qjWyQ2NjbWIVxmx7bYcfET4AjrLVGlt78v2jGVW7jpTvAf68fQ5h0Hy+PgnXfhh5TwMfKQElRl0E
D1oOgr5XFZO1axsfLULcndl2/sbzr2yJvOn/O8pihzABJGGGHmJ3EYN65dj7ji+9+DL0xmsHAPim
7ht9I0z9U+hZbMMcNFSsqezSSOMsZjZoekJ2m1O2qNJW2RWW0lanPBsK7FBwBN412LjQp5MADfiQ
wbOgV6kAMHQvIpjCd7HadN+AtY4XXG687luYKAZ+DyIDwDNCSgESglILxCLtuv6+6vv4oyd73Ixi
0ck9+dG5W15Jhs/UcBQcEH2/NnHnM2vrEKJYOQdxA4NNx/qXjkMw/ljGVJHmHXAmMb2PtjegS8r1
Oa/oI8X3D3UP2wHIrmlslXBXF6ROqo9+VBocVEO8XZAWcCw40rUkFZaPzimKCN7OVWmpwUWL8Xzd
1ZXhKDttDK2LJtsRAINA/UpDVuDJ8/XpuLL9zqUdZiMtJIixF+vECVttdn2R7kSl4RhJH3u0SGDu
5aTqxh6wcmQyFJnxWWo+VwzfPnZsxrQZ2YJTyw+DXzE9TnCLC/wJ/Wq8p/FtuLRwCG4o6ZtboTR/
83JmzqoG0mdsChRfFyOnoD+jcZJuPQF/y0zR7Y0h3KqVrb1KaqDcEomysP1azH/wi2Mc2pbp9tOA
WaKvpexskf4FUO2nf/9o7Gy0NNjIpYgg3z4Pbhl4xOgpJ7OD33Mch/krklv9PmyQU1wfam0jIVeM
ofQcrFIIfDuUkkEYLArmRzpY+o1vKuWLTFNxF3LpvhMDuHVLVhux1dqLdLhdkZ9hcbAFvh3Tj4Cu
RbiRupbut9ZRIQhL96HZFUf4KtHG5WB9MO4FqLEJWsViMRqVU6bY95huiJs5O0M+88u16ALiydhY
AO+H4tqqEjDSkEd4rC+m4RiGZmx0bMqOSKbbshrBVXvm9FxMwVYud35Fb2f8fEPWMaUgoUuosRgK
3kPMpipM16TPnu5oDvkU6OHp+uSQ75e0Nm9jaHRn4dm75J3TBV4g2kh3e98snfNA1UI8mW3eB7cY
P2cJtnxOezvPq18ZNhXQizlWgYXV8QsWhuqLY6Ar3FdpVIKt0iJB2RxcmwX2FS81vBbqRqsOkdfY
nwdL0nuuBSL7PdHb8NwV6PNPXi4NMpSD5/2UCb2MO8UM/E90iuXpnQ0Nzd5FLbnHHU0Wira3O0/+
TNrY1M8hkMCflglrAUq2Yv6HU6/+s8K47wO+qvaPBrpuvucK2430pYsC48PSqs+BU7TWC71mpLji
aSq7j/WQRNltjEPD05SZfXzyumL6hYNilV68HHj/YeyRBIHTLMVLT3c8GqQSle8eZVemncjJ4fxi
JFmv73wwAT+T2Au6Yz5GDaQQAub7uFAkJnpp2ag3+DDCBNTUVN211oxTT6Teyo1jfOWyTOGdI9ya
L4xkOBYLImxUFdeEWHeJgnFoBHPl+D/UMuA0xKBaM+67Qu/RUcQRhpaBdBJ4nMLqHzmytC+TXTjV
RsT0JyReTGaEM1wjNSazZi2vk13T9dAiVQoTafBs48YM5iMCSAbPeqju7dFqjvg7g76IKF3liuEc
AiOIQA7pOjUmBXgQWeWX61Nfm1/D8keRKKczi7sEBdjFHjylOVjJJBeukYxtDDbEVrK7MIPHwWxz
/C/WhIblMmQhRJYa8Hm0Tx11Um7ozWmSm7RIh+hkhCkelRs/bN6Rlz+MojKBPiJvUpWLH0b5C53p
mIOrCvK8g0rmFdExGfvSuR8dtX2dFCced10d2/kenKOKHwCFLLxWDHzEPou0GdSLAutJP+g45RZg
IZrmlfL8+KEIte7X9V+7sk8JdD32rKom+ljehkzMPbFErXSK5an6HONYOuxHHZDjxltx3r8UEvAo
i5H+MppcHGNdSyOWHai6q/aZ8y3pfAwcEHF+0AlVYdtgV5OCeO4BEA11AvSoxEpB2xAGvD9KOV1Q
/QMfIX2IVpDf+Nc9TKH3G0xQyZ7MfzzzSW1osakANwIx3gdtOzqXBFnkxlVg7RVzEFDVQRyvoX9+
O2xYQHGqm4nk19QJLHjT6IaLg9hYpCtnmzB05AAYbOnUsRcv2Evo5KcnxXCpAmATDzXF+dk6hf9k
oJCOTv88a7hoEEqSkKb3bLlFEdV3QwYU282L1HRHDEGepibyN/LeKy+Oy6NFjpfaK2KHxSOVvZ1F
EHR1l7DSv/FUEDc0c5UP159l/lsWyxXlBmo94ZDq5Ubw9vNkU2N5el/2bhZ6nvPb6YWMD/QVGNAv
axbgfUbNemPMlZlo0MtAozHBwft6eDbJwbZy2r+0Uq+/9+qsTgE3srPA7BwK2IF3Y46T3/UH1ecn
WTwpRgUmyQ/6T0jYzWv0r/lf69hWh4PeuV2Mpcl9Kkq0cqD5qZ0gZ6oeeT04WWE12swAWZ8aN8Qv
8+ibdVDMkHh6c/oiwDkkTNNIO/gQFf0PA93Fn/pwos41CzXuraTM8C2Ig0J7CXxCnh1i/NlzOWbD
fdUxV4m/FRxVr0oTaPklZsOoEXKJ0Dr1SQwoNiW69j8mdpfKXZBvN2euvXvmFLpM0j8qX/7tW7AC
R7eMsmncKNLHZw9DF4xCAAsiZ2nEaSB/jTWKVvYfr7/9lWk2l+ZQ61Ofo+92Xr9/vfwgKwG4GejX
NZqoHhMf+jlcIGtPy6v9xGbVbGy4866y/NjkKKlFcsGdm0TfjkcKrCWARkiOrar51Gda/RNwV7CH
mgB4tGqmnwhtyj30p2xjnq0sW+6W7EEmVwfe9GKamYWoC6+iBtoaNRg0IGNn0zeH8/X3qa28UEZg
Fc27A8ywRYRdTnbUl4WkRy1sQZY0pqfWFxlpwpVFL30mbB5PO8yKFOWQgCGabs2aOfHcYkIa73BU
9ppflY9BwImNrgNuJiqB7idX+k8CO2pj4/euTDt2S+pqc+/S+4Yi7EXwLq4iinjgHigPy+JxTBLg
+12jx+0urLzEzYcmcQ7X39PauGzR6AmQPAuxFJUUkQ44Bsi/q+RWcUnaJnwyqhxP4C7WPnBM1gBZ
q/Dz9UFXvs2f3DiZv7k9clnf77oBovrcP6jbUwEhUcXdye7s49Dmnz08ptzrw63MOHz+KM5yvqpU
pRdLuspi1eiwrnTrugX9YXUONgxGkWzJM9ZCc2qwc7RJk4HDRvF2UU1mSTkQE0vXRAs9HXpfD18z
Mkwz2jcbsUUOKsPV4Pd2SDXi8FmFty7OnVGaGJ8LY3y9/twr39YipNH5TARviA/f/pzByxR4smrt
hlhsYuedhNZTwTw+N63Ib2MwY+KoJUH+74mWOVJkWejzt31X75niWA0pSdBR2AEC9zzcE5PYry8d
YcHx+iOuxI2gl8l/cLcl0bK8eozOyF01LGo3nwJtb/pS25WV6uzVKGxOg154Z81Tm1PIWjoFmOm9
XB9+JVWoMamoJrGXkqNYCjqiCW17KIrGBZ0xeQdhtSCJMmwKHkNg1XSpW4CwUCox2496mBhkWSPN
/6IGkH83dvSVCM8ihiSCpV8QNcJiXx24ZYN6pHNniNvxINHoyJ2hDG11qLu82qqxryxhdnA6GFhX
SNGWxyT3XaRbTU1vV5+j2GuC9sI1q905eOgcQORnG9fetaez2CBJZvC1iZTfzuUAZ7ZCd6LGBdRM
03ZZ6XgJDdnof8OToxYfrn/XldORoizXMw4qptZyNAr6BRTFqqGbrG32raIB5Te13G0jTTlZA4Tg
QbPMpxIa1MZ+bAoe5O3BTLplDpt5zLlGu/iMyFsiL09oIKLDL2apdoTqGD206bQjjaFSAqN15GFK
7P7ZiQKMFHPDHr8A/1b6Axo+jyy7bXvy6E+TbUOCLlQso2yvB6DXNzUmD1M5hLsRDwXtAA2qqI51
nwCvq33EMmc7zoeZoj5BBPV1T/udOnjPwHT0R2tneYX1rBW1kuwmWGYPXquZv2NLU4KTOVA1cHVy
Ji+570EC7qqsRehRt89OD4Di5NCoAQawMRWdjzdiTtlZvdNB/ZMxYl7MyA4mXYnQdQKv/50HAO5c
mvYaa4/vi5kdKliT3l6TIU5xOzMFurz3y0CaG9Ps/YdnKaPlJF2mcSdbKlxkNNLoB4rNhZ1dGM8z
iMH5jb1WG5zho6MmCdKKXpOI/dbbEbKJLenb+g8gLiJtoWrvJH6lH2DpZimcx9Jooo9TjbYGSnFd
3vtEc2dqRtED4o76w0hH6dfrs/79miZemksexB9sasuaXFhTa5tifYK5zJmgWnBGVYzkdj0QldPY
ExZdH+/9mibgIAjkVXPdgTbzdk0nsRWUuP3QZ2DU2TGEYH40K/W/pmv7/fWR3p+Eb0eaF91f0fUg
RBbiWqG6DUbox2ZwWgyYOiD4nIknEWABZA5jeb4+6Puwg0FZxbZGPE8qahGBNtFIP3rA4wmPJGof
6vZNN8TVRnBDifj9jkEU/SdnTf323cafpWPfkD+Zq+ZR1n/WO3C3350yj/XXwqKp4lY1AtGf6TbD
TL0JK/jiHpxrMPEJjMWjUQundAlVYlJSiNeiXSHHZjpgxiuw/M3TydzpWlOUuwRjsBmgVxTRbeQk
JMV9GRct/B20tQc2mrZ068JIukdii0nA/7e7X4Xh0RkbhGUDezrwJgX8v4Y9ZhkPVncog5q9Vau1
BvJ34uEx7ONm19FFM+rtoxJYRKGIuoPhBUmQ8kmGEWxMP/Fb/9bsbEzlMJn3f3vSiq2DUUCrPZRt
SOXRkEG9m3rIg/sJ8+voTN6/eKCiHSbHObs0gW0J5QeDWkkAdqTJfuYEiSfD9LQnG/H7Y8WPvxW9
g3OpH/gqbpWYhNWHaSIVAY87iso7GppNEs8w3z9rjWbH+wAPsoHHa8RD32hT9LWesKfbkRlvyLR7
xAIcj2lVfLej1q5+NElOUhTklxPcmpADx4dJVaLPzTgG3qEs6z4/gTx1zp3I9OYnpjjhM+DQND5L
CR36YmPclT+qOUvmZ0ZOoOJ5lcLHllHWKLmaSTzD8oflVfdtlByLoWjzx6ikNW2vDqYdvoqa9OhN
bVccLQovRt9raSWgGppZ51wA/3uhy+KFHjJht0EXedEAn48rbbzBIta291lAC96HpEGWhS46w0TC
xvPD+yaLSN40jcDHi+Q46X2ddO9XxazqjpS4Fg8vyVQI52DT/aJ/8MLIKI50PaTx3oLfbH/ufQSE
d1OJivCzhMGdv/pxrGg7YVXNRa/gr5HuV61hZ0RQQu+UxvP73TC0RFcTJWvjtppCI7r4aV5xn6pR
ku+AAisaTtijDPHcnsr6BDCRUy+xK2oAamTqxZeuDq3+S20qtdglpRCvfqkH9W0eZnh/+HUA0Ghg
/1UvI26hA24iczjnNHr+wTQl2yTNl5Z6wpJCBegoAfQOKSLfAx8iqw4NmfgQAK3UjOjYVPiko8ab
khs1x/t4PxWm+I61ngdVFwM91LJJMz5ho4W3nu1jSuWAbdb5Tznc52k8lqA1s6DdxwgsfnheJckN
xWlU3Ga2M/xyaivkjOoLPjuJqgFL9MAyFddqaFXYJXi0hriMEuMcE3wh5I4bBHZ8HM0i2ded3WgY
atv6j8pEB3Gk8kOFH/9QmEtp0NTpwReVGh6yQQnTi5a2/4uz8+iR2+jW8C8iwBy2ZHfPdE+QNMra
EJJsMRUzWQy//j7U4sLDJpqYz4ZhwwtVk6w6dcIbtBy4Wohcf1J56ZcS8+IHGz83huJuKD6oVmdb
RzcFq36B1yOnS+VpSXtyZic8E4Oz4R2VRPKE14ha3onB7poA224OlhNPDBfHeMqjR1XrBuNeCHX4
KFBe+g35HVddUyBAGsyW3ceHYZAR5jmVkqL6aDd9FoQtIqF3+A3MT1Pj1g+8NV46E2xGWTUjqNyf
XLXQjnPqYfIIGMXuv4xq1zj/QPfosaBte+y+uBdCzKobnbt3sorFNA9ICDQurqx/Ctw9tN+jrsov
Y9IV7zWha58taDLRXRKL5DyMba4dphJrM3CLddPc8UcYZ+lSefllYzGyQShoL3n9myKuUsi/Mz/S
R+DsNBBf33Y4XJfIk7j2eajdSAkwp7Ce6TxbZkC3xfsExDL9A8nBwm8KLFzlLzDUJmibobDRLgd8
4dMgcaoTqnZKeWeHctAOWAen2Um6iAkdsKhs3EPk2VXzfsg7vSdETlHxMVIApT5N8wzhHMbEYidC
jYh+Mzz/IWDg4p7l3Ew0tdLM+M14rtd/v/nKZQ7OhQvIBUzuGkhQl3KeUPZwzl1dpPcx/mQPs1r0
Ozn6ddEJlxrCAJkiNIyr9+t5iaw8xXBobw/lSz812XeMxsoKG+xOMzAIc+JLkaPy7OtNXd7hfFN/
vf2cGyM32tHLkHppoXhXHXY3q6wkFYl7DrskqknYY/dk5rr500Qj8GNmTsaPyrLEU1MZzVOSRO6p
jXR78J3Gin9EshjDI6av2BDgJKHttB020khUodCQQNdBv0ZzKHaiu2OvoEYQhnVAZKtOo+eND4Xa
TA+qLKy3J3doPBJbGXAAg9eX3/Of5K6L8CzsKt5FSun/ocEqZfRJVMR9SLiK/SKxvU9TGfZfbn+D
jfQOiLBGz8GiXXyFvMBGChXkbHLOHrojB/oQ8jFkNHu6vcrGXgNFAruAqAIMaH2We05454XsaEUY
nvCp+0Mcw9PBeC4MM/vS1HHxYFqVfMQ2cniZm7neOVIbSToaZjY9LR36j7GesiDTmOpdw9vFH6g7
tAZQ0yoCBT1igHZ/+1m3No4BzJTqZ2lhrHElKqxjdex1npX+px/iyU7Vzb2Pk4D3rMFy2znHm49G
f4r+MBoTVwm6nrYtzhScY02Pf5qRXV9m4dkvIpzVnSfb2iscVab1AJCW6PR6i4KC0DNuDOCVUUz9
Kwbt2ZLD9HL7/V1XOSiCMKLCjhXmHOI/r1cJJ1uvpTa6Z6tV1Ic0jRSsZGOHl9hV9wx9ymDQ2T23
F71+iSgC/L1o4L4s7JvXi9oz3vaZpGerY4yF5ia+HWAELHgHUjv+L0sxlmeHMKZdnwV8WepQHRo6
mVMSn5D7NPzYtKa7PA3jnWN3/cHoKoJGY+zN2b7CVuPblsTk7u65juFQ1HAOnihs6p020/WGZxWm
PSgQgcekkfb63c0C/FQ6mM6ZSB6qR3C5kfCNyHJw/FJy6aNXiiD721+iB8mChjgDB26R12uqactp
wKUPzVp9SZs5BVpArqUEdlcPO+2U6+gFMt1GQhYFKJRB11Pntm3jDqMk69wvrhQ+ij9RfD/UIgXd
PIBYP4yj4WIhT/KOgTJAzwND3bHZOed/5bxeJ0QG+BROOhNwGgpryIXaJmkToup3Ngan0A/gTuzi
45BVTf/gFrRIA6DVXh4ISqRPEjvTFtsoFXtomPtJ9z1GU3Y4dAqWVPcQ2vALU9FvrR/qdHCM46QM
mBRp+Enu0aI39iDFPgmcDf92YSa+/lJidpSKFMukaaHNxyTVcpzEMNB4835Ycj9En+h7sSdWe3DA
8dNrEs86F4vjcpcxJPCrhHxwroW+p1u0xLnVhzDQ6ONI0TZeaAWvHynFf6WLVIgRCjVx0Hvj9E3O
g5NithJP700ymDroY0d9TIxuV9Zi430aPCGDGZVuCa/09eKGKiMjs8HZ1w5tu2iys6CbrL3IsUFe
BtuJZBp8WQQfQLe/XgZNlNZp6t49o1bbPcHH4/EmDNM/tLqCJh11yaTQWFM7vaZKJ4WE/ZJRFWSF
YgwQ/dVIw9zenn9C4gLYRuc1IqcsU630EVjocnx05gL7EHr64uhmaXOpOqDdAaapyVPNLB0gctY3
323JdYS3VOz28uBwNahHyHjeb1frUNvCG9d49nKqfMo/XSkD9Htw4jbmAqVbTCO8nTRi6+VbTGMt
WEcQqtZHMJd5yP9M3bPbt+KIebVxbwDDeXtwQ/yRGQhRh+6pvroBS08N7Wgk9Uzg5Qdj52Q4DRT4
KtXTXmjbfCBQu8Bj/up7rJqXUheEWFwtSR5a9UAP3DrEZHI73b2N23XhTf3/KqsHoqGX1qaZ8dr0
ZAa1U+WnaAzlpxRDoZ2lNrIHlkJWY4Fhcy2tcpRwSESVRbF77lVtwHp5wmCSSgeXS3pDj17NsB6q
vLOTPmxcgTCYOI4LxN3V1ySmcO6wH9NoXpoxJjSWmIeTOuAVyUBhPDY4Kb2/He62PhtjHQcbMfbX
FSwwV5tRmsPgnDPe5fOMu3YA+Mzdufe23uUygiOycq+zj1/HAE+AGEokgmx0IL3vJQbfHpad9FXw
PLtU7aCcMZCSe7riG5sFip25UO3IWK4uDJcWn2iou89ixOojqZTojMkbXnFe7O6kYhufjejNII4K
CPrZOtUkuoPTK1QPtam4oCDJLP23YijjM1Me8QSlMt8B521MWgHJIQEMbp+bg6Hv61c6Yu4Q4UMY
nun+Rk/oazn/AJQ0vtKf8j6N4B8PRdYREOfMO2R6bn+o0zIcT7d3z0Y+45A7gQDybEAT6/uLTKdE
Ea6MLqVNax3P93R4mNNpRKcEjYIvMe0HD8+qOIsDTy8iMjitqJKdILfx7hf1G3yk6HWgdrl6E06c
Q6UGhH3uNHWefE9V8gkUqDL9KeaQkBrbcbkTvTfubep5Hd0vAAXIfq32s2khIBqPnoKHzpycR/Ab
70u88gKZTM19EtejX3jx7EvSzbvbb3zjvMJrX1CZ0F+Mq88+RLlVeTPNS8vpnPeDjY+aV3hi57z+
DW6rxAShNgSTKGWWLHH5Gf/pIaQQSaPZqxUcD0ZVw2kdRSqp4fbpZwMYAx84t/qvqjjZ+xReNKZW
3pS8UzEb/alrszV/yuMsDX2b5DAmpbbm8blM8jL3gZgjLVtpta0FniI7nFkiJdFOXac5IX5NqYp/
UB95NDoxl5+PEjLrYwu3Er2SXmgDBCeBP1hsTy5m6lMyZI9SMGfwJbh1676KIu0TTAZvuNdAVzPb
iKTx0g5t+BWdnuSlawqhHzKsudsjo5S4u5vgwX6Y0b/CYGlYHMA76lWQ6lNtYjubLQ7DMjHHj3YG
fz/IkOAbsU3vtXc4TtjYlVm5eJFFnNsHXFOLT5JsDYdHtyLT6EIFxyorAVYaNGPeAMesO6c95NKr
8qDDhs72u0jDbc5iPvTCNSNB9yO50vtxP9bMcsqx+GCVMY5NeDFgHu4WYtTfFymSQ0DGDQxT08yd
LgWVyp/c6vQ/fQTAu5p4x8ch6vMfiFJmnj/Szm4DlcH1L7jGxqcmT/JfjDTD730TNb9dgffCJe3T
+TPcKkzxXB61QXqjdx+h0kLkSh1FnLALo0Ma0jzAFhNRKQG1LXXNz7ni2PHO3bsRuZfsGwAWg+eF
Bv56+0292xpa3yvwzZOv06jbTAcazT2aZpHsXIBbS6EjjUgGeThZ0iqjqDE45meQqKhFMX5AfqV8
X+CydUnwd925JDbO7gJp1FHFgBxwddcy4EtDTOTcc8fE5D7D5PN5SjHMuh0hNsKhu7AhrAXlR993
9e5sjKUwrnfcM44lyjc+YP0QJ56awFQxXEqm0i3l4faSWw8GDgXkD6gqleRl9bnSNkoZ8NHOnpDd
UBwpn4QOd/X2KltfityP9+bRZqbl8XoVNx60OgEvfh5abT5kMh8PZj/8Bk6W7Wy/zechwsJZXzi5
xnLt/Sf6mbYibDvmeRzsqO/xn8TgtAr35uHbz/P/q5ir51EgghaiAIhGJ0wEGeoXdwyOkqCDA3t/
+9VtPRD3FT3hRewGmYPXD4S/vZth5keTQ8OlvqUX8k+rOOmvN6/C/bvY4S3ktKtpA/7HrlCa2DtH
rcyPRl9OJ60si7efIjiEKpcSmDpSytVrS5F/yDG583AFSFyNCm0IvXtcpYdu56VtfB8qJkYyi2Tp
Ikfx+qV16hzmedvQ0K76/lM2pAAFdAP1NKbodbSTxGwtZrLTwFeB6briI+ihpP3SUdhAxggPsOxB
4bZy9HEV2/OE20hePKDA+KPRv3aodF8/V2QXZC46jXpB+0MJ8PdkPh5mbmr4U6lUHYAA6f4qYtzw
NOruD7c3yUZ4QiGZT0eJQ+q0jhWxgYJVPtOUxbw695VJwRF0iCsTlm01fULXJNr5jFuPCxoRGi7z
Av5e7f1Z0IhLAWecEYTIfoP7xfBWtuF8YBYknhUBBhNGhvrcygZ9vNsPu/VVoUkwIEVoinbwem3U
yZJ+qa6A986XzpYWqY7VOE/AP0x9Jz5uHHLoXQZeJ1QEaGqtFmsJIOHslA6ovMg+NoaXP7u5LnZW
uX4kVCloqdPdXiaK69cpjR5zxbYNzx5wh3uQDa3ft3H5bnR2/T82OGsoGqM/ZsHS8eiarp4IgKnG
lDoOz0VNo+dAlT7Fh6VtlNDGMNzPlBTNEGAcaw+HtsvbMShzXM99szILbHFNk/zw6IytvQezvd5T
yw9jpAoXA87aWgRERWHIbotkyU/mKDrR98x+ITBqnnAg1ipk9trODPQpahJflNiiHm9vq83lFyAV
bWuC7foMjW6J4Yaqheek7608wDB7ksgbgf70lagtH+SgGl/BRYrk2A0om705wzBV0jwaI2h2E65W
AaRsMMXEayNEGBzWj6l43qFQK3ksQs94yaNsb46zUetyoVBXu6jHUO+uy62mqWvGbmV4Vg3806XZ
wShF7cC+m3q8TnutU4+WluICUrnDe/yLsZc0h+rl9kvf2vgUXCBIaJg6V8MJnBZk23qNco7HwQgm
b4Q8K7riqBeOtXPGrk/ycoHSMiVmLFT21Qt2staOyqFUzvqIRYWZUk87em78D7uIASY6aVw8i1T5
63vAmbu+Kgp3eavpdFI1gY1jV6THMUNKqsc65SCywTgkDiKOt1/l8ie/ri65v3GJWMQ0QUytm1xx
DzEvnM3wjO6vHdS2YT5FfV0ErqoU7xQmEHu364ZatgnzezmrrHk9CsT5zcToq/POM9iBpW7LM/0H
CmFR/WLJ2c5PRd4XX52uMz63sjBF4OBo7wRF6CYl/tRl80dC3ftglC3dndsvYyvKgYcEVL3oWoDk
Xk77f7JNK3NnoTYV83phZflJDln2UbVTHbFW1Pm+DpOqVSfo48UPVfEi00cav/hgJI7eHIbeSeeg
Viot29mC150dIKikI5w6a+kzrX5Umy1qKI3jnNNEfZn6/LFEhvwu8VrrMkWaOJIe/IPH9nyIRC2+
3X4j191C3gN/UcMgGHHlB2gXemzYOd3CSLOf+iI7ZHETAEQSz6KMgb2htnl/e8WNsw10BN9brk2X
aYjx+hNEkcwUo669sxfGAMA9VR5joan/VNr09tE3nV2SSq4zVI25QV4v1VcTfC9wRufEyfXAUJr+
AOWr2/l8mw8E02TB5aC7tU48ssQgSaUFcwamh5kphR8VBlTDj/NgUGy8/e1Z0Nz5Y5gUkpa/fiQ0
qHQzHCmhIxtQIdjT4oAkjoXPc7hXAy7bbhU5AGMTsLj3GGCuxyZqCWvdVXrvnFtWn9x3EgqZH45Y
Y/iYTo1loNoJSHRdutFHFcvHvcO6EblYnzSLmoB/rdEf9D5cUiziiOoq88GFGHCcja4+lI4UAaS1
PX3vjZsAIDgP7DCwhc6yitHwT3VtWor5vrWGJ4ohE1X9ZG/mufVUNFsgaZGQc8Gt7ptJKswBKEzO
0eTZycWKtPJjnhiEYbVywv6I2NDbse5EYZdhLpIEG2P3AUvJVo+o4pzB+FdX2+axyufwiU6c2KN2
bp0F9GVRhKHxgqHJ6h1OSt57A3v0PFbqgLwrescNPclARdx4pzu7sRTTQVS7wX0suqCrpdQZeIQx
2cY5dkDRH+eByQctM0v5U8Vtlh9vn7utm4PWLDSrJXChrrFaLqu1eZhRLjqD7Kz/DLmBGBi4YzXz
U0GNfDfNZTm+GM0wo7YfNQjESA/29CHL9IYubAub9TiqlSp27veNXeuCmqAFxV6iW7OKcQig1Fke
QeEXptJ8ndXo62gVysvtp99YxFvKOso3xKmuJmVqHBoafs32Wav0KNDoFJ6VCXT/7VWuj8bS0AKq
AY6d+3mderZhrfXmgmrr3bL6oNi9N+HZldhARef0ZzJF5k4wvY5wLLhoqNJIsdC+WJ3FDKVLp9XQ
24PHF37obDM/jYlXfSzBjfjzFMtvcI2KwEutdqfpv/moy4VPDw9o9jqMt1rYGakqHUDu43QHpKhi
mGTYgQ7hlkmk8XZVBNTbLYac3BsMwq+iTubZTPhrMJuhHO/KMdTuGzk4b77akftZmlE6gsTkgKu9
2OsIbdIjcs6Ql+F5qUb0WDTzL0+X5dvfH6qlNIqWXc/EfXUNmk4vM30Arodqtv6s9x6w6K5Fd7ZR
tNOsJtZOl/I6TWLSCJEG3Twmxijuvr52G0emsQ3zCggB4uepnTTHEaWJQCrheFFScwoQ7nmra7kJ
bmhhZdvcRlzD64kfwAxPn9uKmWrj2YekxB6EDVUdFwX4z7eP3vUBB9IGfGGZsHnUKasuLGCfnvXH
8H60k/iDbIfm7FbasGerdR2zl2W4YlFc4yWuWcGT0aFxCbfvvnRNpQoUTSsPUBLx4FX1bG8EsLkY
fS/wlcsJX2skI5FsEhrz8H5SbXHX9hV+THYd3sdavQcD/jv3fJUrIVvJWJ+chGa5dUVf0zA7c3O7
iS/K5ALai5HncI5qnyGD1Exm93vKq2E8lCiv277aCLSIeqsrfhazlxbHyLEKFPzHsf5aWGX+71DQ
dDr1cz+VdBpE+StmXbhi9VCHgWn1jgjSuQYMOxqu4rwzIr6Z7kcRfrW+mFPTQego6UVQFiUKu7mO
Otph7rMoPHCZTl+NOqz/HaYsBX0PsKtHQQpAB5F9Qtt4YbQGxHoHu8RsYrMVvdPJoBrC+p2lzLS4
8jmK8aqcjfzrXAyIZM1NIf/MadTcgyuytENceBpO7UMvIHyoc/Yyzi40mDdu2OWFLyY6TGbpNK5r
JhiIeRHigHQJxzY6MOopzoUOwOH2KldbCAQmJ5AzSMUFknAVZtRYQaKgG5VzCybss6lWxkHMWv8c
h9zpt5e6OoF/l/qrFsFKV1hWN0YGwrJAZzhNmxwN2egPc5HvgQg2V+EeoJ+0tAXWOf0s+t5G34Nm
2iC8O1QklWMBf23nWa5uN+RakC9ZdD5B4V91vavZa1LpWuGZ4aJ+DJ1OBJqiJ99Cr08vZjMme94G
G9+JLje6uQvwjQt9dfEwCmvtGY/iC8beSNa2qnMXgsXz41juVUXXgE4eDqt5phRMMRft+9dXQalN
eg0sUznPcVh/prI0usPSTHvUunSWPs0NKQ+J6MUA1XEeOCqx3V2wDIxeUj0dX/RiVD+OltHFONKN
Su+XpZ66Rw5u8YvRc7M3+tr45EQldFaWeMvnWL0bbbbTsYPKdnbyIv2gNn3yA3KluiMbZGx9ApZg
2sEYFHjO6obUokwRte1BrHKVhCF8HA0ed7JBiTE1cOXuMzm6s9+GCRKtE65Xyn3E0B6PcK1zf+aJ
Z8QfjCJSJIrv0vqGExCMqRipKOM+K7Jm8pk/ds5xUAmeDxLFniywYquJP2jhmFmIxeR2ioys3ll3
SpIobQAkPftZjKacglZa4BVRxiyIcCgMGkfL6ev6FBtWWNLqVsFagDOa/9AFruG+haG+5xC99RVI
NXX+oS5Cafr1rlGsVLNwL6CPm5oxwbaeLkZYQyi9HUW2vsJCQkI9CLHzqygiW32wir4Iz7WpFL97
y4ifKk2Mpm8jYP9mzBcnAYDZcrWixemtSyJNIvJBez48i1Rm0A5n3bd0kT+CpJPH2891lakvS8GT
oFNFz/Bq6o2Qeh8aIdOJKRnNYLDRfcgz4R4ndZaPLY2tO6XASqcebfvf2ytfNedYeRGgI7jQwL3q
D8sYsUrFHbxz7QFR9Ksps+6TnLYA2o11oLhIMuq2AF6XW/MRzlq5k3lubRzQEhTuiEIRclYbZ9Bm
leu09c5WEcaXIbbnADWA/HT7KbfeLwgGlaYt0gPQp15vT/QyZ2mFinc2nQaJO/xo5J2wYvF9IXrd
K8rwsxmcNgCU9+aOAe+XidNyHTHlIDd8vbJSAt7CaTs8W8Ns3FWNod6NoJxAF1fFWzsG5O+cZU4G
szR6L8ur/k/ztzUlCn/Lfg3dJnssdLV4KOreOTWV3KssN74aWxVEyCJmfN2mm5YWHZor0QVF8fZL
bUQL4zOXO/J9G18Nzs1SlzBeplZYvTu7hPs4mgjQGdLN/kS6HO4KCcP2WDWD92PWcoO4ZhXxXZ5V
4c6O2XrChcXxF667TIpev0wnU1y3Ywp2qcreuoN/bwwH1YSOc7i9M5dneJ1ZA0GmF0CBzkyKXvXr
dbxuzgrGBtFlhvp1BGd+P+fy6CXdeI+nyZ6v9sYbXXhMcAhpdbCbV290MqbE1OMoucRGVR+FcLxT
1U82pjp2+tmo9fqsu3nzrYNAsrM5ryrMhaQCn5PjR5hj6Pf6Oces9BChbJKLsMH4jZq07johsk/Q
KY0HMTd/4MeHOw2XvxF69XIBcyLAhUkFg6l1BJ9yG5ihI8QFakIVHuktK0gIuWXU+s7g9uOxa8s8
PXVJWhr34ai18pKDaAO2JuPoq8DPd/QnVOJ+w+TXLV+aSVEdafvjHKJ7veWLtmw735BsU781lehO
U0bb8BuvsVzCmKW+G2NDE5dG2l11aeMm7PzS6TBNT1C//MfNJ7gEipecZdU3ul+VXvIMtjb6ZuO7
+y2M1OFPEqnYdEU1WC8/7jz9N3gL8b3ArCA62ogBxc+WhR9vl1nmCwPa+dlhw0LWn1V7CtBarj/d
3q+b35FzT30LYvWqv1t7hdYPAs0CeuTMvfJZ6zQ/173B8ts8quy7YcK8LRghjBo7R3LjqqKoZmF8
U+lR/GWH/Ce+odeSIGWex5fU6UV3J2QWgWNsI9N6KbO2eWLDD78U8NLvSIt7/RFtV+Zatx//uk/K
Pv67p5Z8nOC0uq8SzRD9YCTJZUqzLvsgLK5t8IxM7CGSEJb8HkXVOVBwT/4FQ318P+JXpB4ggLZx
oNWO/DhLI1V2KpLrsTY/C3VDcPdI/0GRWYUrexzCqO0IlWXRtvLIQm0VyLqC2TIyhNR8L9cS607T
ZNUF7VRbwrda2yx8V5jaTlW59Z2AFCMoZTDJuUKqmD2ACdoB0UWHs35YxpzHtJrCZyHAWIW5jT+r
UhSHZISNljE0/n37Ey2Puj70ABaZ+6H3eF3AhJMsh8bLo0thNrXvKpP1GJJU75yDjUwUgXGMTECp
sSnXc/XJpQKEaMUqEZUmsCc0UVjlNNTzXujcXmoZnjLaBa29Sl4oQ1sn9DKuiEz3jl0/mh+MVBsO
aFjUO3no9lI023ksCJrr+rmKerKYNIouaT50OFup5iEv5tnvZb83Fd7cspSzOG5hgbmAjV7fCM0g
4qLE/vAsisx+QHemOCqhYX0ylKJ9HpMShTC1EIGKQuipGzWYXkYovtzeK5vHGcQ/lcTSibzSG6hx
FktijUSm1ybnO2POhBy4bqp3rSpSlEywjM3vxsyMwXRnhLcn/DTK+VBGxvC9NDXF83W7MPYMqbeC
LDt4MabAaekKnqpm+ewQRaILd5v8hRT7CJRdROpnJ+zaByQ10Z/QB4zgbr+Nv/3J1dFBNIpKhHwc
L3LTeP1J8JyUTBCV5MLUBQ36GuOUXyW49J/lOKnfC72vX+TkiOJFT2WJckmt9qoP2y9FX0c0FKVe
1zkvKOCkn2dkdIWfO7PyE29AWQTF3GufjMqbYj8p6lr6qjEoZoCKjdYfXDue6CooVXOSpalDCPa4
WOuhamHj9anzEU8EYV0MuH9YTcUNvrXxHLc/GF8U4iHH9PAfLH8llb9wqiOOcH+h6sjcBCgAxcDW
J5G+pFNd/6OkSTkEJTwAAPLonaCNlMepccyKMmyJjFP5s3W1UvMRsK/RZUuN/D2loVJ+a12rfAAg
2hofo3nMjrnZzu1D3Y7p7zoW1r9JFA//7HyQ61D26nusjkgVTe6UGezOwcp+6jJxjlPj1EFhZvP9
m1eCkQ1kHRYnA851jOknCqeBPOgymYDeLIlvVzFI51Ako/X+9lLLj15tsmWusXhlMh5y1mVK0dYI
MCtdcpGlVz50M7R5u2zKw+1VNiIZ6p/UQsy9ELBeX4gOIFgsB8b0Qku8/2qGWfJceGFyKnDP2Ukz
r7VJAUqSZIJsAUzAf60CNN1Z9HytKL0Milf/bAd1/jHBLPyiIgzysa+64d3QVPlPrZZJdZ+o8YDP
0mD01XEw3fDH7efeCB3cu7xZynp0F9aTo9gCYSxr8hOwb82z281oEGHNcmLi6xytMtW/eZawdz7p
RhHjurRjiBogVK/UHhpPKEVdavGlRmvrCBkBcgcCyM9R33QBHibR5//hIZdBHG3KDa4Ywlz9HPGU
lzRJ6DEtauUfI61w+E+RhN+Z/o+zb9KFMnYi5NbedZGvZAYCaOQKcUMsRNqJme0lptxNfKNwZ+yo
Y/fl9vNdY8zYUdQrCy7dwnxmfQ9P+JJ3jj7FlyYOoSgDEJSfVFMg2t2FJrJnVSTeK3Awf9dFOJ5b
WQmk1lrcWY9DPtRB16mpdqpnWe986K1TtXATITKw2a/mhJEOVaLpY7J/XcueB8UZ7obQ9R6zOdub
pW286kVwj2KRPGTpTr2+i0Qs7aKs6viix1L94TS6cepmWJC33/TGcfEQmIXHQLDAM2x1dDGxrr3Z
M6NLrXPhjMZ8SPowmNR0CsIMylWP3tPbIxNwDq5ZWn602NehdhgLVDc7rEwLS4iDaUfqna0xkLdR
+diJ6hvnEmwtwvN4LrDiurmAmFiqqGJILtXUKg8ydfvnOUmVKRBk/d2pUEq93zkhGx0GisJFoHhB
/zBUfv3ZKhC9WqRxQlRDNE81mffH1nGnB2RF1UucxP2DZbeuwoQvVfrj7Y+5sTuXQ8M8azk6V/N5
qc+2k6s2bcTKyO9MJ/kua6V8r9f1v7cX2tqbuErATQG9DhRgtTenDJSRXI5nidbwO+BCP1XgBjtl
1NYiJP2glZHCoou4epMhrojGTCPiorX47IwoiMbH2DCbPRro1hHgMlgAMKDQrjaJYmlFEnc8TN/J
jzVt6Dtm187J7ETSQGRUqyBp4Fbv7JOtb0WtClKMueM1Dtsu0C3DqY9Iopjh+6Ya8sDV8IWxy2nP
xPlvtFxlHAv/nVYeNCwC66pmh7FhtJFdiQsk3jE86X1bp++Qye//NKaF8iP0EeS7xi4yDwb9Rsdn
htG9r1CbADw7x9/TVKIm6SRh9bMFKvRbjaL+YyE6NBfzwqpqf/AqZy8Zv/78FnOZJZtArhhYhv76
IHGEzHbKJ3GpDBcroj7UjmgNVzuNg61VlrmZunTIruc2rteT7DoRHbKhSA4puijHqc6qNx9MtrFB
14ZPDZH7Kij08Rh3XY0k42yLExte3DWNVp2zBrbFW48mwxroJMsQmKHNenxZN26qt8OQXhwFLH0l
2urYlPmeutD1mYE7RQeI46LRbF9PA/Op6/OoS9OL2qH/6utdPXcB+hjOu7BjMuvr1ag1RwnkZA+K
8bcGe72ZmUiRFixzIkiS61mwTTGFsmSSX8AHGUsi0upuIPW+GQ8VtiCxn2qz6Q0UWVHZ3tGPtW1f
UUf1ZyX0/nOBPKg8DGkPpZLb1GbYJNv8d513GiZSdYTgXQwmIHr0yiQG/ApM/F/akOM7C/1UO4AU
Yb4zvTh5qTUbvZRa9xqQFGVujIe50wS2f13n2ke0Sg0g5XGkT3d8r2IKEjGj3G6F0hUwmFuzgaGt
5V3gNos0i2hzMwnKSjW/zEYJXVp6FiEnLScKQFM0LmJCFv/79l65jkG8Sou8nd4ZMnfr+QKwePCU
hs71WHTpncDm+6iXVRaUTubtBPOtDbNw7eH/gtW5EsipwikeFGNMLiMCpz6IVfuXmTXgfB3ZfIST
gkPb2L4Zi8slyDyWGEsXDiXoVQiRfacZdUaaDHJEu28nCC9q6WEJN+rKAThnvXP2rht/wFUo6GyK
OzDNVx2dtulQOirSi+aWljgkWWz+Ths71BYyYIZSLDfQyZm8YjiCeHF+61GNTPntb3qdfyxmG6Q7
GKZtyVSmcaa0oST/qNIiDGQ4RZ/oRYuHdhryR7tT67OpNz2yMvz+nbW39hPlJmMOXvs1orwBiDXp
A2sXQnjBgn9cNJRNVHHFXsN3K24vTmc2dQid+PWrzpSaEidnP4WICB9Ht6juSy/vduL2df6IvDbJ
FKondIRQdnp9B4nJmDm3dnbRlTwoRZ7fhfTffbVG2gXYxU4urm28PzyHlqKVR7qWwohSkSlWCYYm
0nsdZYApsu9T0G+f3Lhow+MSDcaDFbXwjl1JN8dv6kx5lDmooiZJRFAoWBfe2wOyYUEIUf0hVaM9
sZS/sLpV/KWzvEywgIByca7eyRgR8dA14y6LcAa4m4G/gIRhIoAtU4c8+KOG9Jx6rPuqfxeFo9kF
4LxkeUz6SnxSsWD8gxVwPj/YalKeLV3tFlnrxsSkOEmdow3FLj2oMnEhIAq1Ks+C/pdywSdHyMB1
Fz+oECGW8ZiHdpuBzUxlu7ONN/YWQCMUQZyl9ES88PVXt+lkJFPPZ9BQA/lk5qbnG+hI7wj0OYuK
0/pFMl7FrBOmA4jJ1YucjaTiHgdo5LnNOF0S9OI1v7SZjwHNU4rmAUAnmtt9UlvaB6sqTSUwMsYX
fmstVDYdWF6Omtc0hEHqqMXHMJpNRD1gpI/+2KsdLd3W7FG9k27p69ge5CevB5wYpFEhmiAaJ/eJ
egQI42RX6hz0apb8zjqzZxQ527/yfjZerHIaDF8DIpf4ahsn6THTR9c+RL1itYdWQOk6an1t64dB
Mt6ly+KMX8rGyM1ADlN0X5bW0Pl5oqk/6ioJ/82r0H7W7AkXBwdQ7KdkEMYvKPQICneFV3kPYYF4
s1/R+AxPUzbL780c54pPEEdpQURKOhzzHkLtoxPRHfTLYVCag4eV8mcyLCU7zRiNnadMqP+4YeEM
vmI23a+8lhPnF+xmhBYKqug+nY1Ee0rNevyiNTivn1wI8BZ5wWTslbsb3TGqGCBaPAVN9qtbdrJj
nIjQAj837Yg0M73SQ2o2URCp+fhu6RM+e21aMjHriqdc6fpDxwwlcJxe34lmfyvr9Y4D7bQUVOC4
/o+z81qSE9na9hURgTenQJmmjfyMNCfESJqN95CYq/8e9B/8aoooonUwsSe2FJMFZK5c5jW3APxI
1YpsnO0HREs0/eREIq79Ju2a9mVxpoaTpcZJ9Jg5zpheip7sAIV7KUuuXTq1htv3zuhcgGmF81nT
RjToCwtplQyRXMM1aM3bT4xN5uE/WWmT3kMoibZ3wXb5Ig9Gl+MAu8RIxkct/J5JEnL1sR5sUZ+r
Phu/F7mFPQC650r1bNuL82wus6n7bWy271NDSr/aNQavkDH0rOCvTR2/vC/m2ZM6a0xdCTWBb0m1
yNm5sOQeuPicUJgssV6MHyGVc2BmhNHLQMxDFYxdMmArTICZ/NyZlXeytmAXZznss4NgspP4UFys
0B6OOYnBesX8NrQVDeI5y1Q5D6qMS26jFo3j9tRY/qiwB6Ssa/yYTPdg1b1Nx7IIVMAtZ8C0Hc+F
1QrYbSX7IUaewE1N0BtjVlR+Ug9Ms4Yq9+yiC72+Ix2V1Xp8RHWrvWjdfASx3clHuJ4pR/gtMH1v
cCRorKeMPvghUMv8scmWF0md+hOzKOOlH+QJVfvCOhvGUSN45zJVV20LxCDlVbN7E8UtcAOOVq+b
XXbKc9ilspc2jn5epRov93OunXYlFxUzQzohfOqbVsVUMmrV8QF4sLOp/4CwDra/qQ0G2+20hRmw
WWTLhzQRSO5bjcwkE0LYkHweRmn5R1MRT2gQZ4Tt5EZJKJdvRpiB+yeLWRmSVNI3zZoJy5VxlRKx
pTY/ZUmxBNo0Fger7O3zdXJGfIMkcoPz4g+KYoZkj7dhKjHcAjj7ec6cdr09BieYhszCkdmIk6NM
UNnJuldmA7N2A/TrDYIOZP5o9U0sPURh3k0nrY1W0cTCMcCu8Ec6CP2+RjTYEPP3yUim/4hF/Uf2
DcPVMpsVTHtjrXdOphIazZVsM1P90KrF3zNAM4Z5Viqd7allfp9Sk3482Dq7v36tZkm3gVRv5zS0
k0dFjeCn1wuRChwpM20jzTtAAkqhP80aNhaQP6NzXSny4xRGautSFxsefDD9ZcQrxeskIb1ztEk6
L/Ygf4rmbryCRZG+ano3XeJcOtL02UmLEczjRqN2Boa6rf4HZ7E6JwZyTBzJH9KliC9jrRf/pdOU
fU4KSTl4STtHGYLMqsRE9+S23RhnDZySnvWgT+U/chgmjVeJoX0fcekfMQ92F6MhbuGDjSLDtj3d
o+yOcZ0pPczTkPq0oHBpwdXgihSbcb7/8XcSTbjqhMYVoXUr5Vih/4ZIDM/FIHnylAW3g2o2tIOq
dO9rrRhndjSPw3d7fQPxhKRTcUmNkAM9qZslP+m0iC4RiZAfV+oRxm7vBXLb0QWHkrbTT4WK0mIP
Ej5MhTn4BpnVScJH3UVN4+1NVCL7KgLGNEbBinvT2NTD0JryaH20ZO6fYKbKSC/bmH7lIjmIb7tP
BVCX9t3KE7uBBvQjY9Yhkx70WiTPg+RMD3Qtu38KJbbc+9viaKnNB8NsRomnKOV4IcpytmSb1hpc
4i9RmLxZ9pzOOteCyT9MS8E2vN4bFhjAEZpv+JBiyRO7w6y1HmYv43WyCCL3H2vnhqAtghLCWlAz
P1sj4W+ZkNT2agqmBL55NkSnTl/Sl7gQqW8Zyz/NEP+nd8p4cDHvvMnfl7Q3OcBYLkY2GYvzoJgJ
9DDc7aZPFdqpguS0O4IQ7D0f7QIwK7/QztuUq1khNjJmEA+1bZYvEg41j1nT6Y+l2aE+O0Yjl+Bi
HfTV9p5w9U5Yuy701baAVv7Ppe+G0MZjVc4CMx7ovVaLeo6MsTrYljtxBC/MVViL4RY6t5ttOePf
qnQ9KWUlpN5fkGX0R63HOE9PEo9S3Tzd3y97662irCuGDVX57QwYdnA4iBJ1h2wQ6Tnpx+Xn2Bnf
9L5Xg8QUzkE9vvMmqc7o9DAGJV3d8s0TJSmlvF2xJnGMJrGBpUGB8c4FackjM4rdpfhWv+7PWx7t
VCXwFmEbBATf8UkrjfmFro/5frDhGt1/iTsALwMdNAS7UOJgpL6dBxhmjuuZGa7qo45ynuZC8uqp
1P0JXMZFUqyZQmSBWAtB7aXV6v6vYsxKT1Vq6TGK6Hjf/zl7T87Y1wS3wF66mURpDetXjgq5CtXT
0wwB7kpOJ50iOrUHqJSd44j+DDtnvfa4/tTX4Ua0IhwtAbcPL7T5qe6q6Kokknxulyg/tZ3xfpKq
9AB8sh6BTYENKoB7iHE9/dNfLZ/fQpzcFTnC9rP0kHZldHLmMvvALKI90CvefYm/rbJ5slouKhO3
JOlBmGlCPY6tpZs6TeKiCw146f4X26skwefDfeVrrW7emytiCPNF77F/e4DmYf2LKbrxMCJF4YsQ
hgCpqKO9b3Bse+zDyflLaTLd8pJFA0rWhG9muVNdQLhYpxWUGTe1tNZSvKcaqVk9y3nQm1YeOJFz
ZMG0+3qRuFvla6DubytWSU6tKC3qKOg0YwrsHBCNbcT9i+MUfzCs451CCSBNWvnSm3c7gihMmwYQ
rT3FQDBVp7zmovh0/wvuHoRV9Y32A4357RWBEIHT2iHQ6BDPKne2ZryzzAynwRQZXJEnnTdk8YFP
0947/BW4ge9wPW11QgAnKZOFQG6gz1FHb1CtMIflbWYhpOH7j7e71CoqQXzjf7bFSEX4zNEvQz8a
Bp43zxlmG51cPITItx3k6+vn2B5vQB2IdEMguQV2M0FrK7mhVkOgNb8Mgy0juTJkZ0RUU78YxvQb
BZjxpY+mP2hJA040ST5BsqxsjtfBbJwQ0EEsmige186lQnLLt5JhPhhA7IUvCizaJaTT6+zs9Soo
9CujYXPUAR6jBdJK8kOmqtnBHaDsbUgKx1WJACsmWH+vl7EGhXGrg2SZ1BpL5CJR1YCi7cWsuCb+
Re01tBbtPwZkDFLbRZlqv+1m0V6KfDHWvtUkapdJQO/4lmMBp133RuxW+VL8lMul7U60N9WjUdDe
NltFlKlr6KSQwr7+0aq6xBNuXdJDKeQ5WOw2/+GUqnYyrUn5gwNrAd1nioco4Q2aEJ2sdpTrnIZG
Vdj+CqNyE1MeLnVfinOWzaVbVFV6wDXb+yi/bN/QbqNLb292GMhGJ25l4GZSOAq0HxUsMDGCOGWG
9MG0Z+gKULL+4OiuZHiT8pQm3bYz5ajwaFQ8ywNLifRPWdUmHkrc7Y/ZWr7dDxI7J9f51fRmFarS
7c4u0kWpuxSYm1SilMQ4QW8ftSRSXjBGc7CXNKLik9nr9XIBWnpU+OwcK2pTAjydSDo92whlpZgf
4QAbBcYE+NZVWhnMJgq48sHr3F2HHhidsBVnsu1c6FVoxk1nwJJvs3p0hTFa5xHb9u9vf5erPSDY
PZn8avsu4wIliUUXNDFRSgoYNiNqNQMGZd4bBsjO954TQRPE8uOo3N97QFqL5LMOOLeb1ozKsMvs
Qtqs7VCIjwy0Gugm7dGlvJfxUA+jX44AjcUZ3ITBEF8Ua26grMbxKsm6JE1n+5AVVo3del5oY45l
bZ2K1ClCF2rKONG9jUeGJYs2WJ7Wllp9kMzuPflKpAXDAFrzppld2VNkpBXs+0KX55eO7gOMgOko
O999cgo8ioUVDMrzvw5yRo5AYg1Z5QF2hHKd6EwHeGZVfmRC8dBySQUPWkQvoG8m14kH8SD3TuMP
o90cdFt2f8k6e8c2AYjhDc1uNAZJcGjth1xCycQvYiAM8MKNpPFLc7bMKxJEAyKOcoPjtEqhcqoR
aWnPGlAD280kc0wPftLOBeCApge6staiN4okBtDKdjay8CGbk/zcgtJ50tJJOa/gwT/42mDSVrUL
APw3usDFUoWIiyXsc0uOT0bfpCdpao4ISDv1NdKJ6CmTTiBsuL3RprkMta7Bl8LMQFDFTR1dhaxk
QIDa0K+X9Mf9sLH3/kC+8epUuvU3DD2HYrrKq9WZ14TiL7dIQ9SlwEFGZPnb77LVx2+FGa3k4m3n
gP5EgzZVJCFiloSXTutSydXNtn4S3WJoZKKxormZES9/3X/EnTuUNJuoSGqC0tIWZ1khpt7jnkqp
hA/DpR2kNrCtOXoMUxvrCyQIgqnTjhITbQdH4EAoITAQ8im3Njd3XENvx2WS/L6WSv2U1IgveUmM
Fgvzj5JyDCLnEAx4emtuqsXtj6G1seqyGkByUDFDLno50yUfEoo1X3uoGpk7wIKuvKZt5+Fkx/n4
YV4cCexJm4EUVZJhSl2sONJ/aS9OTNaLpUjOPfJHX7FmzCIPvm/7Te5hnrzvHCFwmQMEdU3r1rY8
QQiLDlLKveudkIXuLGKWIJA2ccuS4jpp6pqWsxRXiMpPVvbUzLVzbqyUznMRd9VD7GQO8586udz/
6HuhGQi9DT+f8HyjsJobkMhLpUHEW1WT09Bo/aVIwiMUwd5hdTR6IWCr1qXWrfdbZ6EqmK/LI1ef
1KT51ZBbGZwqps9hbWBxUmnZQV/xF7p6U+twyf7/BTe7qq3xGIZ4gOqpVZn017vCWwW630UTAEH+
zXH1GWOkHMCbq4bofFkJk5L7r3b3oWkBEqXoN1K8vn5onMXRUYGXRsiom3eT5LTnZIlUT2o0w42c
6mhSehui4O8wTCAftZEM/DVp/O0lS02XihjNGPxLBO7CQkf5B1bCyQzzoyLoNlS8WkrdPFqVAjBy
0lW22bbK70uxjJ6DmpLH7E576ZhT846LI6mgtcP++pvyUKt0MyO71cJi800bMmymm3zTKVV5n6ED
HhIQyslOwly4udlVH7KI7p8jdRhQ5eabTXFXxjCIUoUjCnl8W/hlnWEvkzrEgaYV8bt4Wsone2jq
5SEF3Boe7OC9j8k5Qf4AfdlbKaxOdKMq4WQfZFGUv2hh1+OmEk7v86pPD+7rvaWoClHs/UW+2LYa
Jz2a9bTNAbeaTu33qY3JEFIFpy5D/fr+kdhbiv4XVmU2jLMbepvclrUc9TBjkzmRHmdFyn92muh9
a9amz/eXuj199MDoNZCCrcJ3275RPhTSzLUDxJraU+q4LQxtjM5ZOGY+TZLldH+5nZSP9Vb7tdUE
jdxv/T2/nb62S+ckGtHMRSrR/izaMnSnJQSNLBXKSQzDDALN1M44Msw+RlfZU42NlTdlinbQBrm9
TWi1wDygEwLAHHeU1z/EzMdY1IIfEo59+t6pDMfTTGpTZAssT59mw00aCex3KYwDQ4+dbv3rpdfL
5rd3gMhRbohhzoJmkeUOpE5X98ZJNrLsebHR6HPrdkmES+sZAnGhtFowYCpQB0MeyueOi7nn7TXa
UeDYuQ2wokHzAvFDjvCNpME0MMQS1OeBWmIbUZadeemlJTmnYqLcK/L6URNd6vdC2Hy0Nr6k1Sj/
wdZf1RdxyKPGvanhO13BroI9EmS9YXlh2crflGHoPRN3s4PvsLf16fWs1sm0ZW8gJUKOGlpIEKmy
evkbKYVS9mzUaHypq61PJZ2EgwCy+35JYEhWkZ3G43VzHWixjlaFIcVBmA75WY0VOlzJXGjuoISm
X2mhfjJa4lalKvE7o6FniwVRe9A/2HtqMpkV00v+So39evOhU2+XXQRbTmlS+x+57c13Ys7KM7Ia
3aNOBnckMLa7IO8Xg07wQTdUDktJ0zB3iJuKzdYyCjn/OEtp8WiNUvwhRxv6IFXbu3QpdJBbQOGB
CLqJMFU8ZFqN0W1QDChVWOOIy2A5YVRXDulMaStCv0117eP9wLb7lKA7Vvznrzb/69caR2T+qUBz
qHXE9G2q494tpTh9GY2QYW2UHHWp9255RjW/uDFQm7a3rNq0hdyXdhxYjYn73ohUjFKIb7MZGmjy
FwvGgXHmzVTLbpnPP+8/7N5ORsUJSXmYJcTzbU/PEBVtegcby5A5Fe6CkYLIpaKgNnSRenM5F9hm
BWqrWmeMAsZn2mXax1JgJX9Qrq+RcpPrKPRjYdchCob48+Zbm40xxfk0REHOPNvNEVj4VI+SfJBk
7K5ClQmMW+PQbNFbNm/Yzm1mRXPSaD/pzH1pkCT8++Cd7lxI1Ok4ZzHmp4+43bcafY9mWC1y5FJa
DJc2EW3EZEn650Gu8XGe6RAEsh1bXzm5eQb2FdFUtxSgS918APPrSnG4tO7ssBldbEOHyFtMPMdx
g2iM3h9KsXpLVlkmHV3q6125/Qxrq44gumf8lZNnO0mhUIqbeuN40hgvT+kUd/YlGRJdvqbkOBWp
p9p/jQpZGL5lT/KjEmb1v1E/hE9mlduFTy5Qvdl+YLU/J4tC8B1g2U0bc4SHkZeGBKhMisbz1PTa
OQZL/1PNK/nDVC5HQnh7W4XMhYYiOgkrr/t1GGCrWJJA5DlQ4aUHhhoiPjTAoX1/f7Ps8OPQ5ieB
AqVEtXgzD0PvR4rpgkVBkae57UKSi/+NQ1P/0i1qw04oQtQMoSZF/6qDpUzP0qwVVzSLWuEtsF+7
F22uMuukFmtNAr1z+hZbJgiB2lYl+2oZud0iKiTmr6D8re+tSHv5okyceN+00wbhg6UoPlV2iKGo
y0zH7q8jimLOqRoq/N4MaKi2u2A+MZ7HCYmG69zb8+LOelU9gu5zIncUSvapnGvVfJbjdKhpww5R
e1HBSvxj8R/J/tfH8NOB1raRdepqUqQTfJkm+nTwJne2LvmvihcjsLmbSGapS1Ytcw9DV561APS2
+TJ2XXm9v8rOncTckIBJtKI5to1TwkkqBACYu9RpJT+29dg8mmXSBfmSFS+wD784Vah8vb/mThFB
WUQoARfCOHE74e5F3alFxdZHZ6H2pkIvHhpmwD4MkuQgAOxcfkAHIB0zS0cyeBu6uPTTvFkADc1N
9aN2bME3zeZPmH0478LIKYeDJHFnPXg79AzWC5Ch9xpKf0ug59COAJUUQARCbYZAuUIGzk0u0bCK
JK2dPOiWcvrl/vvcW5ShxJoyUXDezAZx6c2beRDhQ59IymkZ1e9WvHSuOddIM9bLkSXEzueDv8G7
hDlKYN126Rsr6SAoMZ8Y2mok347W6M3fNnSvSrT04AvuxC3AnHRuuSd/5Yav32ika3UkNyv+o2pQ
iJAxxQMzqB1cpDuvEMlOcLCoi6xg7m0CrEPCrk3Gq63MEOXcqHQnPpmjEwOBdtqlOtVtFZn+/e+2
8yJ/IYSoNWnXgo14/WgYxhodaoLSQzPqDZqHi3TO6pTxIMXuwVvcWYq5ClCIlQvBgGXzfHk3pzGi
ZQBWGlGdLcrXZ1FrceE1+WHgUnc+2ZrmUrys4mI3/W8ooKakLloeWOgulycRKtAxzUU2hGsYojXd
hDLyRztYyT9JUQyFqytiyqBp5fp/WZY2z0TcevG1Fubyqc5UNJ6nKLbP+mwrf8HlsU0vdmrVgXg1
wBGSxr77rghV/qnZkYlhSpWOn2zctI7cyfeeiyRLpbNPS+em1apPAx2CScqCOnFaxO7n2g+xEjmI
yHur/Oqt0PXAenV7vHRuImOKqMENfcmv9YjEjaPNR72wvVVANcIKI0El/Vjvhd8DVaREia2JPAAJ
2D8l8LK8ruqPzBWPVtmEw6FhmVHt8iAxgBJokxmfVbOR/2Bzr+Fo5R2Q4mzvE+D5MNkhlwR1IUve
qNEvYv5WnXXAqQdxYv3Br/NJsAIECcRw/5+41evXBmpk6rolzQIljJLWo5poT6FZ2B+FYhaRr42G
dUb596pZWXxQpN8eYbJ82qa/OpfYrWyOsENeaMqTngVLqZcYOyWyq+liDmJpmA+Kl72nBLXIAMta
gbZbXFiM+FxJ1Z0HWgzJ7RJ3aTecW2uyIy8vIdD/UC2BXoFeaGHQTzME3PuBcXd95syQnskkIa+9
fstJm41MonnLfW2Uj/oyRi/0T2XX7oz4WsRT+gKNTT7DKOsOVt59yYhagemnaLjhdfeq1SfgxFl5
kZXFwyPe/m7A+IxcW62P9u3t6UAViOOHwQxL3uRB5VjnQ4eSf5BAxsZjfo6fYOYNl/sv8zbDgzEA
BIm4Bb//xjsk1cqROW8JYRpJvRL1vskofHQIusoVYUNsbeI+fDZpvBwNjXZaqitZAT0Q1OtILrf7
qJWjcui0rAgqJCi+hFU7Ped5asqnArWwH3FviA99V1o+CvvDY6ZJUeZlZV7lrmnjKvYHn5a2Haxq
MDS3ZPoIRHWKpkZOb7P+3MSF9RAbserDOo4/v/2NA5ZYUaJrHriVfQJlrPaDGRcByPQcbWFH/jBD
WXedvO4+t85Qni1QkAdD553OBwI7KD+tgwBkBLfxoRMNvdsiKoJSVPV5NiM0JhRjej/SafYHS/05
N4NzydoeUca8K0/0PI5mwXsbmi/NTqNvstYtm3MrjSF6BVYWtDTIL0Nja14Krvcg3O8+KagEoKQg
UW4nzpJuR4ocGlkwOW3+AaNT4biyOjmpmyt1vKLMx/mp6qP4ZJtJUbllbY5fFhwMj8DJt1njCmhd
bewBXNs30SJUR+jq2NwFeKpki1tr1vi9zqB9Ip05RadSyf7kMDM9IygrQKFvaEDtgJbwQF6wUohx
z7G5XB/HjqG/l42h2bhDlojMa1XRGgfHZ+/b/r7y+ue/JQy0v/E16tI8sCtpedHHxgwwL24POt+7
q1Dt0qJgTgf6+fUqEw3SqGhCPm3nGGUACTBE5zSJBse/f0Z3Px2gE0SeAP/diPrG8ki14XDFhbra
nA3tJ0pU3zH6Ur3SQbr5/mI7IZhoQBykB7uWhurrpxp6eYqsTEuDbFTV9DNzkuxvFccM9V1mWuEF
I4TqQZaH6Xp/2Z1nhNrHSIu4AC942/Lp9VlnSm2g+d4NIKDFQnXghSktsETNuke1HMRB9+e294t4
KcKQKNiiHXgj+A6sU9RJS6/ZLEe66+7YjGrzZEu9BCrWrsTHRVaFdm7KJI//16FI1Z+LMer1z29/
cMCyq3Ah7f2bj4uikpqxdBLYAKKfobRWfq22AphcFT3F1nAkCrUzN+O5AdKjRw3f/YYrJAiIjEZQ
nrG1AZOsOKx9kcz6U2sv/aW1TKxD4gzJpVntPLxyWg8r3MdMipRvpHXi4LPv7bb13gVdtYK3trcu
Iu2DrtPYCao4o6OZD7pUnI3Omf9CnSvxxaB3D06tRG+XHgTvDF8K/MIKtNr2PiJU3MKsYGoVRWHh
60uZ+619Vgrg/ol4Er3zXkut8uDa2wkYJKkY0qy9gduBNEAhEAzCYVQmh8i31L314izVERdsJy1k
FVQAVwmFVTXv9QGOHbVwKJQQPDWkxIOc0Z4XZQ79ucCz9v7e3VsKot66i1Zs8ralXwJoqawFESdn
GeE/NX2L61PWOyFqzgIHyfur7YUIKEoQbGjwr4j21w/WSLCMu1hKg0KecGpLQLf0AAiuzpJ8X8BV
vT3qUp/RHgOMRHdgm6NE6VLpSaumgdoVzQNjbtsvR617oETMTmlodAe5797LpAm3tqOp2G8QcSUi
IoMqsZ4YuziIx3A59ajq+BXyQqf7b3J3qRWZycR+h3KSK9MsJcikB1JBUlIvpXrKpk75u8eH6eAt
3u55CGXq2ltH5ZMot9mNXRc5TlpPWYAqPfklledJ7aFD3n+gnTSLZXTsZbhBdnpGQPBNNr7KMggM
e9jMZpe1nDnVTmRD69fs98iHNRcLSVNXUibdN/W2Pbg5by+U9TdYOH5R2aO6t8kop7RHSmgmozSM
gQ1DFL9OQpqfUr63N9bOZLjE88rF9QttnTk94kKv//3X9T7rozWIOi079qY9LveRicKgTT6idm3q
mmb7mNlde4qY73kDyB9X1Mv8obey5OBk7n5kDiYtNLzb2Y+vT2avdAMy6wVvv4j704Js+qUrde3N
u/ZXY5xp6Qo0ge3xehXgpGXSZAhZTbEUehV/yxtbxfKjrpUOAtveq1SQuGQeSuZ6A+5eefSS09cs
FfbVdbSs/twbU+1a8uLAm5rkMyjK8Wz0nXHE0doRSOExqbNVqjIYP9uKrGv0XpFoYwSNKK0PU6Wn
PwphgP5dJxHiQmsSc448lpJnJm91c3V6KzlxEQy+OXXJ526JwZog7vjmlg4/i7ELgCNS6xucR6QJ
UUqaQV4Ymc0McisNPy7IQna+1LaAhu8f6L0dBasA+Dg6DBAMNztqiurcwi46DULEszUXfSz7c2P3
3dslAHkqDiuA2JVktd1TicXgfUmqlKp/aMU5RdLxi404sECvw54eq76gtoecnEcoEmrhQQWhKjtH
FuUh9GaBbN5K6Vu6yOveKdJgWZYm+6gW/YRmmRYtka+syoN/F1MtkHIqlQRtsTEd1dnXQLJprqog
/uYmtl7H+CKkZeVKCchAfzI6u7vmy9J97Se1hpIx1AI9xzk0z3UxT8lVloUWususx9pBALy9VlBm
WzkXlEPs3W1v00D1tqjKLA1aWS2CIpsmv7eN/Nov2tH+2A34YMc5Jijp0ALbBFs1dJSmEyINYsBU
7yqhayiVoVJ1mtFnOyVNMj3bxoicEwS3/+w+BpGnYJv09l2KhhGSdHD0mDNtIlLaJ0NkGAjIgjPs
X6ZFSJ5VFNZB3Ns7C+SoeNExhSdv3DRTkSSOy94GtlBkjXgwrFa6ohlmHzUI9r4eayCEycdDj2Pz
Rhdhiwq5OaarrWL6sZyYXtfD2HTyyDpgZd9mcjQgQMah8wUM/UZxi6A9QkwZyXKWun9WEIjHsp2W
5SQU4S+aPfv3v9PubgErydSMPhddnM0rHLIJ7cXViSlfNPk7akCzOPVWKfTHXLFKxW9phjdujrpg
7jplVlnvk6G038lZD4Xp/m/Ze81o8q5tThKim8qDnm0k2TOS7jEkId/W2zCIU8c6pzjUHTz27lLU
8Mx4OSc3qok6KBLIoMB6K7CCwldyuVOeR3S+PMxbmPvef7C9j0pdSeuUD3oLEomxRpEtKaOk6o3S
m4A0PUYp2AMnCfUfgDCP4L27HxV8CEwj6h0kqTd3hFqjqE7LDeebcFRzF43D/FHrdb2+onO8ZN5Y
0T1AnSr6PJdx2pzqsI2u2VRrR/2ZnfeMuPLa/EfPTCf/ep2YdLyVUUOvi5bJMnmFsuAoA9wqvYpy
bA6ujN21CK7UB4xiYTi8XkvNBz41XjQB8Gb1ajppe3Is+HSZAgnl/gfdiTuMeuk3sQoj9O37jcZW
j6ERs33QCrwURVefQzk84qPs3YHkOhiL0o3hKvz1mX9r1mnzBG0XAkVgotaquwhSTj/wlVL+Adhk
v2hKWWHVMYZq+ThUouYyxHtw+het9dQ5odZef+mdWR5OOvL916rtI9kf63TMFFdTZmxRFR3Vai+l
8m5dzE2yFcBjWyd9rnPn7UcbCAzFMLU3uijbzA3PcSbMqBcHkqlhydvYipsXUXbNzNw4ONo7h42l
CJ1cO2BQt7VGIRJNqGOSBxX64s+KNPS210JH+pYM0nTW9HBWDo733saD4gJpiJQYzPe6W377THG/
oNZRkH3jUjE/D51uXxop6hFNHJyDcmIn+8bFA9Ap+S+YzO3D1XO1CGh9TIHsKHkvlU76sLSZWV14
+fozlDkrYK7ZYEcJz/DgG+5teooY8hhQRuT+64v/7THRkgK6UbB2go7HaQaMeeqNpD94wr2XuSpj
caUTLrlvX69SaUIJ+3Wa5jRFY7rAmgw02qX0f+aipwd9hb2tAo4UbDs10y3pCk3NFJn7PsenzUxP
iRrXj5MUfaxVUfmlZY8H2kB7ywGjWFN3SAHsmNePNiI+VI/A6YKyKnS/47b5KxqgN0u6yC6FZhwN
sPZeJS1jcjA0oxisb9IWI8msVteLPFjQpfczdQx9tmTpl5r09pERPgG0g2gdwvG/wcBQr6ClAkor
kEMRPiq1aE5pVBwNlHcfCLEHhiaApG5UDoFXD4Nu0+bq58jyJnqzL1Xt6O6CPu+X+xH+tvvKA0HF
gcBNz/2mVZiJCnRUnWeB3fbLWSIuMgOL7XdAZ4tL13XZQ96E8pu7oCyKnAX5MnHyBqFbguBrmigj
kDSkykakCO6y+uf9J9vbhZBS6EuSaTH2Wp/892NcYJmuQpkNNFC8UNBbt3Ka+RzNovElpTx4j0er
bfag3pQd1wIq2KJKjKc6L/5Nmyx733P0vLqbs9P9h9vbIYDZyNVp86C1vlnOUWd4FWWUBbOAZzAA
OfCkGPZpVHEC7i+1+2SAkoHqoRB7k0Liw7sgaMxm1CXJOSeaml/VLuq9JE3kUxtP4nx/vb3wy76H
zQ7K+JZ2p6mLY5U2jRcnU/IzqXwdhKuq8v1V9l4guRPiFlzTtzOuWsfK1xkqROBs4ZwMaLinmU7l
NRrU9g++FRMGKlTGLSSJm29l0zLOR5NwGKVqcq7CJNZ8aVqmE+LPojhYbO9rWUjqMtihS3bTbK2i
xWojjVgoxTIkRSUevcRCyFlemNdZVXeEQNmLH6BuQKZCGgRAt/6e304ZqBOYJyXX2OwU5Ze26DsX
Ad3knNSd/AV9meWkJtIRbHVnUZJEbhgqYb7eNstiHxZttvbJeQFdUOWoJrt5b/bebPaRZ0oFZsZD
2329v2V2VyVGrspQXNxblSbJUuGYWksadCVWhwkV9CVnRHTO29h6RKanPC9Lpbx9n66CncwmDWXt
1W8qnFo4i6jTlkXnLnsZyiX+mCpJ5hfqpB+AxXaOBHU/zTD4RdQW20+pWrHuiBBfwsmKFfscmnnz
LspATj5UJqXNQWmxs1GJJyv2A1bkqqLxeuNMuHnkWhxSj2e59U8TN+FFDE13MZJR6lxmrePBpbP3
+RhCUKKt8to3sGNe4lIKgcUjtDjJSxK8RFQ9jq5arIpzCTze02WssO/vmfVsbxryazmwjnV/JUSb
z6c29iBMbNqDplTq95YyvVDGmufEwpfTipvkMkfldJkw6/p8f+G9j8malAdI3932pZSyHTKAJzTi
EPZKPfx6kP4tRlhMwjTDP/iWK2idtj9x+6Y9NaukDKjDJ4FmVnHvoZFfd16t1THNsApK1Xu75KI/
uJd27gkuQO51FNtBK2yzPjxnizXjhQ63zlpMp8yfbTy4Dj7g3iroiFFgkfERwzcfMDUbaFE9Pe+m
MGo/m9d2Yy3Kg6i9Az3jvDHysyD+UFhtHyaN8rFGOhsgn0IS4Qnqvq9OU0vvW45h6mWoVpRuVzZl
7Sowgfwo0o3YXxKAJrKl9Qcdhv2fs4JTV9L0aoX2+nBCTqgKEIykFxpYj0hUhVfin/GkLKX5Ny7h
9dcSnXK8o6TimjN384es6Z+jCdXI+9t4/5fQWV3V3HYoY7Ez5ZxchYI6z4zWmyc9eTJSKWFLm7kT
dGHUv7RKq5/nypjfodwsP8ctnvK46PRv57kC0pAdtgPzZzSPNm8Fa2BzKSt6vW0W/8jRnKFqSzsX
0VX1MqZS8wdbj6yLyE/Yv8UJR3kHBMUwSSmVdPloWE32LgaqcHB2dwKFRuav4OqwiuVtG9iIb5hz
hG56APhsPHWa/WPu4v5Mqlwf3C87sRDGP0GCY7Tyttej9nuqIEJ7skoZMn5b1f/qcZVOD4Xd5S8y
7IXa7eKiBPPSYHox2JMpXe7vpL3Vafwi74pWE4D1TaISLXbd5bQrAoneKwNg4DZp01VnpZ3ia9bo
5qXFd+CkEsgOvuPeG6YNyUyfQMzduv6y3557iCJlnvOCVreczafUkmw/tsLsQqeqOogjO/NnwAPA
I6DiExK3OxQlF6JwN0ZBtnR9IMt9i41IUXhFF02fLTT83RK7tIsV4xXpMmR9O0uQAny9BLhxCMzb
UT+2ESPm3XziWWT/x9l5LNmJdO36iojAmymwbVlJJTshZD7hvUu4+v9B5wxUbKIIdQ806ZByJ+mW
ec0Bhsp8nLsZnk3Xxj4ru/NhN150bkx+JtQDyrxrNAie5yUajE1wKRIHNSbJGO5tK5q8Rm4mP6Vv
e4hGOXx5ex9tMAYXBiSazqAHSCvXxcqWyLsMM14EGdcQcZhDi66wOZt5fpjrEoeXAbQY6tVaWirw
hkfzfWJ0ERR8wwwGT1iV8llRQmwLbHv8LY9RVvtqihWD19S5dJ9WQZjBs1YRqG1wv7JOwyzCd7Ei
Oh03oa66C8p0ll1kOcLk2DVt+UVvSmU6kUulmUsTvvtOu6iOjjS7mk9Y1MY6i45iqj9lTmyfC8Oc
Yj9XwvK5gB7Y+z3SkNlPyuMkd2g5zIe56/XwLOoyVD6raje94D/b7iElNo4jirFQU2jv8jHXXdcU
yUQIjnF0NbKgPuU4NRyHHh28TKqS/yUVDZkpKCLIOLF8fnsBN3YNdAQKOCjWEXmu24ZRoNRNMdLk
UquovOIrCXtTRP07qh7oYwxhgyBquoed3ziYxO/w6LEVAe28jq3rDMuc3oEdmfdhdXDmTPZT5LI/
16qWodKTVScRFoPXWuDPBlH2X9+e80YUQ7VgMS0ExrSAJ15fQaU1JCm0UAI0hMgvbWzFRzmbmx0l
kK1RqLQA4iOOwalhdcFXOR5ZzpQuLbahDF18fAe/zAqxU17cHoZ2xFKOgHG6DsnamechAr1ojHOR
u/kU5t+LqNxztthIUNA24sLmQvsTYb7+ZuGiU8POx+4xcoyHysaPKG411W0RTPDLcd7rZ29Oi2AW
/RhIO2yS1+NpI05RTkEQXXRSdU3sLvsgsmGv17I9ikMf1OEt5o/XoyDsb/QhTz31PlT+/XCSDS9M
s1j997ACv2Ngnbx3ROFr9IaVQGMHiYR40ah3oTsoJflWabXQlkcJkPu/729GoloErUoGnPJ6VlGp
qEleg5nLCuzPmgpEdtTsCg1u3VmwbGABE5aBSlmNYnZ9X9UgkK56qEmPHCfLTxB3u5/ttEXZUlg+
N0rhKYr4d5HtP9ZU8G5UlDhuSkiz5MAVS4GNKjMNzKmUsaWbpf4drMEvb3/JjWCFDvmCCoaTQStz
tQvHyNZEk+fxNTSr4WtpFDUzi9sXAVB6Z9G2DtiitA8VmKbSjbN54gyaHXd4OuP/SR+ica6dmmWe
Wcyfuqj7/Pa8NgdjzagHL9t+HStAuLclLdUx++7D7sEx4sjNe9k+VrhzHwTfYqdXtnHOlmkhLkAJ
nyL3aq/Es65mo1YiUZMn05FAYrrMcEn9t2e1sVqMQjxL7Abdbh1axl02ikkRmHGr8fwkWtxwTLqB
93077qE4Nza/CcaGyJITdhtsmTLeQRigRFcaLY5+TeQ0S3xz7ptzaUuOgbegmZwaNuknp57NnSt/
a55ARyFt0FMiL129X4VW4huDz9BVjFmT+sGYKx+CZEwqX47U6fj2R93KOcETgEyhy0lRc30GpCwM
CrM2i2uGhuFBmbTAT2WRuYnVScfBUoNzrDgvJIp4IBuFAylZiXy7T3eO4saWXdzY8H/g+aFVuPz/
v/IGtObroEmG/JqpZXgpUMLxBFj1o5E7BGlDshejbKzwQiJcLrgFY7SetiqXkl7HVnEdNSE3SIvE
0RdZSGrrW0owEbnE5lObRrE/QUj89fY33zgugPyAjoBVob22fi5qe+QxD/T82uZA/FjgwHgOZavb
01DaCP4ApxH3AfzHuGTNYVfzuTMkWJrXbBxClIkHqLG8x4eiBeRXI+nttU2bn//D5Kg4gvlB6PQm
8Q2TCj20RimueiC3d7ne5JdmTOqd9HprauQksGApw4H3WZb3r+0CDlWvUmkqrnSGjJ/tMKvnQLHS
r05VarBpQqSc0B5O9zDrWyu3tJQpjBiAj9e6uMBUgC8GUUFVPO0PaWPFiG6q4w5cbOMCoNMDzYCO
EBIO6/pYQOEb6lFWXmWtKmUXGI/2tUnacsCWMtw1Nds4CRSkOXnUphWMV1aXd90RoQ1SwEkITKc/
29bYPtBtGb60jhIVvqUBnfTw2e0V8JeTKI3T2xtmCwDMD4AIReuShGGdo+iBkrJrbLo4s4CcMvd6
KrvgxJrvbeQkGPHVRjWfB66NyLXSMP+l4Vr/aY5a8aPuVDuhttyFiivBtQ52Xu2NleDF5ggpgLw2
IFf4x6MhaPLTQrRU5dCejpaW6WcyH3nnM2xcgIQgdMD/3Eo3hDAJCL9JDSwjlqsr35jL4R5zxB5r
tMV6Hcr1ziW0+dm5abmEgH7cOpJLRhbCLgb50TtB99gmpvFM7F/bR9xWJ/sYC1ma8Q8Uqey3SD6b
Vy0zmw+oraLibvVSIl/mPNXOYPCRs3x7S2x9drKdpRwILQ2D7denW6qisVQEO6JMjPynFE9w2yUk
PoLR0P8d5s0XXx6AxUbwpvgrqXYmiDfQJ9Di30agO/d20w9HjeLDx3+fFL0taCiUIBfrqteTEjCG
glg1sms6paU/yXFMdoXAXK5O1k4+8ifFXXVi6JQvYFOS8NsQGpdNY4riOr92WZB8G4tmfteN2Ry4
Y+qkF2V09JNJBcZ09SRHe8cujcPYUb755+PjcLHQYrNJkG+xKolSSE5Savm11pRR92AW9qkP1m0B
tU1qsycTerttHIr1RBBLureQ/V5/4TLtB1uOQJdby7VZplP2aTLN7wi9av/8yDESHUriUYiwN8Xx
gVe9CBCfv6o4aLmGHMyXusz28De3jxyjoMOEqiUOuTcXI2XyURvsmMYE+rsf2SfymSAu/amBt7Nc
OTL7wyCjMb+zarc3EXAwXJ24+MD13dSMUt7spE4EooSzmX1ACViF0Vy2j+ak1+Fp0GJFPb59NG6f
VUYkmaUmDy/gBq5slQ0JmqHH1zEOcdoeu9yXKkvZuWG3Pie7ApbFgoO4Cbu0ksuupV1/bessPDdl
qRymvLcfY7zVjqQC3YdFzvPfjyJte4Ry/yR+/LGKVKKYREWZyWbjpFDdNODozU4feRQKpw8Nyra/
R7qlF6VvsiMihKFbwRkvdpZ06wNzywFEWro5BIWvT0Zl6yPfhGYOlfT8FEROcEfwslcGua370TSE
F0mlygShvL62wXdMCtYPybWSpKk/TbHunCUe75dQRcvvqHaDLMN/j7L3AHDj3qOT2jz/+04CYUil
VWUnce+8niiyfWGXqxHcgWAIL5omKf6IWO5O7W/rhHA0wWxSvzKIj16P0vOR+w6Dmqtqh7M35aJ/
ThsVPfQw/JFkgF3entTWvcZlblLDAjh8g5ArUHHBmQf6gKxwuUmNpuFKE9mXDtmxnY2ydUZwcVQW
hNySjq02ypCrGtvPAtodZZXfOwYQc7RIYZhYZrSoLHfheS6m/tPbM9wgaVMVgby7cJR59tc5bz9J
1SiXJNyhUYvAswHaeEIE8n0I5PW3kbdN58GZV05GmE6OS66oB4d6nu0nPLck2jtFaP98+zdtnZll
cRcGLlHxOiPNUUC0m2mIru0Yaz/S0C6e9eE/GLouzzRVKCCWQKjXuaBkSzA1GloDttEFV2tEhsVR
h+nBbOQ9yfw/DbHXUQELiwQeFyDtqhs8J7kwklMOF3uSxhlmrqg53Nf5mE/urNUtGI00xCYttJD1
OiY8oS+4CebhjyYsI9gjavt5MKv+Se66vPE7sx60k22x5SnRdbPpzlGpKy4Sjho9GAEq9mh3jnHA
MadqT1IvV4eqtfWMckIdf+k0Z5w8rR3oAyhiBr3lKHFpeTN4Xc0VitQOO7f/xnIukl3US1GiuhVK
RXSaWE8CQSFK50XpM/MhQ5h9Jy3dOKkMwh7G54O7cH0DhlqmdmmnxVfIRZ2PXzg9AXWu74xhlHfe
zI07CHAumJBlKW+zJjVKq6leMC/6KCtoys/j09ip0YM1z+r3QhbDzs2wOd7S62Sfbgh5DVaBZL7F
Gy1liCTGsfkFHc7sPFC9fELB1955N7eWC10O8kJyqVuWhFQ5A+oYETp1jdzTn1PEAYZ6tzPK1nox
H7SIqbTdFrnrcFbaEublVUxZcqf0ZuWXkqp4UMOqnaR+uTlXh2+RDCcAWKTDeaFevxkleoy4kABw
iBpj+pmiNen19O/Pos96r5Ls5N7CKeq5S3ZNqzYmiWoi+dTSlaecr74eWekUmosa4mQOZSDjiK5n
+hjnSfM1S6Tu29uX5sYuAaREHQHGF590rTJkNtqEtPJCJ5Cn+IiNQ9l5vU7PuEhbqXGbQld3Erh1
AZMSHjksYTLCJsDdzHUlLxYYtNFGtq+W+xS67z/fP354t9ceW0U2N2Msz+Zf5SZnGvSKlrN9Td0v
315C9z5wd26OdTp+M8Tq5Z3MKq9nhyHaw7svDy/Pif88e19ld28q69zwZqBlrn/NpdabbDImBrpz
XMV/iXwmk/t7ce/OFzMWJvBfo0A3+v/TmY9PT453emzcPRra3hCrfV3TzRuCjIXP3W+R99K5j6q7
N42NawjbZ3J2unrQN9fPc6ppcyHiKr/OkVR65lBop8XR6PD2qdk6oZBVKH4tfY0b/ytTMmC8znF+
bVqd/kkYxVdsoE0PyOOeEMzWUETokASIXunErK4hVNV6Bxvb/IrK2/wdv8ow8Gj3ml9iGKC/3p7W
RjCJ3BCQLoNePOHkaqyBp19PDOx4S3XMHhQxTo0X5K36IQ7UuHCFqpRo8ZbZzku/PSwlWowIFTqI
y5r+tfX6hfteTaC0G1sUvdvzaFXuEGXGIRK6ZHgNmnjXSR6dPTPHrW9Ljw9MMSwFcqDVfCfu4P9H
UhtFb/ox7pUvhYavbi5k9f3bn3ZrqKWkT9dm4bqu43QpNVSR5haBRlcY6BlhX+BalZ4d8lEDTPP2
YFtPF9EMGG+QXbeaJiMG3FNu4vYij4b5uc2Egnqy1loXM2uMSzJX2lmBm/aQFIm+RznfmigNDMh/
fFTdUrXXi6mDy570jpjVsCFVlbU+H+Q6ro9xbIc7L8nW2/X3UKt9k/VjFlZCAZNg58mxSOz2OBKb
/J61GEerOgr+vZEPvh7Pyj+l5YW683pumtTWVVzgcdEr4+9YH4L7rI33oIBEMfwzq8hjCaPYLhQe
qfSu7klkdmKaWEDygioy9Jec5HkuXbQYJFjfvSofszluLTcI1LTzkGoyei/CH4JiDLQljH2KIvcs
pZemk1nbZuVNoSG/w0NJ+2y1eWi58LaSBreKXBi+rGet+TzNafM7hQCXuLbdOC9hahTF2TERMzlp
dq2EhzYqytaVkH+/Zooidb6Tp4HsRYUYf5tyYePvU9ryF8UsHNUPweC+G4YxeJ8O5twexlwtKt9U
BfYAThIO95Jw2u5YO4n2xS4kMfh62oe1V2TanPsZL6Ljt0Y99C4WzZKEje08PwpVq8xLNfYwKUYJ
QofnQKL+abSULd4H1HG5MwIzVU5q1bSQa6eZLsCAoKE3xWWaeV0gWcKdjA7AxwwoFsfNKS/aR+hs
+FjXmZ1VxK6l+JEjZ4l+OpVLcE9FKD6JUKQfuaWs+al1LLqeLkySzPiFlKlAaKRVoq9tUsfjJa90
55QPMJIukjq24YFcUUk8LZXt7BDIWWoe5DzU8SjRQ1XjXos1ySu1JH6cQaNkPk5i7f+4PYR5p2Yi
Vg+hJDWg7sakGD4mEym0P9t6XjzPZd1+qJLafEC8Mczd2RxF80xIElVu1pjzF9tInZ+jOU9HR+CQ
5vYxMlJnSTEb61TIdY5+5jgMj31aqOnD2I7D6MJuDm2fqsVI8pgbaejP+QAzOXVGfT7LOC+Gbijz
6h0wgbAyX5l6vfGq0cQ3s6Ly2Z5TeVByN8yqWvebzonvimlse2zlU+cLCnej7XWiMD7WjtEWrgUU
zH5QpXG8GpUyZuhWwyj3ZB4acR6icqoRFbFzPcY8p80Vt3Pg5UEjq8bOz0Df1RcljUyc3Xgsatce
wu5XrSMi6QaZZNaYIYJn8Np6yuW7qpuNT70URMALjaTwsr5AstNMQUC4ExjK8HmgVNG6uW3W0qdC
NKrphZD3r1LVzh+0BAuF5wIT59klI0gGNiXx5UXEdfNxmFqjc/Wq0z5XtTorR2R8zfI3hqdq7qlY
tezFNxvXK3BEpGCoDfLnGqYsEtHO2Vgjm1075TsRiQmDymAka23S49uvyPZQSIeAbOfOW4NEkqEo
QkeGBxmM0FXzIpxhZ1TGUZWCPZeu5eJc33iEG3ROEfC5pWjE0QzW0y5od9dj/WsxK/up9DQK/31C
izQwV/gimbQuqoYx0nZwGUgetYF91cwicTzbTozvi3ru/O+PMIqYACN4hSkorx8Lvau0ySnIH1OE
Cu6dWBtPA/1xcTI1QVxVO7G46EOhHEpZEf9lm2D8TVWQZjsYnFXBs6jBHlIhS65Gi3Nm3umN7KqM
eymkrvt3MWAwRMAikCUGuXeDJirMWO6imTKyqiB5kKqcIbsTpxYvlp1vuhEpLjkjcDPoPDRZVtOq
UhHCpobkZvS59gzJIXhxasf+mVP3/FC3yq9GVNPOmDfHYCG3Ia9HeEiof+NC0ab2aNWws7Aqm2Kv
XXDMVSwlh0kyfry9P1f50bJRCL6BSlFGgdu/TowFLVPZGK38arZq9tUWTv4u1DoTPKeTdF8qtI9P
fdqWvDuT+AQXIqkOb/+AP7jmV+dwAcbyVLJhcUW+yWtUUzJLBH+BSyRZMvpLOf5uapz2x6wX9v/M
SOe9knM7Vd28aYqH1Gwi+2HSK03yu0iys2MgsvirHBQygICRssnbv+8mMFp+HmZ+8FzovN8cYAxh
Jx0z3PwaBU3hFarGO9LOo+ZnlfN9CC3tYNsi84Kg2KPn3YSajEymAHdhASgjAvs68iuVOBrDus9J
QwJxkLQiP2RVNZyM1Jrv1diY9qp3G7uOjgwS20CWyRrWewFh6zqoIwYs8My+lpMsuLWq9xCesp1C
xp97fL3ocLRJTGhzU3BeFTLwVJrAf1v0udU5GFx1DOEDCHU0Ql/XuoZ3Majt0iViWTi7dVEjmDwl
zTc1Tcp3MhZhL6oR65M/T+gtnIceKXa3iI02OmtObX3M29YcsRmp0m+AUbKvmRqAjJsE0zsMaqnM
h7HW5p+FkJCSrYYA6AxyvkqGMWPTqJ+4UvrOTdpZDO+aiDrwwWqhLNPDRb/BJewxKdmCAf1ah6Eh
XNIBK/bwr00cl8tg6NywxFvokVch/dAgMha4ymSPn9/emDfvF9sDViodEfQVYd+qr7dHUUSmiApM
E2LmejDnoPtoxFJ6+Q+jUGOlWQ6/6+aela0EbzU5y69y1qk8I7H00OT1nmbquj735xqi+8nzQBJy
23uMkyQzMxDL19kK4lOWBeOBeEf2RZz0rL8SeFGm6k9R3MV4GBrzt6ixtKcRVIT/9nxvbnu+6iLW
ROQHRRWO3euvao6BTJ0UVEmc6tMBqyveUqkF+SBrwk9tiT3J27NzHLbuGIbjKOi4294QNzlpzrzA
mqiBhMX/QiMfLokU2pZLfmkdA73Uv8E+TB4CJN/36Jxbhx61qIU3ALqFCPj1hNlaFYesKq5mP413
jZwNoBkDjPcGZ09cenMoJLQp2DPajXZSIlWkewswDqlzm/K5FMKDQopCpLO9E0duLKMt075H85ei
HN2k17Miiwi1CTWo69Q65WnS0+papZZ5UGhkeVUdlXeyFRQ7g27Mj4IS2kOgculPrmO9RqtNIvM5
vyLk3n3T8Ds9xU3f9W6sztYeblPZeB6olyFERbNlw1KVwhkZxMCmaUgb3WYwlIvZNLlbthnSl/Ek
u5BBkkOT9vbvkUa0X8UgOlNTbs8JFK2TVMzGhSpYt2ihzm5Qy3taWRuxBWACqkHIgMkgWVcP2KJL
pQjBexIbFuA85ENzLkskEI8Yh5QvWE21X2bQ6UeRokCGlks2nd8+zZvfaGnCc2SXfubqjqxtwFQN
qfZ1VlPzTu6NZ+xP0H0dc3h4+OfshG1bw9E1pBhMU/xWOLMy62Kmn5lfK1uRPtpli6yFkaNrWw3Z
YbamTuwMuK7TL/fmQpPGyhQE3G1LvB2qwsnyDkR0YFaPoNTCQ95VEapeRpp8xflqPGZ1V1meVjjT
S9AlwwUmXbkTI21tfBo6CEAQR966z6pCyppcB8KVm218l8OtQxV6qN1OyuOd+3nzE+PLRqRKLAY0
8fXBzjN5ru10zK92ZnYHK4ydE2o82dmpQuuumxvr69s7aGtq1PZ1YJfgnZjj6/HUSFTjaPawrcOo
/cZIxuyh661/NIah0XeWc2tybB8OHf1M1HxXB6bHyjzEIC1FyQvv9lRJ55NSq/WpRPbG6y0R/YfJ
kWfgt0pJk127TP6vInimFKkVzPhwVJyU0xwU7wdHiEOM4e6nf/+Mf4+0zPyvkcAsKeFMOHTtgDD4
gA5T6l7U3XAn3iuYbq0Y+QTGWwvd1lifebXFY8hRyLintirdEpToQ9Z2eJbBrfz4H2a1IJKphsKe
XAcLE6xqrJ7B3iVy0V1ji8Pulzb324jJn7RTSVh22ipkXggBGl2DP2p6q0+YUiqTqRIl1z4Ke2+0
tekuqux5JxTZ+nqLbCuhubGRV4+tGesdYGtU0GftYzJH6UF0xnys5nYvyd2aEAkO6QaZ1dJ5fr0n
hswho65pA7dhhuYV5eQr0LA9fORGbMVGIHjlGQBLsW6CYO9uJqLGyw46MKq7chu5uj21F2Mwo0Nk
U56N66E9ERDuXVVbn5IIHYIQKNNbtYLczMCs8Kgh+pbEsIHk6UwennqZSMvj2xtx81PywoFBAg5w
Q4xpTYGFWWRmV8JruPRTh2LrYO1BZzdfG6Ip+ITkxPQHV88p6u2RaK0l5Qic/pC0yUyhVI4+TNqc
HAkus8RFfas7aOlMrWLsW+ywrXKH+bRugv958xbOE+QYHr6biDXoUYsl+clwqu/U8JCogSmopSf6
cUgQugCyZOdwziVkHNyycJr+VJY5etlpih8w2XaeuwBV+gsx915NcWuzcefwyyhJ3VIBmiFMikCl
CVAAxr8bzZomhmlJz3lc/hgDIX93kAL8NtBy2Hk5tjYAVwPJA3naLXlcDWxT0pwquwp5MB+sbow/
I4SzJ3y2FVXzygMNgw2JTcxq/bE6UYu0yvOrFVvhz7wX4RdH6iZXEUgoAFATriPS+vT23t46Rkxp
UXxa4MbrS7bTMWiyO8TCjNyQH3Jlyis3cKxOdwH8qT/eHmxrARd9QXxnbCp+a/y92bT2LOcMxo+B
sK3FY3VCjSQgPm4i/YTiVPQoann0qc+1O6n2coGvLvgFCU9+iYQCFZ8VGiKqshDJV+5DGkr6+1qR
fqUic35j9BaRA/dDs9PK3Ngzr8ZbrWYTBergLC3wLlOGzC3UbvrhzGriv/1JN4eBaQ9LiZDmJgbn
+oc8G2kp6hCl9CDVsOFp4u5EMltXE/IeC08XYJF+o8TPasr0LTHJGyJ1GM7IWFFKmqTE9M04MxVf
Ms1YcY2iN1U3arqmcPFwijM/x83un9vRyKEhDgx8nPSTg7J6qWUrbbj8iBnrMv+mGSke1XZvemCa
y39/rTHOwWCDOxnPmXVnRg70Rks6ZEz7Pi8/daVN1aoo4Z5mk/kfIoNlEUFRLX2gG3j4QHNf6zMK
cTYqJh8qKzWeoqQKfEsM1k7atlUOWoqCXDUUJTj5q9AAk5lCMls0+4xW72E2TWr/O0+r8kcj19W9
SJTgqGRtjUQEDn0HCLrDRdWKXnFxStR29u/G/cOOwgsaXCMaJ47zOkyZ2qayJYUgWTWj8HPfTIpn
jGVzzbJwOrx9VN4eChje66FKTLSH2QGEF01B7JV9X/tIouWPkkbi/PZQG1c5rBR0MqnDOAv+5vVQ
rYbVdLsE5FGqgFmyYL+IKIkvjujSU43u/nmK9rATtzcByCXAqOxXEjhe8NdjCjWuu6RoKKWLAH+/
IDReyBvlPcXp23uUYdiMFICWuHydsmlRaBmzQy1xGOzpEIex9tCOUuEHUmHex227J1OxNZ6KcCaE
czYtFdnX01LTutRmhbJPHFWK21ZK8KCOUfqoaoMJfglbpreXbuszwicGqLFAGYkwX49XmMLp2hoW
dBsM1odeUtLHTlbqnVFu9yIWZNia0PHViGjWaVSsk8ubSG5cR0L/nygyB8e0j8SDJqc7MoS3by4j
kYAu2gBkN+s8INVpF04R8DkIS9XP2cGTy7M62TjZgaApgCruxTDoPsU2dqQ7x2DrWzLmQiwi48H1
5PW3BMcBl10DVFdi2nVphVDuY1Ht4ZS3dshfo6irFdODKMontWBHGp38HKpTeqyiaTqaSv9VAla/
EzFtDYd752KNQUR4g69NegJzNBgQ0p6qzitGyUpc7FHCu9js21PL39lRx9taQdrORLwKcLMbgIDZ
akowwnm9NkotXDOygNig0IGQpAg+SDADKEoOydehap29e+yPoeTrqImaE7go9s+S9N/kd7BFehKq
/DomUwc2xCKCcju85hVvoD/yUtWpwi0qg0TRgv6ail66hxOCTRpWo5+J58zvCPimjWuLPMmRQQuG
nf19y1uB8k2vmhNLSLkYXLzeZLaaGiPNBuijYEHeh2mZHsdmCF5QyBrucSSfz0C8sEjPMKypc1t2
UQTXvHBo7YestKKdg/1nT6+/GIAefhFJMbfx6ucYMmiouBvgciMXUbi9mQeNl6Safh3z0W7cPjKK
2MdaM5+O0lhWpW8L9GXdWNEy2wPWpOeuHTSm7QEVx9c8VLoofk6SprW8bkhwu7PyGexVHNlU+EXX
qPLOFJZTuZ4BbzIxCFcCsNHlAPxVTYpqOypjx8yvDrnfQaeIdOzRr4JxbDcPaoB2lJMhQzhVY4HC
b7OnlLxxvgzsW3F/WACyNxkJFs/OlERqcbWHRnoa5aE7KkZmnJpycjxqQntiohvBLYdZQ9uTxIRK
+vqG5HBJRRhiH1QnjnyZcIH0akP7rAunrD1jmmdMuKoSgAdSAMNjXRv5J1h24l+/OghdTtkiAYW+
ys27WhZm9scy6YJP8Ze60fNnxBXMpe1qnJuqyZ+0uQEFJs/ZgscyLm+/ejcBC/2phYAO4XtxIFg3
V5iYiRGNMC+OBNOoBDf2RO9oeKD1II65ioEuxdM9av+f2+PVTkOOfQHQ8kBZEF3XCHVhO7OdyIlz
cXRELe811YQC1Y6pnt7phnA+IWZuIyGW9bFrNnb9PPSVbLp53ieRnyIa90QtT5bOgTPROZyDNPxQ
sHkfZRPV3Vlv5zuiB3Uv/7jZn/xoJC+Q8qayi6Tbcl3/dTwoVAuRlZJ9Geroc4J94Um3wvTYIiTh
da1e70StG8MRF5vQmQG/3zLGsJxsg8WO94IWqHgfWG3r0SHGXX4KpR923bz860aA6gw4gaLaIgu7
3gi2FcqDjrvwpdQKjYZWGvT32qB+kbJAf86RRD2DBO12ntSbaAi/F1yNcRSmcqtTs3z9SUVe1QO5
kXMByzVdbL22PX1Cu3Ickc58e343IQlDUaaDw0kzkf7O6nIb+lKEQSvYciYqkb6NdmF41sGA/Hp7
nNtlg6oACW2hGvFB13qDg8FpolZlXeoxs/1Ez6SL1YOeCuY4PnZVrexsk5tLG/Uzlg25LnrKlFNX
u7JTR7vO1da+GH3YvHPSsjvXACrOoVGVV0U4gytZZfloC5T0Jy3fK5/f3h+IwJDsoHRIXfsG3FLr
mSPPnWJdck0OnhAOyb7StuwZ1SiMb8hm8ig7Vh36b3/l243DsIi98VgQIN0E633T4UkAx+ISWdJ8
SsEXe4jXOkeU6pOdjbOxoNB/CcIoHtH6WG+cMA/RtNQGiWMvfwSgrV7GWLaOmL0X/lCJ7NPbM9sY
brGWQQwKuDgnfxVGoIWZl4vq/iUxmzF3IRO2X0c7jR9FmWPzME7/jIcCHQEvk0Wkrb90dF+fwamF
nkklwLnYY2F/kOpKdhMURb8AO6e7ozS/357fxoZZ5EyX1J9rjX3zergeN0lyVcW5BEtGN8LkfpzS
XnnSJKt2G0fpL7Os9ce3B72JpJc5IoNBp2fRAliHitBQgKfMjXPpct0JTyE+epXr5AvsYwZllF6Q
CJW+GVmhfC/zptvzwb69exgeeMaiGbhcQ6s1Rem3H02Tq7xh0sfJ1tJzwCR3qlZbo/CvI/7LO85h
XHbWX++TnWhaH3S2c6mbWv9co1B7LePwn+uOBpuFho8BqAXliHU5NQ9bEToS1GwrLijDS6166Kt0
L5reON+vRll9MbvR9ZA6P5J9k9MeaqcCORloskvVYe9Z3/hswLDZk7wJrM76wg5Ltr0eotdsdXPt
K/2kXrTeDnYurM1RWBrArir17zX3S0SVM0pE9PRn8/miiBSsfDj/sysmi0O3yqKPA7GCB+H1FlBC
RcnrBilRLSk+zV2QnfJGib3aMsedqJUMlH/rdQxHnL5gMlBW5F5cQwbUvB5VEWPI3Y629WSVdfhl
QB3lSZnlKHF7LUXAKi5iXbhjmSPhBy5EzT4Vg4FgQzD0JkjIKAI2rY/xGbkY/Dx0ipJPkZQlv1M1
hAPCkQZNvTDJ0ofYRJvOj5Je/imXkdm7UDXU91ZnARItKOvhW5oM+kNk59nk5jr1ZzclpMUiXMI9
xgLUHHtOFw/qMVO6Wn0hKM9l10DhaTggbm8RaGa5nPhljQelh60wva7JKs1nc04LmZxHsrKDNOq8
bE6v2L90O5Ur2Ash703aCP3ZnnpyozacndmNxnqeHglyjTujbdAjHYQtfy+Fk/yOIs16B4E8DPxR
ws3ANfHV+R+80OJ9liFoeCq4/Z9Q4ApKfzQt8JdyL6WaN+Ap9DmRivJbO/S5442Gkdt+NlTBiL+q
Fb2kNswav4N+d9ACe+zPQS/Mh3qQRHct+7jJfKkNtC9JBweDUr22YHaiVDqMvSZC10TlUzqmSlzf
52JsY29MpfRbjBxafC4QlROu1SqNc8R1PSo825Fq8KMxUiLwXwRidr1q1E+45ym1H4hOrTw9y2v9
MrdIhqEWlnwucR2o8feMoLhI8dzXrtF2tumaaTRIPowyq/eSkv9cWzKqJySxpdSvA6jovknYJrNI
pkQFouMBfpwaMFD0iibtzsot0TxIaj6179pQk/9XlLOieWmNpoc71PVcP6tBmp4Ss8S7JaRmJblg
XZqfFes8eOOcBolXtwWcEd0W5bvZEqPlGolTN2dJVevf6Fxk0aVhSJZChUzjGrGdOM9mUqny0zCY
lGZITNp77loEOkDCVaCxrOz/ODuvHbmNtV1fEQHmcEqyu6d7NMrJOiGkJZkspmJOV/8/1AY2NGxi
CBk2jIVlWNXFSl94g/Md650kgyQ1FOn7CF6pPFBC2btSSJTpHANroYe3ebhtUWsq5DJxm7t4fNSM
NjpZdtkcJIh7N7HLs0LOQ6B1h9OfuYUnPHDQ0OlHEcLuWehD92nYROORIdPeUOS/FB5WQTzavc9v
LwwgUWkVOcr5i4LXFJkHIAmRXciC2gNFgJ2hCLGgylOp2anTq3orRyutlWuUdkaQ1k1xrmo7fmV0
g3eEnNmJ6OAd4KzA24Iv7Pai7Cwbzz0gzfiHmP3JntXsZEkr/64Ucf5qxDOyOYhYdzYGTxkRB+L8
a4dlE2LlEF91OZTRdXHaKSxw8whrjtlR/W13mLXHsbod3AuddWCFc6x1iTeIpMK87r3Aa3C6dxFS
8e1RN/9nDU32YM+FERZ2LB+Hev4Bvi8P48UuH8ZK74OukcPDy7HeToBJFRY1P2JnWurbMIgOCXY/
S+xeW7vC5iH2EnDqtXrqHFd+M2fbuhCPHSFFdvYTg4JwXi2G73meERfSkgMrvvbUTMMInZXzsMQ0
uXvFOTj299uJkuxa1udJXoXeN2/8vLhIMFqVftXiOO/9JJ4i8blRIQKPZdKK73KMjvQz7mfHdqLH
TOWb5iGVqucHMy5hlk7toF3FNLphg8boKdJBb6dlPYQvr979plqhSyuzmtndi0hFLkBPE9+BK9mK
9c8QR91nQuWjUQCBb6MXpkICwl/rp7zDXFQIbM9uTR8mNQe3PuHhbZ91NY7soEuQ0fDnqXL+zcpO
41XMu9T1VbNw3LMhoyoN8FdwPum0wOKQgpmIwmmM4WEiZjnxNklH+pmht3WY9BjL4w0s9TcCSvqE
07UkKkKw2czOSjtab70GC+hLXs7dtxyY8y8tzYrPljfH+sWjou1d1Rh/h1cGF6MZFDRweYS8Sf9p
d43VnvE0Gb86yDXODxU6Tc4ponr2T4kdk4Drm7fLuTPy/Lxo40AHrZGWc12Z1tVZ89LZDe0BeZZH
pW953mPkj8zQMnPhBaoy9kiH4MsTnRI5Aa/ViKi+FRBtJb4lRZ36OoB7KxSu0ul+Y3rNh7aFJMzz
7AIBQG7R0QIZ9STkCPUbDnrsQ5P4hCIy8hXPnnXfzONM+2cqpC0Bjrc55I7MSH9YohFRwMuZ/S+m
g2SeS+F5X5XKhffhxWX+2Gpe1FwaogMZ5KbdJucejvqPrNCi/NxbU/dey6o+xYlCyMkv4cnlvjR6
49W4LOPyaFReEj95meIOQQQG6qs1CpvYL3EQBC+8bHlM1HnMQxeBnS4Y1AY3ebOP5M8Oh2AMFiWi
jaEmokyB22xUr1wvz4YAyZ/Z9NMpNn4teVF8y7rOeMTtRo4nPY+n1necNK4f0qxVH7BBVTu/9wpw
E2Op/NRtxChdrbG+zaOnPGSDnv/om7b+2pT4ZcAXeI+akewjYT7kkeF9mDNjTk9tTEx3Wu9c2L52
kZZ+sqTDLxa9fkqNftHeYrtg2ydXH/r8HX5k2MoOEDKbsNaV+eMgJhg6RT4MFyWdhXEyo6JDy6AS
3huEt5QazvYo6DvYS3cqXD1NrmVvRDLA4LP6lucQiX1TNFZ3br1FzR4cOzJ/yany6pBMSwEJlrRm
Fub9Au9tyqzoXKtxVQZ6Z/YiLNs+ZguoytTM/qhN7fsI6vvqxi6N+pUaE2z7XdlaTjiqkZH5GEBC
1J4WpXuwh3zxHijnI6U5Ycn7plYSk9Ngj+8XGXlPrTTVD3NCP/Chirtc+MVg55/oW+Uzq2nGzanu
XDe+tI7RfoMKAhmqgmE5fI/1ZdTCwqs1ovVstupLIgDTF6JtMn/papkEieZWY+hWQ/EwCa1qQq56
/X2nJdby2lOm9p9G2t4PB4cI5XFaBrV7TJKYkFyJhXwcEztxT3GXjkBkJiPXfAgE3ZsmM3LolVCv
lcusoHEGKzHyPmGDN40fEPjiU+opO5zzyVPyRhKodB+QZxXtu0Uv2zjoc/LBG6uiA0Nfui8R2nHW
xSyX6mMlm3o5uJ7vHh+uTZrjHG5w+DSyNyGajWp3X64iW2hjQXuI1XQ4uRaVTVGXpu8RGB/EMndP
z1quUVcqJX0pahubWGZUE1zBO+jEcQppvVNU4xGRzCWI4Q0e1E925katnTIANAOcarc4CmeIFPhl
eJEVcV081FmZnZq86y61VKsAqv9hF+Qug17nRmWfCJ5gF/Df82eVXqVld2LMbmYn8jms0eFTcBU2
8neFki7NL13LuDUTQx9pcmTJ/LaccOgZklnT/HlOEZKwysl56J3VUfcvn2F+GpRFnvvVzAXWzfOf
FplJMSQmtq9K7raYDmnRuzbq+/f/ZRTwpiwwZeytOoZnNItiZy4lhF6vQgVN5NfcZcPPl0fZ20K/
cSsUyeHDbksvQ19bfVWi62NacnkV1fPP3JkxbRbGX5vlrjOBh0X71KHIuO2hmOm4tMgUZsg1Q/Ua
SvJoGAeKjw/2UfPyruy/DsVkMBkDN3bXNezovKtIwgJGkGi0xX3j/OPBCzrnKO19kdK2PzHl4VqJ
GIqUAljgIAq9hwuvPwBYCUUg2g7YeD7fIcPgWFJWEX6snVNPl6IUtucbtepVJ6eKysg3qKY67xoc
1365XaVlYedRE8LeL4JImmcu3OsusR0/1hTrr9l3/DgqYHRV2Vj3QvhIknhGa9mcrDjVbtVimxfK
JspFYvJ3cFLu0o11qHWQVVkaGNbmO6C/MVNUYCFw34SBVWj5a7u0M38cadT5SUStRrbLUeNsb/mB
9dAfXKvadxywDsVwJJeRzsYr2TpBhuWGGGv7YhABXjpqp5/QvV2CbEwuWnJk3XJ/USIQgMsAqR9g
sLvLwTFGfL8q4Ni1YslP+CYpfoycnR8VRpb5OGioB9n63jcGcwYCnyYhee36Nf6obONdpkZKBwp1
sqzo85DESoBrRuRn3Vg89VW6rJF2dVDhvL82mOX/H5Qy5/NBoVDSdkoFZu/IFV8sNIIfx3rl+9WH
6sh3SQ97CGtjPEbXqu3dqwpSq+5d+Fe3YdIJv6lZvFGjrDlA+K878VnB9vcoqzMhMuiona3L+sdX
NJIeNlvEhChj6u8xuyzO7WCVAQonpubLqbAvaTJ+VbTWO718A+/Nj8Se4JD26z3bq0q45jFgzG54
l2evUyTuvznC+k+jUP9mWTj5vOTP51cMmRI5vCe3gfI9bKum58b38oeX57K3F1cMMgAfQLt3VTe3
wD0GXjowwVoEEyIJJ13rzVMuGhR9ltY+DfKvWbcs3Io4g5+0SsduKemOBFEE8hFyXjGO505g3Va1
TRLS1WiuzuKIcDDT+WD7760ZFxfNbCqlvGebe62s5G+jFKQEpjb63OuZ+Y6S8JEu7t4hQwQUjjrv
FU3BzZoNmiGWBjHcWz7VRQCESgsQ7qnf96Y8EqHd2/6ErkA8VzVBrurn24N6At1zrD1uJNaD8Me+
woCvySA8IM0U+R1elSCiZX7ODBF//Q+b5jfQhaiKN3szthQ0/9oe4DWGrk7QVp1DV96cTrnTEdVO
IlMCUmH128uj7nxcGA/gmgBZ0KXZxs5FkaDSNXJPK5VwX+UK4gu1o6TfEOU/ggHsDQWyggXEIpPF
3ISyCIZ0hKJ83GUxs2CYcX/RjKIMe2zSDsL0nY3JjkTY0F0f9zugiuFGrTnlGK/ppfZGUGF8bJBr
Oihu7s5nRc6uYo00/zcLZnVQjTmJqBi1SYQrchT7eHYkH7t+OrqW94bC/5hNSVMV4cTNUFGGH1EG
ee0WdXr6NE+59S4qlnHyu2waxUE6tfPxuEu4IcH4QAHYQvzQITC8eETJXLczNRiNRJwNrTkiB+5M
ibO86k5yqvEV2Nwds50tkj5qepO58i1ryyKclEK/ojE+HmQQO3EQMlDgbFgjILJ3V2MNkrKe5/hW
Z/rwI0b7Z+ElazT6+jp4XR/NMK9+V5WO8z9jLtXmEYHc9AgYvPdRYabQTVitje/ELbTBqKFOlzEO
8/YMbjOJz6Yij3iPO6NARVmBRYS22l0m3C1yIjenO5KiUPDojVNiBU5auUdxz+44lETRDfJWJ4rN
4oHImDobbTvY0kLDrDmP3+QwAg+el53bGMAjlld0Rey1i/X8NtbczNbHQlGuel+UAT1aD9N4baH+
Veuv3SrVgwTHgrcxyLGDMGhnc3LP278ZN0AxtumgbiXqIJDOvok4QqrOUqITuv9u2MdLchC37nxK
ysu8N4iP4Bu8hZ3ExjDqpAUYMiNc8LYZHe075Lj0YJSdiIR4hJ/IUL/J2c8/5SJq0St9FN+ki1vp
Satj/ZeV2R5qP1PeuGcIK9V0lTHVmb+/Jf8fG4vOIBCpLfYsL4dGujoojW6k8uclWROKeanCqVSS
61+/ZdzCLmErurLghzaBwqi1IgfHhklBJTDTpeJRglGMxRn3LP0/TItUY21DAvu66w1kQ4aQfuTE
qBnGPb49eWI/zHBQaSuLcjwShd7bj7SpKACBQYb0vm6iP8LysbG8RhGtuGU1aaODPlM41pEVukI5
ao3t7ce1jAZWz6EWso22XF3r3FxfqN6VUfxEqXS+KMb478srdQ+rtukU05OGkrRqKW0fNOk11mhT
D7hRz6lOqZE171CMKoKyGY3TlHZ1SJyOx22q2KdIjBbKnPNfA2H4DaswAnJ5yO/o2xZoIpw+VSNq
PqNa1NfcqLWLMaLVX8ftfLBb9j4qp3uVOtR4AO52piI8NS0RU83ypHtwp3S+TJkrDlilu18VHjLo
Mbp/qLds0lFSA3rGMAhuaqXpYSJ15yyXYvEdaPBBr/Z5OCIoFkhEaPxm7ot3dWT+NXlp/aqwQQDb
I9t2B4UU8zzksVoJqLRSngUlWwCXcvQBveQHX3XvVFB55O6EDw/wenPeEzzWq75t4hvAVczo+tnx
m2lqvs3tYTNwdyhY3kDmqNrd5cW1YySmBcf8Buk+PemoooXGJOBBC+OvYauoqwCy5HBQ7oSbsgmT
V3Exw8u1Ao5933wAOON8RpgEsQTPTuyD0Gj9Qpt0f02FGQ7UAToamxdW4XQ7Zomki5J3w1lV1d5f
Vgq23qTKRS0r98fL537nMzIew/3GoN0de1Xp01hX0czpq6VIEB/Wu1cGhb63wLWig92x8+QhHrMO
tQLH7wi6g1mNcBZWyiPAgjS0iPVCFBK8EuGErOD/MLP0gsCt8+HlOe5ELfBTeBGoZUBc3VbsVUsa
FeKxpDm6XE6NXgnuNzV/YwytisZt2tJk69U3ZV6Mfx+10HpBvhLCyponbM7DVBQKp8RCAqEbp9CK
kyTEeTM/TcWh+/TeVcMexWRzFWekLrW5alp7Rskrx7OebrVZ+46wp1Ola9M5LW0b9r6h1+fels5N
VwBehXKqe/ux9oz+y19/7TU0pElCC+j+uaoUS8S5rmCeEfXNU6JkbUC3gL51Fv3KdLyiVXyRwmmC
ZfbywDtXOgPbEGNW3fO7rSyzxZgrm3pcUujeE1Rx86mrUnF6eZSdA0May42OxhNPh7tu8j8e/jLO
a94o+k06JZaPmtqPZz2eVy2NQw3Z3Qn9MdTmLsCJdnAmWqm3bqrs0NOWPHTU/qgnsXM6Vt9rk4xs
VVj9zSn8Y0IgXJOqXcu02TgW36Htxp906DuXipjjaqalSGEQWiU9aLsvP738MXduu2djb86HbsxD
o1I0vZlZUZ6Q5XIoJJG6c3tovuDbHmyRey79yten8E/Zfw3tt9VGWaft3CqISgH8jBMAEXF+TbvM
/UJbBI/JsUfOym8BSYXqHMXM3MuNV1YslydUA4sjQMveXlolC2gmIvGMUMrzvZSaC6uP4eONpx+t
focO8ZMNLqPyTWPsP/79t4biDsfdsIBZ/b4//lhnWkyT4QHRQFeo+lZSLTsnKbrVkBxFmGvTX2Or
+NIolazvClf9XSXSQ8EIdOpMLUZ41S0xzTZIHVMJk9i2DrpaezuYjJSokQTbuTNv15M6GhMDr2aj
ASkCXDRK3o2KRDM96YHvjE5M07URdjSFYLOyv9/DRB9rO49r4T7moXw+TxZygjdVLDawo/qXOiN1
Y+lV/y510vxgC+/sGQRZMAviDeUO2j4p2mi4cw7y+DY0Q/cW1Sjz3zoe63+qQemPbtTdsVZmKa1K
+x6U51r0r3sbIZ3OsaZXZWRbVw3w3rW3oFe+vDv3hoLrQUBuUX66eynLiHadoXGtJt2QvF6UcTnb
cTF8TJVav7w81M61SozLzQ2PhV7sNpzLytFWZUSVMJ+s9O0EMPgB8Mp/WCfCUr6cDnNqZ50iyse1
q65d8jr5Z267OugAHz0NfWscTEjfOQBAEnhuSWegxGyPtoKEXBqh8nAb3cVRAC9XTnOSI1fJeQIu
JAKjKdI+gGsGZkwvHftHVJoI/KaNoX7rFmy/SU3kDMLV0rKPbTHxnyTdaGOOogwtOr55zP/urNmC
zjkSCDtF4SJq1aMddpr0OR0CL/EUEeJlxYaPZWH8wi19TM+qFWFAIDoXFNLLq7izYWjZr7E/JCjM
ozd3J8i03psKiAzIqNYnGF3zyUNw8k3Sjm9fHmnv62JHCoASJQ0SqfXf/3FxKm4WtQ1q8eiv6Cgb
g2C9uJOdXfBokDgAFkVg9PGE0yMGiy+PvPM8AqxmUanQrxzIzRx7p2uiQpc41g1pcUr5Hn6dZeMl
7eLOL0p1OJjpzskAEwxAyORFuu8egc6ZMW0CNd7bZnySMlq+gqz3DsLxvZX7zRdfW8M7DQ49SRbw
mOIWLfDz0kEf3ysjwmQI7x5F/ntDgYnBvwjMLXn+dumoE1pxrFJQaGwZ1iJuznBEcj+DrH+wVmvc
t0ncIOGuHUx4Vjzm67f9c5fMkO5VPcKdxUyV8WJ3Rv1VVxCxCjwZiXMxpcU7aKZV/B/OwYp+Qg+M
AO4OjVOPmrPEqcu4CSBH+FLTP0U0ve4jp37/8m7c/Zi8Oij4EUHc1RHoCgAhtixxc5Q4RWkuNgPU
Rs1g1uRRkL238dctSC2bisXdI9eNvxvrs0D7Zy4CG67s9zzK1cDy4vmVU1NAeXlqv02RtquHdQKB
EXxqtsvmpOElZoNTRQHIGRPrK00H/UsNCvidCkL3i1UVyccprzHnEU6TDCixR/q/ErTXBxdijRqo
vaPMAfEODrDOUJdXtAj62Xdb3BhH7HW7c586w/fBat0KQE09QXOarLoIG11aj+ZSmkc2jTsdFmoH
TAQ9I/6xLU/yVgwmijHprezdgYa6UvysyHt/SCdthsBcTJf6T6NP4QL8+ZMxuu1y8Cjt3SXIAK1l
p5U5uj0PreVOTlM7MPsXS34xbHrEMoung7bi3qmjfwlqipVbFaCfnzpIQt2Ay+Dq8TuXgC5Fe5lE
8cnzpvoB4HMTeJhxP7y8WfbOAUXXFVlPB+su0V7IPNvIpPU3OMoPKEfaU5WlyYOed/1BwWTvGLgr
n5gQjOLTNj9YYgoUBFzg+RZV+eYqpvbdaPMsRtdska/GtjzSGtt76jwAhL+hAzAEN58z8bBDsa3V
Dz5pqjcciTnwBF5TleKavlqN3WejVeZTnrN3X/6o9wtpUMyCaAlJYgfG2RpQe6Tkpu68MT/h7z0C
AHenk4txcTD1uKXWhZUc7J776TIoeTx0SJTc7lrtS00Ek6Y4wipRVz7oivljtDMzyJdYx+got960
kbRCHWPVg7rQDg6PkTmZq1g1PYvt6XBny2jEiGOLKavsK1Ce3PJHsSywELEVOEFJhu+cNhniA52n
jNw7lvc5alv5usbTSfdbQlg9aIc8Obp67wV66HtBrVi5I8YOiBT9c10nKSSfsVLnMyjBki46MupR
aGlD+QuDMWnBlFDSN+3clT+KeCEgMjvd+CcD/rH4dA6L/OCRu79M+E3o20D2Jaukovb8mGtykkre
E0yrRd89GAPypnYDJ/HlPXh/sCkrgB1AnmBPnNEpU0BVknDLiwrrNiiZmwRVLhTd702vODLt2dt8
pHBgiClGrKpbz+fUa4Vwe4UrOkuE8ljklup7aj6dSCbVS6Ea87mPpfloIu9zEKrszpNkCqQRwqV3
3kRQaGA+9jT6QTtCbRjAQDU1z5iiobn08ifdm+Sqpw07CDzyXb2lNtq0gElJrBcnxTWBzCKCMvIU
M3RzpcQNbo7cz3XUVo/pgmTrwba5vz9pvRCuoOq3Ij238XOcxnZqsoK32pjbYM5F9s6JncRf5Jhe
TD1LDt48Z+8Wo6tKdRtxlFWZ5/maAqadRS1XB/TBSJ+E3o0SDnBVdpBGGuTfsWUsGhYXlkiwSBdy
ak7H8ruTea17ctx+klfoJnPzHnE32C+L4cKeTUYxvh6MpXO/DGJUuhM1s7R4Whxdciv24DdD8jtL
eWjsbIou+FqLzG+jWfPCxMT+7jzVXmucigFUPlKuUdn6lCp6A4LEUD+N9pB2WHFFNqpfuhY9FtkA
bUK6i/2FbrQb+2pSlyv1R5pPUdUnagCSf6gg9Xfyfe4IVEXHSTHkCf2lQpyaBa6H7+QNNbOYdxFH
CzMfVnirgc7YQONPYdJCQiACDoejWT8bE7pN9vDDgiegh6M1OXQ4myHnkAt3doKyXbCS1a2ugRnY
KuUYLmrbwTCZhsz2q8Ua9DBvI9s9671IND+v1GLi/CZmdVPSYurPPWL49QNxnPGpKCu1fyqgrlRh
PQ3qW5UOv/D7yB6ScOlGzXj/8hHYO22raueqdUYTd7snerQdeLlot89pbISUdXAlJDy81GPXHTyi
u0OttiXcJ0gebfd7R7O6FnZOu91bijMXWBOgtxI9tjjTvzypvZO1DoQjIO3Nu7jLgry+FGKgr4nI
g+H3jZ2+JwmxL93kdj+sWj2Cqu29AJSKaY2tcsB3QVfnLAOYoRradOGUlq9EcY2jo8JROrix9mYG
g5Ea8coIvdOLUu3epo2Aa/uipk0w0o4Ne63ufCpyA8H9fCQktrdmtKYAbFL/5dndXBlTZKIj7uKi
Y6hLdcFOqQ5lNrTve3qbp5cXbXcoxLDIqrCMuBMBiXloBrVM0put9sNjjDz4TauM9jTPtvkfdiIB
MvG/AbNW25oplDP49Tyd+IplaZ6UNjP9Ok6aU2LCP/r7Wa1FIFqT9pp9b5SiO9uejKRCSHkuJmT4
lHFKH5ARiyLyL4TOXx5s54KHwIv6HOWR34JUmwve1GYEJ1ZPQcPNAmPx3N6HK9L7KDRUlw4B6dek
+Ee4iPtsjnYacFsDxgIJnbH++z9qC1UuURxVCRWKyRQ/6NjUp8zUatdvrAlrbQr7Ea0KGzwxbFbP
/hQrvXcYF95zb4Er8Z8jIExBH+nG5z/CURuuZJ6WG1Bqh2pNWSuvFW9EhbRK6vwVOixu8T6GH9yg
ew9sMsDhpvpUqGrB0yvQazlYip2DClxx9U9aa5/0d5//nkkr9MEWEgHtSSKEh/ii36RS962kyU52
Fx2Rq3Z6R6tjAhx1NhllCXXzAbx6BEzlEE0keqr73exND3W/uH5aJU6YWXX2YDuyOpvxEp+yZUmp
w/bRbXFxS3x5E+7chTqBIzhXwkb+3vwQbbBUUbhkaWme9w9OZIl3XmFG55dH2Z0vFVb6KnSUERrc
HKyGTiCiyHiHpO4KRXAL74yns4n5OQop7eCWV8erEAMgRQgaC2mRuAXjYlJ7Pgirdu4tsElUnGgO
8FO280XKTkoH4YfbNE9xiNIfl4mVLQEG20eFoL1NBTkfyTlq9gRw201VYWimV3zaDHtXvwAYEcys
++uUIOOnHTvDwTu6c5/gWGSt/UhPRztpc7ILTS6dUov0lsteVwLTe1UgP537kRobP4dSbd8Xg1sd
7J/dlQWywh6iC7L2fJ8fnaIVkSgAzN/MqDYGX5Wta8Ha1ZufxIjVG7gQ6ScpeuvBSuZXI8r4pHql
fm2T9kjmf3f+qxARtCRucHv7vXWb+S4VS2u1CjzhJB8e6W71b+1e9BeS8eYzVYfp6HnaGRbJB9iw
vLmwM7blsbjrqNBRUb1q5YQhoVzcRAsMVEzPDVSAMoCVj3xQW7nIN758qnZGRkaNbuFaG+PP2qA0
Kidu7aHLvKtpdc5Zr8ry6o3OdFFM6MYpWj+Yy5RHulw7FwaQ2dV2ZeUc3lUDDRRanKRkUIGPwxmM
TH6yB2ocL09t55ji9kVLhuoEtcctLxTqk0ufEOXoFOhqqNRpHDamcW6hgx9s4J354NJHGZoLl+LY
NmaKlyUBqsitX4G68Cej0d92caofjLKDqEESmNmsYEQG2mboWLBaHaYq9rXGrGwMxq5W3qea2xIW
jrFQ/KWvbPNJhZO14vGrGuHZpJXxq5rCTvr3sRtLxzXsIXzBpt3sG7RlIydSu/gWkSyeJQoMn8bM
sfzEWY6kBXfmvfKHQCXzyq3RzprU/xFuENrnYN5Aedsl5qqlFy0zj7mm/Wj1YqmDVPPq7lRVS/RB
rDoXQZm2wxuva4yfL2+o/R9CSMyrC2/xrq/p1kMy9DxDN/QmIsykpAhwvTWET6EsgnPdauc2qeZA
F/ocFmLSfT0y7V8v/4r7bc3XQHXkN8f83mRtrqVVYf2rXHu1Qt+Z34NQlGsjOmwVBydod8JsNG4I
wgy2nP78y1eyMJMhtpRrthqVBUZcp4YvpIErbA564gGJBL27yERVUt+JBis5F1bc3NBAhon98rR3
HgnAjsyXwii0EzRRn/8WhvOyzrJiemdtAmxbVvaHFJ2310VcDf9LFUPg4LSY7+e8ma+9ROb6hDmo
afjlkqDR9fKvuY+An/+Y7YfRVN7jBcaIXqrl+8RyUPQatdl5VafVGOSz5iLRBDnZc+O3Fbpgf38V
EO8BbOUEop+IHNTzj1G3ldEPKN/dUPRGTcIkjfmNjP6BeQPxbZ5V3ut5kNEZLb9V4E7xbnwLpTy4
Be4vvhVqTsgHYd1Zvdae/4zUZDPGdh/fMsvpHgrLnpVgyUXbH4xzHwbxZ1OrWHGLtFa2ay87x0uU
UYNNYk7QhJ0UXKYl+/Ni2YmPKJry7uXl3Ttjq58IpWXP5FXehEEJokKL6U3cbkWlhO1UTZdmGXof
2RTvgHexN9TK+AY8w/QQh33+CUt3iEt35E5JLUX4MU29MHYXBPpKhEYOUpTdscBkghRc/Vt+izH+
cZE6qVUWZZnFty5NWqhogCKtVp3AlllH7bbdoVZ6gEvaTRNl3Tl/DFVmAAimxEbvNleTdwjjmJ8K
exxeY/blfX15sfY24YqHdla8jk05/vlQbaRgbm+nsLfMYTyZVaScnSwvDtIPd2+YlR0DlJRggsLP
82GMIrZkNM7R1RP9JM6OMNXuaUZGI37bWVr/RTRZrgWFs9B9Hqq6+y5g7qQXxKfKLEikJ62AB2IW
YPi89GMxT216jgdqxX7dzerPqeHp9Ktoki1CR43I8H3pcvPSEFks4bDMVC7bxI7/FWbaVD5vES40
iSGmNJBN7gxh1yqw5xfHEkmgU1H6t0QahPzHsqa32BNNkU8ZLJ/e1JFkO6voYXbB6OkliXHaOM5D
7Kq1GQxJYpc8qblxhj1b1IgB9nYTDt00eScKG9mAFwNYoidVX9xPqZZNxStsfDuEqlHEPM1mis1i
i0fWQ+6UBfgQp0rShyWzjW92jhmAH5V9HJ2yaSiWi5OPSnvSOoliZ6VWufuKcH9+iGO0Ov1Vx+a1
oUgw0fOo9J8bNy+ia2I0zU9yeC85KWqVPel1V6MYNRaIAEG07/pTB4YcDatIoA7ZIMIi/VZt4w9k
hTBJkxjPWb/VsXrzy1KbEcJqG4qDQjHld2r/Ij14KHbOAWigtWmqahZJ1SZ2iQTtYB0tn2tqjvkj
7zpuvnkM5GOh2pwcnO/77gYJ/2oMw1MNgdZbf8wfhy5qGmnEZSNunh2LE/2EyUcvfAmLRe1OaKKE
ZZGjvugkRwPfZxEgZyizrAVDCwLl5h3oddkbjeMmN1PNss8pzgtfRm1M0WHX3e6KqzBvcVfF9sF8
d15h3NgsKlGrHjtUnefzdY0k6uvMpJSdyPaNy0d5QHX+zWi6y2Pqmf+jralcmmmgEC/7+uDi3umZ
UrOkhg4xCFgBSkbPR/esRTOLrhc3ZERLD62wobrgy0Txre/gILaNOcgbepp660MtLr6BM+rf9oZH
Molca+ZPWmNcRNKPDy/fhztbjnLM2mhyeb/uANROEReLaFRQUxIXTZ5O8se0n8KJptjB7t5bd1wN
uXTJAnhWNhtOICWnL2mToCkgbCilSx/kXvFLNWLpp73nnegZH3Xm96bHFWxqMFJWeNPmwUzSuchH
F6IimjD6mQtEu0YIrL1KFe1I8HtvKKQgSCLJzlc1nucrnHXAzwiw2NYa7VaL3k84NNqAJXY5X15e
tJ0Ih3yYTvIqPbFavzwfKho9F3CKySOWzpHhy9yLX429HDra7ml3EVDD1IPTszMk7ci1H7n6UlIV
fz5kjEsLjntujMtYlZzwGLA+0n+Kz16CwFtmTcrBgdnZLGuTlw4NhKz7+p1MjZEKBhLZwtN5ovvp
Q9nk8hu4bDtYuCZ9a5zn/3AzAU7my65kKWimm5spBw7u2JNH7ijqPmgG3X6jzCXJ89TmAbrLXTBV
1V+bN7KKmk1BHjUKlOLtzaA2cozuYBPTTZZE9DGm7uoEEQfC+Q9LuEYjxKjkpMDgni+hFrcS1bpF
uRqYUvt0bZLASKUbrpp4Fyly5fTyLt2Jgaj8Q+lZkcQUuzfjRVlUpE43Kdcma6pvjlv2gZtZRxtl
/VOeg99WJjLtBVqGVMW2x04Rw5I6matc87bUL+Pcl4FcSjdoZWP9/bGjDQo/ByUIrhJ3c8Lnafb6
3GMoU4/l06hA+CgM72ua1u4Jb88jHbq9I/fHcFtCaQqG2aY/TO6eeMJPEku7zEbZhVaS6yfQaUc9
ib0vCRiNx9Giw+FsFUM6I2lnJ5q862wuo4/EjLyh9GoG/aB0B1jdvaFW9jFk51UHf1ucmitoHBoi
ntd2zta5yOrBrCa+Yg+b/OVd+Ltbt9kg7JAVgEYT+74O0zacrcxJ8IQr9fLBRmq8B1SQjleX5v3T
pEbEdWPWeNkJG+v0Z2P2zeiPlJ4BKvUzJ9I0Znd56EoDNe+c5Nn+oApv6T6idGx2JxMfGTVAmj6q
w0IuqvUW0zT94paZ9SU1OzkGFticxyQv7Q+OXKwvKLsSu9v2khuvKco50ZlnXv6scqNAIHRwu6eI
XCj+4RJ4zj68D5y9xASwLJh0LRGhA4Zd9Uclcj2/MoHI+8j8d+6Pdhk69QSLNf4mMCuZ/dwaVfPq
NqU6BpFQh6+Zno79BYk16zP1OB4pMhRU8o0EGRpT0eLMH5x2BnswO+m/BaVz2mMvL8ZOzEkZgr/W
/JWHZN0X/8fZeSzHjWth+IlYxRy2JLslKtiSnL1hyYk5A2B4+vvRq1GrS12+MzWrmTGaJICT/vCf
nHNz3dItejSwc7Nyb+u5SuPVQGl9n4JRfFA0a4BEftdQfC+c3TM7jqYrzCEI9oiYnV4Tk0ECpePE
ix+G0x1n/ou4zif6PauzPL39kOcaYTtWghQXVVDW22Pbf55S9JoAZ2ZpiYZ53/VKbQtFTKtW8mt2
oFavWkjwmqMxd+33dms9o6o2PL79I14/L2Yu4NMZT9hMnk6HBA1OiNJpgSQ2og8iFxhvlI7e9tES
1XYhVL++50GN76kBI2xK3dNX2zR262Uu8/iZ6dc12a12XVeD/PP2A51bxUf2z2eJM10WZwPD07ek
75g6GnfdOtsJirzmJcyX8frWRfoKzTfmWe4OkD1JdMQyoHIHzgq0ni8fDaZmz5VaNjdC+LJWERBr
WugoY4j3VLPiE+4C29VaQIstNsN9hrxa/CznMQCsrOcfV2wErme286e3X8ZfaPDLS402KyMndENJ
bl/1N2nX1KbfzvkNkt/TTUevZg11mTd/lOZn15QVSKOaUAPv1jZT1L3N9rHZqvnQl5oXO8rTj8qT
7nuVu1vy9k87s/GY1iDNwbiGGYdzEiRzuRULvjBIz/uTusJhcLx2UuxtWteo439fCtYAkF+TehnV
pJfnzNd8xmA1sipCk3qs1xLPhXZID7VVXRQxOrP9gKPDxCCMgOU8nXW2pAUg4shHM0jfz4oWahN2
tBmrq9SS87OLYmwfSYrXLBycVL4H46NUCKRJPLu0NcSdyJC+WOxJ2UDC6PbEyxaYP3ogXrgv+5Bl
QgTVtuWYZ7qgtad1QxUOypo+4t5YfPHHZs5Di1n29WouZR2XWWrsrZdu+R44gHFj3ZHyod+x2LHl
bsjQT5qBvlnTLChgGpnTO5CndOtZMIOh/Vt3zhgqYsifZe5yPxRYEbgMJNZyiEy8Q1K60V3xYci3
4BJI6cwO2SGVVNh0oxkJ7f/+P9ejxsSrmnJ0VRq/UJG5bO3BBLb9uFjdJXzSvtlOjsmONMBHgokD
1iAnm1EGtWOlAeXf1pbfDWnlV5vmiMhvrDE2/Ul/CGBDxLjR62HRivXC/nxdw8AHpOHAuA8xHgaY
Lx/UAFbhy5rG8GhVetyMgYihIQ9RFgQYC8MLAdY4XJLmOffIFhn+7t6K7Nbpochmr6k0pM5vFr30
DyPzl0S40z6el3P61KbpCvImbdKrvO/oKwxyBCL89rk8d4fupKU9T2beQA/05YMjlTOvQWqmKHiL
in0X1E3CGCgN/qx4XRg/AxpNMlQMPhIBarK4xtyJoLgxRtcOY2ubD3NV+p/NrXX+2HM3I+blKZr3
26xdgmece10MI4Du0xs605cZbKBq3pgmjbv5A/AQQHMIbhfkgD3NKzcURWF6cHe2Zbzu3SzXPxnF
ZPsXXtmZ6wUsNTsVTBC4av0kZWgLncqoGklPrGCNZtOtH+xW9P9MyaBAYjvCGNiZqqcVmagqb0J7
XkvWvtDn2NGC/GnJ0KOLurUbzSNa4f3Ht/fCmXDK5vcgJ0Gmed0VyWpyzGoSaWJVuH7Go9a7V1Oj
1uAAGCn44DPc//T2imeuFxAw7P8dYgQt6mTzTUYK9HzK0mTkQhxIqg/Col+w1FVzoXf2tx97cr2Q
y6MohojePmw6CUBONaRVsQotmRdXu7fzoPZCitFNj4p+WX6w4TZMEABcgUDu22ZNqtIofsz0btpY
a/vxGb8Bawhh2wW/UxclyNDWXOPeqWbnAUeVZQ4nYyiNaDP0BUnlRtOn46i01rlZzZ6umTfRQf9t
TOi5RGY2L+QAaZ8FODMs45OcC7xMzXVJwfZVZv/JKSaaqhRJeYP9DKXkQalBAUFIpfjBuAWpJHPR
7I/K2BgujX3QPmhMSpOAfhYFi9Ds4ImsRL/FvMwwYlvZbnfP9b2IRyZVoKx9WTZbnBo1uG9lD9uj
TcqtRX4bVNBwm1Ybr4uqRZPfbwcjjzVztLFXw1XxKoCOWj+S+gPoMbsVrYjRDxYnwu/AE1EhTV3i
ft3L94MuxobuqcfwNK/1TxIuyQeJrNMYarmm7ot66DNEZ7iSo20Bwtk1gf/BsiioAG4r750F4O2z
b0ydD3AG+ci46LzBPuZMTcG5b+Wyxe22LUPYjIphF+aW2RgJ3osKtwxHpnBo09yP/dz1uY+atJYx
Bj6ljGFD6DWCLFsAwWTpangnZqbpoVf17TeYEvgyIdZdfn57s78OMXh+QnH3Yboh8nlas6tROD6z
PyfRaSYfhGYWX2v05I96o9AqXpzliNXCpbzrTIGzO42y66nj4BSfxphcUMw4zugmK+piqCTZg43O
ld2tDjNJAP6ha43Z73q08DqjO+nzScx8XOtbCEvVdOEVvD7vL3/MfrX+J51AhoiPo3mw+6smi1vs
CA+dO5iHRb/oqHfmbeOoCF2bvhYj5lOipec2HKzZtBODmzMC3q/fSKfLG9wrt+C4cVDuhYW62Nvf
+MwDAp4lieGS2Qcm+xX7nweEmScK2SgrUVybV6mrDzHSBnAz5kuasWdWojAHKsBfPOWpsHghXHwV
Skx3JAD1eBBO+ST0XL8dpJN/ffuhXsWFv6p6AHWcHcZGfDh5qFkremVmQdKb2tPGa70x5uljMBVo
CG5WdikonFvOZLBGQOAJX419jdbugCWVWJzit3PYcmFHJBNGFJSpFdnNdsl+89Wb3Cdre2VC3gns
81Q+HNeT3En1DYxe6jWfUiVS8FUaFqd9u2mX5Cde5TD7YjTskEQgGr1qtGIQmDk1soKJUxVFet2C
I3KiujWbw2C6k4y2dcBvT+E0knFL5vX7SW7tBbG4cy+YfO8vC9Ih8J58z81kHIGtqZf4jK3vs9X2
6isFpHYgt6/b254r9EJm8Vfb50X05bFJZyxcQag4X5VkNrd3A7AnSPLKd6frwZjqLbaYoUEMhouh
AFXhf9IahQMHLpCtFRtCpb+mdjYT4UnIy7lfZZ/6Ip/BN/RTNUGtr8Wlnter1I6fSQOGsS4wYHr9
J8dX8zfCj4YR7ACM8aOJH8BvT1n/rH+7r4L0IVQxoJ9k3S/PU2DCVkMxG7/Xdli+983qgrFamfFn
KCR9evvsnnuinSYGpI/2w6vD1FnBnG7MMxLUTpYDObG8LfrCjN9e5dwRQugkgFS0ywydHiGyu6ah
WGFXl3MVVfj6XNFf7cM0oKf69lLnDhBFPbgQuDlE0pM8zp0nHBdB6SeT0epZ6DnK+toTtx+lbNIv
NaiEHOumbCR1TRcQfC5jk/VCBXDuAAHUQ3lsp/Hz0C8/oIFBF6Zfq5+s4AN3O1DaBpDBJlXSyG01
PcGM9NJzn/mQtNI4tZQE9u4l8XLNFbsMUnPTTShp/Lhtm+HaQnI6efvt/oVcnhxUKizyFC4nLsTT
sZo9Gr5W6tjjZbDI+inutmkeD+QX5YcGQQFxKClk/diYhklgg+Ui4Yl/WD0+oGAKhGYrnG6I0DLX
nO8jJk8PMkXSPAQinmWRbmxifRcgi5O/S728+yo6R2i3m0QYK1oDL/ulbLshx9ba7YjcbjBFuoPV
mZ1qGIZJHHcw7poMq076uUs/i9Yrf/myqj7ggm35Mco+q39t2ngeRfM4qO+6t4IxWex5/jkLu7sE
4T+z6XcBZKAfu6ADPYOXX0Sfle9VMyZsnj+OV4aeTcdWWdqxE1V7fPuzvEpm6IcwmiPKo2pIYDxZ
qq3XfHQ1TLhXcu0IMEgQTnZexjBftivHbCiZkBE7vL3o68blviodS2adzONfoTBo4Va9g2xigkSP
dqQubykHmN986AzDuClIJbOoZaZ3v6jBeb9NVXOv0dB4L9yqTFwVQJQRtul+D5DjzS/Uc2eOg8Nb
R68GGj+/7uQaIHA5W9nTCzA1t/uZas72uGbL8P+8d8oJiDgmBfFp8lxakyeKwQ8SrUOjrkQgqIvS
OrfHOw9Cg0xKbep+DmWFoPjb7/7MLUcqsgcICoKdPP1yb41mPfZjqdIEYDKjnkAE8bYEabS6ZXuY
y06/EUsdHISRLU8Y9f4zCpYvT/uB5JINbr/ab/jyrhWeLQHJpSOTXgRFpJV1c12PskfNyqjvxqCR
h0nO5rGvHfPClOLc0wPIYx4TkJLB+nz59KvhlrUxFGSAvj9+3uUc3jtWp/PqPdT6jKmNB6OeQgrI
OVo8/SI6+sz9jokm4WwXheEX7Cf/P1k8z7v6aVunib2zd5HLm9qH0q9LIxZyMx+WzdRaKsRx+F1u
c87Gq7xvg5PbtyA6ZgPR5M1argWDzO9papOktHaRPSywo/sL2+TcFRTAOd95/X9FgV7+0HWsMLhW
pK5tMQ7fF7P0AAuUK3X4bGXzhSB/5siBdYPcztRxr2FPjpyXLYs2ZpQBJqhWJqXC+eMuuvz29s4/
8+6pnwAIANOlWXP67tvcqHVN6whA1eZeo7xlfMpXIY56amt6JIZ/5rjBXmYetiM6UNx9lf1Xlhj7
ecyDZK7a9GpCSLw8eI0cmwuV4Wu5CxYCY2qZgLcYTfy1HP3PptpMpDjSksSlNQR+TLWxuj49CGl9
xx1D6z4E6ap+TKaNOC6BQDybdWHjDRbY9J69tuhvSq8v1L9voBc/yny5gfAo9XDtHHyMP8f1iFZ8
+mhisXwY9HS7kLi97kTsLwC0ApEMNBTJxcu1Bqv1xq7X/WSxU3k15+CeChjIodcF/XXDbRNBtLBC
jkyBy+pCk0q2dXVhE585MVxsNl3+vStCYHv5I/py2Cqtn8jwCbf3tqvBRxu79AbV3ku+POeW2tlm
TCjRIX6V5rdyG1enYWd1tsj+TELJA1bl4rPndh/fPjNnTiYbF6z+zpLnxj5JDwyHTloBdi6ZnMk+
NGnWPW1T7l3QkjlzMlljB0SCXX7dHt58BpfOSNaLFNX2Wc9FeT3jFvJQ8KqzqAqk++PtxzoTBnYK
0i5mQCikJf3yW4myEV6mt37STcCUQ28eiu/14pXL19xogFzZXZA/b2Mtn5YaHnKk0FC9dEDO7dqd
+YtXHGoH6PKd/AhEm71paGcvQflz/s5sLr0axx5LOl9ZbRmmlAB5CJmv3RhIjOMtGIHtZvUx0bpw
fl7hMSg09tYS8XifUp1ev+uWon0ldScJctqfmfSt0HDm6lAaqBw3fS0eV7lpkYOU0IVw/DfenhQF
sCU4s7u+CQqBJ4fGw8zNm7PBTXyv97aDvUz2ccDv1Q9NZVrqDpHLfgwt+KXXXWClH3PhpR/LwNve
rVOVXjrCZ5JhHLZ2RDKXyE5ufLktUkqsvK5TJzGbccJCj+8TzhAfYhdZlKPRj/3Bb8bt+e3NeOaM
IZHooSQIMPg1C5wLHZD80LhJI93vwza0t3AR8gudmTNXBorSYJ4hfmNmdzoDpaysYbHzaKLAnqzR
lwHd8FWuP3DYdIfD2090djFAGkxfAHhjtHLyHsts9yRf6UeXTZe0SLfc7Ga3cTDN9r9n63SgwWky
0t7nPSefbNQbN63dxUno4oDOaHpxXHWnunBCzu5TklYo84RFRApPsuZFb6w5XUsn2exlqA6+3jYo
/zR1+ZQORimiYTPKO1l0ZRXhYZu/kz3QprBdZtydW71Bkfnf3zCc9t05jOn5q5F24HXTVK8VO9Xs
8ltFY6kLZ3h3Vawr35YXQtu5HQp7BXgFgLfXrUV6lfay+ZObaIz3IsEsKcLTuL5QEp3bNZBuAdxC
LCaUnnxKG5ch1Xaswhgfsp7lzFFlD+sR9I38P14fLHzi2Y6LQury5QZFyrB3+pal4ANUYR3MSxKU
SxCn2WhcWOrcu2NrcoP+BU2fZp15MWpbD0E00T2tuVGsB9JxuWQGeiaYICqzN/+YD+APdtoyCGiV
+PDBOXJFE/wS2IKnUboJMYebuyJ1bABN/UWO5KJx1Gw1xuNdW8WWPdPUentrvg7m/JId3LfLyJJt
n7zbKWNi7heGk3iAqO5VVSmQlcLNFIbXXnNnrsK8VD+cW3KHP+0nYe8vnewcF8RqkZEiJiZMtWt4
S7vsDZSrY4a55M1iyUvd3NdblfYAsHQ+6l9bhpPQTRNdNZZfeAkEAhWXzZgd6Sc5h3YEUfj26zy7
FA0JhOP25vHpdNladAuEpOMmNVaWsKZ13ECRLD0OU6lfoIjur+llMOapmPmQTXvksKdqGWRgDJqx
6kysfvQOerqo4yrUs1Es9qEqPVqiuZ8inTVg0LCWl0F3Ox3u1frUfzu/33VBc788lXppaTnwHy9Z
cCYCA5GNH3DMMm51leLqNxjz1WaNnQwrnJeK0Grz+R3aPJewCudeOHcd3TAgK6/LRAVVrnTszEv0
yWiOJuSKyLbW+towmde//W3P9MF2cCFfl9iyc1T33/Lfyq0DYQzn200AXSOgigCY+bMu85Wixdc+
1iAYrjSnCT6M4+Imy9IWRiihad5ttT7fjr41XMlClU+erJY/b/802zNffw22NyIiyAkiPHx6ju3S
59HBfCZplQXqmfSrtx9npza0yNIsbzjam4uCmYdomXkHq0eAlF61dQ13hTXjuORyxAG6dQYUQIoK
NKD72PdaO/V3TmU71QMZ/1QchoY/PlTj0hWh8qrhD1g2v/u9tq7IjoMBgvVO6G1p3g0B092PTkFF
EEpM6v0bs1MZcKFV77ZveR1MbeRONrpxmhOs2Om4VlY+A/oZ5lhZq7SuNM9qjGvhG8KKgj517Qh9
b5n+8bDZakAcLIixRUyys/J+UvOIRCn09CVWaMYTjuxOPtduXlZHEPlguPIGYboo09AXiVpfNiIm
v2UmMSGvu77PS1PRuNeCqQ6nsRxu5FrMaVjASVhCZPwRsEPzyXzwi44JyjgNKOxU1Wo0kWkVE7kn
8GgfpNGifoxOp9yoMHOZx/og+T/HIs0fkM4b5E1VDEZ6naWDbh5wsQO3PWXBPH2upNWYbuzRHPee
t3k0smNrT1566C2A3YfFL1asIcDQbvUX4Bl+f7eUhdHezqWzdsexpiT4MXfNokfA210VtYtpd4ei
lahgdch+jo963Ws1OqPb+n0cnNaOYXrUHwQq9NoPHDi7d1lXWXoMq7515mTaJqMXoXQz3b6vV7xq
osG2lrudGwWaQgnnhydNJ30w3IluNwp3wxfHHVQVIy8MeMwQOSgsmNWmHiIHh+ovuiO6wvAqNT9D
689/G5YMyLjMZblrBsiaV27P9nmCgNs8M+LwhpBufZWHyMMYX9fU1Kb3kLUWIxyNVlh3zHmsd45y
txlJLLv8JZEv7T/nWV2vV/Sb5zvEsbrmYSMk5Icic8wyLFW1TqFw3OUGkxyVHuetU5+RgjGDeDW1
+clIHedW1yvtc7DyN5rF60oMLrwmkmuefuso65xQH9NKxbNYNxQRAqP1glAWXr5F0Ey654ZZbhbZ
dm89jDQ51K2Log+ChivPGFqNtNaotwast3Lul0/e3IpnMfnSjIOmZHKhg9eRt1U6NtZVpRWWvC6U
bH9DternuBVt9aMJZDWEVeCMVthTjh434RbPBbIh3xsPh/TQ1Wt0wjJtDj4VU64bzL0qQ4aZksuj
1mvkgmXZF1MYOAznQjm4hXG0AXYGR2QO8XzRKMPjJU2ZsebKM6jxiqZNREkn+Lqymj7lR9rFfYmX
+C8x+8YQG0a/fJLZ6uYxDj3+g4tIXqtid1ws73Ex0saOrCKVzpHpOnSF0e5zQXUmDf2LhTkyobJ2
s+52hBGRatHoCm+NLWjTAPtyB6RV2+94xNH2qK/nKQ9SJDFmh8xPWpb25Nl9493SbxOfGsGc79lf
qxpDz0mm+b0xlob7eSnX6ppkFTh90eUTSN2hXmZxu1SZlb73zKIY70un97oIhcnglkm5KA+ZFqz3
faAvP1S50QODOIDpQGkM9mOfV0J/2NCiCrgK0YbhJq3tnwYjkCqCrxosN5Y/2eqKQeR0t9AIcMMa
J60s7NB9QUUSKLd4KMoFJGWqBhwRN0giYWoZCuTZWLZfZrwaITzYcpuhl9Obe5D9VL/T0HVPr1Xa
V+og6ShlbLpmddC4K7qnvmsNcMcrb2xwtuHDNFTd/NnIZVofMq6X95sUpQfdRdO/u70/vEdQF1Nj
a5p0A253J2C10pZaQ9StNy/0hfAePNTfbPg+yK/dGT0qG48w+MTXbdQ4H1bmj/ejy94+5sQDwKJj
5Ue6C08nQg18WCPXwn0rbtFuXL9gf1Wtx8wCznbbbUaBD0y2FN2XXJuEcWXDUP+Qy7X1jnxbP3hH
sF9lhNuZet+nXbZEYALn+b5fPaBoqMJ4IraKcauQikDmMKyLdWpCe9DzOvK6Wg3HujLd7Ni3pNOE
OEPWB8tEEJ+ExOiOToO7WVRkCvSXqkznp7QXYYStNGsE4KniQhp5bN4V27DQW+vuaQH58sPQZPHb
80broW7QjoHO2Ja/immcf+mV55Zxr7LJC2eYBXo8y9X+QKe8BJlqbDokGfbfFwLy1MSB7NZvgTGk
H5S7TLfd0q5/Ft9dmBrXq/ykqLu5J9pFiBD3w+HLbG417sy1to3HujHaT5419d/61Cg+0EvOMbyp
6v6AvKeBIUah/O9ORc8Yg9u2qOIW6Z4/rs9c4CbVc9Ulhmy7PJ5Vrr/vfK0aEvSdi3eb9Gc3qkCU
43Gt8JmLEJTKPyG83XsUJezqqNS9pk8E8M8yZu7trneic50vOZCgFHMI6ekhIt7Ln9lnYoOSFsZR
PmTC+xEBZDt0RgeV4dp1sju7bvsqhNWSo9O+ijFO1cR95lTeRitYiIlPBjzwsWHewpRTZMsWaW1Z
/Nz6dLMPFBV4CdnCnr6rrDP6L8viN5+ZLc4aVKQOUZ7WyblpcVbSvESufZ74OE103BtW8H1Wa//T
xsXGPnAVNfq3VS2Dc0zH1MCrIV91+yCGvn1nes34zUJikCA/m+JeaqP5lX6C2CLHmuQSWor6JexM
/ryrvlsLNx6mBdhLKOqt9288uNIW3LBJjWE11gWyEGjbIWrudu3jvGWLQ+u7qWWUTnqakEp6X12K
vSqixZZ+9FuEbCN/HabxgRTSJL7URQ9rNyiDLl41bfvZekp3wk5ishKPQBSoHT13tW4WYfplDFd/
NQ6LVi/6lamc8XoyhOfEWleq/K42ve1pVN1gX+1m8hnqb9vyeazBU0ZSmJ6Mcj+oar7IQMFdjUBz
gSI5mOWRL/TvMHLb1msHiVRq/izdPoks5ykDcLVPTVfMRmS7MwKRy2o1Wg4nN93cX62YhvHL22kv
mfeZtBf/VRoRiDCA1zkpXxsyjE35pom6Wa4992irpcjGFyiIu9to1dE4Sr2KRKuUitzG17ewmqbp
bkgtHUhIiwHZYc1g/GGggC9twhXpP5sT9ithSXu1DO1MV0M86hxndqnV4YIy6MHzao0b0lC7Ok5c
e1WGl6Ztii92prTly9wOZhX1dut8VXpl8460ogJTufUuwrgp8UJH0LjE/LkBzL+NoufKVuhZkIf0
hXaozECkN/wp6Xbb2/smI6kwxjjvaQpXiIzO/vuUkff6NA2eXxw01fT+1TLU+cPY66v9fTSsxcJD
x0SimVhmZFFPrwExipyzlcV1H2hNqMONSa/cbJzJy1JjegqCqdv1e3ejnndlY8jlmimvibZA0S50
eIdGcyNdF6mM7cJCy88vdc24ooO1VLHSMsc9FsFitDH3byvRiHCH7npYPKJ9Zppl/065BhoCAKmH
8pOHxJUW+mhYFrdQJof+4PV2j94JDsW4Alkgzz/ZVA/vtwV4b1S6wpJRL8ttizIL8erQnRitUm6u
+sPS+Kq+B0nqfNicoOyiPIAwd1B5ZjQHI8g6nIbRnAbPSl/Svu5Vtz0vy2Z8ThEV4RZo+j670wxv
akNa62x7u+kaJB2KphivgBANDzLYUSOIITQBV7S57P8hInAHExcO6GX02fJwTbXNZwCR9dpBqLEQ
kYdaDWWSdMopavtgetQsv/HCjCMkjpoYeAdR1a3Wx7Z3a5mFTeDOAjt3WQ/vmrQYxj/lNrZfXL1w
yVwce/VvC8PP7lAwxLGONK6SEaCB9GYYKxwmg1bzEb/T6266a2Zzcq5XzSVngiXafA7aenBBkJsO
54D54xc1S/em7xczuJpWo4TX2WTrjaidsQv7wknVFfbvxhYL16+/ygLCERpoys5DLOitD9Lpg29k
WOWHJRjM24wZiBbJ3Gnqu94HoBeOXasF15Bz5X1trzC95mrzymuUuqc0mip6lEdRl9xZDTjILsbu
T/YhR1VH6mUw/XdVjpwKeMgWGaNpyNo+clXTPds2Rl0cwTr4aWdNPnNutt4+cM/rjEKyDGQ8lGhj
i0ww+A6CbZ16knprV3d6DTscCtWafrGbZmsQAPeLr4Qnr47c2tk+BnTk/qht0LfDkNXLx2pbenml
wXQVyD5b+59ZLkV1rEblPmWb2MHiuieoQVunfdereuiYuTjWL7KPTbtf50B+mFtEJUMFu1I/1H4x
VDAIVs+7Sn1ZUGk2qOIfO8bEv7Xa7VfA9WCUQmU1VoOeubM+obY1tFFOe8MMLRTUmyTo2/GqmJog
iASKx12kr0GmR2QPTXu7FGBkkPzRCz6WFHAet0BaXZhrVnooqj4NQl1zh+pIMmmRWGJky0fVnKM1
55LGqpEut9JUsozoeS4NZMSeaZrXifmjKkaf6UpgTh/LsfPMmImm60aGQ+JH07vGNBa/mq/ZlNnm
lTNkS5yWqkf5iAZyHols0pNqtBZ1aMZRk1G1AqxIFjNDCN1QaflAuu9+b0yZjxcmDmf6Q3uXGg2A
feqMnsjLnk0XtIvhbJuVOGknDsbcUnnPFGMB0ikX+kNnlmIl8BeY3eD3dtoQY9rsFmk9WWh8Oik9
iFnWV3Bq3fVQSehUFxq3rzvV6EIAELaRqsI/5bSLivokdhmabyabAnVEhuXeb8J2Loz8zsRXsgtm
UAzYDHRgTuJriXXRUA+ZDvlbL+5Hh+NYmI1756yQLpSu99Fq1cY/j9j2ASMSKQzMz2jioraTenah
6wk2Ks3tZA9V0gXykrTGuUdjAMIkF3PKffz1cmf4gA1NG2+dBKil/96kGUwrQkwP2MXbH4ch0NNw
zZnnX5gwnFuWURtjDHaIh7rzy2VF1ohiK6SeGFavP2pFCa23doqjolVgR0YFiCvsglINF9Z9PTYG
l7vPEtF93wX7T76kUlQOdl4ZSeM1dlJppZxjoVcQP6yVdnGY6Wl2O2GfcVdKzxguNKvPnQ0gsgZD
hh3NfzrwQFlHr6n+jSSog72hlRUPKKc0Ye+Wl3TcziwF0YO5OG4yIIdO++IUr02tCepWTD7mOKPn
FHlpOl2vov9ndUQeCPMgBmC2wST+tNvfWXrW5fPgJO1kOYcUH5pjRhx9fDvLPTMv2cVnGXKbTPRI
dF/umE40Upfd7CTwrTSSR0f2nxfqtw9WOo9HF+Xmn28veO4N7vfKjvrjkjk9Gcoeu2auA8gr9OAO
hhLm3dx6qJ7W1SWh+TO7cje/gfuKzROOnyfPtihEFbBotinTOmM4bPhvHNJ+TdtrkWrTFcrFPp6Q
Ym7pI/RGfsm17PWr3aEc+44kOqBzdXIHNNVEqdB1kGdEZh89vUhvzRoekh0oPUZ4eL0QjV5f2qhb
IjLB8QfT+OpT1gZyCygUWcm29xLBREyxqbLgQiA6M/9mGZCLPBFDqFeaSIbXUp0PpZ0AEZdlODvT
9D5oy3Yku5zb38BL2vfr1DpXVY7Kbhi4Ze/uZGoTDVGr/Pb2bnr9iYlEqPrqaF9y75xuX3/Dad2j
GZjg9dXdBSmNGs005Q0NcO+RXneJoGggQ99uqqu3Vz73dcGO/oVenRlRi3qYTG8iIE+j6T8ucjEo
ttfmaEu/fTcbqfbPVyxPupuhg1dETvf03Ng5Mp9zP1jJfo65xEUX+4NVHOu0+54GjfuVXkFD035U
x7cf9PWBxSiB07ozLuCcnd6uWqlg51qumbh1tqEF58h4MSuf9q6+XljqdfhiKfq4KAGSVeHb+fIy
osdXlaWTWQm4ny2umym7F6TW75HiL4+VxexfuZ77z7kOyFasz/dUZyeC7VvsP4M35a5TJ7dST4Q9
DEkg05/Oql8yKzmzW+Bj8frwI8WG7BTQ0Ku8K7DT0JPFEO4Q+XJufuA3Le5xdgiGw+QXzgVq95nP
xm6Bw8Y/gOlOk6vCldgdZNaWrBX5vO7kBXpibXGUmt9cyONeD4t3B3MgSwGXHFOPk8+GB6mpOkca
CU5A22EbXfPHrrF3BbnTvhmRJokI3iMqHJJ2FzrCF26kM+8WvTQXGRjkT8h+TpYv8qr2auaWiUIO
8TAqsOyVW6Y0SbYykrP9fxwIAFp7U+iv8swpUK2pGAk3Qt8SZY561G9Vhx5qoRLHUfUFNORrlUiS
SDbnjkHjBXOtv9yco+POrSNdPWnSjpOta970vJtVDKEx5+PPoMY0CoU4q+3Dsgy0MiKeLwLK9Gi8
k2Ko4Px6usIvfAnaf84c+GmkDCho7liT09dgk866kk4AGr2F8zRa1vrDUEtZxbPf2z97gw7ihZN6
5nrgpgcg+D/2zqs3bnTN81+l0Td7xR7msJgzwDJUlErRkqwbQpIl5pz56fdH2eccq6SVpi8HWLQh
t12uIovk+7xP+AcUAPEzOh6RVyl0V91IYCcBO9r2YjO606zgTKqV3W5xAXU6+NufR78P0DSQUigV
CEiIkxEj3t4BtltZ7eExbWlfGwsFpmYym9bmfIuiPpiaaqg1323YeVdlNCILJrVZ5iZ5Y3zlWfPB
ilY1yDnM5xcv+uNlJrTwT6SsYuOd5mTl09DeymKjeVLVfIUh+uBQCJWQeS4B8f2Kzo22jbJlPKNW
5cGPzPaQSC2KJbkge59f3w+SlmUl6SCwMA9kRb29vNDNmqLBrWUrMxeoXMHXmIdpRSZ9EaM+Og7S
g9B4+FqU0UfJmDyGaZThXrPVxrg4Aeufu1Mvi188LR+kI8RAiJCQ2kCwHn8b8vNc0EpV3Oojzz9s
Gug1q3GKY3llxlXZO1rbxY8TWSGj5CZPvio7X+GUb3EzOK9gmLZs1KzL42cEcobaBfoksZmRWtsN
csmwV5KcxhuTx7SkrTQNog0kXb5EwIIxOTxR9QmNOOvO0kvlSUzG4c7HFh3/IWath66iZe+M4SIn
PjC9vE+UQe4fZKmjqVszvrfFDhjtVkHg4EwhD3xIQlP7XspRWLkYrQuNYzRGd19r8bxXmqQV0K6D
4+GWE23TL3KkD3YCQLtLK2YRMn7n8aPFZtEkgP22CsYGNLxHxMmFgLkv/S4Hnln3RcZ9vEyghJlL
0Sty0xf41/L6b6lDkylybuqQ87o+rBmcMalXhbR0hCwst5+vE03ms36/s6/8WqDBAAhBqRN03h4L
QbHMZDIwEodiJn4NXfVDKhijfJgTgPSOVY/tHsUFzAqEIAq/g54cuh3cMdT0WkbeshMPRV3cxao/
GYcKCLBTg0V+GH3M4H/UWmqdiEPbiKNtVqGu060dNAQMe01KXIQrtPCsCUeNKXlddoUzLsZhTpDq
fgC93BC/z5M1416Iami7GlMRZVS5rOrRFRo9bRxhYVvZmKhBqRbnugo23SiOt5ogh6BkM50v1Gam
GbhhPJT5+TAMzUob2346qH5G97BB2tXaqIMVKeeVHMQ0ioI+QeOEvbjc0lePgnVBU1LfgMuZsCQ0
mbV8+/wOHO8+3AD2AYn+Au607+mRSKqkAuug20ZmaSL4gLraWvH9Lt33TNv7Da1++c4qwjH4ign8
bg/i0AsSfaG20/sDHPb23mOWIquCoPdbxayDxDHDEquocCiCe7FIjN4JcQwRdnqLovRWagXphtWJ
onmWzqDj//ZVoAXJ0hJpTwBlXZbgb4+80cWg4Bl5bZvG790CCQU7lmL9yVJBMOhlVjqq0QRfBO93
NScXgBYFyDgwcmC7j5GzGAXQbS+LbjuAi+upRHTrTMpohiPyNiBqFqsjI5hw8gvxNBsDiBNVULW6
K8RlA0ZHCuKvZAGPl76BntCyn9Cjob3Hz7fXIcyjOEKtctqqeWGdBZ0Qb01xUNy5apIvotrx1sWh
uNrLA0DiI7/D86awRsnxh5k2Rhdv1DZLdyVwu/XnN/ajo6AXA6wdfS7kv4/KoCyxZl+Qe3E7p13m
hnMC27hOv+KXfPAoK5Trr148XLx3IH0NkafBTAjREQboi7K4iC6g2XhG1UmunCzW9NBriqjaW0Kl
H6Q8H74I2u/XMWdAq4AmCfoYdC3f3rliaMDpqJO47YbU34CwizYVBNxVZPjGNlHqySn0YP4iMXiX
yC83kfKSFYzaKVnzUZ6j9AjcpQPiinh1gseRfQNbWgFOc7jq8lHc9mVSqQwKmbFI8tQgxaeK1R58
Xdii8sdANDQCwQAXiU7KF+f2jo7/em4oK0BqYG95t42lgYVWR9jO21RK5X0RD/oywTWrR2PGpQYQ
S5+NqMMxLXWbZVIIBsia863Y12roALEOcgcUKJJQUznkkQ2XKZM3dUt24QgtfqC2jshX7SgtHXfH
Dwf9VlEafbTrEukZt5Or5lynlhgdEdDGdzyFmxJd7apnask47WFg9Z+NWRjXtr+kL3bdVllui4E4
vGBjEdHyaY04srWWGZ2dgqs/V1Gx/y52bfmVcdVxgrdcKngCKMZwm96Lgap66UdW28zbWpP8g6jl
xkkWB7hoqHNi/chB4b3gYdzVK6Oo9evPV+gHUZBuG6UncgB0nN7lyjDI5Ib1M28B60aFZ0yy9pIE
aFPYapIZ4wKu8s+quItTpyE45u6SNNym7Yh3g6S2NAU/P6Hjup+LIaNQQUtqSYBoO75dSQJEAtVq
W3FbZkURrSrUHHrksPBjkxSEo+02TBjISiC8MndSlQi0Lg/Rw+cn8UEgRn+ehJvgRTvyeGsYVSEP
/KketmVRx7TlxckThcS/IvErvwiRH0QOFD/Jv+hhkhwf0zrVxvdJ7udxOzMYPavaBHxHVpXOEJTi
Lifyu1kSpz8v8n88jf87eC7Of6Z4zX/9J39+KsqpjlhpR3/8r9PoCRhM8dL+5/K2f/2zt2/6r7P+
uW67+vmP04ey+YOw8eOhjYr8+D1vPoIj/ToT96F9ePMHL2+jdrronuvp8rnp0vb1cJzz8i//uy/+
8fz6KddT+fyPP5+KLm+XTws4rT9/vbT98Y8/yXX/4/dP//XS4SHjXf+HTwi6hz8e8h9/2A/1Y/eD
J+Tnx/567/ND0/7jT4Tw/sLEefFdWhSdMNbgURme//kSPHv0XJSFS7AMBf78Iy/qNvzHn5LxF+wp
C8E0lRkqPCCWPA2/15f0v+DgUQVJS1Rkyel//vMs39y3f9/HP/IuOy9oZjd8qbecBir3RezH4Ae9
RmNx13i7XDpgyibuepOb9plxFY1ds2sncyoYgs/io1JacmdrfQJ4WJS60xx02GSjm1mpdtKjVi6D
hrjQRtQowACqtwwAG8uZ2hHqf0Q36jGR/XTtzyj9oiWQm1/kfa+qRP+uPzh7tkyC/tKBRoYE7Y23
Zy+Isy9OhTa4YadNDwOI9atEp1Nqj9YMCsCy6hupD2XU3XyA91Mmw5TsIOANwKOXxuG2HjNU6wUE
2QtnQBBEszshUb4FoeQlmWgcaA5M512rDHdKjfCGXc2KcN6P0Uws9WdPx4QdY+JMyO9mVN3EsyDN
QR3B3J0u9DgOT3zATFtrAg3nDBnIYrudkmrdoHP+lZzp25Dz81LQsUCWc6HhwNZ4eymkTu3BGhaj
y+CONmOL9gzljACTQPyqOf025Pw8FIHmdba58LmOrnqEhR79pGR0dWOig4rb+65ZkMyy1Zu20fjG
Ouh+Nfb+f8T5LWqgmvdZzDkUf2QP+f9q/kiJOr9Hm9f3/Yw3ivbXohALRYk2AHoLi+jtz3CjqH9B
FiLULBJKP+PGP6ONIv1Fi5J6QZYUBFdIbf8VbXiJDAzO06IBw3iU3s3fiDawtHgK/71gUQsSGdoQ
7hY5J7jt6lHrOAWEJchaMjqThIZMdFLVyiEoi8eilCke5XSV+9F5pOjfOt/clUq6M+butAQmrCZ7
4AO6PYvid4M+riPosFCU8TmYldWUAbF1GHjOOFj6KykiNsv3gi9BjYoKkJyqWjhxjyJ2JDsQi5sk
x60KVGSuabEdmNTsavUggw2VN/GVFZ81ybou3UEleVz5pqcXTrGzSrdu1pq5q8xzhH5a2zBO5cAJ
w5MxtLt1hfyAwq7r+XQZJHsA/wzVN7bJPD3oPimpqWCPpSeqbtmdW8lF1KHqeenHqJKtFiQVbptA
Hem+VWs5OdTWylK36VV6Fbuxm575wUv1TREvq1NNtDNESEAxQBJI55N0la60WwGPAuRA781pXV7V
uY0w0jXKgWLhIFXURM+hdJlf1aZ9XaWHQriR8YjXzBkEmYPanlI4WHjJ5WmFCWFtrhlRNMK49oPI
KaPBDtFL3aYjyjfVRu8uCmEddquqM/aDZKc5eR2FrLRu4GvINOWc7m56Eu6F++lJfP1dfP19+Rk+
tC8/f4YP8lP7Ij/987/+JX7Q1tpafepf1CdtrVt4RwCW06dD36z8aWWtq+RENsCnWokNfMdWOsVW
dmmZ3YPdbFbiYDFg+F7JYIJpENnyXfqgKk7fpXZyzf5wSTmTtF4or23JKbbh7I0ZgPw1uuGDf5Zk
ALtWQ+j2ME+Ls7pyxvlMVxxFvuCzDGnNT2Rqs+LMrDcGADMqEOg+Mj9yaB6CNw7u99ExexRkU+Al
zryreDe/J1ejM9Yo+9nWPci5M7v2+HfmQ6F6iOEb92uU5+PySTbPNBDi4eQpItHTMQxHH1doorL7
KDD9HVBxSeuq18Vgq9fTefjoiyurOc+ivZHvRnmT733FLTdhpzpm09t6ehkIT0FzBnJJRuJkFax5
exHejOPlqNxr+e5cF1excMejGqiVy/wM+XU4YkPviDFnCMtqFAI3YBvJDMHt+m2SuKQFkbqv0WRX
xvOw2yj9WoQoYriV4OV84UJbGXZbndKRcgQzsZ0yWGv+qeKflidpb48rdVe0J+bFvTYDnkacN3Ss
s7rdhaEHH0ZSnEm+boTzpu+cbBZscPKxeE76PryE19Hh1F25ZrozX1bV6BbCYXg4FWwtsi3YQU6O
VOa8isILlNsQr28OmIw0bjN7lnJSU4BdC9gIeHyiPHla4DVAcoCwgjpO5ZMke/GjW5M8IZmwGDkZ
HLV9GAXfa5QMwp2ylrUSUKlmozfmgskAKJs7dSS6xixsrHCPIp6DYnJgMoRudnV8krQnedDZZXJi
ocXro97DuVkY+p6LDyCnqTnkG9KO6jKrXhJTtYPJydLRA/OIfAnQ17BEKR/nRJMAcyaru7gRN/kP
3KtBFsJvh+6GNXLRWo7EI+W05o+zFfr7bskdBYO+ldxUwVjdkYx7mkFOaDzDNLpt41WqbdJyOyn7
bBG2xnExuA6lWypKvuk6F1dJfpOLN2Lqlf1+OoALp4DFkRxNUEeed5j9KXJii6bX6YOdr7r0XJyu
Y9lRy1UfnHSnxu1APJTs4iK7sESbX5NqIy7M/+Rn3Wlz+vrX/N3PV0TCq2oTq+YloNG//flLa5zm
uTiNRqcZtgTGeT/fTkNJnEpG0JuZ5JqtS0P4vFIPZDrS9Mhjr0QYRD02KarLzUGb8MGSb4GgBqob
daypCoV0mC80BOAlPUq4TwYQqWrBCYIt8GVb5SyMfNvELTQxCC1DxgrY+fKKlnmtfcs8f/AG000m
lLPnLiJY63cN3MMotPXykquaS07e8WAMthZwbR5NG83mDpKbjX8Ck/Wit2trXTQ2uNERccjyjr7L
KnXzVdLDQu1D23rQT+LHbnCqpHHU6jQsDnpwU7A9+oFt5ZuF4QAvJVzNh5IuqupoM1Y7d3mtui3g
XnD4jj+OXmSydkQ2Enn2cC06bw2TP8e2UD1AmfDyncaijQDua6NXqpZntdoKboQXY6ybDuULGq1O
GRNiVfSCu8K22gFQ8TdfSh7Z2L/HqWrZozDaqhmB0E5c2AbnWVt7fgdUXsU8Zr4QC8U16fgHloLY
NvKFqoSrke4xhNinuuiCQ3YVIYWYVYNMfRmCE7O5TQQYkTrsgEgMV7F1LjCX90JJxYg6IFBM0UUE
iZMeOpad0WwxJhBUW2p6sPRn2XiFGpxNbwImgeqJeeWSfeQ26uOZPfTzSkjWCF/fa1J/QNv8ZNTS
MyMdb8iXf8i5ehKoZ2H+swPwt/LVs/I5v2rr5+eW4vd/QsVLTfH/LnntosmjnxXv5rmen4Oij5ar
8lvVy/t/pqGS9Rf4XLLJpZ+p4VFDCfEzDZW0pbJF4Iyh0WLXu7RGfhW9qvYXA3vG6IrMZHuZlf0r
DVXlvzSaG0uOSnEjLxnq30hD6U4dpaGSoZDUUkRTgDNOPpaQHru81LJepUPW14h/IyAANMrPUvNU
EmcoS1ZeNt/bsYO9OWsBHvBmPfOAZ8C8C5vqdohXqIGqs6s22KoESN99Q3Wqj11EkXLNKcB8x944
DwZq5wyrAvCfLRwKDaiduYX7gBOK3I8WBpa4DMw2JJ6mPmjimPto0Ezii4jQaspb8dXyuj5NCTOJ
kN4IWpPjeavLYJ5yDftw2wdVvDPkVtQ8LAitG1ZFdFsHYUKy1lmSLaWmdjUMoc7X0xJKU+Tks62f
lt3g+ZqBW0sRyNJGino5dqvcEnfmZA71aWtl5rzO5Kbem0juC3ZvprqH0Em9j9TUusKtVjqNJj91
WbR8rII74AGyenyIgEdXThf3JbFP6bPM1ru5QtsfBjhnn9z5QVDvU1iZgl0Bc0qcKBk0OEzzBIi/
qCRQI4ISV5e1MLQv2KJn/j5Vue5ulQiWSEiNLEh/CK+aXtU3lrKZVfhkJ0md4NMyaaIP9kBMLcfX
6xAuI4D++4H5AlkEvqFn6JtooVO1g2bZYZ8Gp0Lc6PdCnZmD3Rl5/1QkovEkqOU8OX2eVPtWs8bU
9evIgMYe42YGpSWsnD71w2+GoJALDUY+4qKJTewhM7P20MgNqb5s9iPUzNDnKQvNdugZSUnyiQ4p
4V6uO38CfhjJN3KNaG4SlyUccmzeNxkT/Nrh4nctySNmlrYE5uFbn8Yp8BrTLL+hdBg85qE+pNBX
C6igFeyO28yEQ88+WmYCPVj19dCiWNkp2rG9DSBLO5/7iM2zKPGMc+mHGsiPqLXs73UQM5RDRYGo
hunr0j6epimwyzqKNLuki4HypB62V/0Mpcqp4MGT4VrxFlP6It6WkOUf0zgbDoY+J4/RKLaHUdeL
dCG6SCfzkOIrAVvdv2qtOtDhhjQNZYMf5z2kizRC75pu+d3Qa1PuYR4xMUrU83XgF/M5/VqMmpVk
MO6bQMYAZB6bmnE2JhXYTZhNeCUwSplJzSfzCUl44dakGFXsCan9B05pusgN2e83GuKx7P56r8HZ
YUK2L/2klE6VASYXYhG+GEPhqkGljoEu3WiVQXWX9E17LUNYZHStzLXpaEJfkN3J+qINwJw/c9ME
ZtcBcZ6RzBUg+A8xjYvEsSxhBlNv5bfRmMpPlp/Vz/mgVJIXlxmXbUouUPce7jJNGu5SUU4uYaMo
C/ZCzEl6xrAc1kUPZMCWJd+89HsGVrZvSA0bnjaypY0IKGYUB2YNRTUXW6odMx0urAjzM3tqKUON
VrdrpStv4RrPT2FjUFZ2InbenKcIvbVS5uAa64qKhhQogl3blKkMdDNXfwxlon6X2n5W3CZCaIHP
HgwNSmMdeFFVFNS4YRCmXhEk1gVQUxmaYDkopVP7OcT/fjRQ/bCg3EJRVv1LkRDGXfHlwB6hvXSe
AP6LLGya2sYDHVBNJ6xWjXVtlOMzXKf0YkbJCiamiD+dK4S5fmIUHSXUIFdCRfqVDE/sEkLuordc
ThTCcrkXaPfVDkvAiBwZCVWctE1pvG0KOR/I6CISoHbqYLSVAxTsk7gIJ82xRgXzDkwvBMOJsZPO
DllQ50+0ZWMu4zB0F77FSNVB4EK7lI1KfG5ggolMVWYpdmmZsBfM7SxXVHfzrLlRY9XJzjDxqHaM
Ej4vI/AixLxPnCVsR8q4mOjGWRoRHQjKpjHGeiCHqqfcDoNAvkEwPTXWeHzoKp7PgXklpElt2ZmO
zuxKAEFy4MHKsMmrMcC5qCIfAjZg3wjxpCCQXqa8l1Oq/QzB6hndunRXI9kgfNNB4JUXIduVBXGv
aiXqDKM194GlBfQ4SskSvI4t+94aDKUBwhcBaU0MozVWAs2ag6gn82VRYNSFVkLY0SvBffaxy/P0
VsdPvdsUhW/s/cXjzM6jpntqw2g4w41Tr/aMonBn7K0zIAp579UCy8mOmgQdML8Lw/vf8pFfze3f
m9lv52AG09NXVou+iBbSc5ePmktqjkgCbl2FY6HecJ4JaISzaxuuYLSBhzoOzNXeyvcMhH5BnP5W
tvffnIf8D8sJaQr+dhOWKcuvhO/nHOT8IX/I3iSBr2/4NfwwjL/ItBbNUyTT6NWbZHS/hh+m8hcj
OsSW6QgCtOXp+1ceSO6IhB3aXIviIvKXEsnjr+EHn2ctgxEAVfhzI4Kv/p088FV49t/dSA2KycIM
Wn4A8GZEczT8yNF4a1QL9aiqDcMVxBfpSjamYTPPoP5kExiTkPXttp8nGWJ7LluXVqnrdODS+EQR
RMRfukZ14lbsPRHl1XXbBlVjZ2MroHgQiWvUHCo3IP2knzPmX4Cvjibkr2dv0u6HS0I2u5z/Ucc/
RUjI8i3FQ3nLPM9CP9pbVibHDrzWyG1z7XtB48CephijJAOa1W6K58pWSmSf7UKNtHVshvmqF6MV
jkKqN6qAmioa+7smLzGX1bt78AGXAAiqO4NRKyZjuXWPErXoSrESDy4Wf5ZTjdO4rpSw34eWyF4w
t62bWY3utTklrNhnKGMWQrOKDaFfJZ0p070p4n2N5d/mtyfvy+W/XA8m86/W3wYICvP4emhoLRYd
hB3PrLPxOkXzBY5mVwV7wnht4zCU3MF1lUe7q/vHzw99NAVfjo0n9oJT0HRQ7Wi3vr0XeZpntH8a
yesGfsyxZX1DFGGiHR2Nq7Kktjbq1DW6rCbr7G+EMUl2uAs/fX4ax4MZELiUVTTqUUpdmvnHKJIQ
4ZieUsMbekWyBTYuWxzSF8ZbN6qczein1l9ZTh6PnTikqTF+XqooLNSWtfo79KovQ3y5gKp45sCc
CazJXVbVl40J5OLz7/Y2uC9XmAOB6AZOT0EJ1u3tgXKkRtBV0Rcr45T0YNbmYu3jorBCe0B1R6MG
kFeb8i7uY+0LbdIjfNDPY7Ol8Hwt1SLby9tjQ15GNbDsWi/x22KdlZD3yVET12wCw0vF+rrEsRDv
NhqO0nyT+/+ctzM3/3hM+9GXX74/GF4uwrur3AiBnvh93XqF5t+JfvEwVvpdrKQiHScUz1tpledf
ITsIwL+Nal6/9CINvhhgwklFE/Htl46EYRBhc9O1HMDTR1HQOHpC/fH5bX3//FDTE8wlhlU0DPTl
9d+ge92oNg2SUhhtJBHoWEvNCVhtY+cJWtifH+qD28ixdJWdBYyVSax4eyxDh9xXNVrNbVT3XWV8
qyTtmQwTYRx4vfYc114loqQ34wErt83tF4d/vzrNBSlH40E12AuPmw6NOmOnQcEI8lX+USfFiTjW
99D47wEGb1CNWhUlsjIRAkJxaAAVQbklxmZRm+WSv9XWVQA3vTOTyEF0//Nz++AuvDm1owe8bbKw
9wNODZTpTs6tc0ttH7k1m88P80GY5BJgOo2vBuGJePn2DuhCZo6xPNce2Mgro23WZqHcpEpd0yjE
VEGIV6EYnpqDAhgtAbI6jObf87BcHmtOgQANsoy0RD4my0Zx28ZLPeElZgVcSS0tcmCl+uKbLnvv
28xiOQppBTQCWeSBe/tFxQLPiAEs2qJL+S2YjOs2bW9ydtt6bLzPL+pHjxULyIREwP5jHAf9mHaM
WGld7SlzWW/mwLiLCnTfUBZQ173WanZkyl+Bfz/6eoBaCA5MlFUkft5+PauGPDHGTe2pZXeNUWyC
Xmv92KrGrg8VZtf/6jJ+sK1/tGyR3F34o7iBLq3Btwer0PSQAVOBNJiwFM6EanQ0s6DlPeHEG5bx
sC5b7AGG1rxbzIfEqpS/uJsfPrcKlBD4+UDLAOu8PQU8aQWxaqvaq3X11GKL30dVH6/gybnj1D1P
3JYTSYojl+pyTd56GfX1V1zLD08Csg/xH/koNqGj3T1B16WSw7z2tLG4Ay57OUny6SS116VU3pDa
nbN3zcAgX7D4ZEBXkLZ/eh+WgH/8TC8etBRWTPB5qt9ehD6Lsw65i9pD4Wny6LacWIlYrBM/ZrCm
5atGbbw+QTBERwsTBA58Zib02mKhiUBMq6gIektIJjPE9Ssh2RgA+FxkU77iu7x/OMFAiwp5Kb1k
ETjg2/MUzRx1QkQB2LjUbxF6pDu8J9aYNKEX1QtfuVO9D51sJViaLSh4nlH16Ko0Aw2hFtMWz9Ka
/keSRFcYtig4nH+V3srvrz+LnIOBaUSRFfT92+8VxwxhxkQV6W/KW4Ypd7OSqM6UN+c0hWokk+gI
BnQTVgBRd2OAyiMQp2FTZqmLzgyTsWVwHYcjHlqJcY/MTb9pBxg0ZQ4yttVIJqQwvKj7ZcgOr4Nu
9Vi7JX7TvcJU2RDHp6DNv1BJOL5XMPUgJvFdWNo8VcfReOhoZJZhNXsdBZSnaRms5aCg3z6rDNBQ
hPpiJR8nNT+PZ0oKlSeFpLi8/lu6EWZt3ItlPXt0tiZQxaJ2gQmv7n6+VI5D8nIU5J5Nk0aEvOSs
b4+SqpGURWI2e7KPSexcho/zGN23annSZCIjtzn74oDHjwYHRDkEMgZJDTBQYzmh377WWA7wmySm
1+jLBHdllche2IFoqaUniSYSrVjU2OJC/VIg+IP7t+TE4I85vkV0fHtgyE0QL0xz9NIKrn3JLiQX
yrXfQkpMBmT15b70Yi3+Zs4voW5e5WJ0ppv5iU8GhLYU6AOAeL0V/j0ihIZthkihQIwykGvBz5C+
w5vrkQdtk7MWPKvCMs4fA3Vb+oFF+236igN1pJH8eiz8+F4LIGthERyFm2QSujYVopEYGCC/NudA
apTShTAJvIYqwZuBSbn6LD1og7+amqmhCVvidF6oKx4PpByH6PHz5++DxwEkJxZSbBfkWcfs8a5S
Q46VjB6zjXYFJTRzlKopPc2YH2Rluos7kD1BlIarz4/7bqtGq4NNkkoQMhIC3dpRMKRnQzwf48Fj
rvOSMg9gdI3TOwKQKDN6qPTN6Gp0xV5PFRoPcVLTikaC5sfnp6Evq/j3nWo5DYaEEJQXJZt3twQ5
MaWH/dJ7ajooPzAu+Z700dkgyh3qZu0zOkX6dU9uE9gNammXdVxOmxRbzky2wgvBrLeQt82Trk+K
zVijK64aAW3MXCjqfaWONTp2c3FhCHV4ViImtU3UGZmXfB68Qkzz71pWaZtCmcX7tpzltY9Zy7oL
O9RG67xaVUYGwAEkQzaVjBCaPjsUQ76uqlxx5AnaEORqeTuq8WMuGMaOsYICmk0aL9us4CQ71bWQ
Nl/lsnxTDcp4OaVzbptD0m9kvdEO6PPF6K2mxVlG638dWpnhhVhAuCSjKUKywzCepgnQidaM6Yro
wL324yAl3xKjiLV1abTMUz6/HR88FdwJ0idqHlp+74KEMFU4U3TW4AW5cq0F6jcu6mNhlPddA+Qt
AjSizTijGooXTMIXLZH3AYpdGWsDRs7ER3rcbyPBXMWmmqR17w1Zp/0w08r/xlQl32SzeKPV1vhF
Mr7AuY8ePY63SBxI0KNAfB9Fg2xR0A71tPdKI/BvOqmU7SxChjIzRP+JKaseuemI3bgMb+8Szcjh
NmXaeR2mtbEPjEJ/6eOeBzEehX2bNWVuC4zIOiZlBew6f4lmiTiNl2D9ZcfKK/yiDD5I1BpxXSqF
dGAgHa0/v3/vownS/tAYIEPTEED4/u0lhKY6WfUwsJpqSDUGc8Hz2orMM7MceXZQ5tsy6mTQLRvp
V6BmEoHlBr1dy+wrJrsXZ2ABOj66oKHktwFKkUjShTFKEUmMOiSI1QynUbMN7bLUy+9FlDRMFoPR
2NZI+TFyzoTszNey/AdK4tFtgFo7tWQUIVukjeczfG46SEmHbR06pnemHqJgUvYvaTdKhzg0m72c
IAlpDhKVU+XnmgpCx7Q2bZfhOSBEU3GOgur3XJIOopFKG0xO1H1pFihWDtm32coelDwPWHfIbCpN
I9/WRmbcT7h9oUtZpKc5k6dt6tfGptTk6hw5EQM1CtG67Ce1PAyq3JiOX3VZ5pWZqqBgwWA4ZCp1
XYhGUSA9qXjY8NQbVBjK72ErSuvY13MnHTsMR5EmX2YsU3MXZsXwjb6N5SVqIoPRmQoAnVUcIFdc
0F/wSkXkQmRZXZxETdqcjQITfdsv+mLvx8MM8rHp5wch6YQH8mzpuhkU7UEbq65yBAtaFAAc7Jvj
Viq/j6kVwzMcxosk7tKViVbKVmyF6Cz1wcKjeIcTOGLcttDIBn3yGEfBEIuOh1DupIGBfy9agW1q
s+aVeQuACOep6oDUNP53CWb2TjjF46lWCoWrhWJQreIS7rzjC4Ksrye/5Vrgj3udtW2N+k8glt/n
Pi1XTYU6qy0pgnWQIqk8bboR8Yk6yu/xJgj3WohUZ1oEhmsFOiM6iFuLmAti2HWB6otd0tb9Ti4D
3JTOKUBYQ1sUHUPDy82g8yalqHZIicUbGaXDHyKS4+fI/OkO6iaAHxDDOKTZGO8mVY7WkMEGZghA
a02MJJxGzHjUJiX2EDk9DX1RADBcJKG7SBEXttKYwk5KQ+15RLK+IZEQgxDUacFCM1vaXOsIGJXq
6HINtqLHknMxSC3oIen4UgFAVhNyd2xyITibZrURrdHyYsSPnCDuo3Wi+8rWzKpoDY6rO4iTDpcv
DkxsLpv5UoQBXTtRb/URxszptJuNKbgwdJKWWSutk0RpfHrc0ZWE0vpJhVPNui1r8WbxAttHeql5
xTD5q6YWkSMVEeXfjXVSAS/RrZskthAfqBk3Rp1ebeZcHauFpxYiCDBlt1GHAS7sqenUF/rRkWWh
NRGPteQdGJHKiWbDkyZwlvOoCywyKbqM5bHcqYVh3Ux9b3m1r42XtUB+AaLBrE7rKfVXRQ+orZ8M
rkgrHdo8qJyZftipj1LhWDXDrkgk4wAAwnTGwJRc/BMiSBpZ10IHLEzdBsckwIsZqoOmx/UVy+R7
hyo2Q+AydQVqinVby8YWFVZrh+yKsPm/1J1XktxYtmWnUhNAGbT47Avh2sNDix9YMEhCa43Rv+V8
+aqYkdlkV391m6UZaRkMBxziinP2Xns1+sRbDcl6SLLe8ucodF5mJUV8G6vrR018McPVZAc1g+Zd
Rn35NMh175H6Z5+JbTJPlhWOp3ZYrS8qs8AHqFNuXVikL7WRqZsf93TqMtPPSSQDhjGjcmerhoi2
duJ5a/WodbuiZeu3JGN/CvWJblVCKPeDQofgbintfovByHGTBEenXUfLjYRzzNG6+TIU6nxXQZY/
hGApgpHCPhLBcPEl1Zb8fMJBOYNCOTTshvegrt4ncwZn1V873jTtNezuxq1ZdExGdev4amKml4Qt
6qWMwH8BAY1lFAurtN701aqdkOVgky6VisVimhkERSEDxD9pDNrJTIwR8m0+PZZSgwx/Xe+TKVXO
VsrzyyFa6qbkM0D8lzWvbeG9uD9mQUgatLvGYQzZkCRqhdiJufY1t/jdsrPrV3VoU9h/sfl1msvS
7cHBHzSrTjbogBy/KAslEcglSPfDVJS8VLLOOSrzWJ4NOt4tFPt9k3e7Orajm9Gx2wBBWbPHzFWf
QZPbt1JaDh75Zc3dYNvr20qUyLO56AhSnPi+nCrpm7laOmNPYiCfHZSztmBDzdOxdNNlHS5W2MWg
iyJlgMmPrRuTYpcqYi7T2rpBk9Mq23Us7TuKKfV+LTI1MBeA/+zSdetxtHAo+bPsTAh9hmict2XZ
RrdJrs9OYPXO4HGFJyj6g1IqHlXadPZsDRns1MC/2BCCYQVxNiN+a2jvzjDSx3VXrwpeiLosb+vM
HKFFNbgi2rR9hLc9kVTSmjfVFFbfUgUgdB47EocmpiQY4eI8a5IeN1BZqziYuhHeA9VxFO4jCcY+
AIcluEonwDjEpBH0lvx1JZYDmUQfEISwwh1vGrLVQ+PUpXP67MhlvklCKyVkACuoyywzXSiOj29W
JmXvmVwkD1U9R0FRaiStOfOk9oE6q13CKC6tr5I+ohDVMxIzXD6+2BrRyngj5ztMvfkt/dHq+1pq
GZYAq1QE12t6NGdtudQS/ib0vTNqc2gwAsSztlfitAmiqhwOo0lPJqs3a2FN/sz2BJOw2p9HQ5sf
QyS/azArEvnfla59k+XkS22N1k3UG+1Xqc5ZJw75aDzOE2MK3dllvtTKzKomq23rcV1VuoeVIZ9r
xLlkgRGgMWOze2AfZImuzvIDU2r+Oqyy444jgry+7AoGM3gaVXQvZ+OB/U7najOeEKeLDnmb3prG
WApnbJyjNPOyjpGs7a5WRM0n0ILuGtAG2ty4p0msmcs7eJbqRlYmomXoQL7N6VokT1a3vi6JHssB
kzQM8qG9Li70kRvUVbydcezsl1ndRyz7t8XcNmw52PNs2tW45JOEmtEyejYwsdowy2mdxhCsa1e7
nFXSR+Ca2DPkjTBGFHhdBTlDFG/GuDZ21QhUWZDV0WyVGTQ353hiudJdGEhzgXrlqTCu65g2dw4A
UXMhp+PtpERJwNSdHqDaH+ShiMA9NzaJjaprFHK3sQaW1FI+KsEY59th6jEJJxI6H6SXYlCt5zIs
/In4CXcgmZ0JWf0e8kxtDaNEXCQXhm/Xll9IgxnUcZEIwpRtyLvTi5kO0jbvZk55qjmgkcVPXCHy
TZoYcm4pW0FmW9G5cRpW17azy4xxJs1R7W566BvgGikatU08P5tmkey7PGIEgoj+JMt5f6gsXhVi
D/wJZj4SHrnyhg7BKbJJy7VmO9tBkto0qDJdrZsqv662ST0vnh6lD7zMOVD79UzEjO06cp3hjtAu
vTnJvPmKfmuHCtFzxizDjF+wT/ZJXN5kU71c1LXuiqBt6/i8KIygBg3D2zaNq80KA+68LukNcxvJ
AVwZVrAL6w189I4/mU7nJ5ZZuA4DHf7RgV5qXhjHtEuaOwKcnaOtFB/hWC6HPKeA5ZmDaR/n6w9k
1E8EzsjgpJUqUvxY0nURg330UWe1W/ZAg7DGZt7H02xQD4uGRz7ngBFo3F9jSK5Ve6V/j0jdsRIj
kOFDehVP7X4g3uicamGMlQvERN2E6VEdYLxPXc09JMPIT8LiDK9OOUu48QWAMyENarkNu3AO4s65
QtIdnV+fPjRTKn3INMs5DrXVg5E17eQJZ6kUVs0xL6PlDpQ7ESLoYi/REDYbuE9scqohk0xPkSfc
STRMZ4ZPZTlaq1psmlZfHs2JlCICEdI7PTWRdTSkPLnWqFapkKvSOGlRmeEXKiw9F5XEU7+ycRPg
XBGyJiCthbMsmCDaROflGdCxLa5SylngxLhjIrJKMmjajuGlaB6/makJT7Ywr8EIaxSOrNPhl1yW
MNZ4dOy2ekutPLofpYyQjHSeqyAKJ3g5lCzGWxSFrOxSeZ3OTR9O57FS56BRJVxO0RIyTFXtWjwM
eSodc3BGTPcrsQxppUjUjKhhoq/xBn3FPgOH9kh+wHzXEXz2Po/FdyltDD2gkqVx02U8PYlsSTlV
kLpDlULE02Yij/NIKUra4w9MAyDD6V2Sm4Mgps15jQuzfC6QqAl6wsmmus75SlyyfMkTLupK0ByG
EauyvVFlJagzC+6kro5uZLPsWWKvyfYqLbyaJ2p/zqXmjI3YLUc0xUsPrIhCjL0BVU0wL72gpV8X
v1iaOkBqR0Bd12ehPyWatQXY3/vmktcfC4+XJ0cWsRy2ZAUGq0Z6+/2SDuw/F+liFFG3YY9QH3+I
aXq9xaC8FgvSXvAy79VcmZ7Z2so+THusMktsuzV1bsEGxw669UriS1AqNbnldZPBok6bY09Ow+ld
ziIyVlRuTjWZ+8ZZzrT2lKe1lr5aZRo9of5Ovoy9LAfrEBUfg1Qg75AzdK7ku99NYPz3nVHFRzS3
jO06Ss64RoJr6BOSz6l0lHtHjzDz1KuBLvd6Sp1JoWfMj3bfKrC/tLZ0B2cM3VYam+Noq5tJY03X
97W0bQCQ+KCchr1M9XpD7l64V1Yt30RSX3tKGcpeBNjPZZ2J4joqp8PAYIXNsmX/InXOiQL9qrrx
2qIToehKhIczj4IVA3HxZRUik82aCJ3vsppo7CtlmgS4l8bPpnzTUhI5OaRLIaU19gpRBdd8P5a3
kTZwFbVK303z0IpIW0zgMNr4rKsZyIdaalSwqznPb9kaPhW28iAVDvNdq3pj/LAaeryXZKXCph6z
YAxzm/ZNzXyKyr5ldVdqbATSh2hKiElRZIzllCSoQCz3UUeexDJGrZfYDq4xasjD7hqjFED5SFx8
6GisZIYkJ78GOsjyCrSEJfWGygCySNbufppCCJKFbQEdpmDPHJV2inVss/48zGwXmXaIk9bGDwAi
qssK+hUE/nxe4PXjqNHNS6SHpUtlhLgdkEcuMR5Hx0JwZvYd4VzkvPuaVO3WFeebpEsv0OZ2Hfln
JWgkLPbXTdxUqV6friYOCUy8rBacTdvXO30YYncKm/VhLPllLU5XtydfZhcpiZ/KNK/Yq7gd5Bev
IpOZMsiy8sY6qV/HlhRUMh67GuF6TKtCxGlSb5o5m452SoGRdDjDDe0QK224PCytVnqylWU+6QDW
ScFJ6xpJfdTKLPEzxO7CiJXFB+FN6ySZT2WKsnmN8rsws/HNkmDKI9az3p03qik/chPe+yh94kI9
LUa2nfR2s8zmYRqK5oTEnbwG1NN14yWhDXukmTWHJQpwMmgD1lK6ti7NFy1Pu72isgha11RYjJRg
HHVDskWi5cvFXtv5Vk9IZhX1WEp3JBSSoQIT/2yzo/+WYLh2ZaV8XulRVqBXOpL+IoonDkZen+zG
yCVJa9gQIqt/8D45AuF4Fiw8LAfSMdRegEuZ3Ii9ZVk6Pbo980JucSNaZdSeUaA/2CvRulNR1PhU
xoJEivYZxGriWc6SofdS1kOJnN+vuZvbpFIVNyGQUZgO9t061ki2wKLlqgl5RGq3PuZdxFaSXTuz
KJ7Fekm/UpzIXLBvj+osDYgxSQOy8v4rnpKA0Y5HTmdzTXlTvRjqqPpJ6sin2NLtW80e7HMSK4Rq
kJeyRRtXnCNJ2cH8s8/XqncsSpIJmB/y5ClclorpOzPOfdyrp7yO8rPctOglGzJSJ+3FjkiP0UrW
DiFG+pM5twUv12RuTSPVXyxlnreAzNyRRvl5ZGmAuq+fv2CwrO+qdKZrYLJ1CVdl3VNmpn9galTL
jNmqAyKlui0h28VZatLw1Me588WCiUp+EimL5AbGEtW0HEEBmTRNKTFTxLKZPPYUeUzKOHOofhir
xQSVKybZamyQtTM5xyyICQLB/TnE7xY1kQNhIemtxT04RBNp3aWs4biDEt99c8wFl2sfp7QlwE1u
CcGObiyrnvBMhvLXOU2l+7rVsu9hXSzHa7TLKzzB7A6eDkltlkxFy2po2C+ToWz60Bpo+Heql1Gs
8bUIc3VZRYantY3Nq6i2L5HaLQ/ExLWb2cnGx27Vq1vubi+7/ZDE2zBk4ROlcnq02ij3adXXh7JK
yW9jv4OhD5/DISQ6l/15r7vXVE2ATXG1epCqhlNfzgkdtBaQQDPn1B1TpFudbgdLa6bIAsf+7GSm
RhLgEl8GuJH3BS6GbZsYrGqIbKFd2qRqRAuC/dF8R7zkHAaNo1Boz5TWeI9WMB3ww6kqwZriNg0s
GdKD2jO8qLaVf3Fa5qnVmuATzIbhPDRmbGANATcH4kh/KhctepZY2ljV4vh21lSqoDgn4bNoqlos
M9MENmfHrXtLe0o6jTKaNUf3jPF3VPSwU7IlpuXP0uQ+o/rIQs0IGrPZzBruMhqgO9L7TGHbLQ51
HNeKwmMyOPlbTzSZ11WzRRNC+q4RWCVkjKxqXWj4Mwfdp6y9jWk2uHNSlp5kRxR9bd65JuufErvZ
8eoOH3iUiPLMpw7buDm4MlLgusIwEoUShYE4MfYZX11Yi2EcW0WqcC44lU8oSo/MPuvJz6BZYTDJ
fpNDpuieCDoiWQ3jG6GWjmsMs+YNLPTMMWZhMjnjISmrGos/mx3q9RLASHIZ2xXTjdCxkZFxBGog
5vf2WoPEgktHpY8SbHc/yKYsKF+NpzpioFDlUHnIhsHxZSig/jIaZcwqN2Jj1Nl5yOoMexai1Sv9
a7ZvG8paxx8b7iUuJ9AvpXLUtGjE24cdGLxMvLXT3GDanYgj6sw9KDUMeZoaLHZPzapB275RK3W4
V3Sl2Iz6QixxyqpQIIBON9qYXyGRw+yrWl+/XrNk3kl2y15ape+eqKuRjzhd0069VI2rQzHO3deQ
LsGBVCptN5OYdYYnnB+b1awvTkQiWblEl4W4NE8rl/jp172eT4COazf7KiHjK8AsR1TwWWQ00YzK
YlltfEVPdVfqGuY7xXksM2rSeX1Thkp9b3BWj/RcvjE9sWhRAeUg1dNy4928LqenyDY3VsNWP5fz
R2VKq31Xrdi3kzKmvmY4vznnv+nAG4zzCEk0k4YvDe8/N6h0KkzhpGWoN6tUf1yS2XHJaY7ZBNSE
y+kItbrriKMO1VeM4pPoaBoc0qLTT7VNXO2qIvpkcdTufn0t/9o3M4BjcpegsXBWyqfWo4YPOVoJ
0/Lh4gQdShP6UbchG0xRNrHu6QTSiqYjpPbXh/0EZf1xCxG44JG4diFNZBB/vhyWsfJE9wnZEpWS
750qbMRCUC/m1Nh6qFPtHXn644KeGMMUcIU4ZqFu0DAQfWOXF6L8clSLxjulh+xEI9I+T4le7axm
ASQp0W0rVrVCPitfm1StQjNhVmaPZsf3FvGtoKJtsVKrGQbkSP0I2+YcAqgSSq34JGI7m2JFtmfQ
nj/C6ys+pAXXgEV45d50yALsh7Vi222aD5RjYnB+6/jaZsRytTBXN5g1NQ89Uc5qpni1sR7gOEsV
82Pl3QHzQgFcX6Pl26+v6F+Ud0CTr+4CIjCR9/9VuessFYrRCbloLRmLN7XLBvicc6YSn23yyqQa
BIY7fhhsKWG4yb4miim7WmpM/xl1k1uLsEIFpozIhxaOdQX1/KxrGflJTZJO5feLZt7CubXpVWjT
5cf3/Y/cTA9VwX+fTesI1j/+hwf3fwiA23yrrlah7vNHXc/mX5/1/wbxDREacb2wiZCjs3zTfqCy
/yWR/Iv36Vy136s8+8eu+wxk+tsP+sMZb1rw20x4iYTIY9u5unr+cMZff0ImDDYj8l5tpDv/ckTx
vvJLpFLZSMpMOuEaipc/LFGS6vzzqpvXcUXBdeKF/08sUX+WS1wxzj8+CZkGYDpc0Z8esNyObJ0t
WPw87BfGb9G9rL9R/H1Sg/z1EJ+GxV7R2PevHMKzH6P38SW/wY6XC+Kefyc8+bMW4y9Hsj8LFxiI
Moih8XPlt9vL78bZv/8iDuDLq8oICvCnaScqB0wK8RQ/T8BgxHBen8NAfqABFPx6+PnhW/y3BOKP
7/HTga5yp5/Ufcxvdlqrc/wM5EaL/WIVVtASYvMlDnYjECRj3+/rQ3gZPPpEu8Vrz5q/UM7w7CDb
mV4VFE6gWL9RuvwINvjVWV2v/k9nlaeYpdd8iZ9be7v2brYNqm+OT3nYn7z2fX4a32adVt5vZrcf
2rVfHfb6BP902LgNVb2xOCyMXq99gHt5ZAMpPXeP44Hyl+jAB7mpIcr93nr49Y34269socH94VaB
tvlJZik1UmrqaR8/Kx/lKFh3V29Qa15tIicfWmRiN1mQqL5BDek3gr4/C0r/+wn4+cCfXktHbVWa
6ddHbfHRoymtWJ8+qu1vvt5VSvP50v58lE9vZqdBdKR0Gz+b7CgSUb/CD1AK1m3XA+qVAHCTSC5k
118f94cg+6/HJXUPPpzDxPZJ4jMmVWqXihOTU+m3ZUd6arSsPumU1DrAPgp9wnWNQ+AWazNkn3mn
yXSFC4LTDyTA51j6reaa996ySZmrU67oZzrxmZfN1n0qtW9SaT9lhZ36RVhgsFHmTalK36vFirfW
tQShjFISwI68BmQ8r8va+cpaR96vv+WnVer/3MN/f8tPw0WpxNYyy2r8rG6km/4SndhyusqZBcwT
ISWvmqh+Z1u7fuKvruuncYPqLZIIdY2ftXtiSCgLATryCx+dzQ0hxfaL/Tu51nUa+uURP40J+PbZ
YTdK/Nz4xXuzDf2F+BN/DvKjTOKCK7OTvkCa8wqf3f3iwjfrIt+x3THbglKaKBhv402+67b0D2OR
3Uieegh/M3Bd35W/XBUSlcC/MHKzjOLnPw0gqz3KcUmU6HN7XA/OufDS39jQzb+bRFGPMifIeD1Q
Bv/5CEtfEV8BPeO5EETCb8CPnbK76q792lMuEGin/I8pFc2j/boe8Lzd9M+gOyQfhfhhoaxhB+aO
3tq9zHBO2uRz5IU+SelgoKydFCj38wU9jyXCb3RaXwFOfQUBlSn+rew1l+FrdgkFEqgDxd0roC66
vE8i/c0grF3v4+dr+PM3/PQs5yhK5T6W4mcqmH68G73yRhJr0LhgP1ZP9qc74F7ZPr63dySiLsHq
hkL1yCH7ApfCjd9kEfJncx/7g3C84Ten92Nn9avT+3SLwZegK1LC+HnZpMdlL8du95Rthw2Gh8pD
mm73m3mv7OVjvNcuzrE2fnMCxt+9Bz9fn0/vQTnWmL+ggD9noj7q+/gVF8AWucRhumTug7VNvfmA
ktN9bved57jXh6LZN26/705x0B7m2/LL5f1jvs19stTc1H0Z3NHTXu2CqwW6PD1Vz+pddyA0pT7R
8/jNgKxeH9C/XD9cPqxDCSjUrt78n1+RWM0SCTxe8tx7aJJ2tC3MjfNhBAq8sjSw2NCK2jfvcW3c
JF97t3+MvO+/GS2vT9BfToFlLcx/Vsqcyp9PQY0jCSVdmjwnT0ByvlHw/kpZvt+XBX0vDziZoYmp
+M0X/7TR++8xGjfPv476aXGx0v80tLJIntOgvjG2krh0x34T76fD716h3x7q01qira3aoSbJI3Iu
yVg/MSKEAQJVPzwzcFa/GfR+JLH86np+WkE0mkMoR1Umz/om3M8e/I1z6MLRO84eA9J5/iL5y6u8
6zyWj2LadfeZZ3nJ82/u6nUF8auz+LTCsJC2rVbBl+al3ODb266b/Et8E39xztHe8DW/PpG/k56g
2DN2bn599B8hCn85OthiFNrs7XBz//mZwqQ/K0XINRh8gvy89Cb3kkPuYVBz0cV+n14bb/BCUe/J
9/ba3jvZrhz95hEjzuHvrgFWeRsjLNjdzx6JhaJnXelcg5fdl0Ik4uX+9OUpSM6NKD2eOFoLh0p8
2Z2+WOJAd0woXuH6qvD3m1rE4rLT3cK9UV3ZLfaFeDE3b51Ig2LzwBgSB3d+5m6PsRdkggant7v4
Ot9vFF+eouC+EDfhjlnYDQ4uAEuPXpM40W0XnXi7PVnBodq83WbiBh6jMERgCcPTN7K4nb38OAen
m9Gb/M4NPTcX7mbxLt+Cy+vdh7/c2KlQfeib4nQju4ZQ3UocRs/c35x0/+0hdjXxHZ2/OD29eY14
eGr4+0frLe7NaRX6rhDbSjzkguMLJdDESxDuJL/4cQGUwHRjj0/F0Mow+e3mDR6puK28QtyfF/H1
9LbyFbyD5Pl3sFXFEeSWMHZecLt/qsQkTnyfr3jjgsft1ygA4iRQgort4+CG7teX0H96C3eJqNyL
wfSVu/cZf6/cG67l9emYD1+4H4gTBdo8fiKJnSFuT/fe6J12vXjYzOJt2bwd3K+zp/G/3ma+FLBP
Rk3mcqqQXre5eWOnxprLcYPC3ax8w+zUizuTu7pcTD4FxKjHexfw+b3wdQF66vqXD9/w/Y0tXOrd
rnvv78/0qje7SzCL1+0jp6q5m9HddeKSCJ3n9vh8vj/k7llcjiuP83G7d1zJbTx/f9z7d0db7B3v
pRGH7SDuW39n+EcO4rLSEm7I4/X93fY6lxXpyvXZvOpC54m7oOrf24Lh/TSIcyn8rcFaouJWDO75
XhVbPxZf18Dggmr7j9jbTIG01/ZCDd7F+XHxsodIvMVusTG5cP4df9RiH13vXSqeHGF5mGpcNPzi
+M1y/X29CQ/+XnGvZ/atcgNP5mEjwOfmfORAnKdbu6ebxPO/+95+8+260PHPX0+Dux98RzwyoMli
uvilv/m2uum28U/D/nZxT6M3BqOnBL23zcT2pHH+6v6Jt3vhsTrdPIxesLiL33qPT6cbQ7xskdSJ
0bM38sbf9p4lnk6HW84881iR+bULokAcBv/mKfNE5X3XxP3LV57k62tkie+F528fn1z/sqcoLs6b
Vy5fIb4/bV8mwdVdvPT8fsTwLs6vkfu6BLO/9/vbxbPF6o++tKm8WKQHWjZcF24FTXcRBVsudr2P
ReTxqdfPG1wkWZ50PaFH/5Gz6/196N7fvnyZxGH2Oi6IJXjzAno4u4cnmTtmbijYureWlz/KIt/W
53Zfuvvfefz1v525fxrfPnnvVMk2E71hfMOLIF6kw8vqfTl1PDVP3Cle2F3snnRX5dJX7peHTe8X
uw/KBs3u2RbH69p19JtAc+//71aFVzsYezBYoPqnGbfGP2tIUptQOQDG7WOBCzf1DpUrjO0Af4g3
3ZhbuxKlr7klD9yvZ58fJJS/zD4/Hf7TDOzETmzqJTpg4Kq3b9V53lmMg5vE187h1rxBMLjPbn7n
d/27zQ6MS7jrV2CS/vk7yzFQRFubkueuTWo/NsKLo6JklpTmHX2lLcq1rtwIP9bvqnx/9xQ4FCyp
l9Mmx4r557m2KOxqUiQOPPkYQb7b3/XX6UV9YUdSn6yL9GC7Py7vf1Sz/l9D17fvefJe/gOh6bf3
4R/V93/c9wSOdH3y8f9DBfq6kfjfF5zdqgO/dZd84Nz/N3X1+jt/8LbsKyaVhxvDK+UQshZ59/6H
t2X9E54WhWm86jz8LKf/oK4qyj/5BYusXDBYV8YMd+qP0rLxz6vdnFS5a8YDLrr/qLL8o4rz7+ff
MMgKo6ZsXKulNBnRTv/5iZCKdZDzxcmCqSIcWNjySKUQ7OJe6osZcVKxgPiMc/XcqqrtkywXe3ml
S0Ir0upL1nb160/X7vLfR/6ZFkc00p9WYpwRQSpgZa91fur+2mesj1kh4cejpfq9Y4CKsgtw4vNY
7WiwKgdVcb7GbX6lt7dzBJNyUTZIHLuDHY9XbXooH1ekoBdsKaVLh1Z7UUMJSAuJIsGaKGIZyjwY
4r5nkVkUzqm3ojnozEUW7QrG3+g/QpXiR5WPw1HPUvsUtkV8rqC/7kER9W6naXjwydpqL7iWoFXH
VXlWC8s4OAMaUPqwhAvklNO+a7NubopsgJNqZOVJ5064gLAO1QRgZZJXoO0SvbOJSM2iD3N3rLI3
TkTbSuhTv47Ir925k5j3O4D5+Mfv9Dw/zE6kP+WIo4NEK+b3TNHjYMbPlBOi2MjahyVlr2Yqn6e4
fpxGWIENPUlXLZNTVsX5CwXr1s1hpd9GIS49a+YCO52CUkCONCErzeJPXdud1sZYgbmin81io3ss
pxL8p1N2uy6DAtDltMCdZZ3h3+iICksV9aiSaTfOVOkfdj8mvlHPqDqX9KNobLRRiy3JN+EgTUi9
EWCKinYrCEt5+VauEeWlQo5ZyI2Z6vaJ0cHZj81WfyeuL8n37BzIOouTcNs6cCqm9QjGdNuN4Nul
8ak25BfT4vbVUQOUERUjQNHii7S0e62Lv5uq+VY1MYioHHiNAxNuG/UgFUYSoA6p3JnbhQx2bzbz
D+cqQ6N41FyF4fBTZ8KCAbWcSl3rNwM6NIENECGeMR3k1Ikf1cTG/aADlUtXuqrjqrhxpX1JHSxW
V3lcrBqFl/TAMSdNzR8sJ2GlGDfHOI/rrVQvX9MiMoFhjDrac6ndoCyT3RZJnpLW22opX7JuVTAz
hP22rjPa41nab8PMuEc9PoCCaLaWJLM+tmxWwZN1o60VvFgJWxkOP1n2s7m+I11MnYR8rdNWrXyp
4XvOwWCHThABkLnAMF+2+Fqcx2tza+c0kn1ca/kqYO7CZB8msnJTmdlM9EdfXtnrVn1Q2s68sGcb
j2U/kbwxye2ko2jJDMMltgiA+AAZBn9HN8WHagFrkYAq9coSSRf0m+UdqFN2S17fRjKuzyCJpJJ1
6qJKU/yJwGbAt85YxzfVaE4QoApTMqHd1yW2/XBaHFSkoP9tEdfNrMA0N4hRbiuQt4FlzJyOPtU5
7RY7u8HVPxtR9lKu1c5Iiwc5qQ1sfKwv+nAISUNCc5KtU4d5bpX5p3G91/TJuAPZ0rvRWpWBitqP
wLimJaiyUt9znP3vSbtml9aI8wowtUUWH6yDGIHeYrwV0Kq/ybE13Dr2ID9IkNHIWCj6QYSh1XyV
SCZyKzVrAgloiQDTC3xeruNTr0ytaGbSIiwiK/3URtGPtTam/Y5VHKRyMaBUi5Ot7aQw9wterGmW
OxQVprOxHRzmSjdtVQCh37OeQdujJdG9VuVIIY+yPaTUsUD1iAU3FWutTGcnHRGnYSvORKrXowfC
fQGHWpWbGYe+ayw8aHQ2KGPZ5pzdlTxhjGk8rpdiNvonktpQda9jnBA2YBBmiXYlzJ5WB4/MQ6op
hb3BZtOS8WfHRlt/W+0Ge2e5pKTgJbqeBg4wbQ7dp6Z/TZfMGZ9qAz8V6vOiKHvzyapk5SG0yqO6
hHRvkrC82MbUtgJDgI2KUldeFkD6cG91mnxlO3xMuTK4PwThyP9ZMqbECpCGNG6q2qk1F6f75KWz
MfkpNECsnsRVa7WFSKIc0oKnHZF844TzfsAWUIqpGpSHPKxoS8CyhtokWZGxCLmd5wuWmTdtDh12
6gsR0fVShscms/JH++pTpekxYPRELZd+LJZxnyC+IB5gwi5TGu184ZGZL1YfO0dUVbhnmjKWWr/r
auWBFrjyICX8I8fOjd0Ee9xtRgYMOULwpEfZcB/b7bSl61ncR5Rs7lVTuvC+T7uY638a9AFkLclb
7SkyIJwnoGF99ByTO6V5vsU2WXATy+gdq1yymduRB3xcizvTHCliUhovRXrlKziptoMcLCck2Yz1
Q7s22uuCuocAg9lR+vtEapCNKUuEvQpWhBgwH2QMfXZL9k2rs46MdfO5ZhxCcT9U6WnkEiMbu5pe
S8voHmBZIuNqhiQEnhA1m6mNCzcpM+c4VXV2q5XkPlslVAjXmVrztjRjvCN5L9FbnZvS9qOmXm9K
s2EjNeraRjElLffNTMvviPeDZlFnj9jAjAi+dMUwMM79Q7FYx1kfiSRKGZmXhO1Eto4YK3Ml5H0Z
p//i7kyW40bWJvsq/QIoAxAYN71I5MiZIimS2sBIUQwAgTmAwPD0fVJ3qtKdrOzfdPemykwSySQy
gYjwz/14A056GkcsyIW6k0W/3temEZt4FfahCqjzqbCpf9VAexLLtQ9W6g3cwSn+8wm+hPRU91qu
XbSlVVa8ugOeXXss4mOTWh0Ph6x+1H3RvcrODq6zym4xipXmhiFYvA+kNx54LMdcU+47SfncfmHZ
yDfwRQ0tHrz2DbVM1/AL4VkPefHSE/34MmbsxBp76ndy7dPLFQv0A9DqskiC0bY5vQMwOGXNKJbd
WNBfEWehPqPKvfY11hhi06l7tMktvuXeyOdwZuDGzRC9qcVlqbNgMd8ZxdZwm3q6288Ee44LiOmn
wKlB46vaDe4xlI7Am0oCwsU6O1kSEBa68DPL2hoMVclqwrOhMhgikkJ65W6K6L6+8DWleFtCZfpj
mHHIqiHYdYAi955VpHf9ilV0aqkbcRxRU1hSttek6dyPTMVkT37eg+5KA/UEgxq4pOdz7h+y9Viw
XF0W6VjQcrHYR5j+JXgVPFALQPmLOY/b158PCJnn4xUk0PR1LSkPKYc4vWmdrhLs4GzutFTV+Wkh
EkiMmwqmXWrPdrAp6FiVF+sEc+nabkr3saeEeqtprnosR+3B8eHKkseKi0gMD2mHRTpnyieSn947
3hz4BvOo8ydiGGd3PSxB70jQkntNyCrbAornAz8P6XzQVcquLqjd+e7nsty55wIVo7v4s86IWsVN
pD9qbcf0gAhJdlgVNteWpBe+2LjvcVyD9jXpJibhUyerxhOwrxje3vV6iLZt5Ewv5zNiYhuZ3hG6
wTc/Bnl85Z+dkKJZ9XUaO2ag7sSb737+ITsNPpCFL/hvkLbkecFQwjgALIPrf/SJ1FiFzy/w07AZ
xh27hWxug++ZX6nPACDWaS5rvswLKo+EuyQvP+FPu8Po375Gamlf9ISrESxNsTpbZwj4q8C0r8tq
7DvyZvLQgucg/FtGzGNG7MAbXbAOPVSmmi77xjAd9mweTHIZ+dOIZvu7uOhhY56tj4RQ41vP7x7/
81Hll2EBvi/sJSGVbniGXNf2ol+mIavEUaRMRJPYzLM705E49YFmFuS00109kug35+vauLS3dIud
PpOZse/xXa9/eSV/6pj9P7GG/V/o+oo4iP77M/fh7b35Qy3o+Z//1crl/Yb7wAZfyhsE/+0MZPvL
aTv6jWwqdkHgXxB5fQyJfz9uu78JB1ouREiQUYKz599P25agoC/wzmdw8KDMoKBl/4mSk/NH4h/H
bc7zTDkCDLwcuzl4893+eNz2yijsdMXS1XfFvQe/fdvmAWk17Yr/0sL5x58E5wnWIFeBaXcMgp2x
4R9/0tCGS1pxOoucltguOWBI/6tLKIfw/e8u/b84sv/xwP7Xn8SeFcIZF+qfSsejPOvYGKLfZl26
dQuWxh4L6PY//5B/8eucaUE4BEIXzSD+xTUm/YiUMouUj6vkKONG3uqF+FiEw7T4L5qgH/0ik7Fn
hxd9Zt9S/h1H4a/gtlS02Sh9tRMpQOvN2Axdeh0jnqodkYao3aY+J8CNXOFpk/gV42XsRdjyu3wV
NNKlQcVjl32Hu21ryVMtksN5MZr6maSnAq/wcOaQC8gvgh6LooEadSMzrYjvCrc/DLaQ3zsnjSXo
vZHjs9WEzXPspwt0TcAIBF27ib90ZRd85rBLOJLbIPz3ojH+Z77mNCfwLbzinsphfrCTW84HYaZc
7niQNWrDw5vTmmrLOCKZCEGEk5vopxtb1cHTOBi+t7BX1VIGVxlOKf0Qfg/jOkSkcFOHWIWKaXJR
KlxeZ22bl0wDPEjiIiXh3peGRTSq63kgqymqC5P53bRPQ1v/qNVUpZCZ5+WdfNr8PBNc+qzK3L/u
GjVR+Cqy8cs8R2uxV9KVhl/cg40S69x/iarGI8FRN9a7PkOCU69STykxfcZIXupEnC1pyttUMT3x
6BxFCd3NASz4AjpivF2BsNDPFqn2GwS4+otLsIW6NxqDrirL4SA/eeFK64aOh5feL9U7inD+zl0z
vmUEwhh+rg3Fg2kDj4jztKvfQkevZbI6vDPUR+dUusiK3HokFs7qLuSKVwzDjo+zfgEttwIIf5Wi
Fjeu0PF930tTcDEFATa3M+p5diN6IoWab1eggbSrjYN6qDm9d0mtCK04ZqaYxxmX7j2P4+F5Tsvp
K807KTm0YMm/+0LpBx0FVHW6yzBd92pCv5jRNQgwrXK+iuI5kFvHlOQPs3a2f9jTVHw3smHDSFgO
9DwkMnnvSrcbCfjW2tr0fmTUIa0L56KjpJnd8JCTCnbLlAR6XrdOcoaJNtup8uv7ge3ImJRrL9Lt
2C9ueI6Bn91461qt93QuyTvoHeYbpTHZu0S6C79E9Fu/sPEIKWgbMnAf5JOiLAHcNw2bbrQnhz93
G8YvnSKDbIY+7TdzAZ5dd1qkxDPC8cUhIDeyVZ7Ed9UMNT1tQUY7CvUmHb4EfGQksAtL3VirjdDS
DIFuNuXMsacWET3AOEUBdiHRs5WKNE3xBZuRb4ZULuWEncPNPwOrKDdtWnKXlfxECsvTvv1wMqID
Z5Z7QW6AQxbzXD02Tzj31yfMClG87e0g+xhB3dFopLPwtRJdcO/2wvGw44RpcX4xpL3rPu7v7TH1
3csl9Wn1G5SjWvJmcIs2dgs7bduuYp4IZFb+q9ZW/j3SQXW3EKprqH6k6AcJT1pzkhdkJzd4mys3
EUEKRg5Lv3lZq6lhjML9933mA/RFFO5LE6e8W2oYpxvtzMuPyJCB5CSXKmBIWd2U21hRsKrOAI1t
1EL22KgGVMK2S2cPoBCcoD61IlxOo5gIUFphX53iIK3f8mqRTMsDkfKJkhynOCUi7iQiFbDns6zl
uE3EtfdQEcVy3YAZ5Nf0rOmWr6uehFXwDxy6LqvzM424vZSZ+FwdPioUc4kCcS7QHUDf1EJ4LOMM
YgHg+Xt39ctyR550+kJUqFF7o84dmG3AwLsvXUWuQ3YhSi8+aqplyQTuhU/kLKmXSEWU/PjUa5rC
FZSb5ia4FIEzvTo1OmbiVDmvCRP4xJC6HVweZmWjUJgdyzu6dqN2cd7a0dYrYaRubL+vLoaytElb
NA51tXmeUS5I5nVISsHzOUyZnoruhPDYi51xQrpwNIIOloKl8+8Qa2BjkZ/Lv3t8WqmIcEeatcoM
EsO2UCMCDThlzvLZGGNgamW+XMy1L3/kFGF7O+kX5g5ObGG2sgBfgtYxzA9j4CFY+ZGHwFsVEU02
qo7R0sARAy/PBQeoRDlGw3agACahFkZUW4JFPHy1NTjHuIZbCxKwzrttG/YelucaOU+HodlmuWX/
oPKqozfS8TCImDA4imjJgg2boMreeCvwIWt1O4iMdUQ1hRNkV8BQMKkJiO/L6JePtiJ1aXV+/82J
APZvPEtLTaRjkNfAZ/XNIOxW0F+E5LCjvIFSUyBheb6tYJI8WWFrv09NPn/xkNKqhNWdakGmNvld
RXFxk3iL239HQ3WeZWaWeTNMVlokqemwKHeFoX9pDMLuHZJKuSvHiBTy6KbNez1R34RuKjA29c4d
y0J4o9serg42rL0LB/L7xPdfCLBlnNSnYBj7o4qm6HaZgvPnXPYsMl3hk/OnjUw/pkCWvsSVPy/7
Hrb2h/JSN0ictgycbdi7K8tuyPML5apl/pKD3UtkEEI7WoA9iaR3B4qx8Ej2J2AZ1nvH1RgSKjCw
9xkRrscQqFNO2xi52TrW/u1MxhOSz0hPKTMR7kiTxd2DNADe8q7TYZKuZrpuvaCHAOe5A1afoahO
rL0a1SNy68TOkRz5bDpvTdwx9eGYzwJSjIsaDuTb+TjZdXWuLG2L4XVdzg1Cy5LzBMh7hLNNHXvz
begNXnXVLASgNr27kF9rwam8wt/hNg3XprxfCFh8ZrZob0YWCj5H3H0yidFqv7nD+f4oPDGe+Ruy
h5sSiPo5jJz8W1DojAe78a2j10r/PBJJ9dbqxeQRoYwIc9uxYXXAshw8yUl7Q2LX4ehRc+UNGFb6
eWz34TK6dGoWC7/XxG4y3gyr7K/IoptmU1mCWnUeZ7ZzziIPrMo7JjMx3WsSK+F9XfqNuncgk5hL
7YBDEqdO+t69G3YgC2xX894JnlGajZwscTOkfvduSCeW1mo554yowyq9lqbZKvTUOQGGGqnL2pBs
PvVM3Qghho0jdsOUm7tCQjQ8jJEW1uW8xJlicBBaA8wnuZJDDcP+sc3Zd55xHUjkvmqHu2Gq6gxg
DQXJaOiz2s1VoPVm8Yui3vSjxzvvEWaFajq5wXaB3XtRWF2HVTVToAs8NWbiVhTccSwklnvvaneQ
kNsKcih6Dgv3bnAD9kS6W1i77JXQZt/aodmTgS2oTJCUPtxkIZOH7TJrNnbj7ATlTdUF81tfQE7H
MdgF5VZRApttiyIyH73rpewgs2FG6x3EAOXPqwpGIeH5NY+LjPBkxSZAdl8Hc+Ex/fsYV7PkVDA2
4I4VKXOKo3uPBUcyzUIijm3TkpoMAo3EwjPYbhb7NJWl1W+rKQQlYWV+292v86z19WAEtIRYpyLe
K1L1x9JUGWGCzGqNIkQbeCC5IS+/h5NDi7i79srbpSWYgZU9ky7EbQ46cj/GlrueYIEobowsYAVa
c0DdIi5mJF+ktaHa5+j8Do8c13jHNJBD2uK8jmsGYEICFmrYUwRvTsb2nxkChxDWZZsU7rtuQzGX
gA8jlgND5Zt33YEr4HXRIfnipAUEnsXWhf01nZoZjY9YfnenUPLCu9b1COXZrWQNZl8XqB8/D2p/
Sov4/7R069wX8e81iWNTf4z9m/69C8A5f8nfbACCRJgXO3gM+V/ws1vrbzaA+Dfm76gPDoB8x6cw
4u/KhBP+hixJO4rneB759bMI9VcjgOP+xnycTCMVR+e4U/ynarecsyDwD2nCp+L13LhFoPL8+mgz
+OWE7UViLDMVBPt5Ic8iFsq1/dq/HOziXli0HJbBvOVsa7OPyMnKPqMgBxerrNwTh5OebbHckhwV
eyB9X353Hf+FwPBPjH0cCj/bbiKPgzkiwC8mhTyE5z94Rh7WyYEXmEKYSaxKwb1Fi1SHdtKSnm5f
V6ewWe3yCiUWHm3g50RVU2t5WPOl3XVi1I9WxlZvoxtN0tdymiPzsPXOHQbnampllt8VzUocQPep
ZxJQ6O47mER72I5Nmv7Ae0AjDnxm1FZSwoylPe+/pZN/8SPxLohzmBWmLu+AQ+D7rIP8Lgehs15U
mQR5kKGNPs71OLDfTOcM8qwTHoN8zB9yx1pPkaWsQ2+N+WvlQ8Db6CWLxk1Vh/m1NbjFbZ7CgmDS
G33gLaHtWba7//ym/BK7+vlKqf4gPY+Wxv/Orpbfv9Is6lzwsHl2gEk73xVVWD2RIt/1GR8L/B3T
rWFC9jRnkLnX3ni3a9xGp2INWeuaQWL1HN2ZjUyTXwbrMu3/y6s7f1r/8GnmBdEJEp9dLeRv7V+u
Y9Bw9qXVxgcEoocHFJwZLKgdJZNTVkeUHPPVXtQtY/T0QlNKc+Xrybn6z68BefCfXwQCJANpCM1o
kb9GHWvdxGyupNiHOrDOgGEpxYWsIuj7nnqRTF+39PLidywLIMU+rXUMf9UmlE/ryIZD9WBDVIdq
p8PJvrL88WCzsUiEWZuNlqb5MtEJR2uctRypdqXio/bdO5H702H2HMzTxbdF9w6wQbv42tC/fh6k
q68IZ0CJQnMoJ+AxFPo+Mktqr7upUhu2yqshHzjmj+BhMmsTSNfUBwMeofClg/lHoTGklus3CYPD
ehtwYHiq7K482L19lbtqjTZ4GoD+kPWoN2KR5tT0sbLgixH3L7QfPY9pbmEOSQfBy/ApEy9NG+9j
QwmDUzyGocIpaVFVtFGW930KqvJb5KjumHeAgDXDga0IJCG4fp1D7uWupAW+9DnYt9lU/bCs0uGM
ATsIsiZNmsgG1A2fy/ZM3OVfGfEs7MwD6gTnqvsWYzShTrBcLmUbLQdoBOmupVb4lFHncrS8Tr9B
B0qKKq+vQIYO+24xFVA6l84OoTnE+wAKKo1vEJ1mq+FP44swxeEMYfri4DvYtsZqdwA8s0O2OPVV
6LnZj3goFZPKzpwcq30QPm4kICgvNSrcHgTUdLDHZX0Jy6bdVU0Q35ZdDFtqMqSvVh3H3waoqZxH
79bFhvlpRl88NpPCDhWZx3yaod9m0RI/FpMVfcqyLbLL2YqDG7xLM2qaAzPGZVRqwEQwPFNc+0Xn
8410M818s3erh2DBF7DUTnCgOoBp8Tw8LFXb7FXYMWnSsmOv5dEsKuPxMcuKeCtLZxkTYKfz5lwi
zZGYN3F2IYsygnNO6aTzH44+17siJgAijhjtINyWzfR6ppLS98U+rZp1xsCp+TZnAEOChou8Knva
sZNMD8RRoBIMOySImGnS1N/CynmndMVFh2r9BPHYShrOYU0hzc5nR7crgwHcQlFrFApcVnp2L81q
3WdI72Xq6zulObX3wXgq1SoS7sZ0743p8KFK/8530vUwddlN1cppD9U6+mGtVFAbDBVmoneAEmB/
X+TAETif8465NL66zcDZPUsdirK0ezmbNPsUYOtAOSsO+NaYua/TiujXOCrYw4gzx3wt8yFp1h7y
tieXUz8BJ7Pa+AdLNVReXw4Jn8nptl3UCmY9Hx5J88UbSoe8u074u3pZKbkpSrNte79CdHAWceV3
Pc0yfp3bO1aN+VtVz/G7qDrvVJgseGHs6H1ra6p/aHbLr9JK2yKho7GaNrmMs6MPbbpx4/UGH0d1
KCmbuo26+vvSknrTHOt43vlXeBbk0Q39dG8RnPjai1U/ZFl6sabletFUVXqv5nC9GqpJJE0cHJ3V
5EmRLtAPe/pFjipGl9tQVZITW2qy8VNxj35z7QB/WFq61W3JlPAYk4bflwOsMLEUp6WZyq0j1+Iw
9CImVVzM7fNY41igVprbrfQuxnIZP20fvmHjUU7lr3297pqUkipo3aq4i5HQOEO6L7RLXPXpFJ4y
zWMMMnqHdhN2F1lQmV2lhLpcNMJhtMrgOcerWCcd2vtlk0bePvLyVx0XiaI694vVRt2NJyWYI1MS
xq2m+sIJO28bAjB8nOrVZ0zdOl84OTVbzoR6HwQZWygbFwmiz5y1W1/mtzIbxb4J8+fGC5x861hG
t9vKjOt94elqM0hjuRuvdvpDseKegi3aX9hC51s7j4DM9zHCR+wCnMZqwbx6KOki1tW2C6vsVDld
8QKhOX9C4rc/W86L17Fbvas1zi8pl2tPeJf8xxmjyLaWsXsCD/MZB93DWMacLOPxZf25o8pkW++z
Cn6aXIr6xLggxMvXhtddiEej7k16WwTVfbUOXwuviTYU1CA3NNmFEDP2rn6Erx/He9tt2ougn66K
QN9CKhK7aRE3bc5U19INk4m8709hW43b2euco4IvfunJ9SI1TE/HcqQ7bYLGC/pvPg8nrHvjq2ij
giUFHZRj6OjzbJ8W6Xu9pCHCLL4cDpzlUS5SJqNpn3ukkzfO6+1T7hak+TxG6cD1+q0a6YvNQ9dg
a/CKyzrwaCL3MnEM6PniBvXc3Ryb7AQ3Obz3hijbZmtX7qsSB5X702ET9d7tWIF0TNBL1IaVzxzh
/6nLhh3f0xLXDwUc0I/Zta77IX8aCweFcUnvOkMnT49/43PxKtweTMqvCyhbxwi0aRLC6jy3eOf+
DyYT5WcokW470xGIagd8NRWqloFEdUf3a6t3yrKqZut2tgRKYLVFeNImnfFcyYHHF+KAOzKUmk10
xQRg7PfWCH77ss9B2O1g6Ac1vqfF9mhkNBZEMTM36HqjnkvxsORhn0lqrco6Paxdl20nK685xo8D
WfsSKlF5GFtRfa9ZnMpr+tim8DJA/HYTJ6pX/VEJ4Nh4zjrbRo4JwuZYx23vMeCvmHm0dVhdcYod
eT7F6GYm8IfhhkFSExxlp61lU9HsJ0+2PXfwzyfGVvdjDcVzQ9cPv1sbanG5xo5z7XiT/GQUgcAZ
Z9n04Dbsr274mI8cYPr2QKN7feXjhbkJq5nr4WLCUfiDUyTgEHjfFcgrt9qu7qKfadF2nsa+VQfP
mPIGIi8P3cW3tiHQQVidCJx92IhdXUQh8xXcCCE3bJupHV0QI2+czWgKc2OeCPr/duO60MlhtFzo
ZxfhfEidakagsA30rZ6RB6LdQqUbAn44VclAMcNTqLzSuqs85KsVFPjdmFHpZpapouI1ti9xcYtr
QEzOVTk16WuI8YxGSzdU7RbueLPskEt5NsV9oa/l3MKhTYc2vbAqO71QyFVUIXm6PrX0NTwI43UX
7jj2ZMZsw6w6d9xjj73snSvAPm2s05Y9aBF8abomvchyw96MMQO7p9kB/Vab91a7+cWIxtVTQJ/n
d66biuemtQX6LnIW/2R9R/FZdylN5DEb2Cb8gfErQ97LtfcQVtNDn8aac1f9ter6ZpvGZE65btAi
sZW5xY2y/Ge9AlRdYSNs2IpmCYELcF5KfzGdEWBml+FqncIVT143Qd62qY5wg67+kvKULY4UXkYt
h1inqY8tunfidJL0IZTpPqn9FAL8QGnPRZVB0N954Wiqq7Zc4W6laQalX42ORUHEoN37HEEQayVg
+o8p9saNzfbyo5dWd2lHBt6841YUoLjlS4ZrkPEFLXxriOzuB+2j1QSIpaXsLlowQhuPcOKtxfzp
xL41BDrfTiuzx2UkmN/P5hAAWbM3RetlA8y4pQZ559Zv0zTp9whX5UvmlcHJw2JwpVW/fJRF8Tor
oy8aB/19kzXESnLdZ9+CvOEAjHIlt/Y6uG/A/arT4nbyemAufsxT8yS73n8Sul/30yivdT0jLNEJ
dqwZ+VKx0I7NmzVkQco5urSfanqLqgSiKMW3OaA/BltBRjwe63PxUbXVnV1axQ33b3Xdzm5RJCMv
n3IEdI0tch2DnVX67G2C6LNSMTG8abgwrcFAr+wLHFhZsYv7WVwrtsgEZrrhtnMoYuFK+OXWQ6yQ
m7SmA2Qz0yPwgTM2BJ3pbRstUHFFY+Fui+rpW1xWeMii4V6kki+pVWTg7dbps/K8pkhAUgwH3+Om
CeexumW6dvxpPC5DltQs7ECLFNiGI2Oofcjj6irqenafEYMxIR00R3i3Xmv9ID0w3ypdnFh3ecql
9fCZY3cC5xkaCmsYxwzhtrcGUNszvSrHwdOy2JXMCp0kXBT0RWdY9an1Wn3NNf+koA0gabz4gLS1
ndTC2vUWM8voDG+lL+FE5/iAV666n4YcMVVFz7Lr1gTBj82k6N8oiAQTjeks8U2bPqY/wYzKuZ6r
sH6K3LWrEHvU8iJz7kryC17KNDCu9kFZzu88UVYmZGo7MofYcF7k55VOmxTt5G/igDOqHqMM7OE8
ADNj/7UVMkI4Ij/Bh1/4bLxgtcdxhobEbodBZVh8LaesSPyOLSebbwM/ucqObOnUpdfLM2N5nh4D
3zuV8wDGsCsfFkwhG7esll3anhHbEPvqp5YJJ8n7EJNCkWmf5gHPEg/DrAg4VWddv2YgxdAYN/Nl
5i085Due5vHi+Ddz4bmJLGdY1a6Qr6w4GeY94x76dgYmnRt76zVB+GaP/VcGNOENVc/FO6Vp+rKa
KM3yO5WxZdUnWRYPnhWp1zQznX+ghF6e4l4U3wf2ys/ZHE37PJjkVza21mUTj85VW5npbVx1f7su
nd7aImfB5ZWp7ERlqvB2uhZsH/Dzf7cnaaBNLm20B6wSmsRmMTh5JZkICrFdMK9Oc5kXbvHjp3Tx
p0Tc/4mh7PcUsf/9/xBrzA2RcP69xPvQjEP2vx7Gj7c/mM9+ftVfVF7h/4bXJ6Z1FFYXfDo02b+6
z1zxmwe+jKJWNg7UpZ9z7n8Le7m/uazN51ZiehxsBMC/a7x8EUY2EUeO7QAZo9X3z7jPzjrpP0Qx
HGG44c5iMkoXsDLSaPz978RFyRhjpvH+1ccG/egryY5lLsuL81K5ZeqCy4K13PtLBpC3+F+3pIf2
H+1U5x+Lj8ol1oUg53Bu/UWL82PqspbSfG24Z4vdqNh6HpgHpi9em1P0XGDAnjaLrsr72IQsIFU2
ho8uI8V3gTR4oJRb+CffOXuQSYMUzoHSd9/9OgcF1CU30POHyZf8IgxSbe9F4fEtCp68/k6POIz3
7Ti67PcgTFyz2zUv6cCpMrGWpfevlViBkWpcH7eUCS4ctovA1wcrHCdYLvT+fGdkHatrQalllOTR
rECc9rwWvK5W2/oIZMwfy88htzXbLnaPAKCL3LURjUKutovurNa5b3Z1nYf5aeUt1uUpmnsrYD+g
xnzjyDg9q1lzhpsEey7z/u9xY6UUINAxXt+7ecN4m+DUa5PllDrxCO39L1HeiGtviniy8Fczc985
ildr33c53TDT6OA185zCf6B5Yf5qRaULxXvRK1GtzIiWagGUDyxrI+0LaHOVHOWhyvr5S4uvPQLb
TXVDjF1Vb7NstI8dHyrN42aFd4MHzc8PpN9a58B41LrOCzoeNsi5ot2UeBHcra2bc/FMP1V7B+S4
c5yllcVJ1Fij2LCNiOMdKw+FpNTZMgpLtB696b7N6Y57zMLqnfRJi+Vl8okO5fHEaLZag2+topqD
Wa1E75b+2JBg88nywaAdOSs66wCPXVlzqZK0opRro4TTYUtsK8XGKDB0hg1Q2sbFAbxss9bUW4hD
XruD4I9zbXEFjOFhLloQPRQG2pc2UTFqkyeOib0JeMBHi8WJhOt2aOpmEAg6GPs2qAuYHfpYU3pC
LdF6IqQnL9dzNM7NwuLHOCFLVqNaw01cZqlMWKqyH9pejLeVNgYk9sA1IUvuRWYO1GS3jaALC2cT
vm+4amjlmEok8lJaTVc9TpJls3g+89+SgI6zEXmaf9gVCaKkE2n/Mq4Zbkyhp/aDdb/HfE/2CUTL
0j15rdt1e0P3KRA4DLRsVqsJDWQi4neosDoPybyI9BCmdFona1SgimRLa8tdqVL2U/iq/S9x0XKM
i+P8yyRJSyJkVP1NHvnNVw9AOYqbpacrqy+4myKl+i+NTyApKRVbujDvJDDeoVX7IrOR/GgECg8O
Pg9+cDWvV8BGV0yka11iwBKg3NH19BmSv/LzNjGHM7FhMBsHUJRyQ53tQifcplKTxvs3GU1njZjV
uF+RgNhecrh9xGfW3hd4mejfs/r1upsr8zr72v/WyHh9ZtNBkQh70hHNL8of8NjUN8y6V7ld+in+
RGun/IqrG9IqJEtBrGnquhcv9SO4BuedgQMc/JHTIzdxYIaYoGawfFXjWr55bN7UjtGtkyZlY+Uw
vkxpc8q0Ycc3XuUuxCotPexaa0YhL2n+gBxNd5hKNAotLVB2hukTN37m7lLaaey9GiNKJ7cBodIo
QcUsOKZ3iI/tJ/zK6UH5Mux/4OhZYa+F63ANW9wZEhE1LpkLULcNU4GagT1yseviAODjnnASIrwT
ubrC0pYxN9+vuDgcQAd+7497VfOrXsu+9f2PKoSdcoEA3KE8QewW/bZc13TGCCLnCWi328eMlhOb
ct8ctMeKnzGJ/M6ElKZgzf/Km4xZkoFQ5CVgwDMikJrYEbUPgwvJpKAvOYT/Rn/2gLBIi6baWxPO
xvdgtNbsEFCzEyoar3I1oa5ACuZR5Erf8rdrtk4aBlO/5vVW99OwoscaRx+z2uVclIyi5wRMsd1S
u3xrgbPgRnmRyvnIm2CJDy3xeFIsdKAFnACEm6X7wG2QKaY4VMsxtYa56RETQMtyLBxDJ9GKfH94
7IqxCXYklaEJJKjLhd1fhUOOyLZouqvOJUdaB4+ychiyJiLvHeo4srEOD20QKJRF5IDKPKZGoQ/3
dlvNu74vhCIIQZnQs5NP+nPxu/QrHg3f2YyWsX/Q29K6p9qGJb8JS3tUCRk3/4Di7LHW0cb4wtMu
/VyJYV4NBEQ+Cxx9p2KA2b6VluXVO10g6uIV8UMaL9p0vI4W5RVbBpCzu5NT3XwJ8i57bqUc6MXI
hrexGoKBLJzq3r1lQG8sqplfGBVqkbD1W8rZZDEh7gQN6/jGMr5NWQJ2kCceHj3OTtc0NzyxzrKv
isgoLaj+pz50imnHIsQB1ZguPdtihLgEzIeKzv4cHF5O69QbIUJMIH6IXYm7UTgATjiXfNcpaz8x
oHHk9laV/YGvs38c/w9557Ect5Zl0S9CxYUHpkBaeiMacYIQZeDthf/6XqCq+zFTLGaoh90RNSpJ
D0gA152z99qFsBJqFDrL3Yxu6w7TbNYR6qK12A31ipuf3Ux8b3SjnD1yH8J7t4m115EkRbYi1sAP
7SZ0stiqSVBh0SUfO9pUWQRLnvToidkmSsZbc3Ccxzmt23ZNCyw3UfMX+NDZLEzA9Usd0XEja/w9
nAoGuc4K2X8ddACoHCRp2HqZNNRFaVrnYJ9AET4ouZn2GzeXmAJcJVXblRu3VKRowGXZZhEuftWn
Rb2tu6H2Y2RYw36ZiRgILcaPlxsFmVlkxFWjJ7IOM5TrJgDu0QXxzzni2lfGmBYpdei5JH/DSUfs
xwpOP+pVbYzuVi/FOVmFbuDTgWQPwoS81DCQOFqXObENrEJV0sGNU5i+2OLMFvs1Os7IxC3kqjQY
DOUJHXvBUZMcLuIWG+ponkVDsl4bY17WOyeMStfT3JQZ3SIJsvXnVMMMqaMwALgyEEy8nWMmpg0H
8OJ2nGa7AfsuUxCEQ9kba2QCNqa5mXAiv9XJDrPpe1tnsYjrHRhfBbKMFriCImVnMS85zLjNYNF+
iBJiUQr+MuWAVqEPFkxBj0dLifhSe2ys5i40saf6cibRDotTzOSrxXnvjbmKyqglXYy4ODL+kF5F
0+TnRdaWHvYH4yZRe+e2RwpBp0OoWLxGWiNWiO/H5+hnXnFML17cPBou0XUydyece6/4NMcXFCER
EP6xH0YET5lyRn3BvhajJag2TWH8s2ppsA+zqbSbsUqVJ345hXeHPtcXRRFpR/PfNlsfGSJlRhIH
jW8ohgqWKFf/iYOpYnQikU/8ZGzRdI1RHl4TWai8OInTfEejSzgcTkEXFzKBhM94/aob0O3R5YBP
94m31e2r3owJrHJqyvyaUKtfRUweykpT8L819QxjAPWrjS43G5sB6aU9b0lF7sxVZyouwtrSSb4S
9tFiQe1ySJ89gVQB41/pZ/IzSzJ3MtGnuV/WBa554irt+yxBJbAl5AAPG1t81NBtOmZPDlsVlNgp
U4wXhQkWwGWrzwyGyYEZQOgIspkbkwArWN9ptH710PR0s6YLEyMKuKCaNd+ZWZQgqVANMlP0GenW
xoWcfxM7UvllaqFyNvdsGL2BDB66slVyQ4feuHXb1tn3dk7onJPgQvajKKSdhX1fyn3t2oNJtTNE
ejc1M6hxA8oBNPLW/Vnkof6SM9f0hIcolrIRhcGkYLIFp9uvTEaxcdO8Vvec2dILMruWpcdp62KD
uh2PrRvPTo8Yj8nBa3uqQeuEolm94p+yC61bYPJo/KzmTo0pcPlxQFF1PbTm8tfrDv8PgW41FAO1
626KGrzdmp0M32Dsls21pC0m/cqK9U2Cv4IbKsziGnGb+5xXbW/4M7YW8jqmot6XOCaMTRJKC8N0
rio/CzsgzdCJwy6/SIJURivJ9TCIOhmWa8ZfZN07AvH32mGbOBIAlM/X6JnyyKMuzCZvphcjaOQh
y7mIrSYq/CCpnf2AX/YmI3gcXoWOMA78gZVaPmh3gg/12XR/0CSIMXck4cOo1y4K20mOdBLtCQ8B
kcb5a+jY49e4R3mxcVTIDA6l/Nnr0bnKFeNbvBSRy74VMj7hE2x7HhpNDQLCi4Pypp+5IT8tS+6H
pmvymhqCm9D6wL0jEjVA4p5UzhcsAraNTDmzt4bszYq90ECUY1QJWopS7ep6JbW5sXa2WTQW7Hm3
cOFvCM49ba3MFyF75CXetaOMT5umW9LsJUGusdbpO03RkWXnSt3H3oAzhgAxNh0PJbIr6dfjMk2R
zcFqGKH8C8+Y7Hm+rjvRtGAxdsn4zUPlucsJeiaXFXU8Iyrt160d0FwPhgrfBXsqsMhsEZNpk2SS
fEcEXNRFk4HKNocr5KaofFkRR1sdESOzdYGHBf1f8tVG47PkKFL8dl/9Venp/6Z+cEn1+M+1Je9n
k1NYeq8eXP7Bv8WDlvEvvHXsJnXHIG7gTSH4b/Egf0RRyXBgzMMF1eE6/U9hScfXiOCQLTnuVEdz
1H8oQvyRhlkP6pZDtQLVifY3hSXrsLKEag2d1VLawRJjqRS3uND7ylLd5Th5x7ZhdUzRzqDJQ402
MJyMAi3EsBrNO6poqz6drkIn3eV9u+Wm0Fr3bKjVy8RGsK8gSJ0ee+AhqsT3NLKXTkFCtJIoR2fl
KMoZDJGVq/8w2hfXZt6tu50ThU9V2jx0XbEJ6AiGUbJTG0rkg2+TkjxWUP9ouymMWDAK2whKeGhI
gC/Nai452y4yfTIrUUQQwqVfpPtEd3eNBcPUsTDNkwDjEfKHGb9IvlC5ew7c/m6OCDGJlXXqtqR0
bXWiHduc6viSfTk0J3yPxxKy4we71NbeleyoCfYWsvZm09blGSIQb7BujC7BFGVu3n1uH6gsD22c
f77C5c/fXaki1Q/PNq/Q1W4U7WuvngBfG3/+FGdhuaoqJUj4y87RBWpbKaSWDEicwstYJH7u3M/p
JuVsbIElFl9CjXM+k41Tp1dVdK6Tm54iSk+Sawo7fsNMuWznmyw6kxz3rP6p06meq48jH05UskQw
Q4f8+6QFnsZ/q62nC9cMPQvBja3fEmmClZNdUEsi6FSup6rkDER+rBGuSZ4jTDbdLcsfcXNeaZ7V
pXKiEKr++YR5AEuYxTKObe1NLvjuCQtoXgHAn2bTUGmNFl3VdwTyvts9dSiBUqZlNkiGjaiBJhPa
Ay/Tgk3A7X3+oj98D+9u46gKnOMlsaaQ9wCryIPGhd8CHYrdwzbSTnxTS2X3n4Lz8k0d/uIju3NZ
LRWQEAXoSNyqpgKYxktJN/zEL1omxg+uQ3WclBDbxMR9+O26UUOyTcqTldqXJYY4EYGXwe5V8moL
D7txLyyVs4Jx1ojublYIle/Xcn7SEAfM9LqKSlDFo1DzGvTy93r2H8vfh3Dd/34E/9zakUzWABPW
ywSRhbBNoAj2KsUoQc0TCXW4xh0MI0BZAwu6+9+85H8uezQhu8o4BVXPS17cFWZZsilOfFn1myyQ
J77rjz/rfy51NEVRgYkr9CjNZiLbWDbkG+cn2O2nrnA0c0RdI1IXZdxmmF4a+4vsTkxNH48IsHOo
FlXEa8ufvxuYGPYxMNlMsp163U7fO5uvg1ODG3z//KV8OBwWpb6LZo4192g4xDY5p7nkOjVRZW5P
H+NRzPefXwPd40eDwXHMRZaNmuJNYv7u16AZxGqQ88XlDaHRybBZPKJR7Oy1WaxINl4VDj3smUp4
vvQmzyWSgjlMsBrqj2STM4favzQzvo4HVEINMXqdMj70bSexRjbSU2P+qhMPRL8jbcrMi3x8SFKx
MzK0YWrqF1F0rWRyRcV7nVV0RClDI2IXXeZ1aArxkgtoWJCbUrs6UyoCQ6Kr3iEHknq+2Q6cJL1h
pmv9QxoPKlZo3G4cuBBMr+rZ3XP6WXHooGbCqCGlr4RCFc7BZsgxB83VPhhH/Iv2KohbYuoea0U9
Q6qyo0K2a0FbV2JdyuxKK36Ks1gtX+PG/mUa/aNlzvdOMN61NioWorXG2y6zfyUdMA8ISr3aUH4V
9xFUFYQO54gaN3h6z+eSwkRE/gbJnUYulpTxlTXcLLY/ZXhpUsqphr41qcuVFUHkaEXT8EqryWI1
3RvkTlfENF6k9Y+OLQT2vdu2/p5ycmZtXH7CUJA7rM4ck+8QWxTW93B+6YynhsDNuvxG3ukNfXzO
+93KgDwDGW81V82qHBLIiS5MkiUjO7mcR+e8G4nvjR6oW2/qtCTSa6tBMRREYIo5uUxQ36NNvFg+
FyX+Ucc5vJ9kC9gMbaNYUXNC4hp4+WSuwtK8mCLth9ONG5AH98MYZj4xz9IL1fQCSsplSaMICeJw
pffDfVUPu86WcMXuEQaQcn1OfNmqquN1pw0+Ws/z3CGghYKgY+2IafeGZXmIedt0r2yUgDrlrS5o
ViM9KrN9VfJkNUXM46DB6x8jfylGwdwUVI1eW1dZW+GwRkW4J5dyb4fnJaPMtKN9knzTUZgQwL7h
mRch+9D20hC/dwSE5SZKt0Py5TcptXCK9Hmlo7vOocW5X/L+WprEV1srd+LcyLav7V61aN0ksBy0
q7LbDOKGtE9vrhXU7dEdoIGNrhurscpXit4/J6HB6of3fGSUoREv0YM1IfCtpPeCzmU+1i7J+V7V
eMbMMrtqbONbKpKX2FgoV+VVOQ93cnAucraywviOzeaMzrNnswltu++dAfWwaB51wHuB/YBV3iuR
WITlazv9HEDTiYrCwZigTyvYCE3Iu+U97ZV1hD06Q1VOBif54zLhPG14Ogq6WVURRK5Gu/XZOG2N
weI5VGC22Em78dWoKL5K7CCtC3qzq0QlMDaakUalO/yp53ld+pFWXY5h8YKYAbCEtnbK61JTuANK
NckCw7guU+Iru2HtJKVnWZgFFQI30ISYnB3qfNcpOR+kuYHWEEzUojp9HVkGSdhQ8MMKPVxy6Tj3
g7bAmUxkc/a2hzA3mfgklCXt2ks1yD9hdtvkgNSGzo8nHVfruI6bYpMRYmmK4JEskN1iUXT4+mcX
ryoRTlO8Nurxwp3s60wJ2KJhdqpy+iBk//a53Lv27CFh2gGD8JsMNie/cAFvUZ/a9toLuvB1Utyb
uOV5OcS3yrK4iXPMBEX+4jTKbYxmd5QBXDvVpyC8HZULxaJrR81Kzi8JNnUc0dT8aq+dmnVv0joJ
7lt09yoXUqtqY+QDUt1s00hjpwfdfoxdhnC/MToyXCRhjqVLoeWGjSZIt5mzwkzPS/OnPNmFymoO
hwvdoVRkEDeQ2udREz65TFBK2l7k2i9B/USKG7qp5xNyOoWc4Sm8MOPwFkHslV6/UBm7WzS8fX9Z
OXKlk5+qAEeYtGLTLF2OYk+tzMOIstWZ7oZkvMLO/9hQwEvU6Lyx+mvVzi/nlNAPkyxuM15rSraP
5T04jN3nq+BRIBXbLg61Nv+DXfGmnTha0gmhligey2ZjxuUZebKsXUwGWuWXjusJPCx5wZFQI/Jj
MujjpjRJ3bXhROdpLy7pBvqN098o0SPAihO39sfyfHRnR9tvGyEatmHuzIIgpjfBtQgQD6OYM+Vj
xrukj7xZ+LSfP5A/th5HVz3aeuhd0mJEqND6jsA5jce2S7YGwNDPr+Iue72DDf9yGaIcmJg1h8C+
5ce/23tENmYqMHT8OJuY6c7amQq77a696USzLhV7VY7uWh2G62UDgGZrPdGJdufuvK+d55BXkZE2
AfWkn1Lf7kj1rXzTXGqFuF2p+xp8V0hgHwwIAJYBaIjgR53/ai1+mAAF2snaD9Zje9fGX1oVeIcb
+qmkQ66u+53OkbB3AFw0wANIFwbcoBrPVbAG+7kRoVx3FTmZyLWmyNxKa7pq9PYGLMzG0X/GaXgT
KfJmGXOW2j+aYf6soIijyXyTSXedufllAFHRDYfHyFLXjjvcykp7GfIJmO29hZsXFRoYtmm+l2Ds
or7bIU5/BBTwnLXh3czRRGjNVsHNknEaq+zk14i0oOucVZiDPCvTFfAAQseZpAmAnyLd//zNqSfe
3NsR692bYwoMGvrSy2eJXQXLS4OsbbOUcZwZnTjPeH7szjpZbpl7A/f755f/o36katS3lmIUHUxY
yMvn++7qskbm3hhcvSy3Mu421T66inPzoi3+HaPzV/XF/4/SNlUw5P9z+RETIET2g/Lj27/4XX9U
XcRrgLdYDVw62tqiUPtdflRRqJGLieICmRpcLgRq/y1rM6x/mUjNMOzagmnYsJgM/m1dNrR/4YpU
kScC9UL2Zv9V9fHweGijZVu0cQ7kBxsPLibpw49HYI8blSIGXFIVLPxySlYgLPoTM6h+eEr8fRlI
D8jZoIMh4jv6RnFLwoSgHINGXe3uLOgOj7UlcN0TrNDcBWCZH9jUEfxkonT3irbADIdDli1JQiYu
W9bZFk+RnEIEIEWPekSdGosNkJYp52Zh5V+idMry89S0RtqHVBuv3KFHWW4WGYJXsm6Tcq1rTGEe
3lflax6o6v2Qxcljn6Yj/dDBrmnf5617j62fpr4RmmKFTyM5r2EKKaiBU+fa6XT3VIbDBw/GZbLX
MNxiUse1fPj8J5RUZlbSYJxBHDeFe2XPzr1RPIQm39v/fJIflCgPl863N3BwoaM3MEdpipSIC9Vh
90T97qqG3WDp5G8N+pqKF9qZ8axtTmWKHk5OfFMwA1WLj5ythEZ69FEtZSGG9npBSUlOkN36Evkv
cJ1y3QU2jsGeDaJm0tL5/Lce0SV/X1UzQNDZiENt9+2Y/25KrIVFA3dgYzvrHedcF6x6miEWGaZc
u6kRIlNssS3A/ak2rwDml1u2MrSgGCwnyiPGYXmNWzF1wsdRj6rEDri4qg9fMGAscwjzUfFaq6TL
1XeReWly2oMAr49I7FAo0hKfpOFeOSHyQLr1WX5Zx4kZ70KS1vONaDtxAU6TEi0StekpLofgzqjT
7lbpSnc6qxpV5ZyNSgsgiTIp09aAMlNt6gYPp5/Mk34p+f8v2cHhWIsC6wbVQj+g7U+Qaqi1bb4u
s43YiFylD6w3hkV0DCKLuyrEGOVbqpmjyDThn5cYgYhhQYg1rl14HS8or0V9YrI43G79fmJLm0Z3
bHAKyF4Pnxj9eRDiU6dwlnQ6+DhW/ThBInjF/DCdWrn/+Dx5O4vY2IE/QNiwOLpW3lbSonyjeJ2l
gqhyW8fyHaSvF7pSQTRoEbGMNqceSaLEFdgATMVZ3dyasA52TV8WeH4HpQP/GpVnk2iSdakn7Ith
258iKx5NFG/fEQVhh7BWvIhvsun3q7yDszud4IH5E7yZbZ5gjkNqocQrJszqDrv2cCph7Yin8PYi
SGg2hAu6htbDG+rx3SjqqAzX7dSHfs0Yo+9vOz8DLS/6l6niFO7liTLWXk3+wA5YJpoRWDMczvRC
qs9tppuh3yvBtK9ntEUeMQiUdAYz7x/wCHaEJNFe1rafj/ujxWx5RuR7kLhKGR4YiHVUyp6nvk0C
g7fJ4LirdbrzqBcKBvvnl/ngozHZczmIPOnFUCk8/EAn4ibgWlMInA2DrMtubNe0ju/pSrc3mcZR
sqKdd2L6Vj+YRxgT7PJsGym4dlxnRZuoKxqtQk+ISbWAlU9YeU23BiaQlB2A5mqiLDlIO9Q92xiz
fkvwBjq+xtKTL5///g8eM8I23MNsQRDYLJyW95+iMRHYAGyBIBOEoT5un2oTgc7cfH6Vo5bP2+dn
IqYl9YVdCo3Yo5kzx5KMS6BSoDD2Yp9ZablO02FhrOkBtL44NAzKBmO2D7SKdInUGXNmwTz6XpVV
fFVmDqa1jsIkYs5IO0GI/fARLF4FOsCqEMeokamk7Bjp0NapRrcrsxPKni1O+PdXAWuDMBFGPPpG
dnoHDxoxqFKCL1j6r2p7Y5e0VrVK058+f9DL8fWfc+fbc2Z0Q7kVhNhYxvEwtx18a/PIc1b1KN8o
lky3davmu6DWsbFbabjTjY6sutwO9p9f+WhPsoxX9p2CVE7h0ifQj8arFo+9SccR41ciHXCcJeFO
Ht+bgm97cleLaPRSWJbybE8DjNOhCpPbz+/giMTy+8cbnLhxjgBw5z4OHzFqXNEZzrLYDLHux0qR
rZqEkmScWskdOE1SxVBYb2Wn95gDq+Y8TdSOfiNAnzmz2zM1G1hZQ+zTNFrBf3x+ex9M+oywZQux
NDg53B3eXaeWcVfETuhDiVSvAQx1tyEu74ryI8YvBydZc2LUffQxsA4uExtbtz+WmbEYY1CrC0LO
MUl3yOV8bgwKQL/QhYar0jWOdVtHnOtMz5//1g9mVQuTLYsbfh2N6eXwt7phRxUb9T4+35qtWKPz
QdLxXeEIaGIvlRZ0EVkHJ+ayD67KB4gAhNoLs6q9HO3frXGjFjZ9NnascSKHKzDU4dehR062bvQB
56ipQg3yoT/n289/7VGo3NuH5xiwzhjdHAI5AR5eGJ5xPnRWHVJgBduPeZaRsLOsoj4LizIw1yGS
UArm7MDOwJXq/Zmed8qvqUX4h6PDmMNd3QvxK9Yglu3gOTkqaQm5lvudGS4mcUKGXuNcn7Wd2xFJ
45lhX4E5yIw6W3MUm4eNmjnOFyc0kGiSaiC7nWp05rSXWk4tacxnWfhSt5ryXKaTNBGUxvmOGd+d
VjUpaQ+aMxJsoSmafeVEWeduYXJozLhFQspKa+Msp4ZEYI9nwzxuvGnszHFN20xefv4kj+Bbv58k
xinLYRxT/jimdeuuknWmgJCYu1TRg3AgqkTNemwcTRltuxAmXJLTuov7DG8FvNpzF8PBFepeY4dh
tNw7U1ftk0h3r+pWaNcQBDlgfn6TH6wXTN9wjLBaqkss/OHbnjQzlEUfIRvGt/+DrtEArLfuT/R6
P5hPUTOxUggeh81XfXgVA5vvxNtn4xVVHDVyJ8pX2oCQ1nNaEa+coJwuVIcj08pZcJhxaosTG+oP
fyduNVd9I0cd61TaAVfWNOHLtlBZPqsAAPzE1cITdKiPdqYcpUzGrKExV5lHP5QDXC44N1NOqExr
AyiYnFXRLV1nI99MZofxE+aOuy8NoW1NrYk3Tj1ipZd0QbE/wIbMp6Z4jEpm7ETM6EhUCDJwleAf
ff7i/5xPGeRvSHREK8uu6fCVTK5I4zZlcUU5zRpR6NEaxUTyVJVDeDVPNNymMHkaW2GdWFsXfdrR
sm6wB1427lwZ/drRzFaIxnWhICpekdTmLsPocV30brkXU2jusLsh7Il765elgKcm4kKeJSIZrpqy
K1dmQSvpr0cAt0PDfalwsz1/u913Ey3GsUATec2mUTGbVV5ia8on2BGfP+6j3sUyGRh8+vQwHB66
wfR6+LwjqVWDPQxwAiKtXeuYm1Z1M40YgWsMyrlazDcDB/6vsyogMTR4LujZ5xPdSVEam0ygtjVU
YoJ8mZj54I9J9KrZs70t6tig6W84J4bsn4dd7vft6AkOX2PgHt7vkMZ52baUB4ahfDWSUmIDRMMN
4QCv2omH8+daZ1DlE8thTsPi7B49mzA3SkWdeDZzkDjX3QwAGCm9/oDO3nrAjci2wpys1xNvZPmv
Hm4vDZjdmkC1xtwChOHwF8qcsluzNKELkt9sI6g3IjCZnbVUwN4BzRStlTxSfYUjFU3+mTAlXZJ2
46d06LyF9HAiyfOjR84JmmIn5QVGx9HKW+jliEOV7QX0U7EJ8bRBQKmGhnTlGHjgiZ//wQRAfqWD
SJQ6EJPy0TDEpUVdwOWha4Wi33Ww5UmHSkYSETxX4GLd0d/FroSt1h12IejBYknySjI/IpgQM5hm
jtnK0Yx4a1szumE3CyscgVbUJteExbjxpp3JH/cnk7Cn3ec3/+G986Vw0HE1l59x+OpyJVTttOPe
7V4dbvskSXYlcDTalH2zLek5XGqEBvmhqRl/J/16G8dsPzX7rWTOgzu6dIL1laqES2HG0cE2aGzB
HgEst4kvlD5Wbls3kxfYL0zzp9CH+cvYq3AAP//5H5xAmbAMnbIsxUt86UcDZjLTYKx6lZvA2Pdl
wBZNtSW08RubD45s5K6fgdtinGjh0ij9c5XBjfJSdUoe6kGOfmK6bM6CKhIn9jx/LvSUHXghDKyl
gm8efVQgOUVmhRCZZKjOX7uBPLiNLDX1Mu4VCXutcptwPcZA8gJ30uN9xeGievj86fy51Bu816Vy
bTgWCTBHw2hSAulKOw6pXBvYz9SBLMgpPHUe+WCwkrfLCyAwyF4+w8NPsCAConVKZo/BJmXeM+n3
kwSY2IQLltZ4YrH+8GIsIVQcbJRsbyrcd2tUkVtuS5sNqkwJwTpuEucb4Y3Pgzaqj3/98Chw8tR0
gmYEktbDn5XaaWyq4TKyiqBG49D161Rk8Yni81vL+GjuRe6uYb5FlwCz4Ogydhb3k9EtU52Ly72p
ZlqsXS/1fRyX8sXKtUjb26nmrqZMzdA4kJ/phUr4QxtAGBEbkX1zOiJQPARzv/I4pKsqwKj6/Md0
yEylFvvlZIvs/u8fDvUOneOgrau6drRiUFU0nUnvMfWSDbWOWxQmk6iME5Pbn2drWu1LvVAjLZgK
wNHOLANrps6Q4Tyl6Cwwola0jTWpPuhlZF+wj5UnVoIjoe3blAbf2uY10AIzwBIfvvM6ShXJZhgb
fET1dAnletK0qF5B/+u2IbkeKLKC8YJ+YApdJe3RG46IZ2KCbVYVILd9NxDYhv0z31nSCTe102iY
VkJjXyr6heG2hbxIWtmc2Gx/MM4tA/ky348Q7m9CxbtBgdlxVCsbE0DJYYljaRPvkINP679/53RJ
WWPoFtko9w8fTtQ2CmEGnG3JUDPPmhnhgo23/cRVPhrgpgotjrWf8X28oM1hGhNiwW5LlgExI6NV
6QtHKVllKujl/8Vs4rAH5fuiwweY+PAn4YcFoJNNCmzVPLqIh7jZl3KRheGdP7HZ/+gdMcQXTC6V
Ipasw0tJyBlDUfNpzabTeoAO5R7DoHH7+Tv6YP9oAWHBgsD5cmnOHF4ljSa76Udmkx41rs9WH8nB
jM+qkHejLFZJH9cn3tefv4veDMPFWcDenPSOvgriDpsKtHaIfQuyRGqM1bXZKuOJL/zPr8Ik2gWW
Mzxw9qnHLTpVLVQqHKxkPaGNG6HYASRK4onWqh2F28+f4Ue/CKsR3V7BPMBR6PAZwixsIqXhWpxj
xKp2yDgOazmfmNs+OAZRwYP7TX2Vj520tMPLpFM0xWVQhCR1SOV7gzvYG9WcFEaQHLsugRssk6y5
E2mYXA15VJ+bydTtKDcbtL5rxHCJVa9U0mHxDLr3IxlGl4Y2J49SFIHrff5IPnj8FoQbSvw6sm5O
CYf3SoKDDgqQz0q2EQV1paSzYreDSzs20L5+fq0/P2GqBbhHUNKyIweqc3gtwwyoiahUSKRAZKWD
CL+YCL0GC9YQFhYqTXgPILM1T/zED3aSh9c9+o2EPXVjWfIhKyF1TLPRvyVVhZBOTeaV7eTml0zX
rW1izMrenlrr2u3Tb8DcYFVPSlpuekxS0IaH8tvnj4N1jh98uEPgxkzA6ZxQkD4cY7ZzwJ9wHufY
t0RUV7dymhXlQVRY3s+aMDeTe3iDGr7/MFR/OZLx6GNtt5KV3bRJdWtWPa7MplHEVWFVGVDfCPYZ
XNPQuafNR1gOLx6HZxyG2mNiNjgeWxubs9/3gM3YGbvm2q2ScvJLMavQCmgBELtXBYkCkBlPFbJg
t0nPeneezRXtLEAHBDeMBPLMs5qswJUR0E2JS/yUZmnedUvSnD+jW72lSJVoXhE2xfe+VGN53nZm
hfjerIzUC0Z9RCEdOlCVQdPG5UVmU/FkrV0at22pEZyCImR60q0ki8DnqUAHwwDNOs9Jq86pHdaT
j1tJKVbpnA7fR61mJDsITRBf1yB+EbcssO2shRwulCG7RaUy/GxEhq5Ejou9yoxFJ9dhkwaE1PZB
0q1F17GtEqWcnlDZKXeBiqt1AJ5Sb/XIwImVzyVBbq3UtWk1iN69HdQwztZRXZa6L3v2/KozYJVx
yBKfPdH2s74iIU//Shqb8UPKKtNwE/bGWRj00G4zs++3RVUoq1EVFb5aEZPnE0o7hd8k2/l7rXfV
k9VaXpw0S2xQFWgLypSjoMaOFTAAgWxkPOl2vjELIIZIMZvWQFjQIK1WoTzfDRG9H85LUTVsYyci
GUCJo0jfRk2c3eXIXJ8lQo3nccpv9bpL9k1sNUgAg7z5WUtN/Z72dfkUuMp8My8WXEAdrfnDGcZR
XzL0kvqqoqOQrwpN9JjGlb6UZ8RQN46fa7CIOR6F7Re17+zWy5BXPhZZE7LuF3AzVqBUsdeXQVqp
l208pOfBgqPyjanBUNGQmjXsoDpPt5YaKN9EY4EkilVHeWrjyfmegF2F04jB/16HDqT6JLQ0M7jC
wbAwmw/2y1Q4oBcUt5xvbKvYBrmCLHNoLfTjIo7zZ9IFY30FGK/oQUGELamsHNosUApWcD8NGYSZ
rA/JVrDA0yPqF+0VOS3Zawqu+Soz7PYVSmWZ7DGbJ/s6Yys4F1gzUWuo8p4MbXJ26iaOTY96LE7M
FIrw+YR01l6bVod4tdJJ0d5Y6iisdeSKJFlbKEFKvwgCZQRu3UWFZ4DmAlJbV8E3Y5wVRMBu201k
xwS0afj+SNLKqwgp9pha5M/O5r3ZK+CI5sIGaDvZQxbir3CabJt0Sf+jkAmKkVqqKW4L4IB+qRaU
QSh0VY8ZHpRyldWyrz2FRuVrZ6dK6FckvnZ+FRrO7EsoANZ2pBOUe9XgFs0adNeUn8eirgBJuOqc
7wCnABFzykl/ShtJGlgO05t0ODrri1is/5USGvZF7ThvAt0y0bfbrRxIlnExo89aNEQYuPP4Z+mq
Q+bZQgmerSIsL4g6SxaoVuC+EPbeP0NozpgiZgre+HzIEvKordUpfg6hmj6Bfjk+HmIXfYUy5Beh
6/Nzt5QpusaCbwEnqHQJpNYyIMjt3D6KGuoH5wJTXs+qSbp9MJvaV7uPgpuYWbsDexV3dxQE5lt3
CjO87shEJi+uZ33aIlFgxQ70yejPiLIhgjqeGhXbklq41+QoZN9bqeKSGBLyts0qMawVrMrhlpw0
87XuM3kthhKIF4ZDYGk15h0+2yGFlSpq7DS49SsfEFT6C6qteJoSoUVsxWR4i5orBvwZm9LyGcUm
j7hyxOyV5WwZK42+zN3g6JQV1bEfMY/G0j7DVdxi/KmN7jLr2sAC5NDXw3mgdDnw6STOvoTE4jlb
qlzGF5V0EdTndZrcCaeOXjmyUUQPAsP5hpYpfYqnrr03tH6cd8LW0c+DrF3SAUXfPomoCN6mn5xZ
nYmisS2AcSHeDb4PXQl+laM5PbXIJdJ7S5+zZyZv17kQ+IFgYVZV+b21gjTa2Z1CGns/TNmEhIus
+qye803AMB1vrDCGHTKhcNOu1b4o5EbRBkEwmtBzSAB6GE2AQ+iCeKhJ8gu9DZqLmm/5YgiJfWEv
UJP40KhGTOZpAXdnj0knQxoTWDYvt+y0b9SDixqlzRCeB00qiU9ItIaVSLEw97qxetVmDWtVa+pS
3WmTFTBV6EF6Tb8a6w9KIjRhbl0i946oTSaIh5g6sVub9mWnpLHltbUY6a4qE4EBLg4jKLB0kO4J
Pw3u6IMG+LMt0BSbyGnVcm03OlYoZ260bYB6p0lIboUxEZ2FZMixVQFIgbUtIQ+sc6BD0DZXFHVV
8vVNxLNjHpUWQGk/7AhiqiM7b/kzrb5WK25/rXYR/PwW0KLn8MVgbhrVGlZv1MxkBCRRfZcWUMY2
TAM46Hq7AMGU13r/X9yda2/bWJqt/0qjPx8WeL8A0wMciZRkWb7JcRL7C+EkDu93cnOTv34eJunq
WHbbpzAYYHDQKDSqnJgSubkv77vWs0hwIxTya8QE+3Hm4P7NhLOk7ir81LQd7VG/7mFRpWsTVLke
sCw19qqkuwSxwcsR1XU92Js1x7XZ3Raj6X7WneXbKIjVB3L5JudaakTYB1IFm0G1oIl1HK+OegB3
Wil+rSrVFfL7JQ1QWr261WGfRbtBE95nobtDcpY2rbwgAcVtccrklXeZl1rhF3pfeH7xQzDUWaV5
JUfAjjQxsZ5CDBmUaq3X6myvsmxGyh5qlou/0CPKagMePUmxMVH0xAbr5sMhTBzvm9U64z1VTFyA
JIQ4tx5psBCS2jRH+Q4n6ZF9IPBsGKwdI1pAnFtp1mg8TjJnrYzZ54HmLWDYrGxHAstKFZepFqOV
DpfKS/VLuxtALKd9f6zDOL605ya6imPNmfZlx+uqTwZpl4WhyWNLNme0kgLr4doV6BjhMXfTAxs+
d0GjZZhHQnVkkVC1BIBS3UhYP2xNupsIoNd91qgZsxSpeCZcedu5zDtoIgCiR7rZseoPNYnuKXiS
x0Gnp6mSEobBQWkMrD4smiF+msUmlrBJ2hjGpO2sFKhZEOsYD7atnugbh950c7Q7Vaa+BYIpOvJ+
4P6SPUydNfRqXBOkobn3I2zZfF+Tn5af56YpyGVNhik9JxsAV1KaI/v3uzhPszMCz8yLoSwqbV07
zYC7ik1Es9JRF7QX1tCEDesbFNygsXLP8JuhKfutrhBmuSVTBMyghIyjUwdM22ijYM9Kt55oIcln
A8wsTxnkXd4q6W2V6B6UM/oJORAsxcTQFpXtnVoZGXug2RIaG5WsYBrqvYjUOivNJn8QHjyiDHLv
KvQq9aNVONEHq5KFvtcdGe8rMCWzT+4dBprMQwXeM1SuWyeLW1SnbrrzNGNMwSsN40VJmYw2FQED
+QrFxlD6IwEV/UpIB1BYZ3fOIkFrPBQzySx3kKLZohkekCaMZopzyKSqFYGTd4VzyCsAris2UwP7
lVjBdDKOHaCYwhkhabIv/iZEHzmbWebYJdvc0sudPljomMvKjb8LJw35bOxOLsgRUC+tUJ+XiyNk
8OPR1b+yXMqPvEwWYQRIxG8qY7SojUDVrjUiN85qPWzv1dorr9BmZ2FQqGOzrUaRoVvQC/qTxE8I
uY7YzQftENFFpx/QHZhLerG2anUqDu08KFEwqyFO17qX9c6xq7TzzZFdwErFWjdvcihT3aa1i0zH
vOcSJ2k7Q8aUlEXa4KfFxO6/Dku5bqnC2RYe95xp3xzj+SNa+ebSQrlu7OJ5UupV73VZcZMRMljj
V8tD0ko10TSrUGsK0hhjw5x2lgFxaPV/IijlRjSg5qksdlPgP+NmHfVCadZ0XLq/RixYCpycJTGO
Qawl+MJeTBO/a2kmtFRlW7QRbUQ93tZK1j05WRmC2jGj+J0T9cvqLdfCnYZsCyUSlcPn17KMkA2s
0bPccPgBywrwHsdu970kXgnMVqG/c1J+RShm2TgYbBqoP0SxJ6Uoo0E1UMNlXJs2jVnOViVLkzJ7
xC3m8lsYF+MH2yqZdIBL3WWKW181JMQEuPXEqgnntGBZ92qyrhUpt/BMaSe/fZZ/rbRhoxyngIoA
BJrD8zuCKFIFkF8jEI74lFIsWc7egqichatc9zUqh6Gspneq2sszPakfcI5HOaV6XJZO9vOrOhHr
EWOYqxrVcK5IbSRNpCfVKK28edM5CxfZNYDNNZXM3qlyvbw2FbRFGUpOGaye06qnDvwXQyDXbud0
2hOD7u46rKb38D8f2XiG11Cz8OeSavVOZfcVbQVXdlxnsc6g3zoNuc/y3JuETrJONlk1cvv+G9kU
FDGmGEWgq4W88K5FZ2VUv3Tt0O5jlSCBvJbhk23L+J3y5csHj1UTfQcdMpra9AWfPwLobR60V4uN
jDIOe847xd5QoZpB+jJI2J7yzzTD03ee+8v3D+krChxaswhTNe+koKW0hJXM8w8NcGrsMbFwMpjZ
/FQEBx74Qb59e3S/8v5xvz1uOGx2IDDqyQuvqMkgmxopZKdU1abqyZ6JsPOuZ8kekzXNDgkClsA1
Vy7nb5MDScOZBilnfPRUaHAQD8ElyAFtkpl4AJ11k13x2x/ylZvCMsjAQHxC1f9U0zemwq1jXUZs
QmobTCwFcrU6xKmxURvt29vXWp7q8xcP+bW5vHZIXRAJL4Xm39oyo6LmhSwdJFCiqg5e5bTKLjWJ
KguM2MEi3Htm9GmYpRJRPFI9TJuuW7rv1OdfGm0o3+D/oIGpobvHafP8U6Cts+xokZToJIoV+0qf
bXfdxol5W2jteCQOV3uQoZjJRmLZMf3J0NlY4a1wv4FfBA789k15pc7qqovcSXWxdSziyuefJzFc
pf5hWRBpqwdNPhP5smww6jlzb4q4oqhdxPWWCDB3lTaY8PPBAOwwgONo01TcC+p/mFm70H/7g70c
GcvnouWECApHy6nGutWlR1I4IyPNi9yXM5IGJ5nwQkWussvn5j294cupEUkrfQYcI8hbaaY+vw89
mNuGgUivvBzdTxPtqVXS9x1MQ4IaVsAB2V0vtGb8Ea4+vvMUll/+fGjyDZmI6KowTbIpeH5xe0hT
ow4npK0jKNe2AWPcc0R7Z+y9cksZebwEmGIWKv/JV5xsklK0RWoYm7P5IUNCfU0OuLbpSEo6c+FI
v+fAedmnYH2jAcaLgkKZFs7zr5VRl1AUiwV2aNroyirIrS9TWK1mj8js7eHyyqUcemw4PBcPm2qc
TOmi0FutJ7QVEdAAmqTvUrKzqAjOJPi9N7G+nEi4AoOF/S09ab7Y868VOXjNREzaNujM4tweyvoT
Rh6CyWerdC9iAZt6FcKRPhSeou7GWf+ui4SErDZR13W/BMA7VbU3W0SVDZzpgBINBM7BBH5DiXbc
5+he3/nMr94e3cDzzLKPOWIZ/b/NfQI+bB4RcbemWJU+0TES51o1aptEneezt5/EyxmFZjTP+kck
BXpT6/RR4I/LcgDGa5rTanHVDhlAvb5q5Lc0bktoprbI70sb9dE+lSb5UCs9icUjDPisD1oQnSA+
C1RgvkHLQr+pYy/y3tkH/RBEPHvhkEng/oaMxHYYu9bJZzR6tQtzdYY6TzuQoMFEkqgzYt+AmEm5
WkKtFlO+tbUyJmlK6t50h4CIjDyROSG4EkuVa0QQLa0KpvhNUzdAhp26GQDK5RXicTo/ymWU93q7
ERCbQVObYaIToIT3ZyWHsBz3hWW0F0ORdFnQEz8IBEqN5ZkyhEStgK2W02VHVJj+zovyY5k7+eqY
g5aeN3fAhF/2fCiEISggilzsAdlkbkelUaSfq272QO3BqPzZJVAOhC/2OT+bzLzesKaOlY8qcLrA
2COnA0HeZCJUo+3cdoOTGg85/YVbI0mnr46TUi1MPXMmsbXn0a/YfQ0PaVHplBiEOeVBKpMY5rGa
xH9VBEPBkgOOxzvJ/5zTzW0TkaDB7heWiMpBz2stZ1230/iOFvLltgrNAKc1w2ITzy5y8Zn//ipx
p9xEC0GkAKauD2kxeHLblRMw2rww2y3wXGW+m+CQUNtOymLXumkHFGaoK1/UdDTXcWl5ih9J4Mvn
VDpCPRBkB8/vKJleLCmL6Q2BLH1K3SM/+WSyt6lta5I23prOjdxGQ0d7i+Nm8PbL/tpVyByG98ni
xZt0MpioiZCpWSxFpNiJKIIjGFiDs03qd0btclOfD1pUIcTc4Ifm7MCdf37TFf673hWwNce6BmWc
2NC0qZQEU9GX1TaNpH0uWs1AhCzNbt9aSfYesPLF/gCbAPcTSzbiJ/ijJ4KRUS0FkBs+galXyqYz
1Wrl4DQ70J2FFl0YvQzI+IZ1RV/w+u2b/GLd5tJEOkP3pe2x9OCff3lJq31QE4V+6kjM1ojz5CIh
C+/IpKPdyBCS9dvXe+WhLmfiBa3Cl8VA+/x6IW85clqKLSRnqKTfmt8mPPbvPNEfSrrnj3QxbXMS
WryZy4785Cqcy/t8Euk6sQvrU+ZCp97EJMSW65ZdQxykXRbBIVFi3DY0fksRzFhHyV6jw0ttCQFG
ZYirKumGrwqRif3KpIF47gxmNezoLOSfUJPIL6ECxnhdVx1V9U4f5+OSbHqZO07vbPQxcQbi8Sqj
W1F3dh5krcH1GrKMrJSZd8rm5VHGEKdTV1Bts5xquKqmGsZCjiCSHn+pKLcJGsDwyc2NRuxwzdjR
philASGJR4SLF5UwGWkKogC/N4ueEMLEIdvEyyJQXSz05LQhvbI/6SG+ar+ta/2GM8lYfag4FU/n
koxrVOZS9E2A7JrUlZ5kTA2IZA+MLBNR93lGjkWeb1Rb0k/jGINpYlO33/YErrKjmI3qSlFCp/fF
RPiFT3q9fRMhtDJW2Lbrrx72l3AX61hh7mtazWeWA2lqxTFwbn/OFn+JhvL/KW3Z4nT9J1zCf+wf
//ZUEmEwXT4WT//4+93t3z4mbZSUfzvr8sfyW/cMvLz83X+RlznyWFg8cZVyzDJ5N3+iTxTb+oMW
i+mg9UOUsrAh/mSfaO4fVDnhH/2YiHmbmD5/sU8054+F/ahi1afkt0AC/gp5+fnMgLIMm5pKRNhC
WkHkfqouU1ydEk6phwxfQbNg2k5u+M6Kwrf4baZ/eYmTyQdxruYZI5eQsXmh13Kb0EiyhffOZuH5
nPrPy1B9w0sLTORU18hxL4t6VQ1BlowbwnHIBJz8zPI+KtVw9tujvv45pf2tHIpr6I9994+/n9jt
fl5rOS6YLJCsYadsDc+q2oaGS+gTtXAea/155fLqEsvShNO2WfYJhjivJnSOcbZPiumyn/DZRcZu
ubveSL9asd/5+s9Xs18fyaE666oWp/5TNbWWMmNWswz9KlaOtZHvYmhymTacR8uDbd07wgrfsWa/
d8llbP12BDF1jtCqOoZ+oUafSjCTC89OYjUsMUQoKehr6b1T53ttuMIJ//NbLmPtt0v2bmZbLVEu
fp3TTFfjfWy+V1E9qef8vJPQWuCPqeio7NOBlDrADRCj8HAh+c9q+YDQYEeCzZ5Mvgu7MC+EPZx3
uDC8vgLd+J4m+6Sw+vP6VHPpZWJ7V43TV7I1rUEn9yr0bfFQm6Q89oXPPL/LSu/ghsme2vYeV8Vx
9PJdU7h3cddfvT2+lyzBF68skG2sFQ42ZLZnz2+zF05uZIgi9Kci2thzeq+3xNeSlsfSf1dCkqzA
XKoQGI3I2LPP4whIYC8WWH/QwqBsBvwwPB9ePIbCIYcImHloO9Rst6QBEL32zn7q+Wby1y1bZOzs
jS1ey5OdR9MSPGzC8IbGaF9QKeCgGgWmPqyN0btVuu6cMtFFqXZf3r5Pr81stBkWeamH7uZUyFqE
Di/cWDIay/GL19JPgwvd2vHx7csYr416Si6c9lGgsyws1e/fRj0aPS1Eaxj6UM6rrL4uTZLqihnU
XV9t1NTap+jZmijaqJlyWKaYtEKwNymAIr3DWOY3dTlvUQ8Scj1z1I1u7GwMChSevUKklTExH01y
SxbGRqnyHR2aKyLe/YXPOTL2VGnsVW0xZ3yYrPfKGPrJrvHns6P6oi7HAHx5p68bGcxuRmCL55ea
t4T3XeNzOidG58KmApmjjqG4Ry6YITZz0p8hV49IcnkcuijwinSfQrRTquReUqHJTezxiFFGedUw
/OC6r+sJuGVoQWGZoAAuQVFtsSsdMNYtvcTR3hFDc5xaxiXWtzlTArxe606btrqT76QuggU8Tgre
toQua7kiWO6kiuIn1JlZO16IbvzidGOAX2PXckcj/nvsjZdW01yFxUPjyMvY6M5SWRwmXdkMMj5O
I04xy5v9sCoGNnwpVN/i4AGNDjtr7TVkLrtRsFzQLKpr3vLDQB3R6czLCBsc+pv7ZoKU6rjfRoNz
C+zQJrFB+qX7Wep7JQRPP8N6NXQQgcPGUttHnHP7JC2vRULYihK3V6BdLtxo2goMH9ZYnMM03jpR
eDt7zeMSbcYxW15igDnPTPcjroCjk/VXSZMTUDVnHwToLKi5+TVVAfrOUaBEcTDAZXVd5WzIkm8Q
KlcsRtsqSkA4iwAZ7Kck5Yna7kfiFwHFA22E/tk7awqlgbW1SGYmGkQweSwTSWV/j7m3y7y73Osa
kNPiSW0eXNsm/7fkPxnWNyLidmXDjpxlj35zfdRSGtFh7hezc6uM43mekGdZKofld1Vi3kZzd+Vl
8R7+U9D1+QF9zZ6gaI591rQdFPNDwvcQKHk6Ar+zMCE8Zb4LDevCthh4ynxmJOKij4a1YuYHhJPb
UvcOaWnvGsW7WWYdJVGJXjYu3Dze6nYUYJbbRRkiniE+jiV2KoMm+7od5ZepUDapK5Z/VjXsubXs
hrM09245otx1yG1l3y70NwbIqBGN06jAvhHGOLy3WnfWNTY6S3Odp/FeAY5dZunetqJgdAS5B4IA
jMmvw/4sFxYK1dkn2iCg9HFGzs4xNNM1udNXLg+uMuFfTrkfNehHweMCuyJSfezXlJy/diWC60od
V4neng2duV8edYzkL7HZWLnKR0X0Z6M5BlqT7dRIrPMGSAhHaSqAGxETytd5jGMxnPVjdGRzvM+m
2ScC9McYIFZjP5nRd8yv20YPFwqw7+jRrR3HgQkAe1lYbf2Di/APNNze0mgUcFvb5dFERHy0yX3n
IM8kAbpgnIii2FlaeFfo7xWHX5vkca5wYqOJgCXuZPKlemnjQsUfZrjtFaCYdVTKLS3t3duT/Ik1
6uc8SLSDSSPxB4zjZGsDtCmvG1yo/uhl32Pe4iXlIcqrawzJfqeZe3SeO0RjaMyqIWiU8joro8/L
mqpa4adYMJI6WRzJffrkyPywoI1T8tDe/pQvMJ/LeWFh6LE1ousFlOX5UtSTj1UWoQuYRkOoVWsq
Oitv/jpa5i7Vjb3k/xVP22v28GU29AvTklsnJREjQnz2zkdZNiH/Kjf8umHAJH9slGj4n2xSdCsf
czLfMO6N8THp3Q9mOX8ZsmnbF4VvO32gG/15OTaPi1OncZgsTCV4+zO8OjZ++wgnd0OKQino73u+
ZchLp4lSmM/1Y9o5H96+zmuDgwYFpX7Ib0t39WQQCky1it4bnj+P+X2Nxsp2FIKfrF0/ez/ekVKE
geOgcWIaaoz489RemZ6yMZiFvLA9UxCBwUI4VG2yLwZe2/i9DITXts2s37jqncUJS+f3+cigBUqO
FS1xf0BWr0wiQLNIsUcJ0mxc2bnYaG0YDIp3p0S05AuWt7fv0SvnP6ppdMNYPdBCnMYWKKljxI1U
kRPSbu1iBPT6V6wUhCa+d/x75dzj0FyFSbRgRuiyPv+mSm2SwAg01NfTswK4uJ3qfhq6fq1PkKtN
ZuR3AAn6j2bXyVjnkvg1YAfwDU9NrLndyqJPuCQC5SBj4RgsLA5o5JaNbquhRnYINFh+uJw6kzna
DGRSrMIRVjYjYuJQZjbWfjLGgDLypgCJY005rJ38MHsEspKSgC3vM7GJm7pSt0MhgmYUQWoXvuTv
FFIEDrugNoou0EMeikT5WBfKrcyo6jXdFW7vtXC9Q5Kx+MUWDE1KVpG1z7pk3xVKYLbpDQJePPTW
rrHTh4lT1SSdj6BXDy0fevn7vRSbKY2DvjZ2PauNW5G75w4BFPq9IuPPy25s4Hol8R1WEwcktpDm
EF3INF1rQ39lTmEg2AWCEtpr6rx1OWYvb8ng8fOuvVKZMb3c3C2bpRHR+5BFnyNT8RWSW8o+3Udx
9l2QLWVwVjYHeWy8+XoopYoPTGzsmi1i0p1p7IOXnZbDYtsLweqW78JYAYevHN0s2lpatGW125uT
/EpS3Pkcyctl/p5acx/qDwmK4rnOA3a8552XsUYTtLlsRULhHow0OsvlhU3OI2KibUh5mILjRyqV
PgsG5lZzPQkLbwo/m/t1RxjL4CXAsEbUlCzZVcSuxjtM5GLlbbwfDfKTuYfUGa+IcjsC/Fnj8N8u
fy+Z2RiyoqrS2uFmvEA9cwHE8XZsku+S+1elA9EKH1oxcdKzsDkOG4wx64QFX0dIOYfZTVaRpWV7
x9nxgrZn/5Tn+HGm7bKRMVPvo0u+58oO4W7SjfIi5y7kPBJ6/ZVTTpciEedmxoKf8kwZaxFpjGpW
HBCUX1rF1eykRwSg2xJ/NlaCZiyul5qRG7KtssYtUun9WIizeor3BqtQbwIwTbKbeaKgXo3nJYdT
xH43KENoXLWur7TcNv5yDL5hP9fx7VILWcYIgaG4jmdfjExPjMFliS287mxysgNh51tTLRivY+CZ
/Rl6dL8PGZ+uudLbedsS5bo8G0y7gV1QWI6VW6fiBikcO5N8B7xkh9ExkOMHXum7tye7l0UCiMg2
9UQawLRgwPE+n4NAlaYD393j1iq3y3lAN4dzYqc3yzAooTqBHL91yNFMzGnbhWwDDe+dY+mLCZeP
QNESjSNlfybC5dT626m0whnRqob0/C6PAqSA6xwWe2jlO1o476z1nHT5Zc8mwKUYAwoaVYuL/uD0
+2LjUMpSiVzftNI9ksNpFU89+R0kZjjqjH+cbXxnZjeKFQcN83DaaB+bWGK1iY/k1wxgfvV9WCsH
EY/E53AUluMX20zWroxwK9E9j5gbtJSlaRLs1EnZPKRZske2A8kLjSkwJW4uh7S6jraYB3baxKEg
qah8jNvRJmOdYhfKH7JeZ7m162k7jkRDVUW2C8Ph3GP7WwGNqzJjbxnUj5zkyPnj2PHqFO146dmM
qGkkNILO8gypaSUm8wK3ZOknsb1CJjyvB8LqUncmd9GeL0ttuhz75QSaM0cZeo+7tWQWnIsDsaAX
Yx9/Lo3kBufkdd/SWHBlGLQWhwpk3OuhcJhjGaslB0c9PLZaeIvafFWO4Nak+PHt+4kTdancKiy2
a72Ij4Me6Uv0+A7R2BeljZ+IiDFATho7u6yvXXs4E7y+CqWILlKOWYp6XRHhbWVbaw1jGx5f5QCk
7VNvcCLk5FiKsg7CRgTMBPsoKQjFS/ehW173Foc6i+Uq5rCml5yBKwGjBgkyXrYjfLINMzKZw0HV
uwdF927p7uwpmd3QxN2oc37Ae7Knb3nhcp7OFS9Y3ovOUAKjNHdSm3yG2X7isG/YvKKcMwZLbPo6
RuE+brI2Oi7TrFM7d/A8cOEOa9G27cqsFf/HL/fSXSLzjChaWrF4c6wm3/U6i+JMIkjHD4YuWzdu
f6vX1rIEp2vK+98c0lD8AUWkFneAkOPG2KGxXYLLsRu633Ec1eisebhmGO9zsuSyTl4a7oQy36K3
Xj5mGX7SdrgkivPGZm5xiNxZDt4pk/LMQYpY0C9xC9BaKWhn0Z+CiozYu++dj0iRj53uHhsm5wBF
NhOWW1xHXXi3HLFjOoMQfkk5bIeNxoy2qPfIMEeNHQV2zkpJks4AUc6tOVtXCvAu50zlnLxCB2An
HOPZb+faksbMnLlS5/C80ow9Jf997tgfuo7dSTPLS7KKrVXlgKBOGyNnbU/vPdplGyMt/IEWyfmy
0rdl9M7e+ZWZA90Ze2b0eeyeTmv1PeWtYsLq7BOqwO6Im8nCay+voFkeMqoTb8/MLy8HrpUSNS80
hc+XYoLEjqXRlxyQclIp2J8AVQvcsnxcRnotx3cu98pCQEuXji5dXZsK6CkkaEIZBgRsJBmDST/n
gN0mRPFls7qlZrPGBPGgTvHt6GaHJC529FbX0vtFEP0f6AL+d5ITlo/ztaonyABx3/3nf/z6eEtr
7tm/sFujTXczPLXT8akjFfo//+Nn2t7yJ/9ff/ir2fdhqmn2fa2GkniT41OEyf9Zo4+jwb/vEa6e
yuTFH//ZFjT+cKEXmcB8qLGjHv5XV1D9AyWzTRsLULpnoV70uEZZtX1MH2rJY12q8h70MnM5af3Z
FbT/0CHdLf1FZIAodxz3r3QFkU49W2+dhfRkcpxDvgiPzTVORa36RDqbq6TwZmNLJlthtS5QMuZx
DRnxpINaAiBGzko8N1RntRE9SSDCsXoalZlmNsw5NsCFNrJOjxg/fKOGqscaScbzCrdWEjIxYyci
pKxBiNzMjW4FLZVg+uAEfCu+Xrrah15aNuXTFu1ANkYzcPLcbfRzuKF2vALPk5UXyJzRt3Lh2lmr
I79yN8ekc66tMW+wh1EjqM4rq0qIRh/aaDhzukSPr9MG49+q7lOUFsKO8AyRR+zW685R4096HC1F
YK+w3X03jksqdNsNkNH6ljRQhe0zMJgWBSvLA5YTadLTjxDdE5Fop1Sm0iT53jhJehxSUHIBv8Ls
0Evi2FlHmkzjTWOYDcUKjdTpxmzDuxBna00WjfTw/+SW2a70ru1u0RnUCk6GxT5v1h2BUhbExMek
aVsdO4XWGtjx1LJkcp1zw0/MTvvORq0dUB8NkUG4TJo321gBeRfIlKWCWzBI9wp6eWquNTAQmEUJ
1Bw2HV6tL16GCWpVEik3rdoMDORaqYf6Y98YBdEAA+74dY4c0wysWVSXpamn7jryiM3xFVMo5LCP
bqkDV53CKdBbZv2t7k5ZsjHQcjgbT4bOQ4qa7iJJ9eFJqKWen1ukdC91ZaxCa6m3LDWOYuXTmdcI
p98NgkrFxpjHNvHLUMVTarnmpK/SIWYrrgFFs7elO4TfIeMTUCe5o5/ZzPTWTSLi4qGyrDFpiElM
S7TPKpX4u1F25E11VAoSYvp6EBgztSEyZJMuJE9WLPGESE6La0s6IRlnlZfeM9g7outJ1YB9GAtC
hJyuNx4QjTiPKa1taytno7mmbyPUld7bQHtSTIfoRYc6gh7sZiTBFVAmD66wWEDVTkQ48fUsb1eh
a87EwJGp5yDpj6h6GiyE4ZU1WP3XrovyWzUK1duSG+Twu0V8Z6XjcIvXtvI2E+dNZ9lf4rDKpXS/
paIzP6VjNc5rvXXCZBVyQPqiaoNy2UQiXIJiIwkNXgg0Jx6pBp/FrBufM3Bi8ZKH6KoXSi05fGtJ
+H2k2Hpuijz6VjaTfuyRSD/2AlstFPsy/NJDzPye5HV7rw+i2cPEMO/C0C7vVWPqmp2R4kDktYmj
aVNZjZ4GrVfKvWp3Cq0My7YKnF1qNKEiFQ4peyYvJKDJiEaOU9mTstFDqS30MT2ufRdpC/mjQsAi
VsYCGb+jpvQBQvAt2GQVd55Wkd0MlL21pJ5WjZfWdDPyhn0Xugw/tbT8mug2A/u3YRSxX2t2/KWK
XfHZcJP+bmRuuY05Shd+E7fQNUJguE/2j2fda013GRX4Z3m8dDU6rT9DPN9+aVOL1pguzfaLkjZ8
qTZJR42xYQiPkrtCtKTbOdZTNLEZ8OO24g2Pa+mBxhOJ9tAbVX/eY2vL/BgfubqO3Sh0+MCR4xFp
bGXo4pxh+JCofUG+sdIZ4aGUbUxNvZmF52tpCueAOUty85S+n67cXhrFvJHMC3kwaGYaw/LhlJFc
l2B2tgrkiKtuIZetMB1OzWaMu/YLmhWHuEWr7kzqICm5W3MUFRcezRD7gKwoXrUmlIf1aJdaeqT+
VGkba8LZsbWRGQxn6OeYHouq1owgnRq94WiRVxnCOUi/jd+j7N60Qk+zAIOUfVdodeXxsVLNbu7c
uSlU6rRufKYkSSwv4B54WOYS1423RYh9/1Ot6Nr0daLve280rVoHes70RsvJrK69qi7Z5rrUX9dV
r5Acg0d1uIprCJGQsgUuwXBUbIL5FJ2IEcsT/WMUqXqJJ6gBNBCOIaluLOCxGkRjVt8laGwfojAN
P+q5HRLVRdjEKsTK9n10pviSNTdZnDbC0Q56LKyfWor/gS3UVf1U3vbt01N/8Vj/2AT9uSn6uQ36
81//l+yRFtrpv98k3ZLeFv/t/35vk6/YEZ9+7N3Ovv3j7wic/qmhMtw/MAIQUoIiY9HbLOnwPyVU
mv0Hm+1lt4QAfoGY/tookXP2B+pSXUfKDw8MTQDFiV/6KYbuH9RRqbmo6kJEWH7dP3eIv7Q/3Lh/
m89M1sPSaPitNrFsuxc7BOoD2FkIsRd1wm+FEDPpkFkJHXSPrRW6H6ljs7L0vONEZ3J8vGeWYBwK
4sudQ2yoc9asjUY6NKQjq6svDQ1UxMEuBppwLY3Xam2QqaGka4Oe2KVJkI17g5AdzTzEH6zZx8w0
W3EoU6qngYFvt93NhZ1uM8uMor0+1qgwV1o5xJ6fcDIQt/as6pyop7I0yLBR9HnwsSxO3WMOGXaE
sVLokeb6MlSimxJZsfQtr53sB7WDSuKtF2JYtM1SCU9ucV9M8oq6lKQHPJdmKIKxLTJmUQfA5rqB
linX0p3m/IoI1LzdZmXjpreqrljZUU/muvjSKZ1zY0Wlrd5YA3vjvV01nfQhGjmlr2uSANRCoITd
QVgV7odhIskV5L5wCbHzBHKGL0XU1+mu50A3w9jo6aOfpXYivAtR9a3uG2KmFXKx4NtAS/XF4m5Y
yXyGNq25DVSGNV+vmu4tMl/n/Sibvn4y3NjDyt1Dz0ke87jKGjqVxdhUK3PWvBDq5kT6/C6LGy27
wTadtg+x5STdZWIrLkBnux6VM4JfU/e7O3Q9IPkBit/TlDka7RBpAN1TV52gY68v2nwNKkxug8Ju
1nGLfF7S15/J00kjHsl3CdnU8pNy1pRNWGmoWddNga1Krnqt9qKrcgQ3TOWG8KIlVlWw/2Eh5MMm
3IgkD4flz7dATfIBsNil8Epv/qwMXk+8g5SYCMMzkWN+foAu0YWfYb7I5iOWhqq6hpIUjLnXbOcu
+UA7yjzPRiP7GNVZfxaNHpiNzPlsTnb9Tasgw64VIT6rblT7YURa7DJwb0jZqnAIy8iPq3Gc4VPA
FFvw2tAdpZTIBiIqYZ8MrIvDfcNGaDwHT96vMFoCK1go1Jw7SD0yIT44gyixrXdkQH3IZVWmqxRA
NPWfeb4Jlb7e8FBxLiixShGMzSPD2PCICu6sjI8jASuQ4pCk9j0UDxhBnpWwEVkX3piol8zvrXo9
Kl4YhZRgbKWlzp4ky3GmNqfhkEwJ/Xz6bnKmUkhtCWiZzCz9MkshGl3lep3pn5zQHe6zfMJoB5CC
XnU/Fca28uh38YaF9/xRfZvWg4Fp3dT/i7ozWa5bybLsDxXS4IADDkxqcHFbdiIpUiQ1galF38PR
fX0tKCIrxSsVaS9zVBFmzyJM9oSLznH8nL3Xho7TRPz3mlCA1kVVk8DAMc126O8NlBXsauI+tvJ0
Q7okL26fVdJ4hl/aDSgGfH/87snO906mWxjO0ajzMbluEGNYP1vTBJEmDJ2EFy6Q3pSJxKz1ZplA
B/Yf2q6u+uNidMU9qF82Kf3MBoJHr8nsYJmZEEndtebOHJScAqkGoqb1bFQvxhA38TbNbJxMsWbp
uKlD3hn6H3i3F5+LuhmpwOjw0546qnJxKPUlUxdZAaoJfJpU/i5iDAEoTFORtdpIr7LZJLhXZF1m
XzLJKBZKzoq8EagTZbwx68izdtZYFc9sAMZuM7d+dmnY7XBb0YPNt6RLuZq9kMxX8IpTPmurWH6E
lXQvhZsswaCT8XtlIdZhGODeF7H3vITOfI+6RkJ95aTZn8ahsR8tSBhFZrjkAC+DFUxIqC74IYa3
IWqvOuEKE4elGgiFdqkTNgVKspfJn4ATJIWRfIsoMJ5K9kQfev7ObeZ2yF1me77HNJYfauQEhybU
8xVbneIhgll115XZ2oZW3U/EBrSvQ7AAezKT6pd68avHVI3eHJi9sH4OlsB+1jp0WI3ZA7fMToU5
nNcL4EALyBynHKKfZm+rZ5Vbbk4EkaTdQ0uWaQwEnQusTCoIE8/5JN1xQv4FGwFUVT6lG6uysqt+
KFS8Hayw+RD7htq5Y+iRaGoioNmUnT390O3w2LcuMQJqHMpnWZrNAyuA1W6ENMJ2VxRGdtLYgL97
+eDfJJ2Mtp5TRlu7tObrvO3CzyOKcwHeoh93g85bsCHWmH4AKqfuuMzTyaWY/9zVWoCmrzy9HzxO
Cl6dKdttVEYDshhkTEHZwJ451pbbPpFK4UVbRPNuc1CDlPc5fBZWRUW321TDdUTT4gCFQj641Lcv
rTnS0qRBtgchl9zX0u4wxE7mcVDGxezFySa26wczm5qbUUK2+jB3dF7bdI3wqotxCMbWmS97PEP8
//6YWD1GUTNsm6OeS5MWp+k8gkn7Kpu6xFgdXWUxUYCbfHT6T6KuJU89s3pQHB+y2csf6gVhFuVz
G+h2ibfQEPtgSMIrYHtu4Oi+vdO5JppjWUsBu7aKlySEF2VZrnFPFyXbYo2pyPvN4q0Fy+LFT2CQ
NwVDicZ0jJ/5YmFiQ0CmQZuBsbybzKrJGJNVwMwAF0D4ZeSwN0BMXeWL/hkl4NNVcioBHb2EwrpV
Y9Z9lA2T5JQN3VNjYN2wk/pG5f01NC0USnENCdmoCvNnmNHxaFs2iS3bF9HI+BPmQGvTR912Kgt5
8iPER0vXXTR4JjeFSfuetcesgmZiW0do7xg+TH7l7PnyfbfsMBkCV1UzMff64GdpdVmP5b4saRFs
hy53ajAlLbv3pgbZo5MeqpecLilyvCMLqk/3PTUORRE5nyiDDPdzU7VD9H1yZ0FeMySR+4xgAwBf
oKu2PhlH7ADSsH9Kk4rJTNtX04PjVTS/yWvTBIeoqF2xFg7F2rGgbVPci8Uc1Uvui+Fr7BVuve0A
jB6TdEW/9K65NWrxs46I/tizyBU/Mj75N552n/LKSF+KNmZ5rjD7JMoknyYkdOnSrofkGPa+2A5m
smSbyYlZX6BbbUplNtc5lkH2ykm9V37fb6Z5ykhxn71n3gxj3qWG7Rz48RoSU5xH+4pS8xOZZ4lx
yut11dYiUm6gSe/p96qd528TWzayLnGuMicihIDRZ918c6bS2lVJOxPdPuafoTAWedCb7rANEelz
j5mw7JG0dOzwJAObuv5gpSkKRfaOYYDqFpdYk880jQSie2x0/J4o7QP6EFdOODa4Z+qyvJpDZ9r4
5VweKmuoava0SuwNgcggzAzD2lA55zQFOtbTjTtG435aLEA6BNFcwd5pgzqZaknyfTZ+99Os/Fhm
SfniZU72PDNyep7CuL+fEOYLos6WZj+Ys/fktV1/HIas3E+6+k54l3lsUjp3UWp61zXgvevKHbu9
8pb8O3t8+6AzaR7jbHRpIgD/tiobt+sA/89xU43Ppkvuh1GSCRQbYh+ORfHICGdBGO6Ip1jVj3nC
oHBpPBgQ6TL8sJwGmlKufjD1yw4DuP4AV8cKQ2YyPWTDPWVCx8c0kUXQQMwke7bxbq0yjE/poqLr
FucIhR1Cxw1oneus6n4kuQMXlOcfzZGUzX3L3bQvOniA207r4knahQHv0swPQ5XHX0cqyWM8e7xw
nSWyRyBb+UESyHlTjVp+HklvfOjSQpLy1NUTVILJUAf4PZSnzOnjD3Js9SYXaVZt8Bs5WVD2mRNk
bN5KajNoRoGTWj/LxNEnUBgGvd3JVLtRYd4OskQJpmMZ8ysrG6EiEUvinmrsSzR525KawbDkqbUL
IiPLwoMJ2ERtaFx4ILvo7kyePqBbtB6LNM58Hs4aUpoX6XAzhZZ8NqzW+em4c/7V+tVV9HuqxUW2
n4mTt7ZL0YGwalPTBWXalfUX/DfFhSg7hlQLHNoAlQj7fgg62wZi23BX5CoG8+guESVdd5tbo7wZ
QKcchJn5BF4W/b3CwHPTm4JnG3coUt+8IrUUE/AIRlE3CwPBMrlwrcXETWa2PIl2q0q1nfpUZ9cN
bc9A16SIClCJWdAaYNcB8WbOlhz1fBuqeLmSDhrp64pnG1jEjGtjq2Zh2RtzjaGTPLEMirXKHqZl
xOiCpjmsL2FbqWPcePZ9Y5jzsakymV4MTIHCtf/SPY7IxcwNmFEAnZ1k/qWVgN7WxZmYnnQ3X0PR
gpAnjCyPKbTN+DjHpb2jhHFoggzGAVqf+80B6mdv8qzStx7L8EnOWXoFLjZC/Vx43SkyI0vtMuCa
CHYcxNbZ7LJoZUllBYmf0kqpgC0vWPwcmrJ2lxBUD/7pxUg9ikD0TQ/R1PEqVtSNG+Ad5k/p9cXO
DcP0ZLDKPUXaSb7SOUqY+qbDc1t15QctWZ+E2wIYs13ATwxRDDJddPRh7AczDGqryj+FdgrGnw/M
jA2RRo7MfL2LU+XsUieuPIoH27xJ7Ezd+JUcvwhKyt3cuBJkbpXAAk0dknvzNGw/5CyKpzZs5BVT
mPKh9PzyBWwp5XQte1qUU93X93Xtm/umzPNLoifNz0QHdugxQvdkgneHGNYs4XdZ9yuEIxw/enYL
hLKk+biZ527FbsWptzWdXhwyN/nmm1P0KRvQTs6GHV/3dCJQXhdhup0bu7sXKB6RJbU6ZXOvUmzc
nnfRd9V4qI1ZbnC4OheNS390C5btKQb7d2r7Yf5Iwzz94YKPCWafQWhT8Shqsw+/OZFLB9zp4hu3
mLJ7waLIhyfBA++zW7rDUojlpJq6L5Vf+3dJaIZ7qB7dzhXeCf2svspdANul7zDH8Tj9ANdm8xEp
UPi575sC91fLhnvUyVVcJHzHjTibbxyeYohVxzwsQSl2CckwQYKV/rODs/2S3ieebDsSu8auPnYL
RctmEqLa45FM3D3r9+xtwBQnhzHHHCMiTUYf+oyWirbNP8mlG21orXygVZlXW4WaPWP9LsSdH1nd
U9koyJ1uNY8U8DrKGIyE0cK/Mbr+XRS5Vc2Htl4UnOyYzTXdE4pqxoSbCXnssadqAudMsIK/Ve0E
8qCt5LOeuvGxBsWKcmpyHGsXNcL7ROwS6N8ynfzTimH2L+cF6sTXpSLy45g21PijX2T2ScqsmfYm
e7zuQKn8Pe8GBSiwG2+HUjrjZmi8n6YHp6VLcrO7nLD3px8q4dBPwrS/mBs8uBAw2+xrh9xjekiH
jBd3shIcas0YPWHucY+rqfojjY8Q78BEtu9oRaZzsp0mY4zWRvNxnFpE+qQRJkZQAOeg143ba+el
ZIZdrAFyeHYbf7xakZ3pbqEDB1Rwse29H8KGSKrG+e5GZnMIswrXRR5TjQeKaoq2dmjgns3NH/hL
aIJUprWbfEXOVCcIIt+zPQXRyjMuJJEt49BvJ8+ar2js9EQUIVR/qPhc5kG5YnaRowiJTL5uHqdW
Jqgp1sl74kdo+ouk+KZ7gbgxHvqNVu7HJNTDttWj8Q3dFqAIUI0BLprpY5wm8ooC1YbJW6gAICBB
x2mS3ol8KQ8WUwMAt6UCFyqnj6ovsxvOlI2YUWQvLkt9h3B+hgreFSjmpbCzm9ljZlm0S73ju4rj
AUYNeDxnnq+bvqnUBqQH61PFqHDvVG1671ZhHCRdmfu7eMb8GbDlym9dI8mYjIWVY14LRUJ8kAli
hikGJltd6CVezPs29wf6bg1Twku6HSikMiacSNnIGtQAiW3D/tjWXRXdGmGt2bfxZEH33VhZLN0f
slh0+VVHRersM5x1PQYTr4UR3rrNUn1KPJaPI/bpONUbj454+Nw72mtNnkI3NA5WMTA42dbs26ND
njIluyU6cZGnUKWoD9JhZCPT+6MfXsbWMC87z0w4atw76sqZau/nmMJJ+4z/Hd0YQDkWp13V2W57
NYSFumXnINPHzB/J6JYz7NwTzOHU28e6Cr3rkH1teOeEdljtc3YN42kZWSr3S59xVKwuzveSvXID
ACMFiAspCbi5XRYpgyLFznaVQskI+bhjhQLbg+LPB9BF9l1cpHV+TMWAtI9j93tXLT6YUT30JIHG
fbIfCz4z9w1+i2VPll4RHkzeJud66Lx+uWwzOBtHkpPs+Eh/qFCXeSWFPtgAVtNls+hFhPeG53Dw
zjAND2mKIaMDncJ5OEV+V/S3s9EXMxoZAicOKXI4Y5/FJuyJvrMM4xYcg18cFuoXexXdWBUzkckN
r8gkLymS2UaZj/TSXZbdEp0g5VYq8U0odom3/jJx3AXh+BT8r07NHvRbFYJGmucrY1xKqmP5xY9F
fdGZob9gLPIxg3lhV10pEU5LUECy9fauxd4qMEYIEpvIKdxbzAfjVahdWsxMVkiU5/Vkd5IfFxke
3NFoKZAwLzGbIUjUJlQpgFpC3VEU7tcE8fFuaM3wkTYGCHWzVSdN9/AELFJcujPy5FCH2Ta02MVn
IMrBmLbf3J7wHU/rZwI59aZNrOaa/qt6cAqcGsCWYJUMoRqQsbF1+zD15XfQQY+TV/Qcy3tu52La
pIt/kdTdBZTlcDO4gLOZFFU7qi6QunHpb6CwwhwC1hrEPR2tOI+fVqLNZkhrBT7L6ACaG+0eDSpQ
0zhCZDp1xlENzOh7SQlW9j4MoPHQAS9AOwoKp3YIHg0Lc94Iv9c7GuPi1umaMBisyC52yVDD5HSA
gIMNtMyMpgoL+ExKFzIikXzp7NjbOxOrbJbhVPMRng62eb0AADzGubo0hi46pnZVQK+I531j5feA
+L4kbo5dpmCJv4u8UBwGM8pOLtKEUzzX1kOfufXP2XPjG7gKY7thIcxvSaPj29WgevDqSl8LrZsX
aYoe3auVn6jxmcnXHO7zCFTpGDulvS14py6jpJl+eiVos9LpeLFd+LaHkLHr1zgdrgY4pp9yiKZP
Q2245BfU6psdpuor6bO0LLmwz6qj7hi6OPk443bdiEkMN0LkMxIR1wzol5W7wh5oNQ0Dc1aDxC2z
8uTerOMnl3DW9MDcFoQvZiEqJ8uP7g3t1sfOTX7IrMQG1cwfbBqKzGIR+ZXMmEVGrL3TgHOSGrwt
aoWfchhTxHqF97VyPNQBNMcbq/g+10SHopeptxgqn7RrpxuhJLSGcRUaQ4K8HFRb36pi+kJJbwQl
2R7gJgjUQpIc3SYeQ2+XOWi/VUrfUYN9LXhpN3UIDneZ0tuc8Q3E9oRs2iUun5cqa8tdLkW/q5O6
+ZiB6S/JIpjy+6Wa74ReQjZt2twtxljjRoiMrczLCTizKbZznghiPbKP5BLABwRu0m7BWFFbxl39
ZcjM+6W37+d+fpyzDBUnI3fZV88ELVeXaeEeE2ESsZvxXKX2+FIKCLNwfy9Cguh2BJmEICVqeQhF
2V8OU1tdF6U3XQiHds9IXXsijId9Tx1PG0HS18FfyugmGXuknJ740eCe/tgBgVlbwFCh3QYBqbLb
b0nL+KqhyXWhGtWgz62OFSiOwOp9gmka6q1U+ge2jXILT2Teot8ZA6tzn1lDhxddjxcyH8JTkuFB
sHXqojBvkDptVNode7+6gK1sbMlxIPhxKmxmyFClgbNZg/2B3Hlgy2SaOwU7KFlesHMr463gfRkP
WFGTSxuRw43t8tjWeCWOvk1s5jLkT8SZ8k1tQ/FoEqPErG8uEG76JV5DKOhz0TqbxikfCTd4jlqe
TAJRYTSRMr3B7/NUWAvafkRR7NjSqdsk+Uw3LOm8ZMcO9knk4lvlkpKVFS5bNOkWB2qBYjckpXMl
S21899c8J2FVSVCPqgqWuHqsM27ppBl3BYI+HsKizrpwh9Sjx9JET0uWU/tNJHwlyl6tr2kTIDQu
Xgbmh7vWWIFZQ+EFdcqwjY1j6tzZXTce+mRdyO2oXj8Ec/SdjSi1hoXkCy9IHrMO1jzHVVRfAO4F
6eOVVzoLm0+irUWgIhrXaQgHn69OeVSwoflGKGPamZHjHnWkD+xmCCiJ+15uGRBCByzH5EoXrr6g
OcgaHqNfLPPubk5T55J7WP6QSxrSYCjZpECgekTj1F2NSFof4opiY2PkU8mppQXzBZrDPw0UJ9sK
PdejNUMy1jLzaJowOtoWeTwGi2lrzhdIjLxuax7Zk5LO54ke8snwa8IMaHR2/W4Ci7Xx43KhMNQW
pkW/wXc0fYWujbFXG20IcWsgTn2rM8OEh1ZKtzqMarXIpW3/FNJJBRDBx5JEkPqO6XYZZEaiKNFp
pQVmMvobO04I3XBTimgjO7DlEdc42vJH8P4zsqiSh7bBa0vaMf4FeYdE/q43Mo/lKJyQtC/4K8A7
RlshTRrZmfSR2cT9GlmSldQgjbU1a+9bkvYE8zKOwBObuE1EtdQCfm5kniL7rut+084RDWGETYHD
JI2qtiAfmtkrDSDZ7YdE0xWa7IHIGBdU+tzW435eLNagNLeGfU30xj42cxP7HXnLnS/yH3opL1JM
inTezfky6YTxgfXaPaDUhRdXd8a29ULzAfRXvyH2fngnORJdwKt5vbNyp/DrI3E0pSAg6vW8vikI
HbTLGaq8NRzZoe2zWcMCmmf1jiVtdUD8lzAAAKSNdhLwkjAlIMo/guTD0YF/GhYpYLZSNhfQrqzp
cnYWQCG/SSb+LUr4HUjyWq1JhBMqCFsJie3NdJCPrn/+mwIBwdKY1kWZEPabj2pXIZ9LN0xXwpeh
onbc+lzUhTLNjx9E5DrD4e3Dn7lCfx1/Ta+ybEthULTd9UL8dvyx8fywcv1kl5R4ozGBVGzLnATh
goyVXe49Q/n1M/qJdLg2dS5uzaWm0yAbJ9wyUDfiq8ivTf9a9BrJ/q8f94+UNf8T2fHvquP/ffhR
rfyf7v8D3Y2LOPj/LbvZfdNfvlft74qb9V/4N7RIOf8BegiVMXSiXxy4/6u4AfiGGMdHSb+yvqxf
+KH/VN2I/1gRzGiaealQI6yYiv/U3EA6EjZdEFxCMPacfyS4ef2wM8KnB8qvIuHPQhyN3fP1w2ZM
lY4zazF2CyPvtRtq92PQFj/RuR1zuitViRntS1l+ytWVx2yMBuGmn6pTY+jD1FgHtg4Y3+bTb5fv
L6/gmRuKX+WvGiVk+Ain11y1178qr6bQY7/q77SJkHiYsjIYsePtutjWzI/p+r99vF/Mtv9aXLgM
CLPxo0N+96XLrThjnoSLTIcVn7pLFhIQNo1bOsUNszSXfQxcfHsT2RLbylgaqgvozaV8ADP8PB15
a+ZWhB3N64k40xuNb27VZ+AYh+nidIi+zc64E03cPzVs+dsdeAEP4Sg7Sj4Mk7Se+frT1IhQfz/F
pFF9NrSacCX68wxP0/PG9GPZ+YvYFZaDwDWt8D3u1zNBDZ3rjhENiQ0xm0IT3Cb6pcS7QEnI3cyx
ig+onKyeab1QApp4vuxryn9nxTBGBwR9BBDnhs4JKrdivae8YgNaUZRfNFVekrDV4ByCx1mmT2xL
6dxYMhbuSqll550PI5IT6a45AF0T7wlZY+BM/krebeNaudU2yWRbsG3BJLFx/bDvAz+KGqJjRAE8
Ph2qst9LOie09sJ5+eaFDdIbel6Nf5HBa4NOUSjlE0DToVYqo3H+0GFirXcu1QZADzut481i5BUh
Vx7ZL2SfMXYmEgXfWgDE23E3Jvloj3ppGMhNled+mgyCy4IxH0V/jMw6vRGGNSzvPE2rRO3sYfKg
CKOVWzMI3XPgj6GRDU20lnYygVbimrl/4+YNhQtp6dIIwnyqT72R0m7Pc23VBF/RL3jnN/zxXnsC
Lrxc6Qf09/+w+HVWVHu5cMWOgC6S5fKk7xBcDp6FZ1OVjH5r1L8OgnsTd9ykPP+9dNqzz5jjgNeR
nuD+oPFjEXPOTJVLR3qPXjJzNxI4+6CzprtN427czrpor/SgyxPJ4+U+FAnzKLQV9EswHPOFJ7so
j+l5DBBN3n7NX5cQ/CSH3aPFL4LJSQT0OdtVGW6dIJdhfynC/NpH/voBRkD7+N84CjyzVcqnQCmc
fb9RZjHS1YnYWvZUXs5Jme/yEL7Q20cR6/X77SnjZGzYANxkxjE2CInzwitlxlCFnExdZd6tP3jO
vW57+UMgHdGLJ2+AwjyzNEts7lFHeZvF76zSZ8/YH7/g7EQ9QcYiwyixHSfxU8myZitAiEmakNjl
NioYo3CmqzOX7xC1zt6vP4579s0K57SSJN4x6Y/1iAXZNS7SRn5u4kaDM6qbek+XeP4+g/eI6bdX
8zuArLOv06/jW3wxiMQgTfoP9rpRGikBcgapQRkD+ZCBTBDHjr5VU5dfqNl2v75zq9evz/mttiVF
IbxRHilvtcn9VhHCEy5Ca526QKHMdoYXg6k0a+sxzmngYDRJT06e+Xd0gIabRTjTj9kt1EeQ1tAz
3/4pf75Bto8OGPI8RQmnv16a335JZbI4z5ixtmybaDcKy7qXzZzdvX2Uc9sfjzZvKFxe8BxINM8Z
wqOH5bGqB7FNpZk+ENe9nMpsohcZLz7AFp5wctfy8J2dzJ/ntpb+CJ1XDDhTmPWx++3coGnMWV7z
ODtQyMm90dmOFKLhnTVofThf30uAGlwh8OiCf8qz0qaqImfmdppbqUhBm4qJMeXAikhya/7y9mX8
8zmVJMFDU+NDZFp84V+f0OLF1Fieb24X7BfXJdTUTwZEwU1WG3JX1VH6Dk/wb6emrDXNhpcD1uXZ
BSSHhryawTPBHFTNgZFSTlU5pls9EVf99qmdQyNZlln0VsEXeRUU1ufs/Fi5bU3YMF1gnA7LLhLl
LxmjU321Z8yhQeVaGeI6rxnWnEI5Hi2zq8otkUL1fFUo/L27Pmqm2xE2od5ldY+0bEoUjij2s3yT
3/65Z1eGX0tl7SKPh2+CG9C2Xt8JcF6SNmBq7dATI87u52pLpg2DSbuM3nlDz+k2/zqWhwzbFFT0
/OP1sQQDEV1maGi1q83PI23QX8607rFlMt4GHRjgtQcf5/YhIbuPyJnIA/Kh0nEOPF+it+j6LJu2
qD/9LwVOF29PjhWopmKyJQbk3Cw3btVZMICVs/LRxJyL0z++XpRNEkwBdtx1L/D6HLLMn4RTJjYs
E9u7snLbu1isdr5UQ6bv3z7U2VqzXi5WM2p7uP+wwM2ztZXwvS5rXT7Pso8RqAq53DlL2FFYpm23
E6UZPjiIAN9Z4VaXxe/LwK/DYphaP9zQqynEXp8hmV3gxuvC3tFo6O5TRIP0rNrW2AP2qZZd34oh
DhQC4lOf4Y0M+sISTZAizJo2md3BSeuXVjBJDxf3IiG5ojponSQHpy0KPPadn6ChHK3cwU7JrOIA
iqpJt14/kEWbidQbt29fxrPF89f54NT2uWVQCRUc3VeLZ+mRWTESuYxbMerxPNXM8CdkmW8fZV1B
fls8/3UUa002dCXb5l810W9LdIiMFMizJ3Z5X+ZX7qDd75WbgmWCWAW+JCwaBq9I5UrELA+aD9M7
n4i/HH/NbRA0ZbDCSO+s8ij46HZV6rB6RuVV29qXtSUvYtXcNExDCi01mD31Sdr1t7fP+2wlX88b
mzLNNROoMOPts/ehwXaVlOhjd5giQBYtbXcyEawH7tAku94gavbt4/15nqDx8UTTY/Axw/tnT2ch
GxcUCuGW2aRbsoDs/KMs4vKUsY0uNjKJ7R16M+NAZuxI7oxEa//2DzgHYHHGbP15NwgkotSilfv6
eQqTRCaWajjjeAw/KsUUMphHkszZ4vZzwjaTmKJT466pulXG4Cgwq0T7kEmG8hEqEVOIt3/Rnw84
vRuY72sXgItznqDSxlThRmvLHX8KLaopf9qL914O2K/T+q8HnDEP7U06MRAB6T3yn7PTVo6xCux8
zANZGi4bi/7it7qLxcTMuFRyv07Kb5NSOOwde+Y9TG0IzzsgTop/uigNXwDike6MmnBB4FE4xPRU
puqgaC5JBxwiQZ4q3EoUaE2X/KkjCrSAquilJNlWmRlvkBkaxv7tS3cWefLrrFxaVdgfsdX/SZT1
8SKQuyxJcsiLfRdZFLKpO24Eo4hvC4QXc7OI3PiM4F61G2No9KGvkPZsBGOhXbfUVgD33rmTnpE9
vv3TXn+Y+WWryd+n2bL+uD+hs77BzZ6zFp6FSpBG9x62IIsWzp0XCefTPzyWFMiYaJHTZ1NUSWcv
ldZj0+GyU7T6XU1TPoLU0S9NMClzeuf1+eO01s0CkWZswonj4C99/fb4seznhRzQLf0km3hM2th0
boaDo/L30hfO9vlcwvVYdDBdbi0O4LXx+XvZTFovEc01xzLL+mbhV7EgYR/WhVDffEKDd55NDwlk
qN6bJL9exPj6V5s2nB2d1vsmi+Q7+8M/z57ynY86X9Z113Qe0GD12JMF09Btash5j8uYeaGLWtZr
CcL+p/f09aHWhfS3D5KSLSbYnEMlMWLNma5GoLqchbJfoncWoNeFynqdaVCu4w+2+gwJ7LO6zvJS
RhDac7dLaQ63g9nOnyoFG2iZZu8O3QCSu7y03/ng/fnqrkfli8uTi/qLz8/rE2xnhMu4/hWV86g+
EiVrMM+XmL8WDHxRHjLUVFXHeG2udi4AqSvW9Oo2dpP2+yBaojMH3xnul7yx/vlNZlsDjWVtE0th
nr1NBEYgXM96tR29yd/XTQ+MGTnavkVIufvHN5lWPBcea6NSYMxfX4OxitCyFq6ChVuZRzvq3Gty
E7Mbs1L549uHev2V+XWTOdTa71+/MzSPXh8KXTZJSRDKtkWHAdRBQEwszfze8vC6cfPvo9A8Wgte
i+OcHcU1nBb3Tqi2MQG76d5KhfNid1F5OSFdQ7eFveyDW5XLpTeE3TuP8dmX/V8Ht35dTImKFcrE
61PsomyRcaTVdnFtfUEnXe+jrJEf3AL9eF7E/iHCG/uJtka+L1STn6j8ky+RGpvmnZf3dZXz719i
MWhgV0bL4Xz2QaQz8dFEHtKnnvPrDhDft85tppsCCd3RLs0ZBbVVP6rR1A91p8t3Ioj+8kJDIeed
Ys3/9cl/fSGyZDHTHsPc1neM6bIwTPvTJHW4T3X/QOUPVDDT8fPbz9dfTxkgtWsJPkB/sN3dEh6E
NxXo6Ksck/8axA0DvT/VsWd85fM6Xy5SFJ/GDoQ5opXp4e3D/2VlxtjN/JbuNE3Y89GqzgR2z6lB
guuJhgh4WxOpmoXXPcFf398+1BnL6d9397djnS3NJniX1ssXtR2cot2wBXcgMXb2ITJ0czm7cXtU
mbLpxi/DnaPG8MYE6PFS2pV7Dfc2/m+sIfRFeLchj0LPOuuGz3LGzTTyrJlzM277hnXUjKqfFEPT
//BI5wujEZVlZnAk9K8zqaWW3KF0w0c3mM32nWu8/l2vylWs0b+f1VmdkZsiHHK8+VuBuvjDgl59
N80oGmIJEMht0p3X4snNG0WuKlr04bodx32eu+/tC//6XK07BnqT9PXX7JffP8MIx1yMuJyzPcwt
2UQALKyxt2ELJd475/y3Q0FPYHGGwkQn9OyxisNuFnnH8mXHkzzkYOr3VoPYOae9c3z78r7e9f3r
CeZ5IfQSRQKhameH8vPaM9yJ4hTcOd6Y2C0/+2arL4GXFvD7Vf9Odpv8y93k28OCKG12nOef1GjW
bBB0xd1shAo0U6mgsqzpnQ/A35YgAHKriAMmFwXx63ulClimjeAoyyK6i2ZcjBs7pldnmK0NCH/1
mGOtvy6kXd7YI5blty/q31bd3w9/9shOdqdUO6yLvkPfPu/Qf5KLVxzi0TGDjHo5oFGUHt4+6F+v
LEAL5vwePdfzhrYzRGZl8BpwJ2W6zWWZn2aql3eO8tdHE9s1ZS+FPx3f11fWSPKilqtJKgWKcPDK
yTmYEYgaBbH07fP56+LKO0WDgG45zc2zQ2Ut9UnGPmeb+TlPiAGq4sJFhnfMMw1fKpl3E8bE/SKP
fabr58ZRyxeG6ea8q+nnvvNE/fU9QYW0njRnff7217JFgd5xddOBPaY5ts21LGz/ukvtZqvH/j1k
9V/v5m/HO9vxmPFcTgz7OfnYr4Omx1Focbx3rvHfjkJr0KVpTPAPH/zXdzMsBqxaJmtrlxsYZtsU
a+gYm6e37+R7RzlbOftyRB671LzzoH4OGpgEALMl2b19lL+98xTq9jqMdtgGn50LanZLlAbvfJI3
7cWsIozPoLLGl2FmfLap7KShe8eeeaMw/4sDWjf9zk/4y8vBsEUqhVKN/3G+Kcz9FP8dmtrtNEYa
q7Ne9mETo7Zjiv5/qDuPJMmRLNtupWZ/hBRwMvwAzMzNWThnE4hTcKpQsHX1DnpjfRCZ9Svcw8td
sv+kuwYlWVIZATMYoKrvvXvPvfn6236yxGBMR89jAk9nWvdhr7fxtKuTUnMpPa7uhwJO7ELPSIi6
eejYwrYFguLt19f85HfkmiuGx6JMo+Z//7SIaSaVfuaayMUBOGeZdqha+nfDq0+vovM4MiHDa/Vx
R3IGe1kg07uhFFUVunr9Zqz00a+/yqe3D8kA/0FAwR77/qsUwpAzybLU1EaJl0JRQSkYrHj3iyP1
H/SX8/Mx04xvrvrpV6P15nLzDJ1C7/1VOYkbUMq4aktv4oR+K7CW5NtJrs7f8uHARNooriB6M3CZ
vQ9Lh9CXVJaKxtIxTvkul05328M93uJdXY4b2GNX2WKQ4VGpAMnUUd/ljT7vMQjkQJYxD/x3nlQC
3lCfrfymjxPCQSvU2nIoomnuQoEe02ragpptd0Uz9yzd5XgymwYCn69/4U+WA+7Cvy673qVfuiZJ
mjhwxCYntOZRbPRmiF4XpcHx2q/K3xgDoo943YOGYs1BP7npN9f/pGcFbYf2kKavA1Le1PcfIBVT
3Bc19i6c0/kNG5wsCUGxerx9gOYegQuOL4vAU+fHeJSvahTHj0rBGNUHsFLWm2axYnUFPzON+frW
aJ/eGzobtHi0Vef6cUG2+8SYSB+Fg2AgHJG2Sl4TWbinVMvuaVoo2h22nl0G6D7I9GjZtJYEFyDt
+WoZTfNVdNG94xQRmXGpuW+Jr9yqqZv9gLoyQuhwo+8EwJ+9OIzomEuwdK0Shff3craghpSmBSuI
JNbAjp1kryLs/2aP/2xRAE0Hm4wnBzHwh1+sTaqWiSd23q4YDL9JRwUAghNh7DDiaQcKQY/B1SvL
X4LXf0sk+33bwG2jrg1i2rac3dZv/8ujWlVxljkeVYSrEdSeIO7ZdE5SbLO+icOvf/rfuzJcymCw
hDCJCuPjL4/oGKoUgrdQHavyTIxSy/1sHKYJuZKLlyk31OxY9qpTPjj5MH2nGDPWdfX92sQjp8O6
YsJkoDNZn8xfvurYyLksISeGuYykCXGgzV9zRXKGQm1oniJA9zBRSdU+trJqwrTSj/DMS0alwhC4
HM0qWeyNp8oSsDwGqtHXlRIKqrDBEAeRBSJ0p7aD+UgycTME0xJBGGeH1E/dOc4h6ThpRy6Ro3YX
HM3187Ux+SjAcyyBthR1vS0r0ZlAOtvpBxkTov7mhPD7g2yqOs0ghFs8rjSq339/jymzXmWUW7mV
jhtRk5vQ0eX8231LrrLqMnhX2LQ+nkManPdYFXN6b51kqlMt3taCboHtcfpGI/HZ80QQKusb00Me
4A8riYvM0BOSK6FZbfYEkevXqlyMLfRga1l9Tu2bPvebUbGMbwRSn3SN+ZIkGZBvZPFE//z/f3mU
9D43yaSha0xRhw9qnBpQQV6b7gx1du6iMQY4ZDeNH7vOanpgK+yYVR+xqGmbDKtmpuSYUZtoPP/6
FfukblnLW6qEVbnFP6z37JcP1gswtpjIaEDNwsL7qwn8JshBr5gDmaeTtVJml1wrnskXBYXW4TEE
5eLyEsJ6wzAdYJ6Z/3YfkM9kUrusRf46W37/mdIIw4vtgXXmqaxPiwzvpJTD8qKZdR1OK4/Yx2Xx
nYLms4XNRpzKUJMBGAef91eFGsRLCCIjTCHzBbFuVVvqqBfcge43S/cHrQ59DIujhW7zKHAoRhX6
4Qti5BKeR6czbFW3OHTRK/uNMZEMgFThOHWh/sAuGPWHohflFs6z3NWg9OkFt9mFvpTNs4tP6AVO
lYqJe4IiWAgz/Wbx/W3bXT8jDwZyKN4VKBXvb0cUx0rSIKALW6uYzqTVKc9RF0WPIreX3hdVmhAa
B43+TfLRICMvYvf1o/nb6vPhA3w49XZjRdaPWSmhlAVy88S7XgbS276+yG9LwnoRCjAO1itO/2Os
U9YDcezZZ8LMVY4Z5R3m2ObIdjSOO2s46k3rwhLdNyOk9dd9t62s10QFS81FX4l/en9nx9ZsErz3
SkjWUQLoIC5Bm1V2RzXb7tIqVu6+/o4fhLF/PW6uu56yqcLIUnl/QQvXheooEFscVUZhLGMrzIQH
j2fOzO6NmLH2qao9C3FfOfhzi44Qc883x7jf3q71S3NgWPUaWJU+1jATz1kSW7USpqhkobbHLRNQ
1TqVUMAvv/6+nz44v1zqw/mLGWeMYIYHp6omEydYcrGUWnHw9UU++xHJQgaHb/0U+H24yOyYwxQr
GSh5vSDwsVoazIfuymaKSqHeTijd376+IqPjTx4cdPQW9xGx32+iuRE6AyL2gZhEo3ePMEm6WhBP
9SI3mdOoOJdV9ofaaawfgD4xenJ+nxDTp2Oh8tHAx7O9KB1YY6u1rV0lm9TASqAWt6yHgOk19ayO
DLzuDe1xc5OIBF9pkhtVFeC/ahm81cqckkcPhCSREpryZNQOo+tadGdYag0TGrI2npvWoP6QRgcD
PyM2XgY5BV7te0Ip8rAV7oClf8pRlEr84qXfqGhM/LIbjBf06NNbhT752Fty4W1yp8tup97CRlsx
B6MTSXzUpQFy7qZDJMD3IXznxoI8cBINDj7ntgBG6rdgGz2/isjxIZvMKcB5IAl+XvoJUJVl90rv
45SwYf3AU5kOHXUA4dFH3ZwEWj02E+3CtD/wyqIlqGVxsd4mdiPjY8XSZ4S+agfO3nbjOIRioe4Z
5svbCRlptukbA0+m3bh1cq7AfwxKN8vdq9wgA3aNPGu7KqDaJtY7sFzlQG1jjyl1JTttwfFbdo5+
TbamxtHR4fuVbegyUG2hYJVNdJ3GBk3g1FXrKy2JXVfbSacvAGC0I+myFfF0Ca6Rciw2GkQrgwRP
h4wcy5ZaB0wqoZestKrz2E9J/tANjAdIuAZKCwfYnBZsBq7FuUTmI/5wa6IyWkDZgJNy0ul1sAz1
vGFk95pgOex96DFqQcRCDI3PReO93AgX2+PWJjA1xwhvtoO/LCpIlWmidR42mmKnQSddNja4pcOl
JiqKXa2g3A8bYXGu1/PWgRVsdP2ycXDxLIecLlwMmo4Jhr1xZ10PvcTAK5rGAMP8fpmUt7nlGZis
QaMANePujFqULC6BK1L4I4srKahF1POoG4N9Cm0PH3Qh1U4PkhpuQNfQ5a4LQnVApinzCw1TB/SR
4cQXrcGB3teSyDkbEHxBLarx+XJGMlCmKFYJFq4iLtcfOr34wQbsnoM8bS4Z267c4rZuaAjplXY2
NxDhYKNN3bg+leNw3Ea1gBfpKBp/P+NWYjXVWsB1iXBfbzxrUu91XrZramHIoJZOzRsssd3t005V
Bz+zauiV7CDTEyO54dHwBH8R8xJcWPBiFgOz0rBcWlGsXjIa0h8sOidkBgw57MNZLt0V9mZrItzR
HUx0k5Fth7pM1diXzQzanIIyfe2hWRH6TDPQF0WanEWmPvWHBiyNQ0AGotoJ1kUX4kAyAbVNQAP4
bF0Zg8QYmWzLHCU+duEnXiid4jwsA9wWSzh9cmDjS+YdjaCSkfKp537COe7EVLJlIgzKcZ5H6cUG
z984qHtFWZEqqKcI8HFn7BxBycQHvomRmDVAKUPIcK4M87Xt86U4GxQjJqAtyZTxAGu35kJJo7rx
HX2q033S5RU04Ka6B8Bk3AjYFYTAtt0A7l9Y3gPp1GPtk+/QUNw1BLgFZTlGdDfSnOgxejHx6Ne9
xa7VGcluBFhwRUqSfiCsRMHo5hmL3yyHMi/Sp4nkMLJM8iK7Syw1nQHz5x0LsGV1T+UQN1cxYmIt
6F27v4OlbWsHtuXMgJFwctlBTgjhtRrb9rUO101sTRfLPhmkaTnd01cwpnCYTCvfzGmin09pNEw7
XoqIT50aqgRv0BY61nk0p34J0sY5SmNgL/vI1GyDWGpqd0KlJ8aBnogINdPnyFGCRkHCsZnjgkAN
LCR1Eaj9pOKJx6rl2zQYFTpzufrQkKUlD2bou5o/FEqf0gTgHOiDQVDnkAxpwn4n2cCmw4uMzrxS
LWK/3KZ3HoZJxDemFSONWUQSQU8bJCaceVIVEeYZnKN9TZZRDFUN0clBThYxkeE2KSAI5nN5oBW2
caMrg4x2TW135V44g2xgb6oJBE4DloyvjnHsbKUalemRbk/KDiyU+kaYHpYrc1Jz+GFWCXzEzThz
BFKYY3Sd94qozgydTvGuLxb866QEk/4gceGt9BFGG2Hh5uOddCy38mcrBRaoGa3QDqoGA9G1gU2w
fOnzbBzDxp1AIZS2aI406Y272E7ta5WkxztzitFus4KaKyQoSm9to8PzmI2Ix09zGHH1JjerKnuK
FHYdX9MxnDKz9RgdYWimm2VoM1GRSyMBssD9eBwUEmSoVCnewiLPuikEs50+oIiaTheyMPMLHu2x
DpO40UANpcpzZ5pS7g0Z1Y8q3WQIzJZYoIvZUcza4fXeYhymsmATqCulJ2vC8UZzC345tzbI1Ji3
osbu84012/NtWvbajQKuogniNGedUDiHPLqgsY5N0BggRvOSrV01e/MqBuV01wpzoKgxSIoJFbCb
Q9DTR4Lh1OXJrVGBcgzqXFTXJUILPQQZp70p7dC/jsYy3+MoHXnxWjM7cqLO4chQzaRQeYvp8HYB
QDhaOnpt2ypa40kLJy32liWA4k9VZZ5RahYPupPop51V6VM4z4Bxr40uS0/6ajG6ENx2eyr4t4jH
85rG3qh6kj8lhpYAzcpISg/meVgwbIJFe9W1kc06ViP7OGvU5kHWnVT8SdVysD9zj0XTrSfrCFAY
AXhpurT9zmxyBUxGUelM4iWKzsAcEtZPD8RLt8WaYOJjr6bLqHLnbucQUdGcDos5QnIZaRRxjJOe
Q9+V5xrsXVyvnGuEv76lWuBDZkw1a4bHMD/mfVU1HG0gSROdpBC44tSIRp0aVy1mXICSQZtNJIV2
YzAa5asxJBNMD9DiJ4WRZHm40Ni2Rhv/J3EjWGWhc6CRTPo6PyrcpnW3qjdm9yR5ALEYpFKQnNM1
cgmKHpC4KzReQqtPxCM42MkKBmoca2MrjXtY1UYN6kEBocEZrnIeq8ndqUbR4/Ll8/plqcMxrztV
PJWTE6ubtCygL5luGdHZnbzVs0eXzgrKVhA90y/OcmgQRqOGGWSao06RySnqmioP1d4B25zmPo2Y
pQ5sWHJDUOYZx2OTpJgyHPWmwDM11GzfdbRAyskLhSCpaGoqAg/qeDoCAqZGuwzesLZxxlgjotHi
xBoSFe1s2rJu+8BO0vbFLCf55qotJ6Iqtgk2wYwAuLMbECoXc2aD5O9dhQyo1OuMoNOXDrrohEXV
jyJaGb4G+0gGmNnyhkQ8Fk7fY7yJA9iyKrGZM26Nj9dL/66v93sthg/WsS0KCeQalPjv60Fn8sZu
mApvRYP2AYgVecFLwbmxmtv910XL7/X1+0t9aKEqIIuIFyJZWFRKAvtWE5ckEWnbitPurpjRPC8N
aVWc426/vvDvRSAXdrFFWC64JAwY77+jXZod9Lccjq3d6Zsiz9uNgmv+m/bBp3cSZSJDTYRMADne
X2VRq9wtsswLMXuUt6XhuMJ3MaPsKKC/Fdx/fjHqPhSXDjbmD10jj63H7EgYCM1sqsOuZt7BEYnk
XQ74X9+83wtNbh7hr/+80oebV8OTRkjKr0ZvezpInKg+cOdpQUfkIMKLm5Gw0Dy5+vqiv1fUWKLX
QSB2MJp/PzuVv3QiLTlGYJPg/cFjAy6lO3lIjELSHGtR9J2b4vfmFtfCTUBHFjAf3/T970YMZN0L
p/TCqNXN19ET1hgaVm9e1lOvhlCuqysotcWdDktvN9WWfvP1d/3kBuNBB2XBpzAJwVt/6l++qyLm
GUcVN7iKInGkucV84ginOC84J1B5yazgDbHK8P/vqh8eoDzq46Eg7yAcPK/eWpiF3nRCCbat8IaQ
9aI5VmYRfdP6/uRFRORg4O00yQ3E8vf+q7b5sthTokc8talzZKqVfaxpcfH31xlKDoMRMmAQhO4f
vtpIq9Bd9CEKIajPoJNYcoPERH2djgsEf28uY7IY5plTPMX9N72g36enFt1w18ZGjw5OZSN6/x1z
ggGnooY2M3t6dirWkWlAZHF7ZRviWG9LMGlF2+xnkTiXTpt7j4xbVRiHPdIPVwBlbd3im5Xpk4WX
iQrCJ+SMaMHdDwtvk5JFUnVtFGad57Ky1+C6QOvcRJ3Ww1XXa+ukrUB1hpXO0ebr5+znYO59hxMr
GjsL/7228T/qw8sOPXUxJ6DC4yrBpMfVycvq6uZopo/rR/ZMgCsoeGaVRg4XrR/PLFKJwwlI2WVq
18qeEJ/lgEQ556IkQZ7RUBodVd1g+dYwEIBC6sguy0w9GCtwZ1A/sI8sI/Qv8I+1D6/16y/0SQcV
hzdYARxuKniYjwALQtHIE+iBYq/OmZ1mS3NvaosWNI1pndiezIJCi7JTGjiJGUyYJ0+FtJO/q0Zk
MgEBaR0YaCYD0Q+bzWhHFJU6fWNDH52btsDWSNTg8Oc47m8BjU7SZwjX9Vv/EUT0jlb0Y3jtetm9
/oOkMPEPDqovjz0Jph//zHrl5/p/VLCqtooM/j29KPjP/+hf//Hyf/YDwQSvv0KMfv7BvyhG+h+r
bGq1IfJ+MXpdDXB/5oYp7h80uNFzrgNNj9HJulX/M2RV/cNhFMhGB3djNfTyp/7CGJl/GDYSGGzK
qNxYRTC0fEgK+yo5jF2EVedfbyFroG5ZVJRYeVe7pP7ROpcVxhQVTOtkGcX91RTFyEgDudS2vBI9
ORFAwSFFdPe2mlXpg0yhoV6IWOpzt8eKq5V9OHpxn7kvE3mmUbRNmsaqX0aEfVKewCMCHxkhwgu8
pCX5HKVMd9n2ndMcVJFXnQ364D7FYiieVBIHbkE0IHkeGIp4e5mOMKQJm1wS1ObwoH1w1tMbjH0K
CD4yQxFBqmcTQs+b0mNGp+PkQyeVV4NcstYvW01a4TKWlDV4+PNzoje6PcE+xusSq0B+k04zSSgF
fpj/mIHaGFe1pmj5na51qTyF56odMBQqH6yEGKHI73uv7ACwjvNbUmnM2YkvoY3nyuTBbBWQt4RJ
DseuMhLUZXs9nzfKc32MyfmBdnY8LpkFcN12czWcRGot53NZpxbJAHFOZGnvSu2GHlvaHKckeNEc
KehxJBsUv+VP0K0hA7OIx1uZZmZ+NENObjZE75g36GPtIqy1mBilrqkxUI2x1QAiLvMx2SPnUfoT
w1Xa/qnUiB29M4xUE6x+idIEvI8J3V9gVj1er2HGCKoRO4VurLKWrR13a2+3MXJGy5oVl8Fcqm4V
DobWvkQOyvytNIrmuCRiIw0WocVEyOOs9I3CKLxA0Yz+igZ3WQbGYhM7BS2gXk7BKc9XOLSjMoym
STWf6b3FZmAkAyB8r9DiGNslyVT0s/UlDyUleEu/BcP5LkM/l/uLWWUonXqZcc8tjb9YBckIcz8b
yw1uTPTJ+URiKwBPCcazIpPV3mSarO4xNug4zZbGtWno6Q1JliQr3BAm2gN45QS5H2NvUUBDOYhT
5SjdKGh1fjO/o3jNd7rGQxGQkEIFbDuK+0JKGQ9d4RXkHJHOJOewM6WT+kXSRxxjAL3GWxNu81kU
j8sjyduCZhZdKBKrahCOfk3Ul0NxY04PLhlfyFXpvROCwezBtddD3pDrUbwdJUW8P7MNUi8To/qY
aR5MK5vkmZu07QGTuvpUgYPCFnHRQsO9y5SyOifWFLYlg5f8NQPB24Z1OaZP8ZSal/PojqM/Dh3S
40EwWe4EAQm0H4npFCmMzAPuTgMaG+R4kMIduVaSrKQjajpnjZp2yYbGWn+ZJ6lxXHpZNfKAGIke
6FkFNVew7TAfNc1Yhk3mDfcZIsGZWUHXTNzWghp2TBr9TWv1+oITdEd0qTDXWKN8aW1/ZrxwC+k9
WwJLQCPdFmxp/B4MHU8VGK/0dbNePOeLo/4oRIzoa25NPQ+GYrFPx4km7ZZQMVXdi5IoF5BWXR/Q
EYoeS6gOyqbLZEdCq9lnR7pWFlTVkyBwau7Skd9CVT1QnnE209is5nt1FP2TMRHZ7BuaNE8Xsx+Y
MxEc2gVqnqws/Eotrxcta0wS36rC3cdx1x+TJ6M+MWdCdTVJx2lDVa3Lcy7KRKXoEPX68AmdH4Ql
pbc6UxUeOq1vjwQAsKd6brPKB5vqOH4PfPtGMEY7hc7cXLYe6X9+PTvVdTyo/YUTmcbRVNPO9RU9
17a1k/ZI18tE3qXl6C60HOaqPcRG3IptKYR1j1DCyfZRqxCcR0u4PJcM3ia+cTnXvtG6bcTaQPIP
2pimprGIhK41nLwOY6+Ul6WRTmMI5LW7lFXTuX5CBO0R37vuwlRJFnyNVeoxNfE0wiPdrO3KE8sB
US87t7pplbLTglIMROwBVFeJ5IqZXG0s8qqPm54VK7Axb/UBmQfoY40amRRtWz1+UoyC8DOO6ui8
gPd3z0jps/nYkY5CLkSXFa/AUgj3IVglOi3VlrV0SWf4tdiHzyDF2qkvidLofN0mFcefkiR5xiqX
DT4dLIaMSTNXMrBlC11uiaWth7rXOM7GqCJ3p4uo633wlmgoyk7P3/TGlvdGRo8CzKQgUIBQV68F
nmIZV/gMiLPtV6vemtOtn4jSAKxSuDWQlIyjwHUPk514NpIiiPFKDMC5WK42Ol70uzgujKtyUscp
oPcjbop0zve5IyLJ6GviEJvlbfREJKQOzlUY5f1YWLOzQ/IyZz6BDjxWU2rLm46ficbc4gBD7WeH
42YMlfW5F0m1w5EPXs+MoJSHDBmaaVsqplUH7Ar4kLKm88z1ny3i3VwH8Z7IOlp9lSjHw3pWmOdm
SqqfIWHC+R2ZRIL8RGj+qIy0rAOAdhzoCSEwSh/o7HhAUIHhcSBmSWeSqzIgAXvarNF57IaTBeos
6FlFIZi77pxicDPGo8buaxrwiztZXHfh8xAWlCx+PxWqQ7eMwKQQ4LF954iuOyxkZL3BV0wTv9KK
KDtozIh/GTR03W5crR/bbamO5UA2HuNA/B0FwSa965jiRJIAB/jOa4xrDYz6q6iW7Gq0Sc0iV5Bm
p9/rUzlyzNA1Xn8zAner9QCTj4jOBGROd0RPdlUllKuyhOZOPFaJRIy8EaLQCa3HgCqZtj8oeqkP
zF516zGi0G18+uKEG9Vzrj/FTeeAjmb6HrN8uPp5ZLbaG0Eq2YXWp85r11RTj601yt9g0eP3yWoH
OHhTLNNRo8nuzWkM+YyVnEHB2NgZk0hyaleiM1DuBRjLwm3vB9CCQizHsdDzZ8YLCgHIhrA2GrGF
eUDaVudtPUCBMgCelp325OWO3E2kJ9Dr3eLZdBRj3Egd7eKGJFlama6WNI9CjBOBRUbvPY+WJM+v
LYwb9j4nO+L5j0Y/Lpf+hOlC3+yofL3yyJOuKXeM2abz0fWWF0/rxNVAkEBK1Ghh/zDIZwKGWHWi
CmLMKRmBHcJ8bbzOtNeh2vRDMxuCWi1WP2Jz5lV4ZtN9J7RSg3PhSztTL3vJlPpQJuSU7mrE4Uep
CtsZ1XRBfk7XzQ1BA7WN6DaPtdOs4h1t0sVmxS0dwbnR1hZidAfyUf05GVvSURenZ96qu0fAiIbr
tHFGN1CcKttV5TLKoOKJ4TA6OM1Zl3OACFn2Kjvgf49HQuryXmGlbFk14/FI52ThcNaqPPbvkSid
QEvZNJkCefptOc68GpLo6+Ns0hFwmnRcHzuPL3XYVVqzn3LVeMS1013EFQlU4dCbKc+NKtzL1lop
9Umti84nsTOxea+6GeDu1DCggS1tHfFbj9daZ3pv3kz4le8RzatujGnO5Y65zxAHFVEFD1YmGxLE
eiVlK4h6/RC02ngfz3MH4VNtqquW1ebS6vuFyR5AZaYExTRvipE83EJRNw4uSunPAMr3aq8XrwbI
rCsA3Ip6kBu9cjvRn7mlpeYd2WJouqAvNEKJ2NHJSmCmOa7pMct4GEsTRUdNLsiRNiEmDpj0K68o
MjghNG1BxkrudlbkIytOkm1spt0usfNZCaZKJPHWG0kwZ5N15AXzCQQolWIvx+7YxQxHIRWpuD0G
hsueXJiYk7Ydwdgo226LRKK3txauE4twDj0/63RJSreGm9DxLR2nHxiGFERcPsSk1pSty87xs5D8
W9X1/7aIbZqT/75W/r/La/f0mGaP1a91Mn/kzyrZUv9A87VieVe9GwQd2n9/Fsmm+QfdQGYQbJs4
vnH3/78a2dT+gKtF+bziDDiNrJLgv2pkwrpJfzZAVFEf0+vDOPU3auT3vUmHdiEyCkAGqygY58NP
ctgvbdglUZNslkS0O0udHihtpNwrJIT8Gb7+bxXzP0WE/yrEf16GCQTTiNUcjLXeeN8erLxB00CD
aZscZM0e6RjA1qqn0NDn8XY2zJdRH5sDtCTlBnXFfGZncXMARjJ/tCeyMe1liDOiPlL7YEDr5C8F
Y2q0mO03/aX3/YKfH9PSAIxpBjMTnSbq+4+ZYrxlE4GHg4JZ0PVOKuHTfYuPZD+9/sQLpiiXwp6u
+jcNww8N1L8uTTcEbjr98D+Vb7/8EFWmjens5vpmSfLiYixEf9uXI2NAQ3bbRRLUwKCOU34UZ1Rg
an9bQ069NWUmTkq722jF8B1w+ZNHY+208ajxodhTP/RPMxwGmiorbTOzSED8VdR8Wzhl+fzLy3L2
50PwK1r9s8vQnVmJUnhFuAHv7zk6gr40RT9t6qTs9hlHmsCyxm7737gK7wvUWpqyusHr+eu4obYZ
bZpuO0HbW3CfJ42yZcL59PVF3s80fv6GnILXCQ6PEE7YD3rdqM3Z93OMrjRxjRM6X3M4D1V9QXhG
HBpL1AeFZ37X5l7vz7tXixVkpQpjwbNpdv2mqzdEVJFQrpMqPj40eZ2eLWsaZeZV8YNeV+whc76u
/kYTELzznVvst19vvToryEoVXP15H6YORFISx9N6+sYeijPLq50zOxq+4/EZP0E2774kNn6Hv57R
xsr+/Aj/Q8Ix8jaKbNMiwAxHKxlPQLxlh8i9isWf4zi7B46db0y96gAKGPFu0Uu4XNVShEjpXj3k
Ww+NSgpL0KocL3xzMMaHWGprKp41HhFJSqIzsvNtTpSO7oNI2DjRMrV+7s7ZeaUthAVFi7TvAUmi
DFRyVezcUlg9OoEh3QyWTQmX6ybKTozd8poqPN10vaEfic4qzicDDWNG4+ee7PaFxr1HdjQJEG8O
0oMrJG3zdpDjgPROJ/QJ6Fa2yehZkbTiVEQ9Z8Qjz7OxtZouo44tXudYNK/Syk44nUQAU1xj3pBY
WW8wE1AjTqueDqWJc6RSf8D+tskP6QdjeVnMQh6W/OnDJBqza8H739ISSmcRNIh1/Jg7VaJXarR7
jpukg/TVLWEHXQBinHTVhvPxMUksdZDY1OLSiYetgm8C7VesR9tYiCZ0FxDeXjEPtyh455BkEC9U
lsIEpuGKLiRub3mMtVnxzY4zdjDg6i8IeEyXTTfKGgeAPtwJo3A3RZtSCWbYh8OUIaxrg/It6yJH
WdC0ex0r9wFZcdmeLiBmkdpSMAzzEwZ2Ot2BXho2SIzMndVM8QHp32Qs0Xfed0pt7wk41+ieusMe
Pl+zY5d2LppZfUj4cc4Y5W2XhcKutpX+DGyzB/+zhyqq1sNBbdLi1GkvRUN0OUvlIpb9vG9VdQsx
jMaLxOBOzNyxtLRHc8jo7qql6ttRYx4QSEq2YYwIq0cbHSRWC7avsA76OZ8Os0yJNkpbiwdH9gcG
g46gkTxBTeSXlTxODINez5jeFloH3009kqn+BE4L9YhpnaFSvUAotmwIb2z2Xh17Z3bnlvtaMfV9
VRdHSZ2fagRtbvA7kMih6qj9DuqsfkZbeSwUeVPF9AniuT+M1OrOaoxh78bcscImCUwrrYFwQo+W
WkLGpwUrn3wdbSjQeVig9zmIb9C2TRtNJ9yLCrDuyUCvTf2yJrDgQCEkljmWF4e5Ce/LTghKmvtz
YlWIN6pMpG+J8YO8xdN0GfWwU80SLXeF8izPyQXVu0ycmqRA+kLz9gT2EPjCvO5CKJO+T9ohOosI
YpxcW+zSWQ4nepIM4PTj6XAxUSXRHitCyA6oacr5ZGjW4Eaqq8BqxHAgauMI8spBa073ghbWgZtW
dxW5XT76pR/ZUp0rleFee3U9nOmF6t0PhNDuM7X40RI6doYsag7Ssa1CjcgeIJfDi9UqdDIxKOtW
c2ZjQiRo9iVaI6QEqvOQHE5B/rVFWbDE17VuHtfWVBxRN6N70R6GtFnFd/NjkVdzqFTu0+I2B5rQ
qIk5rXiur6d6f9lPVBFmvXSbwR15tUyzfI6teVcYzhH8UIgVXn2n1Utzq6TTi+KSJF2TFRQWhXJg
js5yKiblWUkMSBeVl9CJyoz5x8yhz2/G2VghbaSdqjxaJLYp28kWT9FMzjDi3N3oJQ80RX6QQnvr
pkl7YpNcvlVKwQu6LoKztdetOA8IM812c4rCuHW8Xa5FVDW2ggRxPse2t9faxdrWis40ZP75OhVn
JKm7NFixxA8lAjKIT4sunJ3o+kN0tU8ZLUvpSOMQudBi+uX8ODCWoFtu8aDwE9eNvO2SGGG/mO/R
ip1KWVabdvTSUKWO2gAOMZ+QbDMbgNK+T9XkuhLZ3Twq3znVf7J0329Vq27EtBn6uphTP/ppdNub
EFDG/UaYVnWlE4BY+oyiGTM4dVNs69bUrhqr1I4zc24YQPTdRpaNJH+romHI9F64WHSHad81SqNQ
lFX56LuCARxBqZP2kqXuFH59buF8+/EQQTuH2oQDEqcWjdPE++NRgQgzb/+LujNXjpxJs+yrjI2O
MuyLMAqA2LkGyWQmFRjJzMS+uAMOwPH0c6JqzKarlZ4WR/iV33JjBODL/c69twwGIjyNTe8btQzd
3lxnN9t7TWD8CTE3NxDlUlMiFvm0H++GuiVVYO5tqifWaSquxK/z/GarY9E6Spvb14K0+0mWUuDt
rdHsdss8La9q6ce/uStoeiJVkmvzyIAuSsSo9Icuo+LLIAMLYa7WEwdB4rjafY74dx9VU/tJzAmN
kWtHAiZF5/qpHJo2jxfMFdCfQdj+DRqj/lTu4Ofx1ofk8NDFAc+MSxjqVoN5GjdrYfvFa2I/TjgR
n0xgHnaZGWvOnnl9+dT3qqd6KxcV8hCtHhQo2mN7LhF2wSC3YoBvgvhvU4PCxIfcXcOribxbHcLR
nlExlnz9BAjHYEGm4/a5KIgWNkqv3J4L0yFYGuZ6IA8bs3eYRu4iglgHCyp+zvGRet4WChzoNOu/
aegktz6aSVVNF0lWN8Lm1D6GwE/o7H3rvXlj25CSg7fyKXQzKtCxbI18mOR5hTge7OjOoIku4Jq1
rjIemKq3yUgNyZKKaWFORJj2fHV8xnCkcEhXxIsdDICDVoQ23ZoFY6waMfoeFWfuY8NHpEI2dG4o
vBks0U46iw8nbpZVtR+GzsHK1VX1+4qVv0hLNUc1jX19CBhtV6D1Wd7a1T5UXasvEQxeu8efkx0D
P/eshCbGgBI55dKtRVlapI8wDQiHkd0EHnlo3qATP8jy317QzUXaZDnelGXWPYCb4VE8ODZsSe3c
dKk9rM0Qh03TcaApWjc4QKCY606ay0A9pDu7OsZ5TAEf/80fCq3Sv4CXC3GTAW37wd9wEtwFHi1Z
a9y63Widm3DuujLpzFVmJx4L2kfmcdVzauR2eUJtmbcfUTgbC63rIns3xr4kSKwg7mhXkoZ7rnyB
bWFtLGdNVEX6c3LjVpzdBEFJDLfJNtLTK/ayzKKu04IdDJ+AtzBwov4ieBY2FV9I2nnLzKUuqE0Z
vJqh6KZHa0fpM1Z328xNZh2Oj5SlRa4tavHCfODpquWL35fTz8KyjGcUwPUnfyTcJa2z9bfigvkp
dLN+2lp4TzzyUtzAVQ/MnSlCn5p5NT9qR3R2rLZ2IRVByUiwkLrBr1zYaOlzRQdBPC/BzEDYyih5
rCbkWb4MH31S3XTUph6XbybDLMhGpia2c6dYaPD1LIYmwpi9a5kH0o8bo+fQVyKARnu2nYABLgrb
u2GExBcA9Chmsf3GKDpfqk8w6jFLV99m23WttdS8Q6Pxw8pCPgg9WOu8aywx49NoC3huI+/tM60k
U/0YIA4nuNfsDFWuW++6GqmZPXih1F4sExJ7S/3JhJ6fZ/cyMrW3H5bJVXGTj+HH4nSCR92+KaoT
vvvHPq8ZyQZlVHuHcWqjGhuSKpkUMR/4uZlB1VzI0rHVmWRDl1PJ5hdFjD5a2XGtzPXEYSr89Fy5
vmnZ2/6eKk6T5rqlc0Bh8RP+aHVlzvu5b4f6oDGLsICpiR7XWx0RYwQd/IYkrXerIbWgsbo3HhZG
se8I/bZ/jng6yp3FF4b93jOL5kxaZ4SNZM0VF5xyZSHSPIfLsbMkqJG3yYU2zM7Vj+tiM9UtNNZr
GF/whcmcSauaO96ZGM1wY2wuG2nujdrYmA7w5f1mfXXteBi46qa3mlAG0RFTWYfEq2KnA2d82gDI
y0cLbFscas/PHmZvRWp1MF8ADNuQyjGQHKgBw4qu3g2oMa+RV7qvzeIYZTL3IizTIlxBqrxALI++
0PIrWvJyZY33BUXHetogCbPqZ5ZDVOKz9JxH1wX7TmGW8i+fR+TUbhUXHsEcL0yiZUHqcaMRe9p4
W6xifYsjTLAhyB9BHwQ5L6O7MvflfigvwgQZxnlRLF9FPxhtXEjGTGkw2GMa+V1OGr6xRteu3xwn
QdRFYiUF175bmkE800VcfA+uMbzMmstWAkYyfjJsMinjDd2a5bQbQ4Reb54SyU/2y1iL7UZRVALG
YmyGN22XU7EjqaUpYyLAm+Kkh4VSJKdSnnewRormiVJx/2B57xc6go35aQp74w+hkoqodxuIL71N
kg9hj0sy7QbH+zBbgFAq4FX+3rLyY0wil6HfSRkampEwmDh1FNL/2FQ+XAnQYtyIUyLnbkPVpBv7
bg54nwfRRl8PQP4bqzQACN80p91GZ6xjizNu8wEfSP3WcNFZ0qJch/wUIOg9UnZUPUuzEOwDHuYW
eu3NEaiiVlYRz+ANbpxzfNlOtTs3n8Strvt8MUvegDxkYwL1XuI2oJ1y8iYOUb1fN9OONYTca/xj
VnsCa5h9UiwY/Cf1FgIOE3BlRTQXR8SlMAp5BSvLg7iHnrsurGM8WLf7Fzm4r3a2LNfJVziPqrBt
nxYKtzlvsLEGMcOj6ea046qXlmXTfBVzVJZJ34KUMyqU44969MNHB1QPgiUgZRuMBzYzLqOlyBP8
3M2zLZmCxvW6TsA8Hm0grDKZZCldC/01zMTL87Nt9fs0T9y/1gBuNzaMmcYTY54bccBoIYpXv21c
bihV8ctoLbq388qYL22An+WymKF4qBFYrnLt7GpnM5RXXNNcVeAGxPWxb+cA3wYzSKwVeZSFL2wX
rkzqMB8dpkEId/vSX0i2MQw1xvCBGU0v9lB9rmAfYCiqGcN3LnPlyJRz3ba3MXPs7uSVY34OFoua
RBvPROKwIa1JwQapdyis08tQeatMFMiD/x6Gyg0Xvp1uW3YYTXQ84npBNsEvMu4ny85+wiezU7dO
szw3yqvDXcABQsVZO019aotp5pHmEHdw5khgk4Q1+OUEgLB7XWkd3Q/LCAATGhZNYa2B25eLecAQ
W3mbl+YbVhCW/dFs9g7/47C16FF7/DLiBcYLiEKUS/EnKG02wqWl6ynui2LzKNbFAZIwt1f5Lhrd
5k9BjBk57RQB+bfTS3Uu8nYaHt2pHila6UqZ/ev8/t8aqfw/AovDn+5lkn/+TBCL/x9girzT/+Eq
k35On//jTzexGtxKIv/X/3zbvv7U5Tj9++jln7/pX8OXwPkHqbZMSlzPhzP/5xzlX8MXz/vHrRDP
AxD2wAPNWzvF/wEUXe8f3o0+5BCGy8ACOf2/w5fgH6jegIY+9KlDPNZ/C1D8d72YxFsmP0x4TIZA
3BhZdf/91gWx4NPH0xTHNgMDq3CKHFZD4JpDst11o22/Lrmj/gsa/d/14ttf6vNDI6MSHWK5yNX/
/pc60xwFlRuUR5+o/S0Vc2SJdOMgoSlQqDMX4stq7mvAFJ9u32JE0Cya1fovrpz/Pmn517+Co6iF
+8Dl+wr+87+CXjfqBM3qKIr2VPZOnNkm+8dmU2vitx/Qca8ACP/FqIGwLL66/6CW3/5eeiMIHglM
BGtmPf9pDoBYZWiD+efB8KblDQPgnQ61o6+z54qN78FZnxE2M0QZX3q/y34Y3VRgl0s4MWoU3mrV
3xIFxv2Y5WC/58QOLMeSgDb/bS1uChsQjKLu3Mexfyy8ym5eMIAq+47DaHOYxNalDkWyD3PEURbJ
JsrZvpT/xHDhQYy1g8psmaud9myDyyUr6ykxtHJYW80B1Uqz21lNJFO+O1GdujZCO61WgDfSjDc6
07segpJ+hym3Er+x6zefEuU/NZd1Cn4MUJnRP21+6J2oc87/EHuSUWPrNEdjwZFcDXl0gEt8GiL1
xP70ziXcTZF4jGe9OpzHgmx6kesqTprF/9Hcauq1/c78Sxol1+u5ewnl4r/kLkpTNtgTVxJLpdyi
s7gKKhtVlXxTqgeb/bhunNq2Ba7dUL8sIb9Elv00GsfbkapuH6BWTDKKEHRsXQdJOBl/m6UGeGRM
PnbxbLewMn7YnT2n8b8mHZ7ztoxSuE838Ter+wMF6X2H8wBBO62zeZ1z970NKonAAVPmDaraL4Yf
Ue4p1pqkBPSrIyErXXuvVNc/ugG5PrqdxcEShv6ziWEaTwt1LGtcqNmqsTlgkX5Sq8Epxawn+7FS
s/e350hU8rlT6X7hFy+P4CNcbbNCT3wp2nd/sqWHDpFrqgrOUaCW4LEgijpKbvVKxE5gPHV/ydWq
sfdnqhVXG1VUvtDZYd5yVOf8S0Xceu6FCEYdk/FA5XjtanyC0HjUV/Gi3Y6Oul2TbV0GdcTvGdzT
6AqkTF3wqi65iqbXLOrVtagxN8aWsXkY5zNVnKzemUjWYLOX8WqXN+4krOzuEBRlDy4guuBqw/ui
uvc0r5/WucoNZG9hfSN5qbdm67S5z1tqvHGASpI5hmUmQNeaVbOgQVbC6u4zYfmP7sJQBZLWLSNg
m5ZNNAUn1fPXDdwMhtiSOXkIVBqM+8y+xWRUi0eog+asfa0nd/BSkjy6j4CltUrosmqMXWYMlXWg
hUZflZ9NxqnpYUpe58nUzWVYtY8FskGih7lgjByLObfDJJC33hYQUe0mVUiWMkJW1eeQQ/7Yn21+
2NclMgjSmNCR8ZQDCGONcv3cPmHlsRZCSqNavJQ51YK3CC1n33PNZzYyNVy1mrYJ1XnK89aEFXFa
fq4mNx6DPid3QMwjSTNb64TZLjQrG+usHU51IhmhY/dVhU/J+txHb6tfO83LukVRwyiF06josuXH
DfF5IUl5FTA+am1SBwaZz7goPZtAYVnWv3ihp2oHf+3l7zOUntyXGs41HmURRseWUJP7CqITULKy
kcXnohr9FzUYwv+ubVNTN9PqNaAEzHbkzm1sBeBkuuNpRhTgNB6QEpsqesibFKefNb9m0tbf5TIO
xUVK12iARxrq23ENcMkWJAJQ7kLlDHkUy3LBIFhcPfgzb2/44bCkLk17xW2+1X1vTW1p4MzMuRHp
pcLsKrV6o5dWhru2stULoHSI+TcbsMx3k0NfDZ9k1V14aZ3sbuGAhUm7Wreru8LfkUTs0U82dWvU
P3Dh0gKE3V7Owiq2KnVtLf9EZuuRKSEL6zETHvXdlGx7W0oorfzmwqvqw1z6w6uWCGi/B7L6Hrx6
FmYimumWjOE7lKkEbjB/2pTPh2dZMZHFLI1RmZJgzNl1ANB5rJe221KrqYWfrDpovwNI8mdI2XGM
cUkUK3ypMElaCdbPppE0w+uxKXZGXU4ininZwpEeGq8eCNeTgRBFiJBbFJeaO0mR9A4e8diBmBQc
VEs/7TmZH3mFIpC8HAvHeR5rTx5kXq3quZGsCffWUC/bPZFWEInukBflcWTkBrHnj+UjvfBdczBE
0HMb00ZZJ6PvEDuip8p1H2rOvHwFFSJs7TXDIzJfK0jeGByc50RNsTGYPsK1vfLgpAUH7yqlPMqh
kuwmCCWTt8LGsvNmj0Vlyjs59zJ/osWJ9MredcuD5B/ywbqZP9pN0zNx5XJ19riZgnNP40/mHydB
UyK1okhiXGrl1P0cwhrVzItgjZGofSj7uexfq9wZuEvAme17Ndq/uiASn0I16GnQWcLabcG4yQPD
4PA6qWHMb0bxp8Yx7+iElgC3cpjfowoIPbHR5Is9d2n1Bv1uPA2rqQgozyf/Ce9mbfGEF+QfLbdi
rFT4o+keMFZXALeG1uTMaNU0DAO0emA/vR18Zt8OLoQ4BtleCE0F45KbXXRw61UyKRqym2iqm98e
gnzAAGdru4PHCmMkoGl5eZKmZcoLtoWxOK8DMyCifWZo09pOa+Dm8EFYer1G3GTlJQwJGtijwd80
pdpttnPvTv2h1y6pORVzRXnfN/22JZjmwuwCrtGMp3G1M84Frtv/VquJ7FYZej0quWCX3DBv45r3
0IFR74PPoZ6KIWUWPBo85NZmPsxTmf1R4Wy2zCv7NUxHYXnj3pfKpJStAspkebCWP5UG77lrzLzJ
j/McGopAFg6wEIqWR2mAwLcfu7KhltBf/nSzANwc1fxNctljMVjGheY8GGNnCD+iEUxfW+8Tyipq
x3Q2h0DGpa2adIzktK/9oUngZs9L1hZHa6KrOxZ0cMOUNquZjA51BbFpoL0A2QzVHc3f4Weoxixe
Ikf9tYsoO+M86U7D0rvHOdymczcNVdqLWwKMMVkPDgU0f/yglaAfInszoqb+lVs+igL7H+VwIrOD
hLyl+s4tGuv3hP/mbDj+eh4iwU5dOvnejqryIxg8863yhusiqQGI23o19m3GGWGx6M6JxgcOpN1e
DM1d5jgfROJUu6a9vXHwmKe5nsaUfCr7WOm8Tyqu2okoJ5IhbH0W42weFUEhqfZNjvvzpI8AReUl
mKxqZ/jY9YPIqHZlaDQPTdg+cgzq0wlU+qZFXknA4AQwLtYBEwfejOheoOVz7a/PntUdaojYvUZJ
TsOmO0KdHmfXu7iK8ADlLj9DSOOHvmQ80vVEZ7gTy7vbAnY4q4zuYUTV3pqD+cjy8FdFfU09lfwY
c+zleZUdzSD6YQqS2Wgp363W3D/W2djurLU482uysx7l8J3b9c8+Z3XuaTY7kBF0CT37KItxT2DI
MwfkPukM8zmTM6cmw2MGMAKf+y7bVGFRha3J/7In007yAVba0+1u4h+RRKr0z1mvJA3k1dNgBRyP
pt645xvESANZfC22GyqLIl6wXC3ZvWFu2bFzFknyxUggvuW6+05a+3IZhicO7kzJUSzQ0+1JcfYz
vM/JKqBocaW+YnD0PxlBFw9zLT68bfaenKKZ7uiIzHYDmVhnwzWebIe80NHLXi3PYKWYfRlzu0tu
gZpBYd4j3rVHbkHT52C5qDGtfyhuA6Pe672zYwRIVtgovuaadGkGwSIqftkKMmKpstSX9sGYjF3f
ZMPPqSMzraTD5F4N23AY0LUT257uN2qGLWSTdyYy19AgrGEe1lNWm8PBcaP6PjJ/h8ACo0Xtekv6
AVD36yAZGQ38WeexMOokADb0/RndN7TeObnAhTQLT1/Xrv5PvHQ/qoVuR+B4qPpsOCCurrubHMg2
xExa8Zjr6UJBS5EUNiGJTtM6V7dt+wu+wGe9BVenIDyy3Wz/wSdP8YuRCickXwf7MBQXnlH16ktm
PaZzN3RZd1eUBqWC1T2xSu0uqkF4MV0Rvlh7ZG5PtX/yCuHsnDm/Nsa8V9OMLWpb9oQrtuzHNZpp
gpPt7EYS7Ni9GrY+1OXcHUdX5RfTEcG31m3xM0RjfM0d6XNujBqytAL7oaDeaNgt0JEPRaGypBwI
Ibgh28+NEdDxnJGZpDJnI5KllKxihCwwrHV+Z05Z/mhLzlJmTme66jCBGxG0XrYtP5q53XZDNAxn
b2vOPUbHmEOSeh6kCs5gAa9mZIRHsxfBr9VigOdLJAD6u4Id8v60z1p9dkUNEdUY5bmrbQeWpsh3
gUl3fL+Qkcm9pmg/t8F8gaVwX+kL4fMNEQ/wneG9LvxXSbbNda4WUJa64dBrBw0RctOaYKvoU2YL
Pyr7pqmX5V634D4g8hBevJHIApp6x1+57Wf3Gwv4xQlbLl9DB7VQRuV9q2S5J474gJGJe9jSr2hy
DjArZXq9pQVsiUHjb0FKyuZ0Fnx9xFLfTwQL90Z2YF5D6K1yyzHJLEfFlt5oSNWZYwHdGPNngPnz
GRLVefRLBsHslyArjpFfXF2JPZTLhQtnCXu/Gq/ZVmHfc1TnfQXB+hyVU/TpenxWXC5VDt6CKSwU
CWxQMadKqJPlm+eel4cDeTOdVkJKElMK750hoHU/BziMeuime5yMBJF3t1iN1cnbPeCUOojQB2Tz
8um1q5q7pbMcBhNNl0irpoJ35jSw0Vx1lcrvzn7rpz4Tk3f8aYsbzygHjw5pcMfWZO6uPa4ErZF1
l6Io3yexTn9B1TmwMJfaFVu2gd1Py53TO4yqRAlsWvrfymetnHvzFEzusTOdwzZUezjdqCMvSka7
LNqGc+kxbaN9bkvGtdcbVYCiXRETnKmIl7mto5fCAxsiIG8g0+uJ+m1iQ04GSRfkxa2mM/rXcprz
CNKA0lhXA8CzOoyplUtQElOOuLoYFgU1w79SeEirUxZ5AodoS9V5FW80jowNVKRdWHGI+UB8hZTl
Aehpo/HcPEVvL/yda2z+QKyPg4DIZj6CyjgkeVPOor8JOgKlckfxNjEemnelXXpoxNXGrwrvF9NU
drgzvVmq54hpI5E30BsFs22z7OfgZ75Wdis/a1V1Xndch2D0p1PUKEYqqUU2QdnuBx9T4nogBsma
s8PsI5BTTKgc0pb2thjzklmdr0cGO2m7zSacELfE1TH2RRbJ8L6yF+Hve6vpP0D6sjjDKgjjb4Lx
h40M91tfWalYMhIBXaLGhkweotb+ZtOdkqip5IsU0ItxHznWzi0Nys3cdSHLrW05Rfd/CdIb9qRx
gWME4s3qht32z4hEv3+UyjhXwjRgUkhSc/H+7QiIckmS6jcWGAabGd/hL/I55U6sPJqixMZnekId
pdM0LZbK2aIR0iHWCt7zZwvKcOZVlPu8qINnah6M+2UbuTOqBlRtMX2QDLyqU4/dJV5g/dJo8i9y
c8mp3ITJ+6QZRq40WnEfm55LNTr8OOM6vIdbBdCRTTJ34nF1/R0Jd9ydVkx8j4TE178sI6uSKfPr
vXBJitpJYfhQkWtJsphpWzyv+VhUTQqeB2yKkoQioUXB/XfzAjLnERw5S1jRYJ8WrGAHr7TzOR0Y
db4XJaEIae7Vxdnmq6V7E6LBJSWMC/TSvJk9YXRlIdc7MS5+2mz6YR3d+jSROSBaP640CZqenPdu
606pCRNZrAQUOd3IhCS70YUMw59dkhmOJJDmjx1ePsys5KDKhrMG7QQPtcWtA7Kr/2sZRKrHIxPd
OznN1h30DcyO4xwMSjzTkWVovzTF/RK2xl5aTiotszs3RdMcQFAw7fayIRlaMT6PjX4JrmAkHgGC
hpPk5qhfhLP6nwZ52LhjGuc0kq8Zu0RHHTrfUOextN8HJxpOllrqGBn2zW+3e01GGR4u2vwOZiWe
nWVkm1ebc2du89+pozlzmvL+NAWu2NVjOJ5cVx+rzlqf+yUPGZC3+pEYKv9EMJB9GHwaKnZG3wOL
Bkw979VIan26IGQ8ZQvpi0nHU/GORJPtqHYUR3zELRkpJpnkVcD82Q2yV86K1cnH/wdQYfRPYrav
GIluIEHdPveRHXDgydZzkxmWsXcwuaee3w5QIH67L50yT3AjNQTsNRPPszETkVoYRXDvEx2AdRpz
ztke3PDQuNGidy61jocFVOAur0dj1+aV9zLYeO8Tc6z4+WaJk6nrl4n4j/mX6QXDj63mt3gVkGeM
Dc4bd95S3/dG4D21ivOwjGbxQriCjBf8jElUFvUeWYN8JNYDK22JAji4hcdtZLGsPa1bO8bTexlN
05cywWIWxNpjpajl0Ua7pd6aYQvkivi74opxqVTepfi1i8NkcgUhdsWMFVjA3og2Fv9aq3du7Azm
4qLNPb9KNLJukVrYCPFH1RgZf5Zr4fDGZMMuC4bxQXPFpkzaCF7RNtadxw3/Y/IRJRPyxn54XQ2F
WquJO5Jo8n2+Mi/vioIkq6lYjxZK9LxY8px5OMaSyM+NH9rsNj7doN/RkSTww2/uYYTsOVsZFs7J
ddXbRFzrGbTA+k0e2V+Ajha22Ou8tM/a+WXIvas28xujWcPv60Dd077unBY8Y8Q8cpTolgxZT+f7
EnJ5x2T3JwOHnmxCzFtSc8i3kAU4x7EDh2UWHMjys+/acdqO2RqGqd1NdjptXX+SjYlBNfDU45o7
fuyEjXVAqIt+4HYrH5ht/lFrRjZj6TYwyhbHEM7a38M8zfuG4umHuaEIojJH8mI7zOfeZOZHG1bx
maSWnyhRB7shOzziVOeF+dktQh2bal7SrCNMdZYdyd700irlGdbO8jjAxHLRcs+1B/suMQs4VMNJ
XCdjNckeDLrdWoriONYt/rBt+tXacj1FbVjcoZGGaTMUzkl79fBExnadbCLCL1qIoAYQVTFh9ktN
vACnQAJ0b5CZks4XAR7GAd90XsQ9AXk1/Hk//kaK2r5ryJAzdgo275ZtwdL2kIzFqHaZ7xuPVW/M
JwPa74FikZ6hOtDOKzJAt7eZNCRget5JSgWz0LZUmJJsisvkWE4dfSmYBySOhiRciiNJkvo0iXF9
qrKyOHY6y98ZYMPfyz5simTYLKDGFZPWs85Ex4G0YTnt9VweVjGeWtZRsdovyNYdVlP5pnIR7IuO
T2ex1wetTHWslThIeIYrF+Fn7M880YW3CUhbIJ/7wsqGL2HfLMC1bxVe4nT2WO/9IKr2/HbzAwVh
nD804G5z4BAyHNH4A4hzBs6JEQHLak7r1sVEET7j/+5yYjFyy/5ZRxiJA7zPhhjy3xws9KfCpZpu
5m3KRGdLu8ug2hu1vs8V3d/TeocIMiaMHaEnu2q46x2v2YWeCwo4ehyE9S3BUK9NYz4WPcfgfRAV
ZONbAVccG3JjNBiSb7b5BW7U7bNoCv5opx3Zi/s1RdTsHvBe2K+ZitxzoDJuT5VTVvEiDO85G0O6
Rzs6KQVKW7zOc88RjrNA0uA+pmSeF9MboKYcp9Iv3WAPPDab9QxADWkbGGzAJdHdh3a+RSpq8g+u
rrGGIHPlwq11qqZjTYKRRVoKI63VQiVtTFqJV6Pp3y32t5hQRBPYT0C/lYoye5z8+W6yXCywk1O8
or+ofcMZLllI/byUmivY2Bb9e2ayvDNQis66se2rJvH1elOMSLRsvLNdjeJMH44/Ee/rq2NQOtGh
wfv3PLOrvfb83AW++6o+clwdCN5l/NEs1XqlTfhjJM7xF329w5os4xw2sRXePpZWautj80n0j4uy
Y1vhX8RlZfL0xzTL7d2qQTutebBGDo2y/dZE0e63OQx5PriehptibFONzpE7dohC3YMnKiJ076yh
EefKcue7mma092xtVMK9yUzN3gy4OFX1/DqpoD9E1VglkL68P0gySd7CsmCJrzPk4WDTety1vqPz
T6/s73vAbsPQct2R0xBxz6gxzxpxwfbEj9477kA+aN2r7VAaZG+/m5MJ3tqiBmaJ5Kr8V60Tlxti
3iu0t9AMpwvAmjvvcTQBVYvNNqxLm9HMUSlhXnQkI4YPzNP87sKDCAauLDng1Ri3YxOpDCXIc/e5
dIJqD/naPGgQ/g9nsH2miwhuNfcsmqnJ2Phi9BbMqR/2zj5apf0Q2IrjvxlwOGRZk84vIZrixwJ0
J11mL0CNRoU/AyP/fM4500xZj2V4GtbpTwhqb15rFMcU/XJ7lTVM2ELeZ9JBjKeLax6iXrzMZsmD
Ql/6qIuHisTZYY6ug2JsmRGxWGzdaymDj0h+bpEz3OOVO4ZFhjkPpBJ/5OpeWBsTlO36PGH+99aZ
kcKGAsyc90AOx4SyV52XAB6fnu47XTF9Br7lzqsu/MCx19he6rvFs7SF3lem7vf+tkyJ6sckxEwV
Bz2IUtU9eQYe8DUzkWGKh3zo92rdWCbV6hxnZV+J+CTtW/oFt+stKUbATnIZfrVR1JFUwFZB6gpW
EaaPaBVH4LJd3hYXYx7Ufomokmv4LxqQuRkln2zpxK5hHcoiIp7dEFzOy2zZOXVBlBy3wF2Fc97E
9Z+FETn9vCPpXM+puwwPpake5izY2GzGv1HXPW3cJBKb0/yzwaRYzgq/QnXfzFRV6VKgnBeJGNb6
KLUZPOVLSBiCmtPMHn5ZZvNFbv2jp20USv8ho4okDfPgr1MBLkAuude6bPPnVpv3Q7t+NzkRszcO
HZEE94MTHFpyYncCf2KKz6Q4N2xNuw2VLM5oGIonyy8vJT0dCTf3nLN7QenQqor7nHCplSsVI4xu
GVInE3RgI/vlm7pDrS4BJnLne/OQ3mvjvu6q59ZBfZGSE2x2CzMuOdDfQjzaxO4lw6B2fOfzOeq5
uFjSeXeiYiA23xXBRbKEHDjxZewpTJ+qdS3vMZUv77wI/5u981iOXMmy7a+U1bhxDe6AQwz6DUJS
qxQkcwJjKmjAocXX90LmrVdkkMWwHLZZT0raJSIQgPvxc/Ze20cdWyBpbXqe0BkpJBJyBz6Qjy5y
PUaC7Kkq80Je5cm65vwqatrOE1Mf2rQ+clDpWuHGTYV5ZVPY0PNFP6XzMkFNQaAWx7zgydC53C79
iRUj7i84s6yfy/q17sw8/RYwganPUm34nKdQbhIoj5+uJfWApYnG4uAMp7WNS5D9RDr2tQvPmvIN
csYHLFv+RHHXOQC/oJklzVmDUjW8YEYU5+tQ9eZPJLli9V8tKvHY67r4JNIUUo8ST8YuUFWrH57J
lN4wvcrFF/lvlwg6FM9X9BQVnU9mb6Z/4DQGdeLXpRmFJ1brR7eZnbV3g6g4PJkcJ8bN6BXQQITo
ueNgXuhBVygA2nXe+sFj0ZXyGq2CbaA6yzJ3Dw5dDXcFk/FmjQDDxLoTxma2ra1+TLZ9PriC83wR
o1KLxurCcgr+yGTTV+qsHnUIasNFRN4qufr1Nf9PmPZPB2/vf0YCbH4U+VOdPucBLP/Ab02aUH8J
hWIDap7vKn56fvvfmjTvLwRlElgvA1Lxt+v/b02acv9ycWPjCZAuPlv+7f9r0pT9F3+OGDzkbfzL
EuD+B0CARQD1/MH0cecjRZYWqiwU/L/sTc986CU54WOC6GQ9lKy7foVgP2h1BW2/Kk+e3ZM3XoJD
JRqXQktncxVEdnh+F63Ws0ulMQ5bu2MyIi2mF1xOIlFo0ovR7enDm6HeD3WefYLa4+113Een71/+
V07fwVfFy6ks6SjPp+RavM3Prt8N0RTk4dyuYzsNoxshIw8AjBd7u4TXomLknKPU8FEHJ2tGeJW7
jqJQfHCt3v2G8Cu4kXT5XdIHJ5N+FpEy/goKmFvtghQJ7g6qKONaVyTDz2qoyNUonCWghB0g3tRG
xsweUw1csKiuip8jZ0zcK7hdBW5T5Lw8Px7kMBskEnLA/r7vlfxkNkZx6ffEGWwZzkef3r8hKBtf
//hoEtWSl7T8Is6BOm7SxNQyWoOIHftkZtARkE9Fr4C+TVrRFDQSx743MymesgaQ48Yl/GBAtaTp
yYH8rL7jD5GQoKIAXUeUhc6miUP9jYAO7a78XjMpUwVsJgTOoUr2Wd5Z38SIZ3lP0wBZUiuHCHQJ
MmrVRexzRu8BcfNaXT6MnWfBcXKC6U5VOXaT2ouYho6OQWfO9+r2W9JN48cGKXW+NfgWwxVVDeOz
sankWUPgFMPioEvSnZm7eXNqVqro+UJjjtfD1wwM8JHgxUtReZE2UNsRfs08Hl3MjEX7RMpCjiTJ
mUR5CvbGdS5nr3QN2maW9yUQlZeelG406G3UE2Wzi+sRmBc0+NjdFDMwOfq8YXhjFaBv1kHlRU9u
TdOA07pU435wx7xfOzXVzKqB00Szqw0svdKNamj7zbENp6eOzXSTqNiz2X5nBmogWW3mhlbhk8w4
9aNZ0VUYUuuiNwLfPW/gKleYzJ3sLnb8mKHIaBSCyXo4dBub9rB7Egt4St/4wo46nwK2KaZx5DDf
poHnDpdBaPgBbmZPxztM7iLbZTwVOfOwQmanTJ0zxjh92kgqXOkX1wleO1RuKHTaDed8MFEZ1fA1
TPq53FgZfrH1oJrCQbiDbecrPs4o3tktYTNrfiRoPgnaI6Sog29HVAo+FY9Z5B6GKtId9NZGRYbN
JBjjnTl5Zn9EkPrWYkTAoydc+LXoQg/YDU2iprQ3ofqHpevvnUjYm8ZpqutU4OxaYXgYtzPp27ve
TBZrWRf8fP/lOywIWAyBtBMCCfHFdtxlU3i+GLXCoNnvZRTsSVhs27q0z2XTxWeSSmlfCj85kgQp
3ljoSYf2XOk5YEc8dSA+dqpIlIyFOwDCS3fEdnCbjEV9HtP4eOqqsT4J5GzDOhlJBKpIo4HfbH0F
0wWrYJwEA92Ext+s0FNaRoJ14v37IZbV/+XqjA/dI8GdE6QpGf+8vCEyN33adtD5ofmVN6U/qT2z
RRQyZrpYz8dYrJNwpGXT51hfylGKtdXa867MjXbfwCY7slstu8HLz8NeDTEdnTb79quYyALdqcmQ
EJFITozCmnlmSLDEROvkyBd/vQhTFeKMt0kosFGoHyzCiLLUYHqTSUTT0N9EGWftLcsZw3U4Ke4P
hFtTvBoT5lUrs4bzuprpRXBEciLcLrTXk2mT1tPwUKnZErvOqStz4yJo2xOKgaGzwzjaHPnMrx9e
RXjOwh0H7UOI6cFO6im4532wfOR+1l/Jcmn2AQzUXewW0YcY3fH+yD1afvx//xgAghGv48Q0Jfwi
j3fm4G1lHA47y5AmRsXM/lwFNNIZKjjwyrxwJn+sGopoT+RdeJ34afp5GGr6qwPmwN37H+TlQ0Hd
QuUCt0mQNaZM51cp9/ytRbmqhQavR06HgScFQ/gKac/08f2r/GK4PP+6y2UA5OBWIM+BE8qipn9W
qYhh0DaDOiiMLPwkK5HM/SFnQHRHXM30Db9zsGubev6U66y/CIjPxdxoFgmYgMRJ6b8KrxQn5Vg9
4Z5H/fr+p3u5ci73gLwOli9bkpROJXWwkGg0wg1UQjJZhjw4rZRnINcQsAPT/lPYpcmWZg2ZcUQF
nZtT33z486sLuj6ci1AUuvZBERnXsgntjrwid24FDbsMx1uZxgYOvohstnlEopP2kmGd0HTla3ce
vrz/CV6+r7+/vyQsnUefhZvz3MsfBwtJRJHHM9AXSQHxUQcogzHrjTelpqcULLR9OTE+fv+yBwvk
cl18HChVfcUquSQLvLyuVZUOesQBEVXCHGqLgcL8lIXV4sS1QuLqE8fdYkMW1+h+ErUuxmgYdwuJ
AH+cyma9wzETHUMJ2L8cFC+fVWpH5fBMOPgvTO/gY3VlJ5vJd6p1o4cbBLnebQyDViPnzgDndZRV
bkZzQc5tz55+pbpFZpNvVGLsvSgdoaQmSXpe1rivEc9aHqJWC5jOCn6SQy5U1jrfclnC8W4i2yg3
uIMtgpNTET04kfJRwTVUVEiFsj33Yr6Bv3CfhGZItKkpgm1q4LihsI1dVlZFq5hKqPupGNs+0C+G
rlO0ESQaU6EDXSMMY6BQjHqClxFU0bYdPGa8neKEPudtj+oNhDGB8Y7iKfcm/WhXg3ltaOER6BM5
PfbggoufpygFabEjkybJuw3ia2kMSbRqtJCnZqn95pQyitw8mr4YGb1Uqw9D6dOH6YBfiFWNcxV+
IRlMBt1Hpy+o5XKr3tMub5szkobaHUgekW2oqLyfcwgxczXiUvzkLCFc6LpMfuewSQnEVG1V/5BB
5MKtVgA9N4jn0fUkDQVWaCBPzvqu/Tgqq3yA4dr88EKrmtejyhmPkQOb/IgEVeEpa7Ltraxm6tWK
1u7wlZ0cR+jMJvnRtMN8pG8IOPoEWPaSSWAuLa3Ek4GxEuhyrvELCoSh4/gV1GZ0xXmptz7yZfzP
PdpuqsK4sS87g4YTIS+keq3iuCwH6hNp5evc6PwYdVEOzEmOJoFcjovYHwLREmk46JlPxmJReVcZ
YZQPeebQ/ZFi4gdtMbbqxVlRw2dFzLmf4SDj1tTap09VTMgEhLJOCybdM6O8Ra07UNp/n7p0/mwH
vGK43FVwyugH4SjS3lasUz31NWIcg+6kzJrks1dO3VPSt6Bd6Q2aj5JS5TuVJXKkTuTzTyd1wwfC
Y1p6oeYoxlNGSrRDSdGzPtZGWj2W3WDellL4t0aGu3djTlZyRqss1LgHuedr6Q8+tl1nHq/afqY3
a2hrck/5Xu434SnCnciMT3nHShtiCtOAAAaL5EBXlxa9ZKkhjJ6Hds+JwXAaTzIgJchy11McMzKg
QR9sehroJOHSwOcsgjX1FH8EzMhsMsh+71AhxmeWk9YE1PRpt7A1UYDQuYw4qQjURk9OjgR1rdwA
OTmHRGIMR12aYo0+sPppZ2P0RFcdcZ0a585bTzEDnm2ObgUPWE9XgjvZ1Skz/7DzzqbasbM1WATj
FMd0ZMAtIFsKV4AETWPYJCe6jF71Gd9cj1fdpBAdQJZmL+4I0uOArsfE3LSBCMjsWzSa7WrJJmz2
9MvwLVGMLdCc1oFF1AXmVOzjZjFAp0YTEhgoS4bpc1vKB85wA9xn2G5XDI8xw9YmXrUTiXqx3dRt
4jDTnk3IpXbhWR990LTM6MPUvyr5jbwNRys6xT0vt+YXjNuLyiDwbRM6C0e7SmyPP5iH8gENH7rT
Svm6orxOnM84bCVjiLaje5AVmNoZO5NlCaO9M05T5btfdNkaaO38UnwbnVbfGn3VlOvOmFxnTwSZ
z28+IfGqGajlpIdq9w6PdYwzgrEEqoTW8h+lYXk/W98PkOIU88cyZzDIfR2X146IzY8TVg8+96y9
Ar2t4ZNDQgypu2uwJDzCz2cHxonhs99FyroJBRHiuyqJVHsiLSEv29DW3tYBb+9tlc7c9aD7inOl
7u07n3htzPO118y4FipidlGfDR/0xPaCdV80CCWmpDNXUioa2OHc5xdxLJTmiUVyDuquNM8ts5pv
+jHOPpjmUJCnkFlMIzEPKU72WRSWJxBkkD11JvwSppraoPWKbHXdjI640mViLaP4PDwR8/LkQweC
NCLsMENZRxAkxCCStBDPCvsSPQSVtg/ngfiRgNnhzmsd9t6GNi5C0WZekm+LH+ZsJff8Bfsng9Fu
2CRjVTx6eT0srvM0BgoMKaNgj4s1GXaeDWkjckAHoN+yWPGaQt0Ntoqwq/Wm3HSWtIprZoFk15SV
RffIhJ17NwbV9JnsnR5RufQY5WblqNFB87Cc2DB1MML0QGFw0HEW3DQAsLKTUcwOR3RE/Ugeh2H+
ycoprvwk4FBXNR6M4g4cTryZEwulU6dN57QbcHitBWk6zNpNZFAMahoibfDJo5KW191gd8NFFDnN
DVnQjYM5oMRy1SRZk6/regSmowudfynm2QWfh05OuSRfzgYsCVEj7kNvk1uXoiqIDxBJmeDHjm3X
2Fpy7mF5RAqjEnY+MjhKJAzt2tYiYt0QUXPGm+NYmxwq0W1aKvTjaex8ruRk3M2lmNvTOcvTSzk2
7IQRFBXablbXdUhnU7C+pXExdIGOT+wA1/a6qe/iwEEwgUEsR8KA3tEvmh95lul7UQ03dU/5TU1z
BpsZp9/7Fd3rQlrRi3QEKX5KYg0+OPF2peHHWVC2azLism0oWBDahMiLVrsGSmW2fdlmJlGhiXkF
PVUeOcu8PMT9qict6ldT+fYv9MxBHY/AIiM4lODEOvKnqxlY2Z6xrb1xuo6kJidOjhyoX9fNuJ4d
l8g4xFhQVw++LqpOb0gbXslirMIHT2PCI+Bk3Hm85J/A3g+spkF2++f32KOxqUDd+kzTlpvw7CRF
d63uk95B5uDH+iLzR+M+acz+bI6ZmoyB0Z0aSK8/pb2WWwAo4s+/sw09SVr0XRzfNg8OykYRe7BB
Iy5fJgadBAQYoEf6xSMxrd1IkFUOEe30/e+8xPC8OC1zUqCfIBkP4Fz33MPeFswMF45k36wtpCTf
Cx4B4FvojJg7xxpYI3HgabI26PwEqPVGEhwDP5qeolYGFnmZLTrIWcsa/Q/cul2FKUcxWuy6S18W
TraWbs1ObmPexGCDH+fRtBr2EgQVH+dJpxsSiYEXoqbapihNL33Vl0R+t6ib4VrUJTatpi9B3BUe
7q0ph5A6F7IIN6TU1iPU/SlwiBtFLLP3jbKhm2kiuoT+MQbbsnUD68h59vWZXrmWNHFeOZ7Je3hw
2E7yPjLZgkn4q4vgfkpigklASQG8f/9nWf7OwUHJ5cwKkZa+ksnx8eWjaHDlNtEB8Zek33JcheD1
ALlDbAlzgJQ/lNDhGgaYMBCHY9/xjXedV28ZMfFI2GC+Xl6bozzRo5aBvCNAke/aYXvamWP32c7s
+byPau/+j7+rRxsfZvUyarEORy3WOMvZSGk2igKwJvkhagvcOVsZtdd+yLVLPlsZTbugxJH9/pXf
+DW58pJLsVxZugedopnQWdKLCRiiGKlR4mINDfBZHFm6D7qpvxZPj0kW5x4km7xhBzd0gHCcqQoV
Eiq4/CTkJb+0aguRfieKj13m1ktL8mvXUDFhd0L+Qg7NJx+Z+SWLDFaYvExPk9ounlSvvCMtkl+k
5pdPmiNQz5tkalmEdPoHi15WUvbFdTaslUwB/xdtSfQFSj9dronkTr/FUPEd6IvJfI34CkTN6C4H
TkIewPYASukI9gG3B7gqGgh6m92o+1LrDBJeWxl2sYGmEcNNMnlXVjSFs27z/m/4RquDXt/y0Rko
mZa9gNKfr9rVKHSejfiG/Mps0ElayV5PqEk2nRbtd9NF8gqvDP+NSOtT+tfmNw2t6WNsjQymerOA
uXbkE5nLbnhwT4El0oe0PNDENGNefqQ24nEv0rRbo2nxrLPerJfKaiitJ8dzGPL4Ovb1JpNG/BlP
Pk45TFOApqB8J59z04Jjhq+pv/WLksP64voUS4GIwp32b+xdN2Qv/1DSifKND+y8JtDRI9gnSGQ/
LZecaKMYRvR9aJ2k3wbRYONO7SR1Fm7X7GtV+4E4mwsf7HCMSP2kM/m9ICktQu6+n4IPYD7Rgg3E
RX+EsxY9NSZ6Llx2iC4YCJmP2UzqwCrFO0rYCcaoEnuNjY4vmm2E1DZaG4QrA0/cyYy8ID53QOl9
ymIUK+sI5/ZjxKD6g4VomsRiLJs1Y7C4QPkWSvoGbetWW5s5noF1K7HRGYcweGBJpLCPiGz4GTfg
j1c65oy5GjinAgjAj4X6JDCdC5OZ+hcPpdtTn0wJMoeyxnvlNr5pbKTdIn5R9AwgySPxIjVDA2DG
9j+Q91nkOfBQswy2Geiz+85HebrplKstlBWMf9ZF42dfQqMjbSJQ5AEbUvVi77lN+tPh/G+fIAey
dy3NCErc2dLoEbm2xpGVaniqztRe+7MLwY4OdHbB0chr1sRKgH0F2ge5naVYX9L3WKAQhB4bq8GP
Sv/IxvJ6cXd4BTzHpU3uoUw9eFtmGM6KwFEmilhf9r4ah21oIyfXvjedGQm60PdfhjeuZ6NNsGn/
2tLEA/ryVTD7upztOieHinyQK56/KmY8PQbXLeVcvM6ZVxhHvuLrVZ0hGVQvyDk0vBx50HN1u5L/
XUNBHGA8QwnwGNdTrKDqfP+rva6cWNPBPwMWXbQQhwx8gfCtqW1Kcndq4hsKumSHmaugOK+Nhy6n
5QMefTxlU+i3Vm4kN+9f/uWMbllV6CmwadLjZdXgoHxwZ4lQIsADhUI/tt6u6yz/RnSoQXPTLB/e
v9QbP6KiIGDIwBGEDfNgjzC9JoQzjtbPdefpQ9SB88Zaj4ze8zkEqihtPv/5BUHOLj8ekxwULC+/
G1AZ06hL0a69lBQ0wDH5CXrk/GPlOtNF5QzJkevJZUU+WLFR3UD1Yui5TNYO6q2ymJwGbRRjzpxT
5jpFzc3uluco2aRHzlRD7tw+HbrpI64so1lllW9/NtIE0iEwOEgjTppEGjlY34FQ9hn+u0kIJM1T
Y3eXtIZKNqaeKGpAkgJ4HcJGHOv5v/E4KuRiMHo5JVLNHNyzvIsaMVl02nCOTmc1purrPI9pjFTK
hD+pwvBsRAy8bYrEOs3kCJ3s/R/t9ZmNitVGIaKWao5zxcsfLaS3iPk24ClpgghYSW7tR3PSP9sg
deinhIiETSQL71/0jZedMlmasKpsBn6HBbn2XcS7WFTWI+A6uL4pvccomS///CqokRhk8q4vhdzB
V8NtKWTGVRAFz7c1x981Mgp9/v5Vlr9y8BA6pCQodwk4VRTfL68C2MbrzCbo12PtlZgasA4FiUX/
p1hI1gVC2fev98YK4nL2U5LnBeH+L8XPs/NurjQ2rdqjFSMLde7jYbnHToSN1MZBdeRa4o2aCJwL
Rh2HIzZ6roPlijXDpYOWD2t6VV+YG9TnuqmYeFAAnMYanrMlDPeGZj/TkbaatkkcyaseGvAuNZ0g
pPULSvTYh3rjtfcEdgmfMgtdk5Iv73g/134Vo6RFJmsEwJMLfQJ9qPzcCk0kmGMOztbTAZB+ncTJ
Iw84bhnZ/Z169J8TcJbLHPzwHBAY13GoRE9zGJBN2I0VxT2BxX6HyxBBsC0/4aSRHyqyHOA51o3x
6KaxB5C2HMcfXt37000WR+IbTR/yPMp0Abm//3C88TZ7jJTFMkAEifYLlvbs4YCe6+XwWJGAGMFT
YYfTKa5b68zsx3kLxbLAVl2YRyrn16feRWvCXJBmLWcye3mGnl3Tg0oCEDsi8JU8utMwgNYpbAhc
DAJwa7HPbeekNy+ivm++/fG3JWKGksGi57Rw915eORzZbxLfh49SpuZNxHT1Gnd+jtzOCU8mVbdf
syIpn96/qHx9j9EYuoJv6i17+OGyUqIJXxqiLCsOTKy1oTrZXlGzxRpwg+LnbtJ20chXPtO5gKZG
t10cXdiK8InduyPkbeZTdlSsJzOSIDhCpObot8CKg8cthoTetRZXyM4m0i49+0fUKpZmSwSclEI1
qt1c2TlEaFo14B+GGHdNGTbTZU5O2JEa4vVig8CBgoUcDYtX/fBMhBbZ06VHo9joerWv7TQjkAXj
uh/E5en79/XVpX71SdEqSt9F8brkYz1/jFJi/ZKoxDOUy/bjXBnjPqjhs+MQUn/6wFKhUIktLRFm
ZN7hS4J6fspRl49rxjfxBpF2cFpwAFubhtCEHYtgU1m6uQN32uze/46vZR88rJ5Y1GDKApr06/9/
9q6wMVgqCMIZZ2NmfijEEtYwMfwAElaezNPs3ICv6FYGxNQNUzPrqkma8lZE8Hi7NnRPwag3V025
LB/vf7JXO7LDJ2NQwju8CI+dg73S9HOr5KvPoAchM0Czc86JfbCOpHERNny4aHJ6QRa36JGX1J8F
Bvr8V1YpEY5VKcf1WKL528UCdPK6dXVGOg+z+IfWzcoHc1SLKguQLHrEIhmYi1ukEdJQczAlDMyk
MwK62ZNXdRvVX/wx9b4CgRnFNiogglxK2syEE6Sm+cEwqv4695q22qnYBDBC9UfIQSCTMuAsj2Fs
DQ/QiU7B9ktg4GVIMo6BjJnxIsfBaEsuACl7EO88AguqoKBXwkiD6N+IU/5k40fBgF3TVU1nonDc
OO0eGyGQfcq8Rs1kuxAtVgyQ5x8gImJnXUZkfZ3XUWeXZ+QDMHwZ6q4hZYGOIkDC1AFn4ODkn061
bwTMZ1nrjY0erK456ZiBu3f4/uDNziEPxE9CiNQnvxoJKvHKuTiJ8jzxV6xfGp1hXcO3ZP3R1o6O
K9PRGk1yscn7vv0aZIH8wtiw8Ve9EWL/xIDCEEb1eXXT5m3AlEjmAWJn1wh/YD+clm5QFTMdcir7
WwyVoMQpVHWPaRnYP1EXyPN5BDTJtpdqf+uUeHPW+ZQVl0z7FgZPkhZkX6K9QsFjhe0HprwqorwG
zArfKauBQqNv6VamMwF9AZjNyc+NMT9txsHCitnYuv5QqLA297pEeLwBpo2MdWiL+XOhC/MT8GMv
WeHqQlkCH4C4BEZ4E7GnXVYFm64Z9HUIC+GbJ4vR3BJoibcOooRcVZXOPxld5ahtlLaeQRBSakFR
57i6QBOkGSCCG7BKDSh88cfNsBz3ZCwWJyYCpPqErreX7dJKC3NjJ2YF3x9UOAqWKkJ9UqXTWFJX
t/InYIMaLgk96I7jH0sc3H/Dq9kGBBnNBUgBvIyyvESUtwCRKG4wRhGCGa6jvFh6eHlp6NOq1Rqg
ISGXEzqhrrM3QVRAfRJB6Fr7KBvGr5rRvnURycDfmYAP7W031VVyURoOmZBJbNcPNavcDYgdAj2z
qOouERwV90lUyY8wplAINKDWu01nLO2bQdb+HZCJ6GPij76zHmiMfDWZHX9t5n6QNId85yGnVoPD
UQnIfbxh6DmNeJh8YOzQ9zYe8+VoRW41YbvkfYD5SQz5CUCHBkc+V9843HSw0i0L/kc+9aQlRJ3/
jVIag3bTV+2usGdg5K2yuTF90yITrwfXq3YRo39+4skoszU2TR9NuoccelWkvJJY1iv/O/Dx6oH8
WQ59bWTZyJak0Odiav0fE8ge1gIHwvfKbJwo3cAdq7pVj5sLLYHtaGNj0WovNq2nenPX4CaMzwmx
wqOsrKBd1QDw5JpDQSiP7FFv7RSAbQXWDY+W5KvDNPEtTc/Y2ly3ke0Wu1AW7qfC8eiYJfR5z5lo
QqR2nXG84yUL7irm5qdFlca3Q0Eg1fki6HLokYn6nj5c0h3ZLt7YrDmsmi7TJ3rQ7Gkvl3HqrazA
AAFYME+sry2ag3VJqMZjWUZHyq3XG9PSNCHEwHeQoAGPe3mluE3zDKYVZK+wIhSZl3xPis58bGN+
VcTSW8OL49NeQ+2K+O7lZVos5z6zeqQR0Cx6dCCd8wXinVhFgeGd8VI1BEZ5/bm29bTPorJ6RGHD
y1NmHu7MZewyy+pknJCJSURne/QTj9gdjU8lz2N95O7/KrteHD34tBS86JY9TrdMAl5+WiQzZWYE
RK1FzPY3MkC0T9XpJT/o+DjX3ehX+7KbvDUt3PASKH953g9296cHXz4E7XKmj5QyglnEyw+hNE7f
oWIGkefS2ANHkCviGB8t1dpXfafFkaPN68qBy3HuZYou+KEOv/PYMz7zXIZ4fdRbV5gf86+jPaen
mBGwNvlxcOSRWA4Ph/eYQzamHMo1fD8H44CUXcYwY1pzQEMqFHy5JpcnL6bLApMfQKTAPRmC2btr
aA9v4Suy971fkr06Z3B/OdxSKUlCp+iUvLy/pRdOw0wK29os3RJMS+6eWfXsPqkk+YG/f4A8bKv7
96/5+r3mmpRl9BZsiZTq4Eub4MHJRirJc4/ThLZ2TPwRGiCkqKF7ZIVTb/ygQkj2d5JZAXi7y2d5
Xgv7wGtxSXJ6qz0CFmKUSiSQ17bzOAy+2527Ud880nfIsKAmig60A0/sYg5AbqxY7ew7TWr3fWwk
8kNrhEjAcJzM3b5XWnxyDBEsvB91hf0puDUZf+VA8gAObayypiFgzBo3OEg44M4ISvcZbcRPhfaj
p8CUZC4XnJPPh77wL2eytaOdtHuFeq5N8hswPRMs2LEp3I0m+Gw/Kj+LN0lmhd62ghT7NLkiire5
YemvqqHAZQIyEBIz2cihWiPBbhIbOTjCwTQitcdG2/+kr04euARbijpk8OvwskeuVd32eeTlazpw
ro9ig+CDVYWZ8Fjb4K2fgqfM4VhLli8A95c/BTPz1lFWxYlozB7znFyTkdCqjdEP6O6Q8xRHHu03
rseaQdOWgx7qiV/yhmc/PcaZeEaIRgHjixYrmh0YqPBcopwMVrYND7Z5ZBt5Pc7l3IEthh4Wfx2H
zMFqhW8LJgrvE+Pceb4aWcdXYODKK2RRzVPZAtWJykZsgLJMUDAAJAvO1JiWnAftm9MJIkVv2yem
tUmMHOj4H792Fi0kAA90YW2cxC/vPwkBGN1tTkUVmUf3VsQkLml7wrO048xHztlvLCtIrHm3mb36
rGsHe0fbgXYwLJdr+UkPZ62qLrCxmyDOoor/Wkb7gMH9kS944I5mC+f2c9LGT79MJFzvYGHpyDaO
DcU37CMfS1Q1OU5wXqROZO+0LQlyga8RxjsQWvI+Igjw5+gH2lyJFtUrsTJxP13wRrLNTQkNLQC9
GMi1F0DrAfBd3aPHaz8oWnDAbhu7GnczQefX/E3bJZZEdtteYdDea52UP9GBI27pjL71jixpr6fa
HOxBCHvYvmzH4qd8+Tv2vLgj0BkBWqGrP8d0pHY0p8GCa1H4W0zZgFjBDa7DHpliBGk3QZPa2lhr
gIPXGMhP3n+u3iie+DwesTecuU3z0IJWCx34KOUR6RYggKhimT2tGIuFR871GJIPN8vF0UU9yEQL
r/PhgLLGf+rrhmgXM5zA7guT5CEw/+HtBFVcrOD8sZEOThI9zXSAWtIUxgGsWJeHT8lI53qVBVZ0
CuZbaYIwnfzOpLZwzyqb8ptDeUNwU+dO4y2do/E+zoj5W8/xQAyfDXI0RgURBQstwgG9HKazvQZm
URJbpcWPVI4uh3FTFXdYeJMLd/KjG7KE0E4TBtsEhEabCPJhWVb3YtaIKVIX0eKa2b7zMwPNMBMi
uNj4ScxTx4aev/rnL4oMJJyMWdnjaeiTJW+9fGDC1vWgFGm1Rrouyo1j4Is15sAamFMDTGsMV9zT
nJOgWIFgb2CU1/kZ4vH8YxK4zl3a20V4S+nR2LuACWJ3AVI0fyomnNAbnbo0KoCwV93WbSq//OC6
SeVu2VHj+rf38P+wAP9cpDX/GQuw756+/8jKTv94TgZY/pnfZADDEX/RO5U+TAjAOShe5L/QAMv/
xeCAbid9N6am5uKx+5sNIJy/6OJT6TK1+kWV4H1ryDGI/vufsAYIskdiZjP3XMz21p+wAV5uxJwq
BVuiwzicNgbHicNznKNpckxWj6A6F/fw/oGv2y09UcpOpLXHHveD0O/fl8NLhAOUAhNN1cH6iBoK
tXGKmxgkrQO4Q3ntli2K3O586s7moakG4CaJgHwWutF3zjC6ONG1JU7NdG4JdxKotlex28nHGoj8
SVwExh3hcRP0OzTct7Lo8LAXUK7SdcJX3qsJU40bKnPHq4x9IK5icNAhFETITh8J6tB6PbY+xWeP
MGok1wFV/NisHRW03WZiSrwLHWxnqxzdo0+EXJ/eDhDh4cL6fXL77NG5+f3a/6Po8hsw1W3z3/+0
Xw62ft8ehkk8JFQp/Cg8K88rYkipWFbm5fb4WfWlqHP9yRkcJbaOYYJnrjx6IA7CcFpvhfGF/2SD
Fifsi1RD4osJHEsiM6X5xS1wcQuuqF6SYuM3ZQhyIScTD416s255/acVHWbWZVWlrGwJiBZ8FD3M
uNIR35u+J/2TRpCzJPVO2IQpv/E9OSd4c1RO1yHxzs240SfDZBkXJTOw3UycGQ27QWZk+OYivLUg
fT0QR7FQW8168/6dOtC//bpT1BOMJaF1suUcKi3nuc40R7dmY6I5Rv5EGDpAPPITjdDzqNMFsDOF
OXRPnx8QDzwlUu62gL1hBcVCngOcHD+0g6kQRPPwAJ+nU5qaiAPycJ83Y3ak/hEvN8hfHxiFgs0b
hkpYvap4M+CgqOqzdlNg91jxoYOTfvQf2PHwZNgKGxdkmBXqtmhTxDPur9lXe+JN+j+aif/9ORBN
LtZenrTD2UdLCAbq17AlH6q1tsqgcV2Ixj32+yxP6r/3tX9dZrEL8g67WF1fPsl4JysvS5N2k4Yh
Gi9VjxtvrMUmC22U0q01npCq5Gz5Q2jH5hAMWAPjj1ZdCFmd0Psjj8vrZY6mgU+nZDEOoPE7+DiK
TrYry7Ih6mWqLuAA6dPQgtSxjtRA8Dvg11uCfBUCcWLdnhI5n01CyfMurYtrV7Z7C7dfsUv46wvp
uAguh66u+iPV48vCfLlnEFqWKmDpcykOxC/v2dhWrqyZ8cFLcCSp0fElsUdnIJnMs867budW/r4t
f7RpX78XH8cs/FupESSHUfv/rvsf9UKp/Qc5c80/dl3x/amNy+J/QeTcEgT3n7fwTRJ/ZWuNn2/g
yz/xewO3rb9ohjCWsNGo8psvyJnfaB9b/MVAFGrAQpph8u3xUP1r+5Z/MSpdGnRLaDiZaJR1/9q+
zb98oSjISapbcEFsgX+A9ln2y3+/ZrzEvGBiaZ3wl3AM/xJIPTtHQ1kNCVqkvq3EEJ4wrG43iZv7
+2f346196a2rIDZGRsNpxTMPHswKeBBoW67iEUx1EYJO/ky4yN9kqXf0FIffxub7UAjb3J/lEPU/
7J3Jct1ItmX/peaQoW8GVQNc3J59I0qauJEUhb6HO5qvfwuKiAyJkRmqGDyzKrM3ScvMCAm8lw53
P+fsvXbg/PwCFCpJ15CEecXD2ibdeqiIUdMI/waAl9/vKSiIbstJPQknFLykOQyZigJbDTdN4PZG
OChZPVTzmLo4Dx2jvlQiNq0THDwbM0LcTd6OWGAu1ymwMBUN4MUxhZK2hJgThQgRUEQdH+hMyL3h
ATOBNTmAnGkgX9ceP4rqG/jRUhBtnBR6e44JNRMbWBkw1Rvb5iZer1xwXSpvYBRYofx30eC+2sHS
+weii4w95oaOMaMP+BySXp5dCyi8VlgDXjuPoI3uQPP46TWKEf3jjDgKqiqQxkelykDfxlNVX9nm
OBS7IW4JC9Gycur37SDKcjtKHWAfEy6Yqx278hjmAuV5RIhQDfLG8fV12JIYNgf+pNsc5iIRH6tx
UD71k3Doq+d+3WzTAjLhHmZbV8AoTCt1Jos7L8PB9JiRV9UcHztzXIaL0SFO89muVwSp2w919bHq
7ObcZYvdHrraA9Gc6iWwfswOhK8EM50ez5xTprZx1T5jlAie+yaYHiu/a76pkqQW/smAWleZxRcG
q86rSpX1bW0KV5/XmWy7aYppvaVUcEYOAUkAeBYzDbgbnfpx3A7+2GSHxkQVche4UBr5YIVCQN36
fXvWMxRaYQm5KI+wEUnzy0DGLyHdJBqtIegDbTXbKCZzrwdtQ5QRTeiVWEroysaBYDkdaSUqrMx4
BbyNFWcDl608NohAkT5h1ImTo0RqGze7BoSo/qfCIvTz+PV//y9zVab+5/35QarnQv64O3//A7/X
V9QRH9bdF3Ewpye7Bu2s3/Znw3M/wBExwTewtjHl/Lk/a84Hwl9WmQOwEf7ze+n1+wZNVOyHNSfU
CiyTP2YCv/gHG7S57ll/7tDob+m0ocVCHIXQEZfMu5tH79nN4DTO8CgLsrapctwzuYvTvVNK4MWy
949VP5UE73T1jams5gT5o9kR/b3c9NakuIIASi2Sah/HSUIIX5tfBMHQPhjGVF14ld5uXWOKD3bX
L+eUhKYiapxeXAB1psxyRPeLO8rPH2dVg3No2ci8fK7ePhfIn7do3e4I90a4TwSmjKO4xPub+f6r
PmbaL9qUaxvyzy/u9ycxXDQ5J1GkvO+MyLIPsrGRzr1ZFgzmk8k/LhOM5sppynPLrO6ykcDhw4Ap
XfjD+vo3592/+ZA8EUchByYquvcd0gTJ0+SXurh3KAu31dLH50LY9gX881/1Rf/yKBYZ/WhmLozy
WCrvvs+MdaMCNBcP2ugOu2R2n0t3hf1Pxq9ET9+Lx5++UFpla7udF4IDlmn8z786r9ZXQ8fcPuSe
vivj/gj6ZUfc1QUJddt2Knfr9HxFJcT5RtlPJEHcGrW5ybJzLJ5L7822/U2n9YdkHE5zeQOoKFLK
PpZ2SaDEPXS3R5gSG4t4KGxE56xMz50i/y0hLUiaxs3f/4p+vtCzOrjE83XpaBy5mbEQf/4w/jRn
LulA+YORj9rO0/HGw1U3w3IeQMrZWrX7++f9ZTWiMDRXZx0GVw9p+7svr8EsjXCosx9WdtF+EdNy
CLSpOMPHITlsGoPbHGA/aXK/XCE/X4rWT4q2kU7JaulzLcN/t0K8DEFWgHP6QXourg8SjaLeFOUv
3rZ345H1Mcg3+VKD1RgR6N76Y/xwkzQaA/uqNqH/EEZ9yLQkP9i5hnq+xNVtQN02nRw1Yxw4YQxj
dYtYHCItQSqbrOzSq0ZW1lab96Zsn//hN4+MC8GLCdpwVfm/N0wAlygYHoj4MRXknolikNeeAelX
NFioDGuCL2skd5qnebd//2DzL988DkPOBqTxq+nmL+ZtY1hc7PtO9zjY26WrehB40Mq9sbpt+/kJ
EutDVsx4fGOYBmiWXgY9jkYLDVhpC2ZL8iYZLTJ0Z4PxUrNH+PYWG/gT6NS/1MQ02z6TQzCck65+
sVjfyQP4ZTpU9nRH6Cvbqxd1rc5/+GVqiKpsmArzY+uYl2Jx92PRRLUfXOGYP2eVvXEQzaSa/WTI
39bRPyopL9PXru7rb8P70vDncvLvCs/1ef+qPPv/8/0vit/qNS38p/+x/Z4cfivfuvnurZfF8MdR
vf6b/7f/8Pf88Ye5IX/8tZbVsP5tMbXtj5cOlxfvP19SorpMq/SVtf1bmPl6r1n/xJ9dYKYjSE25
V66/m1Uz/NstZe0CM4cDd0VdtaLWVuXJH2Uk1xQGZvC3DJPeEZv3n2Wk84GbiwdUFkAWAiEQVX98
9N8POL61/1h6/Zu+LHdW1vpqH17HkO8qPIPzm1xWUsNNeMm7JfN1cnds+r/QiFe/l7QGxEa4R/vQ
LmamCklc8D4Y2LhbdogmHAfdf4NUfbJBmbabImhujIqbtOwZWsOuMatvJuR0QiPyZg30nLyO2IyA
5hyyhv6cutoMEBPzDUrYUV5kvpqfmtqszW1iq/KjKw3zkbQpuZd1vpyQ/09nAX6mDfGpdylhfaaz
nZLlqjHQJP72Ov13rOn/b1skKxT4P6/u8Ll7ef5a9z+u7vVP/L66neADrQek1AiovjdC2G9+X938
IxY8tiaLUEIgGD+ubusDYmcaGEyhDQaHXLT/1SSxPlCe01ZB92Y5vAHeP1ndK0j5h6skjTU0zeik
aN5w71lbLz9vh1UW9JXZwNbOHOOCMQjdz8yO0+2SO0JuUXnaHVF8JoC5YE4XMGS9ZqICtZ0OWSxE
tlMyzP03EhslUaR5Mb4pbVGbpaspGBNGBDQeLGP8agiSvrq+cR9rkLgEkhSL9Vsn5n+W4g/bJi2m
v1uL14wvf1qH67/+20JkseFSQljOLkvN8EMtuFqEft9UTfcDRlpqP2jIXCC/l4V/9ObcdbEyvkb1
RbMLI/g/WXbuz3dGNnMqTzZvzIls1IZtrXf/H07hdPBSLA1EhBmav+azoLAB3AjG3YoCcKs3Cozm
cFTKV+2lRpQ1aUty8iHqka9RRYS+wgvWJqv51miChC1da8RVZtaK7O1SevwnKQwws6QREL3aCOcV
lTsaItREeBVFAHPu7OQlUxmLgdy9Vin1USfkzCGFssZF7XVmhe0kaEaJxa/Vb4dBSz6B83Fk6DPh
Ilecy+7EXCgmbNmuGzM/GAbO63O2rMkYU99NaIUC4jFQPFo2znKvnVdBCYGojqO5xXYYjFruTNg/
J4fgebEvW8dG9kTk6HLqrM4wN/bcG/k2aBZs3ItTpPmuZ0gFa6vO1XkaSIQI7djK+O8TlOlNGs/B
DAufjJrQ7+VyWMraIJVMzK128mqy5SPCfK17hRun3tRzvojQ8LpfyB3e6zyA3KyNA05dxgrsL++t
X4UwCl1Czo5GETChVFJjQCbGshwPrijc26yog0g4WhkNZuJd6b0+uBu3QM4OnsnzD/zF1T+qiBiG
GZA/fISY3mp5RMX382ozCvhFyUhoUylz68rQ3Ckiwtg/EKUxnMxW+L+4ZHJj+WFT/f68VSbL/XIt
jKDE/vw8UsVUYS4tz5v6ZSeHLv0s/HqIyqHuXw0z637b+v7jHeXnSnl9Hi8RNyiwoLzb1vvZqGzQ
t9I7Jkkk5qPl2prIWgNvEynM4h82lH9T//988f/9USuVn86ivfpHf/5ofR30aG4tP9LmzN9W4Hlf
0xVCGP7Dx7D9fJezIq9bewDrN/zj/jAONSwocOJgb/0tAVnI2ePlV9Rlqriff1MU/OuhHATonHgc
K+Tn5+Qj0S3g/20CEUWv8GZMjjYRujla80lZQ9o+SjhRzueCSBZtz6As/RZXmQn6LmtrX5DO1oHe
CAvbQX4FNG2aridiBY00HEZbfF6PUrR0Zp1PFWlqDYbe2SwJBctGHY9E7tTaW0BCX3kZxJamDuTK
uE/2qA3zdhkkCyhnk+zIp2I21odV15cEpgyOtMBpjEv5ee1Ya0zqgmUud34+xWx3OF+7bGdpVnE/
kjTg0fnv8goJptkEsP6Qfd1WGH+SDUEZLpInosGtNdtRxSjnhbTgcDqa1MivZNatfNhHJTMbgBhl
4synXGiTs4mJ5SsOBIcTC4f7osYoVLmqvMLhANljcMkALUMJnV6cScMqWYl4NejR68aQ7RTECCbh
rkIWfVEqnYrZadVSXIlR54LglkJBcKuGzHnp8r4qtq3ZN+0+8cFZnfW6ghtk0myJgqVO5acJQePr
kunFrZPnKamkfWukw81CsgPokSDJultrbqV6oGSgAe6nec3wkG60ComDg/tHtTwSgAhsnmH6zu7F
LA/DAq/vYsmnLP8Yp7Od3bXmQLDYxuqS9GqRlYalJ5vk/OIUguo3GPw2uFYSXn/Uln6X7HiiT0je
1KR+BNHeecEqX1yOGrrlMFENetlOA0P6FUdojtQwG2JfHhxtDqyQbJYe+xbsPCTymiwC7zHnjaN3
k0rMNDUTJ3vLYKQcHvtE1va9WgjW/VhkKSj1Poa3sR9Lshc3hq/N6rpolyrWQoVcS3yCjWW5J8Oz
ub65WmxUX/hdULAckmFE+ha1nqPMZzOWHlhxQl7L9jX2gdmPROr0JNpVxDmgKI8t2KwEMRtm5CkO
UPQPmhYChc7jKE9tVZ3hEfptGHSynw+5R6rbCWOyt++p+919Y9cVKZ2TLBIOgb7x9z0eMqJMNcSX
pJD5xAF31ZKQ+N4t0jw0QV5/nk3WZLQQmgWxj/DdKSIBeSjCoo+F2OItc3jFCL7FrY/nbDj5g02k
WdE4S7C1dRw3oSv8+dEn8+5Cr2zSRSfLSUmx5aMGjEd6A5LKaHfHJfMaO0o6GHoRUcEwD2CzmklU
mtaU7yfIQPAKgwZCFtmM8xy6jQVw10JZGe9QJSny5WGOngGJmRVY6Db4ktYeMfFJ13lxpJlm1uza
NvXco1u2CY6oRRKObIJiRY4B5kbhUfOrSzNXQXytGDs7D7R4Te0AzlQneZVEgqtegXFhP2rqPOpK
ET/YwCHtTdxqHC4+50yZbwwC59bUURt4EdENZGiV/MiLyy+Xn7zweI4sW9hM5VJdTYzLiIaYutQM
DhPnBjuQvcSdvY+lcs24PbWW2ZolxqeqIJuy8NO2jzRvaUp7n46VMOLN3x8B7w41hH9oEQC7oIPn
2mm9B+ahBYmTtMtIyBgr+zqYdCZpUoxIIogi/ftHvVOggNHmWavM/vsRus5yfz4GuKc1vHIkxOud
qnZWgVEr9ccxwsnnfJydIL1rLAKHU9+Mr4RPylmNBBcZZNL8otf47uaw/iAYetbr+Xf5znso4gp8
sgYgvZB9Zs89sInHLzY7zRSmgg7Fhb+Kw37xRb870pndc8AaYPC4JBGv95c+u6gMW7PtMTLacY4w
7KE4nep8+/ff8V+fwvULTgKSdo8e8fu+m5qsNGmUQTLVqGx6tXG2VwE20X/8FNRhFCmc5tz23nNd
2pp7RVGmc1Qlg36L3BmAtdZ7r3//lPcGNL4yODUWFfjKImcctpY3P1xPON2AqeZijJIpkxQnBJQL
+6rrrDbfysYLmo9TqY3LkTSQJt2T1sY8lR08uKjqVoHCzREB7lu8liCyBncOrpKsDdTj3/+U6y3z
z6EGWmmTr4BSbfVB0et8/wJZvTnSIC6ySLaFt3WClt5mUxi7oA44IXyMHImGxeP7Q/87qvDmrbof
ure3AdHM+3bo/4NNTkyBP3z/axP198L86rmkOXr5XDyP6U/V9/oHfqu+LQdlC9olaiMyZVat6x9d
IMv8gIOKmANwLzBmvpMyfq/GteCDxfu4+u7WeypjN37D/5rEeh9QztK7oSFJIwgVzj+pxynif95u
MTyuLwy74PfpEREW75Z0KTKAeCZ06WDyPS5s5DMuFz2UffKdRP0RGy1qMD7DuE18AmqnwneOSVX2
N2kg3ajyzfLcm13x4A4kSuHd7U6toS9RFTfGRR8YbeisDsJ46QE/2NhWT/FU1MemGebIDbJNNbZn
Ei3O5MGZb2YwfyYHddMu4o7o4C0/XLOpa+VHLiLKUJ+aj/agz/wkEyCs1j4VPL2RxmYYx2urA6+M
NrY9agESy5ipSKjhu96NszrrHWoNApe/aWbwRL90Fy9y22uJcZyh0IKR7yGo2UQ6aBC2m5HyP8mw
/C6YjhBCEpuId/ahbZ/n2eJylzoHaWbTLrZdnt8a9zgvdgHGmYENdbfo5cPkAuZHGJMwFGtEeyCZ
NcJdfagNN99IHfeYGvuedkVyXWlj2AlcUIkJPzR1L20tfxTatu/LEBhccG0U6RMa1k0L328s0m2d
2+C0my8CDhuEGeR3mWW+6X2ffNbBbIPed2ZIH4YWlQ3wAnYB65jGnh9OIthMgb/1xrg8zFiLQzy9
+V3VJWe7ZoChW+U5Dwi20GRPiniLHaiT+it5M1zXnK9J454SJqBN+eBwPDvlDij6ZTDUAKPH8blz
Rrln3B/f+UZ31eb9qRmeqvwk5oBEpz6PN/rq7TDHmpBp4xMrCtgH7lEzGO4AoV40o6BRo0xzX0iX
e/z81hHjGVl9dQzUpA5OPb3EI7fKIW8jT+SnUSY4W5byK/fj19h2rheXtdShQy5x5W+yVBOIC8Zv
nEolKY3VsXTEzippB/VAq3e1LbMDMb9cZsg16DIoCliLdUIcqy67zqjTQgmq51T0ywVGY3tfjSPe
ekvc0cXc9aD4i8yiw4Er8KA3ECjGVDIJaF+FNF6r2o7kDGkml6fMg6YssMOFHb0ikP5YujgGb5Ax
vPWpc2t0yzeTeHQo6sQv1Ub6xiV/F0Aw0Zc5YO+mu1P16aNvD48E2hJEqt/bGv9GibHWG9CDmWZb
oCW1tp5IjvXSnhK3eiFWicTsJXafld292Ep9UoFFmMCUGdfdmEa4/ekoWZHlp6GhFQ55K0y2xfA1
Bh5mehovvXufEpZ008bkF1tWRSivLo1DFpuveWKZJ7RGfkSTDqQTGSCYwApkZc6zOVrbjktlJ9fQ
nmOwtJjHb5YYeEYKUatHzOujRj6IPECUZXx1Z+dkinjfyJNUuwWhu5ocgIV0AHj5i9AlcsEtS/IK
9panbQjLjOpO7Oap+2JYrBkIky2/6CEcCxVNln5RFU9Wf19PMPFLXCw29uOUn51XHhza80hSelFs
vOZJ+e7XBOY1cV6rr8xM3XBpCLmJdSIBCYdvvozDaADU7qpaM5COLSZa87zLcL4UMLih589WMt/5
+qzRNugW2JOWhZjr1cmUHaCKYtfJyFPTUt8+4uTUky96VrljufFnL69udbe3EdMaTUkcQpOWxiFJ
bZGegq6luA57D2bsQcwmE1U5WCI/L8Wcu7A1zNiMwCKaLVtqAhvehbv00iFnv9YDLs90VzV1O8DT
0DYYsvCrZjUDKmsplbMZsgntPlBeP9nDULGeihx9VzjOegO+tbXcV9xRekohli0w1jKl2J2zpR2s
0O3iNtigJLNJ1K6KFk/A2oeMegZc5XageZDB8kfLyDgern5D5SwCQKyW3oUrzf9moSuzFT1Jh0lh
x5/LHgDlXPDC027QjSQmX48i8lJ0/bHgLXfmIQdT4BTPoIKuqqy4BmehXdY9GRLEYMNurUGFhrY7
31tGY4eMWobP8IeqaBLioxXQgEhH+ZUMquaA8q28NgbFqzMgBiSdwA+mQ8UkQyuT4NRiaRrxAUz5
eXDGSztlQpeSjQLw3wVcJFV/wACwjYncxVN0MzLFVkGwhwajOs0gmkKUW3ba+RAvJ2OsVkrkrvK0
8lIFJIvlzfCQpimBB0p87q0UEWHjXYyK/0P2b4tdHDzENeHoJocyxUONHLI10SmSUQl6hWx5CXO2
tQCzFNpIKmIjxYnkwQga0N6SyvnikWCCyR6i/uQgmll4i44UfB9Jy9p0ip6AnZ76pYnGvBXEjvNK
mm1y58Lv9Zt4t6jiXmB8Dhuacg/xnJQX0zzhrtA1kBvTbVFr5dEuijOJhEOY2pNYzSCKlBCx57fJ
ABI9aDP3b1Bxv9ElN+CFGqTLKrK+jSAvDlY8F5vewxNeOMSeN/O2mXj3lpHkdZGUNyNwNEOV3zqp
XUBp3gu3J91Lv/KTzxbd8B3h3eeyb26GiuR4K9lAOg7nFEVmfF0VQCmVH3xMtOmiaZY7t6hFyP1C
RR1BExsdQP/Q5HssrgdP777p83DjWWVxXfHgCLf8vjc6wMyTdqEceeWRcEGBRw5bKN06fQjs6VmM
1yIHRIKsMqDFYuwonTfBctG55IxV5DBzXeIo9dXX2hk+2lkGBtdj8x8mI9lqoJt2yWTtvKSqts3c
Pg7edFqIELsSWnlw9S6+IEUcEo95MzhxElYB3khtKm9KGlt7ZWcPS0I85bAtU7lTy3j0ANJGM3Nj
0TQnMRE4veib2YK6VVccL60MjrTbzn5tz1tAdfws6V1Pk6STe9djX6aiPvR+HTPzcIOzliffPGvZ
0ul8Kbr6QGAJIfHGdpyQzeFGHoKWbIOWBSDJh9nn6fyxMdvdXCN1041D7JWf8XBeNnVyaAUviO6F
s1a9ZQr2MgpceP4F15glTOv8ySInw3V4F0V1nRc9r6Ee+zvfmaqjRZwRWU+HuZ92YxK8DLkX2ekN
sr2ETmrTklMKrITuJ0fGQz81F8ukc795VLbYQsvdD+NTa/UHfXaLj7LROQVB1OrBnpbIsRXawWRw
T54HWqw1r8V90ttnVWqvQZ5w9F/U5Cu/pWV9NnPGL/2aKT5EhQj2MtUeSbAWW5JQTZo6fvmxGYMn
g8Cae95JP4w9Trk6VpegWvdx4X5zM2urD1xp2mBk902TkKNyWhvGCKT7doaHlsBTbZ60FsyNI4yt
P4/V3qltwR26iuKOrdCfQ258UNO0K1gifOQvbrw183Of3paps82UE4d9uiQbmoLxzdjUT46fXsmM
7EwH6yxLzQvjBNRSKuRZDRwZev08IURuBv8qyA3t2KagG6aso0nnu8smhrqQ4D1ti23R9bsy65dP
Y6oQAndfmiKoo7gldiwY1VZ6+7jnIFf6lT1oFXkclk+GYisesYsegvTQVNOnpXRvC6OfIq22Pwft
iyqI0zGTg6pnPLDCu/WadIx0S2dn6FWoE6wWDrnsd5krgATRdkxJCrAz1s9shm7tXiHj28Pd7aPU
0VvuRGX3WFdV4cFGspfXhhqbFHkSZC8QiK6V77QQV2LS2zC1/JJI8SJqG/uh6zhijMa5qct5+ryA
FviG+wuOxBgC2EguM9bQtpM3wTA+LswFCV05kbpzLBzICZnZbToj38wtYIOZzl/h7VTj7rpqjAjP
3jqAGzZa6Wm3y+wiwiwT9bFIlofS5Ialzed2GPttJTq58q6Y0RhPmnDPnScOVqmO3dBFha+Rjru2
e6bkIoNrkATZlVb5T5Ko9abPrpLqNpDOi0jT9XD51E4G6a3+Vkhwej7H0wjZ4QFit3ZYXAdMELny
Wtwd3KE+E1t6aWaxwe4/8jmEuUlltVWOfm+45nU5tjvEgtFi69QJFK64g9vu0PgG1xDqu02cETnu
eDeNr+0T245Qrr+qsnYPVA+kywwNepP40PfZhiYvPJKGL6933BraZT4fCPl4tHRJMVcS7EqY1UPA
IZuU+b4zxdEa5SMXwROZjfVO9DaAqHY+pWPBneCp9WWw0RPHvK56+9VJtdPI/iWq8iWovGSLhHi/
zOl2cG45Vh4c/lBny3GbWyYoos62Q42e+6iEPNF3fsoxmrupvMLUnG2czvg2dulbPOnwjrOPMpAX
MsEjWBnpJ7ufgNYr3u3gMPNrccVhKGZuHF+ER/AtNYHN9bbOXM5XnUA+k6BOirstGQpPbS2Dj9ks
B7rDeBzKFSxQyB0twOsl5URO16Fwk1ETxtb45DbWl6qw4SwE6RXA4Od2SbddVT4m7TQjJQw2BtFa
tL43hdV6p15dt+a8EV53aLtWh9DXRmNj3/he0t23NpYsGPjhYnI7bbzmtmj93QifLbTS8Vu8dHxE
YdZsEbBZBpN9VQ/YsQKptu1kPhNhJhGMWl+RMnbAQRJn003lQWOOteucPALwtHOrNcbCp/iwPFWe
jannlojpwSMWMA58KnxnvvcX6wX99gPlvQGYceMp+CnBbpASZWybR8yIdnYd3zH33jnCvBuzeKtM
2lVjtq2l9bXqu4M/TveuaD41XNwLTOiyp0aqyMjyz0Fh77qheBT1RdWXt7hm2ztBCFaq1KGzca2S
ZtskpO8WNKmfpBTeZde2Toh+MfuSY5fZ2gYGllBL2rvYxevblTfSC5JXes/02s20SN5iSy6XmY3O
MmT6ZBxZUVq9HTLJL5gLSUhwqXVMlAhIDffNh94wmxsduflFjsw8bMkKg4KUyqeyYtgE4YJsWc+d
o26meBbLctmiQ4jsxnOh+tX1jvt8QkXNAk7N2Ihcb+z3sFtwQTb6bgz0F2EnK7sOdMExL41g0zrt
dGi9tNh3SnzRzKR6NLQOOhf0+ZdiKiBAeIa3T7pS7YLYQyYuGj9EOdwf7VzWN5Swxq2wtPEghOsc
BLNBvvuytXaYea1HK6mcEfaI3gKwi2fzzllE5vB8nIKhRqPpQXCUnZqKXNpFq+w8DGKTbb5Qglt9
7swcGm5eX3C0QJnwsqVAGUCbYyWBXiZNYlxXrhhPyOXTcqeP+fyVKBlv083tdGQHqo9xn8xHVcfa
aUGa6XbMOeq+i2kYpOZu1gO5JZJyesqDpTw6IA0+9Y0H/WBRNQcAP+YdILDxm+A+FaUYyuElKnHQ
ISRcE9o6fyVSjKJXL+ftXFdFs+mr2A82XkYVVPPJ6os8ixPMv82yH5IYDEwX+3uN9UC8aO8CnJ/z
Fzbyk8qLZEtKtX5A0DhMESfV9GY7fvNpUMoJUEe51gNK9nkzAZW+sPCzNiGAQMyufp0edLCBUUmp
3mcdpDdHEacB1436ty0ffM7DkklNJnaSL/+yBMEDTkJrNtKQOk0kTzkmNlnPadhKXOueJozIwS46
V645eC8TKLIHIr35vnBWZ/tAb7RdA73vQY1Jfa6zxrooybaLSoP4Ri1FGIPAt9paGkFRoHjq4Raz
hv4ldhL5OQFezZ46DMutl2KAC33GjS9xWnHZmPqaVAJutwevHUgzyGbr0NrA+cKSGJ2vpGKqVQZj
jclGiCEnPzXtzkx585Oj1dlFxvXo05CP8zGTlnPW0hQ+mAdDT9sAkxMwnoYhXPyhtXdF3Tlrjkpr
PVE/1WGjccgwIzlC8t0OYjliMbw1HNZABaJvkvWzKbp924nTmHfxPjFMOEXMKgYuHICBiRMcsEjP
vaQDAFPKB11WOvO5SXO2EaE4/cNp5XBvSKPd++mIuU5M6sEl/CzqMAji36KuryJ38Bxqj0rswE/D
uKSc3qOm8oDjuJ64q9eoXiIOaczNCgzFIPe5GMACyxwaYRSPmthrPGfX+Y0RlX1S9IwDx2d/qJ+U
CowbTZ9s7gHrhHW8bDSvIj4O63QeBNmtQd7YpWaTd7caD/zqdp56tR8stASHuiXka9+N0rucvKEt
o67o5X1cNV/yCmcfCp1kOJZp1tsby5wJsEdklZ5bPERolXK21MJfun0z2S/Y/xliE0g2XcZOFUwI
vEv3ghuysWU2Sre1hA6bh6ka2pOx6lBlPYi924Ei3Vjkon1FG0PPc/FcvM28BdNGVt3tqHPVNjEJ
lFxGpPqcNOWMXV4WC7ufkH6omROsyhQ3KkllVfeo9S3aK4+/9yTiLtummldcQFBRh8yMjwPpxWEb
6/JyNIniswxlPkDAWa8ei6+OI2Y2eoqemE+AEw2O17zpLydh9zuJx+fCbIRJDqIygp3FcJOaDxcd
TZVhONKU2aYlZWAl9a2Kpb7vPCVfDAimUT9SDWeuC46xrbfEJOy0xNrLdrwgJ3a8Q0FMdU9M4/QK
ylUPQTFYGgVzvqaBxD5ZbRziR8qr9s1J+2S3+ETK8VPE3aZIneRyKpPpvLg97RLTTBSWP1nHJ3eu
bxzfabj8lHF3WwQW9FJqMHBYsq3AeU02b1sWny2EUGGWd+ra9OKPtmwf87qnsTjEt4YimgBVA5rl
pd5YNQU97Q57xRkQMGwQy+RZ94O5Xzoxfg6EVl8UFp22witOJnstpU36xTK05DAW3We3zG6MaXhQ
wvjGNrIZ+Sq5llKHa1eqQxFdzjXdGiaOjDs/0QLjX5nFJyIri61b+IATs4y1VPuRTlwWNkTKMPnk
FPHCKhXlRet9NpE90Eky9qID/xsU1g0ulDlEEbBHrbLp81o7pKPzsW+RGMSEuNzSZ7pJKyKB6a1m
+gNTZO+idvKXif3PAMRuckG02wukHe2tBvSWLVhDBgvHlbh4LieKN8lH5GB49OuSedyBEDW/iLlO
Qg4DyJ+L8h7TDrx6T2Sn1B9m+vPh5PvXoD1BwwblK6rxK6C6UDVExRwdRYftZPOucfT61WGtNOzK
kSWLazLf+23Sii2JA9HojfeFaw/7Ra+aOyV1f2vaEzNE86larNd+cJ+H7LEX3kYHDpAuytoX3hMM
RHsnJ0HPaSgLBDvNHBnO8/Jf7J3Hdt1IlkX/peeoBRcwU+A5ek+KmmBJFAnvTQTw9b0hVVeJjypx
1bwnOciUEg9AIOLec4/xHR5i6j5I3b+YVSkDDQCgm6cQFHEJWt0ATMn6oBnkpgYbE3F9PYHyoe49
qKbZcqvwFwta7XlbDvqOvvlRzS7nemlPYdRmp76E+pNmCqtT277FDzgCNu3u5TheRT5OEjTQ5xLy
L2YlSZjiMrxN5+I16SecgAf3lvSb7JBTp52DNxzw+UsvCHGydyjF4DRV0TWj2Sww/O7VcihIl7qu
rgGIbxVVP5QieuVIijtHiNO5AdyGZgG3QzfokuWBmY79ZawnuoLmsXCSHX1Ri/FT+UpMkcS5shk2
nEyZfpVmlfaAPK06kX7klHvL0Z5BDs7GCqwad9lHz8TV0lXqoE/9TTvXP5qRjKMFBtNO1uUbZqjA
W/qbqownTFOzTW31+DGRah6ksUj3HdnPOxCVB5mCmutxexPrTX4K/LxcaGnU7kryNHZ2URL07bjj
pu2t83pWX52iOPFjQoRXbmggy/oeNF7DF1Y/jZx02HfKtsN+7hkeMcw4EXOJ9SihBAEa5vqiHkmO
9HOyfHpvj6eDvtGNlidHxOaEypfnTA6lrr7MAhpPNfnn+biYF1qP0jfXPHmjRkMjVJgulsjE3bzU
9pbOYA7UOOAOay0eZ+5y3rTFDRGT0Gti897FmIWEy8z8OopEHnSpO5dWFRM45PtzduVkWkZ+t6MH
HpM13GZ+eF0vTghP6+/mZcqfOcjVGcap3xctSp8hpHiXUR8dqpHlEmsO7Um7jkeyGME7FBX3lOB1
yECRl0J/KWI84y2+Ca+fzx0/13ZQJzd2UZ9HY7Ufl2YLPfmbagHsgD00ICkGY741XwzCCKSSryb7
clvkXxLmMPWqYZtUflhAcdjRyD8yax3x5SguTIfvtMFiu7fzH2aW7KqZu6bMC1wZ7Qorf2i7wTkp
CDy0DYBqI7e2UtN4SSY1NX1cZD2kKMxIHCNGmAiat6xvvyy5n5z7braZYxez445DhQojsOIl22PU
Egx2doo+8aQ3BKg2W3RCh4vOdfoqWq3bTnigBlHlPSzSeoFzd4a54qmRuYesyPd+Tl2FaM2pV9Ei
Vs551J6nWtxeSt2Iwtwnvakx2ap9PcJtvVvmIKnQmOmpz6aWcZNgV3Vz3o6QHHqvoGodxcGA4GCL
8mA3Rb4yBbU4aGwROk1+P0flk2apN6ZY3O5y5ZhkbGn2WiEkX3wAphGL/41VdpT6Ur9Ls/RBdZoV
NhX24+1yMqvoDKLKheicfcYQK2Dqd5ba8pSDESFZamT6OtfcDcJqUDDQirhMN7KcqMFU988Kw4wJ
YRdP/UK+TywlNplKGKeMQ+41vwwnOLRhq7XPEdPtzeRG9kXOnexqbI7DhkT5wBPUbdZjnT338q3t
GXZoLP3EWDKqlFS8DrHztVtTkl37UJcwCTEoAfC1LR/Jg1WeioYPFvqQNRE3nKbfar171hVjhTJq
trDkINVdYg3Na21xeVgKzP8y/Ho2Ph2mb2iBaY1Q7ijPKBtiY1tzWdEbN1ObES/Cc8hSuYti7BNE
FLa6fkYEcXloBnaHxQNqyGudBkKDDl7pW2Hs5BpZn6HULFcyO2HVYaJHAwnv42WpSsxohMGkK1Wn
ClHkPilt78HNwZclXMONlrv9FbyYl5Fpx4ST0DrinNBFhg5h65s2MapN3yxfRVbfZNm5zNW2zCDe
L4VNA1PU9y1PAXqlwQZuOOhU+X14F26Jf+o2uTEwTnusWXf4Sr85+ks2dfL7wPxwJ9yci1/rjuYG
fR35l67r3XQiDnGuuMoacCDZlI+k1FsBvhJU3NOdRq1xWPSaDWf81rG+MuwW5CNspCBrPUDqwbnR
zfiwDG7AH9uDqTLUSGwm5BztOBuACN7CUQ0haOAf1WUP7RLXQSqtN2fZVT13HNgtNLwqib+YMG9l
4TFZNOMb6Pe4GSnjtI2X24gSxNYT5s6MSOLyLSZJFEQ7RV6wyL0YKVs5aq5aNnm3qfYW0oh2NAOo
OsSNZ9FZLMszqy1pPxdnxHqzPGSVdeI3nNW53hcvHChxOPl2s6u0fl+noOt9XXcb32zBZxjjEXZb
XfFp5ZuxXm7phYjoYCgXEWa2GQj92tQF2ZimK+9BgIG7xuZAtnVgGD8o/A9lol1UDb195hY/YIJe
OEX3ZPsRn57l41t5zUQonFjJucGGXPfWJsZMqKIoLJ8KOZ4YEYMUrDfp38f0sTSKnYXV2IYs0OgW
McaLtIrbXvKV6Y5+YjsD4GN65mNGkRnxF/ijUdgYzVtZQ0eYtXg/cISEhk4WlHRmQH8R4w87pRdl
Ynwfc6e+MMcOcUNvn+nxOG7I/txqU7L1Kzl/dfSye8JGatpLDfDPBRTaUDMehll7Vna+rfAE3NlC
buCBYHmNk3jv5qd2+aPIoktoXyGugZyO6j6xCW3V5V1t1NvOHN7AOpln6hEfVjQ/SC9Lv45TdT3T
rMoOgLqZtvmk0Q557Zk3DGcmMthqeY71JWy8Eu4AWdCFewNst7cSez9GuPrCjDFZixij7JUBeIdz
CLtz78FRlCfFwJ5kzYTYT+klViVBSYzMpvSGy77haK7rALrCFeOBkyYzdqq2XrSWfT/uhouK0JmO
Pd7HaH/sbyazp86E0lHF45VVtZvJeiyxoo8Z/Pn2XeXWp8OsnybJWgrYMMQ5s+kA9Y1XcSJ62het
xXyeJuusdyXsn3mP+phKqT8nSmLHKbvxprE/weEmhOWuewjqBWsv9fbDnLzMPbKVugFdqxm2tJSi
eoAp2H2/yn7qqNiPttjZDUe6n9+affuUIIgccgRmGf5mImk3HJDJmxWzy2JdFSonP6HHJ1/e2S4L
lKZ4iPEnmS96I+XLMiXBA/GTrk2nuQG0Ut5QbsodeiQ4EYWG//43gatvbGv3Q9lvdVjETcRod6Fv
sOgtOoOxgXmGG/NJ4yy4hWkWKC4xET0/E2p6ual7crfFlB6qBSaAspHjLHsj6k/LDGbV4gRRUX4T
hf00ufMVmBuuvmD7TnU2de2BuBXUPm1yo/U4+DH/mdXW1Wdw+qyZX82I1imaiZUgI6dYeFCiudX9
/G4Rp341bObCvMOX5lIyNGFjx6fGafqt8tNhm+U5tIh6z6gRn8AJnfiCZ/jpzPm4xR3/0oIp/tBT
nrJBJgCuwCnE75yKudqSv0MfaiwvPYVT2uV3frHceb3EpcNjTl76F9nitectwp9LKEnLVT2pMyIv
KHWiH7+x6v4gQDkScP8kqmH9v+KkqzEjjN333MvGn5Yor1gaUe2KqzmPnHZvV2P+o3K74qlVqBrC
tJrdczU1ExVgMmMOJgtGvZ8wWo9Yw7D5VuYdcnGBF4qPMcBKqfuNBZqmFNrlYJCxYIr+m19EvGkD
TBBOelnlt+R9aj+A7b17VPr9nTdYcsfgksA4bXHy15+P5f95l/+DledvK+QD7/LutXqNvxW/Ey9/
/o1/6m8N4x8W/qHo/IW9RkU4cDL/qb813H/AqvTsVSFOi2GJfwsh8Rh1cHqHNIv/DbZ4Jovs/4SQ
5j9oMSFjruGKwlvp0kdq8r+py99zdIVrOVg46C5eBDaCdfunmO63JVRHVarmMrpxQM++OJ1VPMDV
JpaS5iG1Qnvw1Hf4S9EnerH3XOxfV8UvY9U2/nTOWH/Vb1eFJDKnBPXcTDg103mV6R0uoeknEQh/
vAjaZge9HTbmHk/394u0Jqai8eDd5LFtf5ndrr/PYwZZnxC+3xPmf90KJr+rbwCX+eDiPHpR2422
d0NYJIol+Pn2je2l0zb2pX7QK/frb2vrD7vPEUv25/ta7etYMiamSseRlFBapLuM7o1BnXOmK+su
loY470f4CH+/0J+e3m8XOhYCOJVvjrp0b8DTmO0ymw/0Tss/Yf7/afW5MH7xw4Amjgzi/StymLmX
SeLclOQb3/KH2C6VRH5aLIwHZj+DHmc7cbL5+60d5Vz9852R3wLfSmDioB9dtsASbk4K76YvcQSR
dkeZ2Q7Mkqk3rd1Sc5iNBDpvKxccS3i9s6N/ir+nMfh5YEUQylSGz5Hb+e2pTAoiydBxVeknL+CP
zwZ/JbKFmZtY+tE3MnbdiAm8e1OPbb+DL4lxtpcxlyrBP95Ma/GvGyxjDn9/NH9465wlyCsxxsId
9PjJzGOS2Ik0b1Q2GGRUSX+zAD7/9x8mZycfv4Mk1v6QGtNp3ZTMo34DvygPzcijGOhG75PDEQcD
Fs+/5QfrW4bqziXYel1CtY63NgIosq5r0nMFMCq2nRDyi595RX1KjqpHZgeR2iUJXhnw1mQaY4Zz
HSM7einLGA+zrrdvgNpRvEFSOElqcJuhpax4JftugRG5yQgtPXfaheJS1siXQnRxuH7LuaAX8K3o
ms580KBWDwoShp82D64DUaizS0fCLG27NzI0mFaI2EMFKTSrN6CGqtwITK2xntSEFChQ5pDdDw0z
B6+0cVr2HWuA2zRC/yBwozc3jukwshtaaMB8seo81qR10ygvMjf4KObfhJGliqSzJTPCmgCFvdda
1kMk7Qruq+Zbt2hGLAWNuLGgQRldeZMhHMFbiH9hBrPElRCep5BfHaNZW9e20gEAWngvYdvTNqDj
Tvkj2BwOr8QmtmDPxqC9xKOp3ross08QUgIhCSkEospOS+54jv6JqaoSethS+ohCCEM+c9q6Lk/q
ORnudSs3sx2hIUT/6S7kpaYHrAEPx+p9G+W1TPZVTZw6Y12CwiEcljNYHADLNm2HpT43ZQorMmUL
o6xPIPsGcd9pr52aZsRq7AkHn2xhoLrRlkgFPGF+rUAvVVD6aqk3KFppLlaEFM3AUPl3Viraa8J6
2kuMZtqBUY1b3FeZg6lzTeT4A4cKgy01gY15jSOfkSGO555XeBZZhXl3vUy9YJDlx98S36UozrKk
MphHqfxLlZIdvMP0d2L4bqvxHKhwyrfm1HS05wtU9D1z9rzZQMaRJG/5EnApWR0zGwfF4871YOhu
UDZU31JjahBIaGnPjGCRzfcSSB6N6SzqS2wdYBNaqINRxfqJBS0jc3Hkmpc8fhGTSlNgmcbNwxjr
SwzjoO4FZe+mWwSH5pPbjBAMlyRTWeDahOmEiNetdtPVRnRZ451UXLRSMggshazlxss9eTekOTIj
q7becFl35utcGPLMjHN5WUNWN5hdmbO9IXaOsWYxQ8AMytEoSuSBfj7sK0CkNW8tQmmXiaVgpG9L
G/BnwFAmmBjfqJCZon4LPbniE9MZK4bGJM1oM/n1BCczVt5C95i4b9KroCi2cKx3IMl8N30rgCNs
JwXcKgiazraRNaqXVBn2A6PMHrJ1m9650kXCOGW096GpjdY32c7FA4mB4gZML/3uq9KbNqntEyyY
YYhwQsIh83/IVuqyxQo03aeVXZ+MxMKRUjTbzffUlLygxRPld12P4md+Qf9U4UaK+0C1uKeTWcJH
gejkf2WeRLrgPHXAc40/lN2GyeH8HFXDkmxNnm2MzYJPO+Vqun5R5Hr3NbUXaYQVWufXmdeQBZFR
Tfdo/esXJ9eiZ6/yWsb9IIBfm96wHxVpaym2EFl1lVXxpEO/yYEbIIDkQE02J2HY88avyTaAsahV
LhYCWpJcmD38DmxVI4FHvFwSZweC09FYwNeIN3XFgHWjxa54qAFJ7/ViXYNKHx9Vn2lxOPc6hlz4
PyzcgWpnHUGOLR8Nci2ZYoDa7tu0x4p0McY83Zfo5nuUOVNyoVup05Pd5wkEfP1kF2EewZMIpzY2
sl0u0pVBBcSPXKZL1Gbu+tjfcIClA1b5prwemri4kfU8M/MRmnHOgEZgdTRBCd+OwoQGBSkz9ldJ
ds7AUU7FTc66Bwby0Ipv4XyI616SGhTSyy8PRmxX9umUyfxkWtAyXSh28uYrcZI1ZEjbTCNt51ea
wQ7UAvH6LjHXokyRT3ZxH5hsx0QiNZi0jkswup208JzsoGHWem9egoYNMZuzBS9Yg1Fsnmq+SPqL
HqW2tiFTjy9XNKjpQ9INq2i7fhUYlfsecJULSrkednHHtmkip0SmnxbbSXPNM8NK3bcKSpi9LVTG
WNuSKMptYmVIX7fbJoSdNhUHkU76mYbJAMijFTvPuIrM55AvsG7XF2eqwpFp1I8p1/pHKDa+2PVq
XgYAYR28CZn9tV4V0yvhScYr9bcNz7cC2A8b+HnyZERUm8HGJMNwC/HUvmnMJIHnUWPRZTx6aa/f
t3ObQfmdIXceWk/FRBTjcauHBAIx9NYwHib+gOF8sRlUIeKdi/zlh0BNMqOg6XLFGIWxZqjcDA7t
gheGOlhoK7St43XuZdGrGKzNK5jwzhB9GTyCQaXbqckLK5xKu32CD+eqjTn45VMEA3YIJjcbhzMU
aTOX8D0OygrXhgG+fwuvpi0bByMUK8Fwq1aTGVhV5XxTncwrormky8wl75mV+7Eckd44A16jYm4h
Qyl7pRiooTeACZy80bZ6ZpNfZo+jw1IEnVe4vRTRCxCOjaFDAXyZRB3fDgNxghcpPYpoOwN5A1wy
UbFCmHtQ/u1MJFHglhY0CZFKmMb5tKA9QksyGUFKW4FGJY1lG8qUVb9182hEx2EJBsZJWcT4BkK3
ItEBOVh7oZtKDrveIOcPkn3NScWMfM4OaYTo/lwv6ik5VRwFPsO4PFMnZV9bTy6V2YmT9CVOzprT
fdEpFWSAZi7G3QGqL/6UZDvhX6FF8KhLzFmr5moxWsRJZdkJsGvD/Wq2csLf2W9n6pNlIIbKyCPG
BSttnooJDUEZtC0YSLggmW6C3pi1K9MpoFN4vZUhSrHgCAaWnAAHSYG39R3BrEYZchqNWYhJc4pJ
mUs0dtBba2CNCy9VbjoL3oAarXE8mFHPEE9hhLo3Z5wnrlPyXdSOlj1ZmFyrRjtIIyvvHM0avUM3
g2GGbeq5/KXer83ptBO6njxE86oxsnECKPcQTIkYxgcG0/pi6MaBV5xIe9PoA6da3+Ew/TJ5+Ayl
8I8jnD5Q/vT6HvJMSxSP3xJKySAJFQliDEN386s5y89rlVenU1xr04labJi9vl/CuJexaVUsh7h5
JYQJa25b4BcCtl4JyJ+aImrJtEVhhNY4G+cj7shwkqhUxpAaeJUzlhjXBIuGijeEbuVcZQbna1BG
S/GQL37mB+gKNfZl07CTvWJCuVVeot0z2XK6s9KZpgHo10ershRp9mVMJ7f4f1PDf1ovr8Dif7Z9
2yNcfgGj+7el4frnf4FOJsZu9urR5pn4vpGrQJv3C3MykPSuDTesKZNAKPCXf3lv2VjmY9ZK22da
v3Jt/gU5WTZhOGBNqyfzCjjRSv0XkNMRgMpa8OjKcI6DvU2XJrBHfAfMoI5LK80hrymq5xrhiINE
QscUmWBeEmdgBl/arpxumtjS9gO0hkM61eKTRvc9jvLrN9Dt4BlrGJiBHTsYK4f5Wdm1VCSjbRzq
RW8vXUPrzpoZF6Pf3ssfIJv3PfWvS/FcuVuIW1gcHDXyCPEhU+q+FsTwyjcOIfIECrc9+9gn11l9
df/d8HIhnKxJh1xTAAxiDY7zgvIh8qSnc0+1isR2XGp18GyvTffkODqX1LMZyjQoMlbQonwcQn0u
HQQY7ji/CDFjijdLuLTYv88by+maNvQWx7/PZ0MZB4I1hBG2Ei5fENdG0gdDNPWkYbsE4W5hjfkE
DEuLRqLNneZZpXg+1g1GEltVGGgZYkQHP9zKcbe9kihapyzHFjjxXEZo5qwEbh/eCHfNAL0/6yrK
hl1Hll8UjjJhqtrpS2OfuqmGHviTp/bxoQGdQ7sl+YiYNBdh/O8oobJMSlRNJ8Y5Vi/OaqESTVr+
mSfZ8XLjO+Rr9MiWcXSB5/i6Rn4DPNt2lGaqMSF14944aLEtz2bQ+nDmY3nwpzXRUENkiINNnR0g
2BhX0mP/TrvShBZD2hEDfbZjKJlICFhMnyyd9yAmBr4g1hgY8/2bmAPY4uiL7Mx8WOWncbj0prfB
iiRHgqfhfdu2HRSTItPu//7Uf4Zf/L5WuaJNAg3RtA4mvuI4y1SVSqRoZqEV1FP6YJTk40IAWMpD
XKNcjnO7WSiypvLJNZOGI5zx3Xfs/LBqAs8ASXAllG9KtGgVf5eOCIvOBoLJimb+RodqJnss8RBq
rWp08qMbRqP//TP7CZ0T9GFj+XHssTYuVTbkOBvxs8sHIo+GfYrZ1mYc7IvG9H/8/Xl9XD+AlWge
YbMDB/KVv18/WtpVGFaihbZzK7qI7MXew+af0exH1q8sg//o5fbTa+bo1TBaILLEx8GDMF/z/bWS
Kso1Z9SioJpSvd6WRYOCeOID3woEWzM1OS5dVGVGnwWzsOPXRXT+tYpnLADLqjHgshexjozH0TLv
BK5Y/tD7yr12MhcVBxx8cCV9mHKx0e3CwvLGn4vLGFhzDIfV1B2wqgSyQvU1XUMB7GwIWiqhh6Fs
1cI56nW4KuXE4LiOK7SKNjSCK/6jcyOXWXxXAowvQBLWQK7pGHdjp85GNTj1koUxsY+XPYsECRgR
8HL/99d0HBm4fkjwejGncwBsQZaP3lPu+a25OB3vKakZJKPEIGPDMxXe1J6axENVF92XuCRuKFgg
Tu4h+DaQ9knvuOrgo/1QxSqQTEer+97VfvSlLyvn2mkz59p1iBNE+Snh0HfJ4D92oHuoO1ov//b3
m/hpKHy8AFgB7loMcGL9dOr4bbMaii6fCtiuYY3Snkn5TMwIDT94m9/D46gSt8BMg5J4EO2w6W2E
8oWA8NU5bRQuE/JoiM+Tc0oOyPhgoSraQCpvM9wHcyP55CtcH+iH30pqKQYm7F94CL1frJHXsc+s
GytMK0R22dpb9W62/fsjeQ8lr/ujqVMn+MhUyMHB8uT9VZpUQRVvIaqS2emGgJLq3GjTxArKpu5o
nyCwNVbMbL7ynO4T78gP5dLPiwvqNfYZPklxVD/0kGOnBAdJqvFk/t46VorZeTNfUsvHD3U8FnTk
HA8cv4VqQ83SFO5Nuhg/+R0fzwh+AYA9OzamPv7qLfP7Eea2WGaONmWMlizjLumz9lzUQEr2XOVV
oFfGZ7ZQf7rgOp1cQXySFj+UaAumqJbex6BnCdFsMxq/wWkRgymAcjW45f3fX/LHpWSi0ST7ibRf
g/nq0b43sGyScR7omgrC7BsDpKOnnPuvFyxXoQxkEryaeh8HiRXK95HFcVdJ59uHXkI4wxzL/aS8
/eO9OK7hWILCgEHr+5cF5ul6s8+9+DTPodAQeIEUfpb096eruAQu8N0xoyby7/1VyogterJxJ8hb
Dc983HK2cPk/ozn88SoMCNnBcU/Vj+c4Ii7Rgkq2I/C4te0frOIgh1Hd/v31f/zGLXocZqoWbkjM
4o8eGShHKpySFyNzKXe1hVKeCYizz7PcOeGznh/9zAZlzglT+PuVf97B+01sTUm0ONupwphVH5Vf
RFRY6ILYxOaW/7nODON+aLVxVyRQX+rFn8M6H5YV8a52o/3SF/49RVCEgimtPymHPxYaFtNYrKbW
ttE1zKP9VCizTxMbKjkPu/kWtzUERZDig2/P6pMx4M+l/v62aVboRHnWpEdQCL5fPg7aKqXbZRSs
jpKPfO0MVKpsnNyQzgEeuVOlEomr1PVT0eWpGwDaYdhp4bhBnzAmj4gE3Oiq5P9yq2ykyQEWc0Lb
MYrP0TN1IyGa85IOAF9WD13VnkDUUQzmsAZ7csVWGE2fhnDEdAhDi8x39r3eWQfbm7B4/Ps7/vhc
bRaVDYpJuouONe/7e1VdkyAxIS8ZqH3aVbEFnytGFbVYjFb+fqmP++aaVghnxFkzA0zrqKOhWyiU
bQxRoJWN/grmPZxrQ5xjdOm/1W01fFLzfLwzwRydpE96B5KsvaMV44uytBbJ5eaZtM9Ma3CaHQas
N7QeeOqTx3hEeVpPYm6Kfp0z2ETG+POw/K02KVdmNHGUUVCYHcpa3SWE0eub06Upol20VMgfCst9
LAvPvB17vzthmKhD6RX5L9zpP5bJH7cLB2NIWkfMw3nUx32jNUHysFsWr4u5yJMZI5JNiTCrA7TQ
1ojGCgVggXPv1khL8UmJ/vGRr/s64TPs7X/oWfPZNspy5JHjJ2KH2UJf36cdGQ2a+uyBH2++OA16
NsmCLF2iuvwPXQ7mvHmvZWNYZuOLUdnaJnLN+JMl9PMo/30noNEAk2dzpwklC+BnAM5vbzXDh9gs
a51hF85AYPyuH+3nyAIimma0s4Fj5cI6TMWspyeaU2HYNVqVNm/URBbTJs48n4HekDh9qHjdI7OG
CjLgkPtNkEg1uTdsBmLcVKIQejhgg/Q0FX6FRLdbZH0dj21OrFddMhD7+6d4/KK4L1pcaAi42UPx
+vApuk5jtCPYf0YC7yW6iQm3qASDF0vUnzzDjy/KMnQHe0s+fp3v4+j4QusEVLsgyNX6cjgoTfM3
gP3FJzf0ocFhscPYWJliwl57hKOvfU7AcMaiG0JRTe2zKpKMSaMntYx2T8irKRNEGev+NN4NfcVc
qZo0toKkSPovJSMyRmuklQD5OKmpQxeutQ5ldzqgpbdlKTYaRBqIz2NE7KLE6Qtz2ioeknBcsuiz
+vJDYc29ADwAGuhsJIJX9X5P9hnhLG2WdYQuZ/eGX3bfejk6FLSpe2pjiIXJqjBvVVOm9xFix3PH
bKyrvy+Qj2+ND4xjFp0v3QuN4/ufMJa44BaRxeiNydsujSCwGzipfHIi/OEqlIHcIa9tvdBRnRZP
Q5bJmsGQ0dKzNKYpTpj06dtP7uVPl3HhxECHo4Qmjev9zSQDshLMeYcQn4kImjdUUwgYbt7d2ZOt
nvERmK46T/W3GAEpXLRy9dAox5L7roFpj8Bk9SfxNAqhgL1fHvrJa5r9VDT6G/bcHWFJ2PfvckjH
8a7LpvJr1E1ShfDu0jnwNSGwHKY5fwC/niAik9V3iYEYfmOwmqOLNDEGVIkVdBAM/oo+jHulMOLu
iE6DA0m4cc/U9znrUzWcCFTBZRhV7fS9bKzlpahVWsOttdFldpNfPRQxluZGXBL3/fen+OGEs1du
n0sqoe3yTxjp759ivkw0PoZCjGb28qklMfZtTDE7T4kJuIeUCYXF7Gu19VM/+R6VACgEbsLM90fE
xZ/9mGNImTOGQ4atmdVJ8+celWjN7E5lrBXgbT4+c+cLIyzsKysBXtp3CYQRmUxxFa4zNKy0zNHJ
Ng6hQea1PiK++/uT+VVKvD8mXFYwlSLPRzAkP6qTRygiQxyjJl3MrGdUEC0ClAoqOOKCQoqUgS5M
TIsQb2ze2JWes6HCYy1Hv/GMJ6/+MIy1+WRXTnZX5nMHK70qHorRxBHC10b5ZOi9ugcQie4jYZeY
jJBxe2EWiQUTnUxCPM1sS7u3o16Lr+s+nwsUkKj+2buszDsVUqHEA2H+mqcYfMItLNpwMsVIVKuH
DdwAa4VVjk8FirnBf6FM85Ai82lYGIkuNh5OZW1ZyO8SlzksBzPwOtZx3zk7vdMIFH7GvJ9Ba+AC
t7ymTEfvlmzAd8rWY5juskUQh7uKGr5IX8Zog7Bf+toKljUAqJHIYNQxH2PvRS++M9pZvLSuj3R/
9rx0JIrW6ZwdjvookfMaX5PNUHtKxxOkHCRcdr1IT7xyFl/RUcoVAEqqRxuonA8idvTp1MdIHoNF
E3PKIJuGqNmbE7kiB4yFGVurKe/8sETR6pK94foPPWG12j7NsuZ2tOruIRpj/D0WBkFdQN/DyVVH
Y36Jx+nwiF/G1Gwmr89f4TQMX71kXq2y8HLHL2pkluzgIP7CuLzamuVczid2TGz2ap2Io0GXtd0Z
kR4+3jc1cQftoLUq7NJqedRwimRcP5HxcNILE5g9h7oQBWaPu/humOoFbpEt3e+1WNTNTJ7IjXBH
smy9mS0GKHIcvw0G6yeocTXCnH/oim+lqFAC42W7XFR5ie4CxfRwCXJRfUmkkz21WKaPYTx3Rod8
nuHQzqa8prF0NPRelQV+eVYnbRYOrhWVF3UHK22jlInqSvcjGLIzJItLv2x7b7tUFscUI/ixuxxH
eHAbPBQR62tzlFUb4UKxQfjewlljks+t6s7iG1uzblHO1JbPFlbiN/FaL0IDdq1NDCHrKodMEjmj
44R4g/jGlWuhrw49qyrd/eRVxKSoWcMwULSY8IUzMDQ5Y5nBRGiChhO4OlTaIMdZYNqZyB5PSuV3
68Orlm09GINO0IG+IEeaUxhtdtX3Z1rt2+1OK3NX7VQZDfdNquHvj2dI8qXumsFF9YeqtIyKzgsd
V7XJboSLeyEjSvPzaMmSh8kkkfpxnHDADFFgYt7j5/aIpLIk5B4NhleN24L8BRlUgkYvTHK4OeFE
fGOHqaRsHtJU+DocMpNgnxJ/zZvCTegTKQbmVzV57lne9Gaxd2Ej3eclSRhYLVJT8nPK6nmY8IyE
0OT250gmG84hPN1OjFS4z0WckBHReBb0Qg570ghFhg+aY6BawXnfz+9HvOLssxyrLixfB686n2Tj
J/sC8TOc0gxWYDDb9gw63uvIpGDmq+dV9oz3RDPN16mydaRLLiz006ZBz35q4kA+IDyLBcM9fEx2
JKZa6KamvLpNTS/C97bRlLPhC/atM7/y3Tqk1yKLOepo9BB7D/5+0OCM4MdfNHLXOwrnoATRJI6e
TVJfzIUCilcyg9+k9SNyTZxh9D3MBsPdJVkjIWB4c/JDxWgVt5UX9TvNQRwNJVM7Ny2QqXDWouY7
RbzLVRlgXxfx1KDScti7Q9ztTAyQ4A6HVqNpeLt2HIFroGRyIQvH2845du4k786Zv7WapFKM1BAp
7ka8p5oTPcHJIRi8qWwOul6mD8Pwv5Sd2W7bSrqFn4hAFWfeSqRk2ZbnxEluiDhOOM9j8en7Y865
iGXDwgYa3RvI7lAkizX8/1rfQtDmW2VBL4GM78zYMoWT2mQQ1puDz5xxRGFCQH6oYlrnvtlnZbMz
vXYluugNmMy5HrrXxBM4kFGTGS2Od7sXF3OTEfLbGFb5AJ9F/c6RyeU7p++NbybGsmY7RAaLx9Th
st92s+4VQWZnnQ87Zhn9Ah0jpuHRIYuiX1b6DYkl5nJH5DbEKAcQxbXlseihVhLdCCZjoplA8ANL
MN4qXIPpICo/E6OLyA3I7p+FpPLHWdc4MemRhZoN+jO7FrWQYuPux3RoHheRWru4kUdKHigMwxEZ
e8ehtRDYbpNAc6IXrXZeCouwmYjWRBrOfsHnviGzKMCQuCmy4alMnLu5L5/ckTFDI2yzlLdJU3/P
zQwHPshGgMIiSXe6MA/WKJDtyNvKsm9CW9Af80AEy8IvGMuuVZFvNXtQwOzHtCmeOxZ3k4RaJcP0
sUqTm5WZbdn5S4oD3Wqr4yK/VwNGjiJwjV8SGA86oYPJ39CpBDlNDBnFwOFLmLyTuBn6TNwLQ2e3
KIQQvsRokXDjlaHxI4pXgkpNibQOxS3E2NWeLOPhISwdNnmchWErlPKKkh3/rtEwr1nItPJOFHdR
iD5MNM0+cToSsqFGRXwYSD2PIXw/Yhx4S45zb875odcQwAGKeESj98x+46nDuwxoIp5+YA5p4UQ6
+0otP+zYCprOO0a6dcX7fzD04gtEolWMBw661x/Ao96ntgNg6osbHQ3kgv5A0hq2/CS6YpT1QT39
yZro0mGbGBbeSN+r/yLr6GjGOtQVfBV7AydmNwPojJLpsejkfhrBCdemc2gFmvAu/Snbctv0uuXn
I+kek75D85Rs2DXvHGl8mzX9DuzOJo1pA4hKPOoJNHEvLPGPWhRKNd/hNu2Ntuj7voofjXjFlyOD
1kasnkW8BI2WR/yMO7uwvo1ygj35zUC2Gmnpr7TPXztiukA4kT2SomRPyR6D0+R6xW2Yz6DXNHlA
oGX8cBNe/KxWGeo0X0qgR1GorqaFs8CS+pMuXisGUNDky2ti/JhoBk+Wup0i6znne9oMduIvtriI
Bqt5mIjCGKmc2FXEtz4Fwq1eTZldqHm84ey5t1ZaG3nynEr79ruudRiVk+wuT9qLymJUpBHku2V4
4cO/rVyVI2Evq2BwmOKaan4Y2gk0t9H/yoYMXXKipTTtZIEwdTM77XasyuPU13hhBTQ/Fmb3GY24
Yx7EZB3p11+4CpZoOBsXbt1eZyPdTMe9biyUYH2FThZj8Y2dZgsLNhTiKpkvQvYx+7jDjZhm8XYp
2t+pXjyBpv7uIIzddt3PcbQ1tHJ17YjDFM0QS6zeFEjxqiq8zgpr/mqXhvZDR4bwWuh5pLa6dNQA
9V63I2ThKW3oXEbePYJTPd1YnEnYQ7LB8vy+U/A8vLjxDl0f6+AahFLONu50CaKZYFoYEV2OsQww
3fItReQXblWsktLHuu112zYesxvHbWy0mYgyn3NjXVvwslf8PMe0fyMJt13fSBHobr22EvueWFIq
47UmfRN3LYgXKzG3SAix18cIO5zt4K5aF4/Z4GWmeYr2uoLY0xvdYoK3GRUV4QrL86aq5QRKqoxh
jEy60YwrALe5VMINVSCWtpcb6osTc6SbgablruXPQpjlfaPH84NpTyM65CimwtyXaTttZZ6FIfqD
ZXL9pnXd13hI4x9kAoWMXaNq7p2Rj8sH7wErBFj8xPTVa9Z2qg3gHSMFiMu+nBtynVEKrnrYlG1j
FvfECibOgjm2wgqB1TvPOWubbQMdd2ZxeXAhY+CrBdEiNK8jRzOZkNtnhlb7Q2OPaEymwcLKbM5s
Q6xZtr9qnAf8K4VrP4AvhJ5DS90GsMZyAjsbjFBOkbOWahcjYDc3BdSyP4qg+YJPrR3JnG7y0UQv
4uGkMSYDiL3mTOxuJz3DmRFTXRmvGgwoBrD10XgwcmQFNyhnwXEJ9mhOQP8juvLSNpG+ISbiBkZt
sP6kmEloBTRD9GyOrmVsLCePX6SnyTqws779qvVyhErTRWsbHAIEENuh4baXTuCF1rv0CMyapd1O
e63dZJGzcmrTCL4UfhZErrXTFIwdr+7uFrplULWQ8H/JU5Q3Pg3+8KvTdOULFCZ9ZTOVEoBb7PGP
g6hvTeqvx0wZsjgU41KwLTNyVChJs3aQ4nLw0h2bzTG6rDCmo8IeIm9ghDY0wKkUimvHc3r3AocQ
1JnIJt8nm2RxhdCyenayerwR9jp2oZnxlGl4AXLrwf67QCeEm6Mo0FY11kIPxKpKdudDBguKyVv3
tqFcWNndAdg2cs/B87Zm7oYlHMg6OqQ49b9FMwRCX0sTB0dOYaPZmoF7vAgT1pJoU4MP2wTUZetp
8XXKcrwEab62ERF1AM3Oifqm/B6V7rfUQxGyWZRbYAUv6+nQGTJfd0iiuEp6OxHoSlEB+VYaJvda
1A04pUJFgzCxhxTf+eQtGFEgAl5YSzvekCjmRpsJjO0L5wxg+66x9P2uhq53hD0Qgw4ttPil5v/w
zc4MLFiicSE9NvR0qfkWlcseotOqjcPT7u9kmJfwpnK6SiMM/58VjvIjepdBbj308DA32Xj/QjI+
3CeywIFSOoV09wXcV9itoUsJhm1nPfig3XEIuhNHsV2/DNLZtKbIjZ0G3wJnFxqOLqiX0bIuohqd
3B39srb2MUcMv8jvEb0PRct7JH2kvOOvHb/nsuIon6F7eYw9trl+z0Eyw6Pf9H8kvKqHpkq7731r
QzpW0BjzTUrRgENQbcbwcDmGjsd06uOLtiVGaxchqq6DtjLZ0dphRv0csxllDwXWANB6YsL1SfWl
TwPXk8mzjOL8OfTQWW5MZ+bPVJ21NEzs4rbVcoitPeOl32g1QCMS/5zRgS2wtERi9MV0neDgyoJR
uTowIqI+IepFM98LDPrwgNzfIlJA1Iiu6QaL18kRRCiOlmifK3C8JKN5ObA12x7iywUDB5ATbepd
38Hks/KUgJX4mV7Y+8Ihv6wrqJ+0YxqjBSq1K8EplUK65R7J90zAX3ly+JXMI4S5kiBQTO8lO8dO
aIR75IMGPQIGHR94ayCL5k7S+ZdbAsPYuOUUsrPN5uErO1qtC6QZssuKFmtmVYmt+E6pMnqKSEX4
UnV1zAIWFZMZULFgTDS4A9qtN1PvQNquHBg7tm0SiChnDG1hns0bu5hr0oZBieIQg2YioWq74lL2
SBD9GRjqtE1t4gT9afGiu9hRVQdyTgF3G/tMIVUfLc4iCMhBaizEBFzRXzcwbRQcRvw6Hp2jMFMt
CqSERNeUNogzJLfiJ6aCRQcF3Yrvg90uv3U11i9hBFTwsMyNc+zh+jvI4aPwXsWJR8CJavtHjZ0E
qeBdwhAD21zn4IucqNlziF4rXIZIf8t8kAyGuCHYauqoPkF0sYaXnIkLRnKOBdA358aDPxgNHfbA
fuj3Rj62OLa6ZegCF5afCqgM1nDhNRtvF8bz9J5ygCkuFUtXy6dMNM++gfHjZ50Z3fYUV6vAhQO8
EGg+AlBBtQ4n1WxYv/xqiKI7q60ZDHaHdhgjU2IQtaIWmDWDtizVJm5l/q3oB+tVChYZ1qdBZ89s
gCnUNOql0CGSZW8udvUjzbyCzJJ5LLYq15bmYihU9ov6o33EANffVJ3NmMrYE9sUGltgmFgPjmNE
MAMRL+7fxrMJQ//zeue7cvqqIaND7oAGoIN0KsNiicNApOhem5rX/CaH0nuJayiJ//kqOh5o8paJ
4kb2d1JuFkZb1GnSrfr+MMHOCsIDYe+4+/wq7/tGNL+oHaxyb5pGtljbqf90+NhFeZWTVOXWzXQA
6a7u7VDhta9WAZIFuaZ3LOfS2S5tzAipK/sIR4M9cqEXMH9QmGk7ex7JdpxltVeid1xYd9pyRQUj
vsxzp9t3+DgfCeCYgoiV2P/857/r462/3kKuToN7ZRaclMGTCsRYKZqSiYiJkPelUXtBU9NZ3TlZ
qVy7JG+K3DYPSlBrp19I0vVph3vu4jBUjl5umejLaRuCcSnpVUxQWewoGf50jtXNe5qjee0nItGv
GP4StaWJIo/2p0i+rqlxBr1hbTjTd37fm+C3GUgc1x48EbzeScesIKBPNhq0rGimLLWTKgmDOXUH
qGpZlR+SxqPIWGWi8naLUgWLJrWJIQBxrV0RV0AF/fP38sEnQvvOgcdDm5We0EnTU08XSfBKkm0J
kU+voEnOR+pHZ3QqH13EcHTX1GkcOXTC3w5dHC909PF9b6nOwEPPmUsyQFBn9AR/e9xv3zudHygh
NH3wZ7inMicdu19LNbSG+BTVR8W8wGapM5/LmWKtDmbgCieNARyJ10yHpQy0vHjC8U0pjQPkZYNk
z1ddRzXE5Nzx+XN+P/7X32YLCWbG9uRp4wU7q0vSWl1v1Vrh1UHt76wqfCjddD7TRDxx7a/KWSSO
KENd3cXDAmDn7dNGrZLCNoxqVtiJcFXVtc4fjwSRrQXNDCEPtm9rPQMBvIcA7wD/6ocs+r5I4lsj
1OvWZnR6cd1FhgqG1RXl9oKScEpdrmr18MvnD+avNOv0rVH5QdVvIPFnbnv7c2d0CRDhxxUlGBcX
SdrQsXa8bje3nX4YkrjdxblGTANr8qXNjw/Ybw+XiQifvQKHasYO/4EqbsTZ3xBHjPA6+buFGWOe
cF1iMEmU+vwXn6qD1ufLSdk16NLyH/OkSVtPuZz6Ce9FvVQOWb5wzCIPJKzS7V/VIJJz73P9BE8e
kIlz0MTvg4bTs9ah9c/EPwiNyoecq+0a1HOTspMJKtNsArr97QHBjLUD4SgeJkevt9QVK99wxnZP
57i4+883jmgBn4fjekjoT5UsQqpidijsb/H+9b/JPg6xnEzlzqYgSY+itM8IMtYbO7lxFJ5M4VTG
aJ6eaoZncoywqnLY9Ia2vLXNrvyGIQ72rJmlZ2aojy7FvMGbRViGWPZkGnTx2g5I5Si3RFFlbpBW
9NijaRpsysTzzizl76dDTv88RmG7pu1wc29fKEdKiIxMUZhTsDC5bUFUccGE8Pnb+ujDwm/GCGUy
AGpx2gavsglis5GgZ5n70NqWnhU+u4i/QuAI5YK9KTPkgHvRnrs7uQzQG6SFXANAhYb4z8lmjQ1z
PTY3+kJjYdNiErnVlWs/jV0KIQGc/TKAa8iirxDz7enMV/bBG8GMBduIjw13y6l2WauThEpPXCNI
WCxfn2ftJilleR3Kwf76+ZN6/0Hz17uo0Fg7UOzrJ8tTM4atVO5ClN+UjRdxmy0HTRb1AaqHIJ+q
Tv3/fj2qH+jO2J96tn2yYUzDKqwHDszbAaTifhpAftI/aQPhkfqWLFh5ziw+a1f/7YdksS1l38Hy
i1zHPJlBxl5OjuzYB+copjky6eFjqrvN0WkJlYDcTw1yiPpHJd2FInOZ5ed2Pe/laTbyGdR21roy
edgGT4Y85YoeiWqxJRepeI1T6V2tOXbU0RuY3ZAms4nw8XxuiawvM/HaepHZXRc1Ebcbg88QFl8U
zQCrtdp9tmVa4tYP244KceHQP3JFBWcPR7ukBZGa9FPCNo9/OUnMDqoDI1EHlWt29oHesHA3eMez
7wbLCqbzJFPzMUtCavpIG0zq0cQpwegMAXdtSK0UDlz/WktQaM/9Me6dxgyI9nAe5bAgq0KbZkPn
VKUurnjl62keHRHpJLqgoMqGIPo6DJ7+Bxc93Yc0Np+7pCGRLgTR/QdLdvcClyQdLpCFzLNfZrgN
twXUw9/4KSVwR8OdSRahYuA9j21foVXUe+jonqgs3Z/LgTAjy56S771eNt8pFfV3ESdo4XOK6L/G
UJ3jrSIbAgEv9VF9V3VItq4XQ7H+A9rCTcTSCw42LK01lCY3829tkiEOJZqBCFmxUJ+4mCjFa5jo
4kGD0IMhGWqN92o6bfUQKYRZQQ335/ucosLfaIS9yp1QE9Vj3ekAoHfzmNBd4Oi9US46gY3CGPks
pDl90c1q1OiapzRom9GWhIGi+wAMjFIG9uOsueUm1wAdbLFByhszL9ktq3KZIx8hd55uxyEuHzOK
hxRJqehec3fpn6QGb7LpVTGSvDqYyR+NjPQDcveWwnI0x09pBDp+k5GffJWMhDNkgBW4XGjSneq9
xmw3A+CqF9k5yzbprfHpP3/+bAX5ElnPXclK8PZbqEMorAyeYlskpXVjEJfjl3rTXkaGoA1j8EQ+
v9775QazBNUknBkuo9s9WW7oMhUCEBLM+u55BkVMxezM/PJ+rl4FgCYcDf4X5/7J183RvsWFCt2T
mBC8/uHoHjw9qXdtv7hnFur3N/N/lzC4G46Upw7dOhwMrW36BKG/Hj13qEbZB3n/VZHN+gxSkOMe
1mp8UaeeKB1Kr+GqNmHpTPKnJiqtB0V6UNBk8Tk96HsNJdciXISXg9Kc7fbJuX6xp9lUFim3KOiG
yxm1xbYdKYc3SBhyWhci+pEX2gQiRxq7tNTjwU/02j5+Pkg+eoV4eMFc2mxJCBx/Oyhp/1Bz5kVS
sJV9QLNqOphp+dVrY3FmV/fRG6SczCjhxAnY5USChrslreyEySXVkumAnnI51PNinBn07yx4vD7J
mKT043HieicCRCji6qPTrQk6xTjsSc8lPFbFHrgwZWhDUGmefKpA0EoKKoX4ntTCfSyKOn6MI1O/
pl+wUNGxnA6lS74KGyz6MhBnwskjw7IhWPfzF/DBY5FoS9lbExyPcXT98392+cDXFUQ3tZ6RO+qS
qxHNqermzMNfD1NvdwJY6DljSXT/vO1Tzf0gvE4q2hK0ecfiOrRL5z42SKrADp9+aRmfZGL3c3dm
cH10bzbiauY7SlfsBN7em9s4Gjwmzv9kD1kHr3FqXzlhcebePvqS1vqYh+UNmT25628vk8icBo8R
Zdu0NFOdCgsslW1kNinb1MLuPE5odazDqooK7C/VguzSTfMRSLUS3X+fEnXcjmhdICytZqC3v4X8
pU7+lXdyfkh9V6fCgsRR7V29jf3/PHJ0kwOZZD8poEucrCdkvSVekZBDaFnkt6Gr0wN7MvQzN/T3
uHAydDhG8A51hwvZ7rqL/meARh4ImAKnBPnMTQs6385+KtbbdlOg6jlQCye8hthkctdDMjIbootH
7B3o6OtqS4/OuUpdcvh6SoPbGhUTSdVdJIDfROgSW6/2YXT1l1TJa7/RqgYgNr2Kzx/UB3McJQbM
YexJKI38rc39cwcGak5iXCVwrs5xdmWLtA8J0hVtNXXmYX00FKny8SlTf8YT95ef+e+lUBtZ7BWZ
1I2Fg94yooDC+FrfatQL7tPRjA76Erf3WbvYB8w6NPS00rv5/H7/HlxOXtlalOYAxaQOQvfkldX2
jLTFZe869xnsL4V29WhVykR6HHa1r7nxn3aOjSCKMrHX9Cm5Zw4yX2d3zlZ5h+S/Gs/vKhBEzDLm
oV1w80k0Hs0+HAF6bhBfzCTcOvRwIY2CgBKrkK5oUhJlgCp/fjsfzF2GiybepUHFJsA5uZtQEm3j
SMWHVBnqKw0F95EyLfmFFNECKSbvC5b2+Mwz/GDM4DOVLrJndgLvPI151aPtnVidQSkgkBhkCiq2
QbHmxuLMKYkDGZ/QyfuiFEsB04Umwfbj5Eumx5vFRZwSb9sgZNlYctSmDfEkPOg0R9clxorWdWcK
VGSoq7OnBIRQICKjuS/jzqMTb/jKI3i5hcvEh5oUIvRL8i2eSBxA/mf1OfLJYZXPBk065d0eI6c0
19Qhw7qMMOb/1LNK/oSJbrxU+C6KQOuVfjMiJ9c4bVg25tGQ1h72oK6A1CArgSQMJuIXlRQF+7+6
AvyIQ1S762M5pVs5eDmBSYX9TctK56rKaguJMkCxm6xZqIKPbiNv0GFHvW+OuhZvyTWrfw/2APl+
LvQKJbNyuhYdrVbnm3pI7aeht+TzGM31NwNddrM6HWv1oDkueW068z7RCkWjXfZTTe+PuiN5Rl6s
OOnRWX3IRWQToOFpRohUZmrHDbUzzbol6IlAl8jsCYggkRdFB16MS9pg6B0bchBIOUySxkfyUoe+
Um7H1+ROk4eVW/Cr10M7cTHsTZ1dERaI6LwCidKW/QkaOdsrKfxaekTAiUBeHQJ5cJJbN7IsIFeq
04qN103qZrBVZuyUNqICzzO7ITUkJ8u0DYsIZF9ttj/tCtjvpmWNSwMnx/azIaaOv9Ur50X3MRq3
1yiTXM3PlxaWZgHukHxBrdeTnZaDSkNBltZYN82aDE937hciqVpwfIhkU7idsEvry8krQuXXtTt+
gaiBqkmj2k4u6ZzWa3iuU1wX8wh0qKABu8moyr1yvlwWWKYiyYmqsuPjOCR2FSCbH4554yl9DwJs
1ZrNAvUx2k/3d8wpnXfLrV07tQDRZeaDx1ids85CITiOqBPnRuTAjLUKzYBJal2gROa+UmWYs8tW
V62+tXL0LtZQK81HtD1bAdzQ5Xs9R8NMyNFIeFRCcZkufcnemvSbBK2qPiOMpJvvcgKeLC+6Fb0y
GMRmaICGm8ishPpHLySohJ3/YkahOkM2CIzMZVofdWXLsd9rSdQXgSSqst4tGOSaYKi7prkIMQkR
zEkXAXxe4xFFD6rWrDlQQn27WPDZcNTvZA0nz41RiTMQC0r0cWVcLaNm9sSpZepH28pwvLT0uh+2
WmbnTjD87VuWYV7Xm8XwYNNpTWlSoGhzz9o2cZQtezXOrY3Fj5zLG3coESd6CJiJ4irItFplwI5O
EnvilIelHtHRRny+KkhbWKORU0XmBauU6UASTiay7mz7eWTB+hnTrGqDjEUSxVPhNcJHeUmouBbZ
g3HrDRl0pGQmfSVtkug16UX5NFVwMH2nI7rx2uwmJspWDAyW1KZEELijOaCWbsPwxVSq/0o0h06U
D/jT3w0bNPxLY5dNQYkI9HqSSSW+j2Qog7wUNAiQ7ofedxSDIdKZMb2zULJ80YxZf4iLKd8VhI9a
q2yzLLeamy8oGiwwzOlQtEaQCTt6VdijvyBAqL5+vjh9sMXlTEPTEQcmNVf75Pxk4Z20ioUjMHJ4
cifZZ94UmsheP7/K+9WIvxrnDpUkTo0cyN7uwRIVIRebuYpG6KXeXEfAc5p09/lF3t8KBmvqk/YK
F2OGOlmFZG/0VL5ZP2oatoHTjAxxgzzlz6/ywa1wzGGLDL3aozd8citph0IqhjuyzbS8PVi9JXY2
kXN3BBlVZzbI78ufkL3E2v8XZJKwkL99aplVIqmGGYFmskJVErVU6erRrl4mgjwui3HGR4ABu3tq
tDaaLqw00s5sXd7xCajzU8rGe7VagDnnr8/8n/0gEjOq/h2BwOPYpuKBrjO5cN0gyeTmVB7i9tCi
+G6igfqduEn7Uhux+e49M2qCGpsOp8JoSc5sbeQHL5peB/lKaESoO5xiUarYHdoZbBVSms78ouid
orDhGV7ZVdmwMhWm+Wsa8tpADAQyi+a5zCEnErvbbgdhkH8SC/UNCK+htmBhy5+fj5APisbw9dbC
FRCOtWBw8k3hgVSOHNFTy8xKy2squMjyuk5iHCoVElnEkwnxbqFLgPamUV0PwzQkyKysNatHp9tl
P5vCTe6I1IGRTMdXlWxi+hovKjGr+1zPjGKLrxq/ktOQHLbXvDg72G7oNuBRG9wEpG/W3ZnR+EFl
AvqLRV/Doh5nY/N8OxbKZSFxtJuRJ2QZ4oesz4xjGXbja6va6Y6NXk04T6GDkDQNVf8qSWRPoJfV
5qMWzzY5sZ0xB8bkudrBktnwENsUEjcuFM8MGGjmmMHn7+GDw4zDr6Q9AjmEfIaVePjv4KXo1Qyz
R78iX7vBIMOWR5cQrG3jlNljNw4KNaWQv5ZsSX7EnHJ3mEv04sys9NGvWOEeRJ8C5mMOPCkiDDWI
jwhGBaf7ydOu2E7Sxp/GJfmaG+wGCLzL1Y+5rzJ7Axx5noKC8snPbimzlzPPYx13b7fpbNA5C3Ci
kszFp7yGMYcZltG+2FptD/Ov7ivCGWf7KtLN+TI1aucg3UYEWZmouz6N5y8IlDBlyEy7dcow9CeK
FwHNKHXB3j7beTK097TozGNP3/HMaFun0dPfCvMMzQETLT7t9VD1z8QjAA5R7uIbor8Z7YYmLPyB
UL4dNuNoGwJ5PvNwPphTPLAO1Hg82hy89rfXG4cpdYpwzrc2RYkbtJr1RdOr+eLMK1g1DCe35Tlr
tQzSAbq805bd0kSFl0YJAesJmT3bcO6wP8vIIq6wmTXwviafA9mNdo+FKBdjqcD4Jv33aBH2mWn0
/RMm0YzhgHYGGzpAi7d3vDj5rDyXklo/eMO3RFZu0OW9+motlnGJPi/58vm9fyAEY8JGLEEgC+IO
ZpK3F/SGksaIQSGmbN0u3HHYotfSZ5r4k4KqjoOi9exfNhRxnaNM395ZqNX/2Bnxbj5tOHpejlGZ
R0zlU0ubywAxsCASZGatVt8NMoTmZ5S30b25KOelnWwxBwMGz7OF7/c7AO4D1MIKcYKNcfpBN2Fb
GW1JhdYZPe133uHVZpmW903KqbWJc/PIPmiNEjMhIKdkoYauM/mAqBMIWkor7haZqwtAMBQrltA5
U7P8YL5h6aGGw2tlIEP0efuYVdp6ehRTVluTiIsLI4y18aiqaCZLHBbPn0Rp3UM3TNFXcNIl2udW
04+eaqv5zObhg+ekUzddNYxQUtjEvP0hnS66dFY61ejZIyYUow3+m968omh+TqX0wdqEjhE1GKxV
pCbvtCa6kSh8ByDguiW1d2J2+8tysfNHUhuTRwm4Ytjw+Uf4FIthk7myu80NK7rqpF1fOGU7HtCZ
lTeZ13skTzbVQdMIqJScBM7l3ryfgynJUE6mcyLYJJxWI/uYXmsPYm+rjEl8N4DHYyET/VWVAutx
CPbETznWB5RY5jkS6fs6FJdee9guewMaNyfbkkEQ5bcYFXIBpx0VEzn0jV2Gjgn705xX1C/dZL7t
BXFMYbpmlQ5O472M6Th98cTYkTiOrtDFyFR2xCvGZekvXeHYm3xUtJLtqJXGmUXg/aSMWMehEEgP
x4IAdDJFOd24LDEzJfkVbn7NuTrybdmqM+XVj16Ja6PxpF6Jn/60aeY1HBoH4nW3blSNj1nhYLtk
YXqd2bXc9V0zczwLu35Tsh0/AwH5QPJJhhsVM9SeiHfohL39Rmy0zrk2udk2pMFzQfQFMYaguLc9
Fpw/CKXSgCzQcN7hRFW3uYe0Z5OGRvMF9bq9T8j5uG+yhcTAz6fqj36Wha7EZLgQoQPq7u3PinSv
pbFW5URf9qnpFzg/HquFE7+TeQaSRD19MVtA4nqhM4m1pXwaMkHUKggY5xA2RY0RK+rOyaI/mFCo
SIOcgx2G4O5036/NKMWyGIvGkg7LY0FFIKByZR0ylxbZ50/gg0txiKTeDo0DgPNpv8lW0kCCG3bb
yoM/0OLW9/UkyY7VZJ+r7jvrhPx2T7AKhoid+DshIMh++7DjcOjCJjb77VznprrFIVYEHl3A9BDL
qL7BCDzA2YtrPDta1dNxaO0Q72DnGc9Z2lIxqIolfmqQQ0H4F0N8Z7hVhFjE4Q9909FW41e6NJeO
k6rnRTeA6hJGg7LK8Qrh3LgkYdi7nsbID9R58hnARvec48z7KjX5S/dq8RW3lfjR2t0lzbl8t4xN
NgaLNyZwK0qCebswa0hzn7o22lep04ldmPTGfQe83kKcQtrlpm8Y/5vegDy/wXoCYUPL0bZvtXqk
qTZqRUxWSO2FvyVJFNo+y71Z7mI6RIQk0Q80NhWhQTnpydAWqPTkEU0xJ7N+e4j5viZhq0P8d6L5
ZbJ5ept0mvsZBdy4PFtqxgAvC9w5m0okGtuF3m4QLk0kQuc608neRMmg8BTa+ROhF/a5U/z7aZe+
DRSVFZW4zi8nBQOMzjhzTMpzPM7wwNnZ9M3Wm3Z1ZukXICsi3Gxzd2ZO+9uoORlUHNxpOaxkqLWr
+HZQZdM8LF3LNsRTGKksxCzXFgZpkqkE8cv17Nh+h4cPSRGpqCRCuD5tyGFPVqV+3wpv2SGBMQ8R
9hyOc6IhXRtE45kd6F/h5cmPXGnw9HTX9j1bw5MfWU9CT+JVOURcM8HPGFxKQoRiKulTjWGkaUyr
D+JZGA8KifeTcqtER27maVApxGy1G8ArM9QwvgJvU3kNLlPCl9fdYCemcjNAQmcjNsruaMgxdfAX
tJrmSwuKAcxad41yhmcxB2YzJN4FvqTogeyQ8hX7n0q2buIZr8nCWW2zZFl62yo7/NX15TDsIs9W
t8A7mktWwtjkHGVov/senfa5VXv9+k+e0Vo1W2li67bhdDtnWGGhDRS/SQvWctJYvcyngJgGJZqM
H0nkjDdoH10EZrQKDLbutxV7zOt8tOf9UugxmVwVBf3PZ8cPhjT9HsS0qxcAnePJFhN5VuSGdtNt
zUUb/Aaw1ytlIOm3RRRuUto/9FnIevn8ou8XpVVR63GEZZ0GM3WaUBdTxcU1ac2UPh6wLm/7ZTNG
W+igZ7ug67h7+8w5nFHf4wuC9MdK+HZcTlElyGJHGi197WG5sL5Rod2HF8uf/HIiIfzcYvOB4pXr
rQWj/1c6nXwHBKqPgz6gdPJ/HB5+PxwO+02wvZg2/v20OaND+mBieHutk3tTEZpBsV7rave040L7
/f7P49X9mct80HVfL0O7E7kGxz3zZAdRTSLq0LrV2ybovszXzVbdjRfWVb6bt5Bmtp0/7wHRHGCA
ELN3R2TS989Hy9/K5Nt3+LbkfLKq2gSNkk1EyRlkeLD4vV9v86NxACfsG365a47ejdxrD9nFfBHv
gIvvvH21ywPi7XdWADtoUx7VhRtgTzsz631g93j7y07eQFs7QxtJflm2cTa5/5tYheA3NsXNY7ZL
fFhNZ/YyH3h33l5w3ez8U0upkEdPyXrBYvPysDl83wb3958/7XfbJQdFFJolvhr04ebpzizsEvwP
4GG2ba4Vh9BJu0vsk5w0aufcqfL9UY9ruTrMPoEYiDLkycfC7pcmnCXRwJTgvYJw1ppX2lzyKSEM
6YdGgtIarAgYno789Ig+l5wJmhvWMdYX+drq8o/dDhAIlbE8WY2jfgOP7Ik+d5fnzx/K+zo1ciX0
hZbBDkVy7lqn0X+eOwf03ulq0rUMjRiB/RL1zUSqBVkbO1M2KjlK4uMcn3j5EtBEu4QTHIp5oinu
DjFtDFCOBO7RD1KbIU2G6rYYa+NMueAv6vDNd8KPROuB2sMjd5g15u2PLFm0eHsGXnRlZj+JQov/
qP+xd17LcSNp2r6ViT5HL7z5Y2cOytOIImVYkk4QMhS8Nwng6v8n2T27KlRtYXW+MxHd0UGJCSDd
Z15jZSCBvUz3j46FhebaGezxe1DG8XM/qehQwbAnEcnB6ZvrQINNuU6dtAJ8q4ksuFH7Eq6F6BBO
vEGHkizbey3vtPBO9rwfkjKBWYJPRvgHfyDkqdxyq5sp7UZXAVC694xiMpduj7Mo28EVhz6KFLOD
ej0nMpkYpjkiAZ3W4PR108caXTqjMndu6PTUQlN3gyBgv+0o4q7Djr6CB7sZzhfQhIVlcfFJpJom
1iPkfXPiUEuAa6TQkRkm++zSOl/pVrMPdeU2iAJtr/fDDgjYjTOih1lNGU3YdCmqeI2sZrMOld8G
tGeZJv+e1WZ8QpuiceQz6I14EAGnNcLIuv3ZDrB5XDVBpq0BGxHgOyqXX4Byj1A1HFLAyDxKMNKm
CfPpRuS+c2iCUH2DS2O08Ts1vK+F1e2i3K/QOhqGfVoZmJ34lN1pv6qoKyT4whdmvWN3B9usqtE6
aNpq5+bIVBRqi1x54ep3bl23z9c//PkhpXMdoShFQQoygTq7kuIYgcrGs0g6Gs//MKlDv22Lztmh
LVu9+/2h+LCSywbWFzzV6aZCYCip2wgGV2cK4AmpPezKFno+YPnicH2oVxDi6VRSHCFyYAtjhMBs
no7VOsoYVFVMnJtP6OJWOP/Rkfe3KTXCjZaEqMEWXk4vDBWsVU8NYgOvfsCch5Kr0KSOm4I1turg
h0lQbX9Ry7S7mYoUZr8oqqNuwCqI8LreuIFmPmZhprylMaU9Bp6D90oclQcTh7LdkGRdikJGrt4Y
9ljd5LiJ3FdjUS70X19pgLP3RdWevh/dSGi5c9qyNpYjhod0wBJntF/UME/zDaJYymPigz7aEUf3
yj4dmg4iOAXu6EDxiiAxAE2AstcQBD9IGiq8Z/mTh6HtgnCl5ZZVbgZhqodSc+EzVMIJM3RhUutZ
b0vj+/UpOwufaeviB8QdxvajWjkLn0nX6imcEvSW4j560Dp/eFt2jrjxJj0BwuxRwJyipWPn4qD0
NdgAkskyFyTGh6ONTIyVgGuL9pESS47KI9puSDLan6ZkmD6YrVsuhIHn/WNelRwUJClsLoL22e0S
FchRUoOHPm0kxQH7A+1Q1uTbK/BN3q2fmMV64h8k//iMbkYdmSGhhuiOdFoNTSJWltpxcjfMVw+r
g2IvcFASmNkhYJjogooUjrUVMVYFMGQvsdgLm/JCkKIj+C5fm5vm3FsK5+Ey90zEUQaE/d9D68b8
V/Vj197E9KJvx1AAcMmGZux3Ib6h6ND2oQDr1VXDRwKKBl/MCpLIVulK4FRT4I7+ilI/sqtUisDf
hGFJMfT6srw0WZLcgb+8DKv0V3ugX+IV6oBJAqpAGjvX7n0TZcHHUa/SNbTR8Kb1GmvjJ5n5UKB3
9ziaYJGR9xnu7bpvdiiAjQsR/IXjmpIsLTkaCK/2R6fnWjdFQqCvl621qIs/23GGMHhg+1/UwCOk
Wnj1s74c1WVuQ2aK3jYdulm2MKLwwN7gUAk8f9iGkX0Li29HJ0kgJdLk9G2izyxLFLdchD2ydL8w
vgxaZ8tSt2GgmBxr0odvfiSkCahrstt1NeIpGVtVuDURB4JRwa1YTrE4jgBP3uIA0221pjT3U5TX
aJdl+odGWONCUHhhk5DXA9jhH2yTefVTqftKyw3MfhMNDFdgK9bBQl19aZPIjzp/aVlb1YhAgBzP
JbAdcwr1sPfAcVCOwvDIbd7po15/0rwAYICmtJmzU1sF1R3Keg6ik2qDI7mRpPwxk8ssydUgptmT
pdX2+nxc+ADc25juuOA3iOFn0xF2rgrqmukILAr/LZq4d3ZSWTfXR7mwwhmD7wvpHdD9nJcMZWp0
zAgTn9FFkGvqI6zw0hiOA0T8hb196YWAeJGZmfgGgCU/3Uxu4YHe8Dj28Enw7qiOAYJ2ofG9v/5G
l4ZxITh5lB2hbc6/G/4TiOm1UMQKXD+3bmN6dwgGLXltXfhuNCZoYrFoJLB6llcVYaG7bUT7IdaC
HGE+tdkaiplVALonbWErnGfroE+pvnFXMBAgrFmkXFvoMIVgW8DGCdIDBRHcrNbyt3mGumxaaAg2
Tsa0cfPCeaMbeCkmRa6s/cD03tLtVzad2hMO1177NAATXKoOXvgUEEd4QBAmtNXn15lWgieigpUj
0Vr73Yp+svqiT4H9TaKn3DejT8x4E0OSfihjwyy2bZr37/hNYA8cFpyPrpaaNSvXGRC0MXRurFUN
XH0JR3ZhXUCJlvwFcFGyhHe6/Iogop4PSHVNPbG+6XRY/5OxdLWfFwhp/rqkd2iE007jV52OgpeL
B6C4q7HpqpH27wf0isup2+g4BILBjqKNg8LaQ1w04UOBhHG6oaIYfkbB+DhpirEBC1cunXFyY83O
OMwlDSmBYBNIzA1+8r6owT6byFkVjngqzVYqA1bJT6S1p50pxu4AwG+rxNkL5gj91hy8ci8o2S4c
aOclRig9ZL9ylYA0Pkvz1dZXQBCrlP4FHFIavT89URV7VMTSLa3n+LGmc/MuD7DzTh0kY+Mex+um
ED8SV3/SBdJJbt2bP2u1QtcC3NrWrorpZmhD5DlKx1m4D+VMnX41COag+2jB8X+2+OlMokDsWWXO
JCoKoOm2Kdw3yNx6d6kx4IMEZXOvpMJdaMZeGBThfXY6JBs8VszZIp3KvG+sDkGsxp849FEne4MC
TLuvhmJcV76Sbwq69+vrJ+Z5PRZTXhYI9jZsX8hQswi5D+1EN7umWg911nwOWUTvCwCsn9xSmA+I
cKJWhzCf99W2Q3R/qbbo2jq30CODB+2nz3bYht8aVEUeqGbrEg/qjJ87PbePC8954etI5BiIOLB0
BEny578EhxUQpSq2ympt9iDlOeix9Us1c/rk6nWQcWfp2bfSjMdHTQmG44g+oCS5m5m78cvW2kYQ
O/RDUWRZvMUOvryt/Th5QSgzQ1MnHtDbvv688rPNVhCrHbQdoSP1rfnjOsVYlSLncaPUqDexCvU6
hSW5U8LM+CjyxvjitBEi3yEo0esjnx/J9CZsDboinDN0vGYfKoWZKbnGst+nCkLIIHwIWqocHRjs
hVv90lCIUskmNYkwHNjTOUF0nbqgQRWnh1C/Rd/SW5Vu3K9GZIcX3urC9HPJIOZClCpRXLN+YojR
YaCo9BOdAtVWqA6F+20y9OBW8dQRgWYEymEOGLW65Ipx4R3ZFpJYSuBCDXX2OVFaS9GhVJGI0epq
GzS9t8nNPFl5Zh8sxGPnwF0HgCZAMSCugK4JlU6/p5vHoO9MOZaf5O66BL//ktcwU6XnKcLDyWCQ
QOvQfr3d4PiW2DqcTdOhTG2MDhQFfdIVER22s/DPFGSHMxAEduaGwRqxwlq/CYYpRwU96KqtF+iV
v1GQtf1S2nFer3qIGDjF+0TfC2fMhbkDxiE7WtJrjfVy+lpl5YFwyvxynQxW+ExE2t1JXve9hRnh
O5Bf6iab4vjp+jY4v/IJl8Dhk/ST04BjPx3UDajs4deCWExV+NuSauTKiIX6++EZw9ARAO4PZRBx
o9NhBq0TMFY9RAKiUYfwMtpP9jDRt4PaBFIAAMUNmqeQd82yui1Vq2LBxlgJyyIwQp+IIRFarcao
8fea0ClBX/8KclucHkMmcEcKVUDSJNN1tkPd1CR9KVWIYNhOfLHTEPoKIkib0UZud9Wmdri/PuCF
eBV2uipVy8iJmPFZgUPBGGXEfKJe66Gr9gh2294Gqw3LQxxIm7x1HAroKCHusurKDAxn12ldNSFx
WKUpwq++E6zyJnW+hGqWvI38pkNHtEsXSrEXQjWWmSRpQACWHdbZd+HYD/pWwVY1Kypji7KZvdNV
cE8x2iZfiJbDGMZ67WL5bFa3VjqIXd1gwYj2f/AOELp9B2xkCaB6LkBGL5uZYpaI9Eh/Z0dNpuQa
stA6EkGY+5SwbV3ne1KG8efQKqeXIgGssfMo0fjbpBxqe9sXXfeewlVW7HzfxdgipZUCrxg50aNS
t8YP6CiNuXGbSVPXwwTOX6MB8X1hws8jTOJK6gasM/zagBGd7gBRAUBVa1VBmqXHBKZvUppMozXc
6NWYbIHim5Bgw2Gn1bZ4qDyntTa9Who/UKq2d9ef5fyslucmWM/XCIEG3emjlCglE4OjEdoE5Ve4
89qd1xnfxVC1C3XF88OFgaQKCcVTemuu/PkvwYgSOlGGbSgD1cJfa1oSg8igb3H9dS6NAvqQVYoG
kMSnnI7S6H4cVi3JUNKELIo+d7dDgSz39VHOPxqCDzQLYKmy9rjJT0fR+4J+vK0l6ygs6rUEM+8Q
KA1uG936cX2k8/ehP2AbHA7Stpyo6HSkirxZOgJgDZvk+Z1nWtT0MajYXh/lwgkE2cGUzX+iIMLa
2cnfYkdlaJUPe1sk3puoHMRLAIhrUzcIRAmW5jFI23gFgxvX5G7q16nW9RtEcat1kNd0PNHxuUuD
CLn+pHMW7vjzrw3gUiOSBd2BFsC8CURfQfP9NIWqbFY//CTVEV1sjHexm7RfFr7D+cZEWkbq7NHo
g1cw35gGOkMcIYmyQmS1ZftNWrKKNb25BZgdb0U84E6vcKetQarrG98Omw8dELpnQmf9t8VL6PSh
6QAgTEORD0zn6dTHOYmhoFHEdRfhc6dOw42tB8lStnteRiU69EjDod1IP+XZWg6UbgQLiKRsrtfJ
R48gYBW59GdQxAZgZqoxFQqcDJK2734YZJcbADH9t+vf/XyGYS1AjKMTRl8bXdvTV4X0DjuWKwsu
kh3twpFkkeJGh3VCtfRVL1xjvCMZETcZlCgGPR0LBz/O3AwPQzcscGmyilRW66O01e76wsrRUA4t
62daTE60kkHMm3Hkel77qgmw0cSZFs1UtacdMjVu7CyEfZeejs8go+ZXFs180vPR8IXWZBlVl47w
q0f7ca/DFP/QgrD6gNp+fRurvRqtAwNmoZtGwR759Hdu7kLvGkkkbgIDLZCFxzo/hcDnw3+hwUBI
xM44/Wb4gaSh0iYZrjhdCu7UzG5sVNJ/9yqC/wDlAJYJ/5QL4nQUbYhblfZWvqYvpXwr06i4o5U+
0e631IUi3NkLMZRk0MpDnJL5/IVQ2jLL3AWQ4gks+frYCPZk7b9dwaU5AUbdluosaEvO1bdyX8Gq
UKCxD3uoPICGRFK9dp3N9c0jN8dJvEq8LgWTWDTs4LPCd5Q60+Cjt7pO3Xz4WCWR8RFPiuDZMRr1
Bo6CvQpstT4MqOajpjkVvz9rpmGDkeXseM02T2ct8nuvyG1yLMAqstjq5fvS7fDtKfDXuv6mZ0kR
YBAyWaZNWmMSOZ0ORcUgC5UGeRtdL4D0Zatc13AOuw2JlI12UdvZts+/LMkXoEL+R4g0BwO5gkPe
rbBqITfHzkN0yPutqaapQFByXXhrKxmw9hgyI3hrdxnegiPMi69pTYVs5RaG+SMKAOzuQysQX6fW
GO/oIXf7CuFVfZ1ptg6vJcu5YoLSGpGKoP89AdHxppbDOAVwPQVa9w7og93C7qpU6z1OH525ghgE
UIu6KKZooTbWH0Jfb621GQgkSvxWoKnn1GLMbk1HB0Odc+Ct4e6j06MGCkbMreg1WO+tmUSb0C70
h0bx/BjlmL6565Ahw5kgD92XLBz7g10OqYIHVTzhUQDmG2p9b9cPUi4tRj9RIHrt1Z0RrunkK19j
JxJ3XohREbIJkcF6CAIsszvhKF8K9BiPgePrNLHr8VPnNMaPIC6UL6UaWTlKWVZYrDo9cTzO3U55
wCFXwV/dFCXahEQk1X0vRaQ2Zd+iJUo8g/hfok6oY4F1iZWbSQ2j/WCia7XPAjucVpVeojbpFiXS
EFj7qRul0b0vGTYQvCBEzk8lprfmSu1UPMaUEYbl2zY0ORQ0FBkBymYDblVdOtr2trMqLMDSeEI7
GI1cpmnAKT3e0U0tP/dZkelo0TcTEMk2Hj60aaWbGwcJio/YY2T5pvNafGRAxtfOqoAnUm0gpNFy
sLQRTbAGkn+5EmPZPU+4Tn5ApJ7uclxWbb5LWSUBIN1yKLYe1pbF7VSiCIYecJ7RD+hQssU6guL6
pkftuV+xymxrg0I83am6tjEfG/ISrT+SR33Y2JJKukmcKf0RT83AJsJuQF8Fg6t9NjQgJ6vAszB/
AkLVPXdeNqmoGPZEdZR+Exd/OVH8AB7RDe89taueE9MywfQBg2KFkPXdU6BXtXWrNTAeIgKWEESU
0T+qLeKO6zx0aimt4CLbko1hKS3PEyRH2E/hKvCF8xE9mLhYG6HnPpRT3d8bfE1+nRNIrz+jN6ft
BP8YT9xqEtA8UukdwUJ0JNYuwWeuKHA8oS7LkXf94DmHBUo5MUm9pBqjyfTi9ORpUDDzyp5yWYb+
CFRPL9+wb7KbyhYuOIjJ3uhJ3O+R9TXWhouZGsR+iicu0CgNiMiKODrackT0764/2IV7jBKkATcY
kg1N99nFDJBooktuIrWtlu7bIk+H902jekuvL3/N7IohUZXNNEm6Ahh5+voUQvRMDeNsrQhaD2La
+aaHKbH6wQqsnZNbz2B57mN3Qq8L4fvRBBZRBerbOusXakdngSK8A2QVAHnDytAIWk8fRNNLtxU6
DD/fGP1vHl4Zm7yYmrvKxvbpdz8tS5H6PkryBMjUZU6HEmYlUuI/qVZfOvvSSP2fZeP8tlw97TXZ
3KGGCXmL1XU6iumNltPQ0cFQtE12wgzMD1HUBAu594XPBrRFShM6lJjo5s1GsQdyzJL6SO33CRYm
9bTD9U3qmzoLGdT5ggQkJTtnIGku4FFqgw61gzH22nLZFEnkjDu/BBJ7fW7OYS/MiGFAcyNMJhWf
h4qd1YRNHOGf7qEYg4lUTt1kPanJ5G47P/fLVVENXYWMDlr0KyUexbEybFGsB0vE0rKi6m46o0v7
hY1y4e3ZJeDxqKhQ4p93MJqwSs26x/Aedou9hbDrbhMNnaaFtz+PSzj1iUqoTlKkPFs0Os27SC+k
J5aIkLEfwuQ9KkDIULRltaORaj1QrPOetMHABju3oI/qShviN1Baj46Wxh/5NpjKUS/3PhipZ68o
dIvf/xQ2+aQGMgb5GMLt0yXnT0NcxwnNHC/AAUZVW6JgDybZ9U9xHvvyqTVNlkdkT2W+DkzQWVOX
UoXQKljEawA24Y79yk0URebTNFjjR5GW6I3hzrvKKHnfXB//woTzdq+lW+JSkqTTt0z0qsEzlcqt
k2o4/XmdeFDTVFtY7he2LxAjzK74nyy+zg4Jq0vsXsRaKX2IarSUwNpZWVQdUt/Ml9bWWQVE6mfI
xQVwAqDjmeOAXxTc5xXZhNOrjyGGPs/x5I0fu8gKDzqe7o9dpyVPgR9E2Cbo9tHsE+tD1ZMtX/+0
r6nu6aXDk1D1AhcgHUPmKygs0Rf3I/B4Nkp00e3oT+qnMOnab+QiEagv9CyalahE7t6hIWc8a6KK
w9vejsZ0nbmt+d6nU/NRSwp8GfOkU1epXnQ3Y+sM4TZFBPc7ZBgwpTpF3rvUG8tmN01C/ZG0Arda
4laq6nGZZT9dX9T6pggKCoqROdkfr7/n+eTSaAHcSKdBkxILsyXUxvZQaoAN19B84g2hhYmiZax/
0mBzLQx1nj+hGYHEMMkT6CXUgU5Xq0UJGbpZy1CGEem3tapP7qqMC/PBNWicHRz+BTZcWNWSj8WF
kWGa0FilykP9YA4AtutqhNqD59Ogi/Y5j5HZxiao2RlOZXzRw2TYmX6VPF//sufHJOUzvCOYR85L
9bV1+EvFGeHthhWEzrA7NQBHfWFZR/TfrDeNH02EMsmSUMC5qKJUcEZWlwIGXU+m9fQDJ+Q8amrC
pEgSrXqfuRPe1RocbGNXBW5n3IyBEdTY5xnKu1D3oPO6SZm+d7y8wymuTcPHSPhkO0WpoAGngSN9
nyAgvjHweG0AGyDQfEPnp/peNHn9LuR2ow1ohdFnjLQ81HQxSXtskCbAfjOnkYRLmdKtjE6J020Z
FElyP/iJraxw6azgVXZlDV3TVTJtY5uAaTakYeZPxRmb/BBj022uOFSRZq5q/GOjKRk/1UrthBLa
6HeHISBMWeUk693vnnZgKtj2snAiTbvmwWZt4RWLrySWcVPT3FPo76Ar4GttwlTYXF8hZ4gDShau
RKsyabDePHm8/7JCAmiQrhr1HTVtJ32T6JA2paJbfcAFpTqQcQdQKBz9wS8StCSvj312dTA2pznR
C/U++taztQIXUwlgOyNtBFvzFgQC/FjdM/66oP7j+/D/gpfi8a/zsvnXf/Lf3wssuKIgbGf/+a83
0XfMWouf7X/Kv/Zff+z0L/3rbfmSv2/rl5f2zddy/idP/iK//+/xN1/bryf/QdEgasen7qUe3700
Xdq+DsKTyj/5v/3hP15ef8uHsXz55x/Y2OSt/G0BfmN//P2jmx///ENqWf3Hr7/+7589fM34a9uq
+0oZIfqa/mPfRfnL1/lfffnatP/8Q9P+5DAEq0BcLDvtspMjXuRPrD+5d8D3IntDMwCxHS7KnNJA
+M8/jD9f/zQ/IgEBqSJvpqbo5I8Ufh9NLv4aQQlYcs7ZP/79jCeT9d+T94+8yx6LKG8bfvPscqDv
QzEUozcyL1KvsxM7GuiBN/kI5z4nwTV9OMJ79HhKFCYR4vqksLe/QEiDMV2OKrAcArt82FNTaus3
aRmgYZPZhmPBVhLk8oNjhbDvejv5lDcOIosWFa501XkK1oxw/r9alaWmd6YaNlL6US2azaRbCJjX
iul+UPPRt0k0hdnuYryS3vpm4ukrmMwdBhn51OFxhd88uWE43Jiloef3naMYQDxLs+4WAq/ZzgXr
YDNtAHBVEhqT8uds55rEdqXlrhzPF7dqVHSfNCy9byRD5j6NFW0fe7EVrvysCI6/rKO/5+jXOZnt
29eRAX/RiKLbzAzLW+eXMyPUOtPgvSidBPa6s8v2YRy0ciHPfe26/BL8IGAuFx3FdgnApOw5e79R
VGPdIbLWdABm11yTQsgz2HrC6gP62Y0VNzlu8K1VJU9Kr/ZPsZKHkbYKFcxJt43A4yXaDB1GbyjR
16UoVs0U1Pcm5VPkcuIRACnm3gb9ulRHdDEbzdaBU+NQXQxFg7AFnUYHUVb65au2bhEznfD7NNfm
YPXppgNpZ+3awEAAtx/N90lZmD/GMq2KjUox1hDvErSq3nVCGz7XlRM+JGGo/0SuCC/vMlDH6ZZ+
l/oVJFaRQGcb+3qlayNKTDiXUQkEB/bNm5r0BXhfOWFL7RnVLUVWM94o46CARgOlEr8ZIOFPG7PI
SOyaus+DbYXsAdhQcvct3Zn6xbX7EY0O0kJ9m0x+VGFE1jhIogSp30KZ6GCRmFXajE9crcUjJqFg
IwkT+3hrlrr2SW9631/7SocRcBT0xUvW6dNw6EU1vJ/yVjX3WenpoA+jOFQwztUibxOopZ/cJb4d
DWsxYTa2cdwaB1kcVQN9NanStMKqvplWkOLV7YVNs72+QGc9JFTzKFhwqkED4FwDZDxbocqE5XmK
VC4NrlurqpWnfmitchW62rAR5LxTVVarjhf+LIi8VqlrPGQ5Pi6iSkq8wsPgrxbj/91BfzgcS//z
HbSL4ujXa0f+6b+uHQBE7p+6PEogX//7xqEG9CfOBQYob8mUc2XR4+8bR9F07hXIsJRVwOAQqTCn
/75ydO1PuhTk2HSz6JHLOPc3rpxZaUWqsHLpYBxJSALAlePn9HyryLUQzm/M59GoxtsAiZhPfWgq
3/Kmtt6GRj69Texs3PiO2z0oUW/cJIgurUWlp49jK5CJ/uWTXThuZ0z41+eRoaA8EAFp8lynz6PE
QRioQnEAwcVoAZgFbuHYetyZE42C3pPmx0qR7yZklreYZwQR942+9ulWLmCNTw/+1weRgg8c+giB
gV+bBYs+Mjx+jh/1s58D/w6DsMEQcGr+2iwn8dqv18ss7ZXDUOLEPYviCQ3+M8m9MbWh/em9/6z4
UCApNyU4UqvorYfodiVYRe0R5ryjaDmBdprEy4Bux8aHEnhjx0mM7FYN+Veruj3+OFSp8ym4cYXv
H/IeC+G2QTfbhzB2Z6fKsKM+Y+40rvuPWVvCI2iy2NuauQRtghPdX5/J12LMf99pf70Z0TaZGJBk
E5rY6UxaY6tnPf3YZwUoS9lxYEb1Q6FF9xVc+trJD5qZr+zRAvtUwJmL1sbYI4M/rqKhOoQBzqQq
susEFHru3GYguOLYOQzof7VQ30vFx1ZgXNvKwlV8Pu3UgYGXG5S+AeLMaTg6BuqGaFv3OdTt6qC4
CQXusmoWPs7FUYCTQ48FY0cf9fTbZPQRbTfK3efR6lB5wgEcM01n2F2fghnO53UKiJUonUqYD9S1
2TCABqjupHp47FGLeupgOQf7uhz6fp0EafMEYK9Sd3T2omeChq7YeLqo3wBKBAttJ2ZebdtaF9O2
SqVUeUk3BotMb5x+Txb6r8eUfG9KUGAOgfycfo0kxbcVx3j/OS5LZesp4Hj1EbX261/j0lZjHUIg
cKm7kLLPdrQoa5V0SvGfMbLSDn0RlXeVDvxVxaEMopKlrUvsB7dAMZv9lA8u3q2V/h7jtfyzpWOu
reQWntl1GO3GIv8RhY13EEM+PcatTYcx7OFpd7Zx75WNsuumfsJY1NZ2Y0dHsEha9Skbp+FWj/Vi
oU8+a1f9/f1cUmhU86mOz79fnkW6juuX/6z6qbitR97Ersdv3EDJ3rWRH+uKtN91A0D6uErqN7mD
BUSB7cY7Jdbs2442MWTbZOksl1fHyQHgsPshPpHcg/EnPzqdVmtAqKCL2+CIem1wN0RauMb7yLiD
qV7cjTi/rznW6jdNBoL1+lTLkOdsZLIyMKLAAumYnY7cGlNnR2EcHDM3u89BKrx3lPilBqFxQwFu
SclLXknz0RDge7WC4i6f4z4sROkNo2eXeWmC+XzhTHTAgRH4BV5biIvAA4kqY+HiIP2dDyoZVDSq
KJ5o2CedviIQZR6p8Nxnn5L5QxiVIPUM2rO6mRefnNBzthAwj0aHGrXViyXLcHlwzF6ZjAjRUPar
9Lac3dKxNiVNG5WcX0FvrQ07BYyManGK2eJCeci88HWhO0vpR+ohUDZmQ1UkTlZqRd6z0tcddvPg
//dBrolvfdWFh8oQ945wnQPl4G+uNxHad9phqgdr4wXOzx7HmA169MUjFdAv3eBPB6UyPxNXObtJ
AZAx6uibjMgu71Iz+ZmYXvRAfYAGQ55Y1N9xQizQrruzOuM4qaMKSj5GXmrUzS2YBecuaopoO7p1
eQeAGPfTyd6aTvdYpV59UyD4hd9glH0dCwsnZNVqb4paoMPQlMrGA9S4hpxjbBxtVBeOugvfDJAT
Uvs0pxDjmhebGscajL4cnOfcqr2d3sO+zTIfREeVTbeT7RarPvtNK1BOIapqUoqRjc6dQwP9dEXG
FqmQUdres2EU9v2AzPxGc3LlkHGW3hTA6tYBqcgGKQ7nrV+JbmFDXFiSkBgA8sOP543nvaHWUkej
TRPWSWjgRJPp7WNpBE9aVhQLkeFMv/f1TWEDSwoaOAEuEnnw/VITkDaWtofh27MdTfmj26ndxogM
ddPYDXrdoSV2CYCctXBHY530qCDbrRgXIG3ngTKqQBCg6ZdAEFVB650+xJA1QihWoTynBS6/desU
mJpq1T6ps2HlO0Z9q0+pca+P0XhAWdjbdWERHhoM6RfUsi4ctkw6KoFc4OhUz4v9EdKJg4VVzjPq
luneJDRdeXFRPMSj9Q7GpLa9frZfWNuAE8AbEVka1ONmwQLNXbPPc8N9riPYo6WBN0/sFuq9Yoz2
Po3xFMLL/sf1Mc/CNV4LsCwRIagQx5rHUSIV9WRqwn1u1NDeIrz5tR4Sd+HSmiXyclmB/qUMxJ2p
yZbC/NZCrDqjHRUdCzQ3V2g4oH6TGOONELb9DkJnc9AMb7gNsor7rG6iPbxi5baMvPYhqzq8YxVR
Li11uYpOD3quUIsb0pR56hnfKlXzvNULFDwRpMu3tjb292DeJlRr/PTQWqO6Dw3M3Km1RJsqcsVt
IzSxryCdLkz7hfUOCYVLAPI68QTE09P1XhRamgVFER0ddA84ssP24BVl/5a01f8CWrbfRoOT7wuw
1QcrzJLbvO+1VZWHSw6e52GNjkMGaG1qtBJBLW/mX3Z/PNCGGvwqOlpKTAVsbBPtQ6UFpMJNGkqQ
FQFfu0JoMTy2blcs2U++gl5OpwQEENBPAj7wn+SOp+ObEByC3uv7IzhuoPilbmxFAU/HNWmME52K
A0oy/bGKUndNPzffV75XvQf96h5j3xzuu6FvvkAiLN8mph6870a1X7ltWt82E3dhnzfZY9S4IG1s
OqCd7TurfhzqQ5Xq0zrJLFlr7UAZJiqspbTuN4OGL8L1/XZ+pMDt5UQhVlfllpi9olZQmCs0NTtC
TBs2ZZ3qezfW7U1Ref2+GfRhKcg4W+Uk1gSqEJ2kQNNZqkqBEdRPyJRmfbSq8U7eG0poLtxQ5+kY
wDwJfGd/y8xyLsppV2meTkinHUd7RLersm71jJK6KCZcN+LRQEts6LaqnitvM0sE+ypqfohIV7/H
SRrduG2W7gB+R88Ukv2FZzu/PcnQZSUR/QRJhptFWeiloOWh58lRj+hA5rQPN9DijSe1BHVzfXLP
949k60iyO3IItPxmcUJtdOWgF3p+nMY8fxR1UX7rxrjCSLMU+7BxoydNbxFkQCV26YQ9P80Af1Ny
gTqOzJIzf0uB7lwz6U16jKCXvQ8sDgg8v5St2tpQE4E7fot9zQDD4hQ/kAGwqeUqyO41mvbbC1wm
azQEHc4S1D7khfPLGVIJKzR708qPioZPkdb7qLMja+zkXrlq1DJf+OTntRgpnA6oAn0IWWtUZ5em
pWcpTIYsP0bGNBxba4r3TYamfWs0gEtcp3+qNFB8fVarW6TDqa0MiHWocaXfOzRZDvTVyWxCsuMc
dbFbGENENrEwVvikBW8aV+/WEYD4PeriI1JfPr5xYzfcGXZZP5WViBbe5zwG4BTn06HdRCsPjPjp
5wuKVPW1rAmPzSDSD03s1DvVRCC5p3m97/Wm3kxW7C5FXPIjnR68VA1QQUabjgIs03Y6ala4bhT6
aXzkskwe/VRzbgu/V/ex9cW1v9VqXqPxG493MbbAD3HuVAuLRr7VbHxABlSmuABl7Xe2RxuM34UX
Z+mR+xFTwxG7PRGWS1Tk85MAfVCLbUk1hubCPHceERzHm9NJjqYKS6gKh/4uiYFEQsesF+70i0MR
udLQobd6Jhdch7Yz4AKVHlNUB1aNg4KdERsfY8D5CyNdiK1sZM5gjtNlQ2RyTkL2IgWJJFi3RwHS
Z6dRG9gpXdUcHGGIFQwwe9813SfFKd3d2I7tY5eguKd1ItzWthltvRw58OvH4Pls0ucFgibRpgRX
Z7pryaDUZpzxRH7j7TNqeOvJU5YS9fOdYrNQsNqkm8zrv4oA/3LQOJqPGh+an8feLaP73untNdCf
fNcUYXaAKWttlMFcAgOezSueEPQtPJvaOajIuWpUzaKiMeuOR8UxXjoLkB6+e/p2CJr23fWPeJ6K
MRRNc0liNIBHztsXqhq4rQpA/9hlyBkNttdvqaZS/g6q/DaAULFSplZZh8bQ3cNkDKjMwGa6/hBn
M4miDSc5mxIvK7r38sL75RtD3QgKF2D9UTh6/P/ZO5Mut41sz3+X3sMH87AFAZI5SKkhk2l7gyNb
NgLzPH76/kWqXj8RyUce9aoXXVXneKGyghGIuHHj3v8QlM44g7VM7V+NeXRqwHNRNAbQBXJsk3ZS
BmpKyIj166i3yZ3SadajCt0owKJp3cepGwFgqdMb5+Y8ESPDpNHEuoLkkvVjdEXOp5Zp5tQOrte9
xJb9qA3p525KJ6w+tVNSFv9eX8aNp/CPwUCOgiEFY0EuJn/MT+u4mEtfaHU8vBSr1dK1lV1MxW6z
A+QPZ4fE13LIkeEKGpf44LWa+RQXyPBlDgYTXDLjw2p3caCmES42Zb/sNDF2h6zoW/CBSRa2wzJ+
0ZwcyTYauAe3XNxDY3V4XHbdfOOuMM/vCuYCfhOEKPcTVRjZsT6fS8KRU9YIWsVSK8V9oWRKiCC7
+SHKmwJDNTTyvWUakR1uirCKqZKgRdkdx4SWiGnlzql3ML3Gn6gOsSAeQ9fmDoU8lJ1UJy8PQzPB
yZkH9z6fLTfsuyn7qpDAhm7TOMFqRq0PNUd5oIfx75x686EpIwPbCEeK8pvp364nzNTvZ3CfgACy
exPRowc3bmE5CksLk1yt98iUOoGtUVe8/pnPT8uPlUH3RW4tmQVvNXzyftKWxnWG04RqV5jaPQSP
iaGuj7LJteUwZHlsWt7TiAUYxuay1iNReL0ZqacFnw7mv0AzmkszGMZq/H3FRs4v1sTa0y+3jhEM
WJ5AS0LakydgE6r8EeplsQeT0QeLgf/F9V/3fg3g0NF1ZV9wbqmZne8OFwWRBfdWfpyHTgrQSG1H
w8u7cXg3wkU/1oCWsyStc+290/QqU9GhzGipJ3eKh2AhhmGFPOAalJv5E61q5qpFwg0NAy9f1qX5
U9UVF+jHMuxyC52Y1RrsXVS7GqghK8NNWZ9urMR5GVv+RMpnssRgIRkO33tzTkyRwG51Fe2UpZYV
8DJzd0oy6ayJNe4s/MiOUWOJw6DE36EaKMfr3+H8ovoxOskUjTEa37L3dP4d6giQb2XH+il35/R+
cDDgSmJqlIVAZOv6UO8iKfUqclYY99RGNZ4950NFSGsjYV0aJx4TBeBGDaWoCmFBo9bjD7Cc1hsL
u2nsv82NJzRJHAxeRAu2XpAGXV/c1hlQkr7+WArTuFNbo37y4Bv7FlWEAFjQKhv7Bl5aK8jotoj2
65Bln7IM/dJfnz41BRgcEO7R1N7EdqFmSiIZTadkqlEtw0bTn3kA+UbWmwFwzFv+SBe+LDue8jfC
Uvx3C/XUARnGWeMYJwJ89EBeyB6qZu2j6ajFrZWWp/W/8/IfK00bn3Ik3SayOf3801rRgCbJwB4e
usp5WikMB+OkfLan2A5XyFEfhVqrr6qTOnsDtsCx8TCY5pW6UKhpn3W8gYL0L+OAXtMYKhZmmGLW
bl1IF38jZwz0I3CPd5wCOy9EvUamdppG3fxiGuX8Aa55HsJCjPcuvd59kSJ0X41r+un6l38f64AE
Slyv5EvQx5F//tOtrvBiis3S04h1ur6fMh2hGHdtfykHe/sGFDBgZqAlxj+2sgaWs5p4hCrmycUd
3k9dCqidyLMbn/rCXNi+EqxBHxkrhc0hhkqQeiJGchrlDy00q/K5NcdbdeALWxeyGyh2UlspCLi5
HDSlrTR3WqyTZgv7LlaV+IitdfmABJX6+Ze/DWLrgGwgVlHY3noHLxmQIGNlqL4UKECVtCpLab96
fZQLe4+aLd+F3SeR3ptOBU8vYWMHbJ4SEh08FtAiLKrU+ozNQvaA/Pj8WKl0qo3Wu2VRitnE+7MJ
rhxkr05BEWTH5n5JYSGnI3z2k4bPrAjVSFmQYSv6+Fues+t9waUCG1ir04ckGdOXtlfcL1Sumnuo
p+7fpMTNB7TDvFdwclidrqMWfcNdT/kcG1b91GNKALKydPa9qdJTTxsnAY0PcfgvKK+pJaUNMqjg
S6mF9pIULsa8NnUBurX1I0TReI+GNBq2BirvNfQTt/2G/yklSCWx3IdydPGdhy7gs/95jmJQXoug
X1E28r22t/6Oksj5y2vG1gDuaSDIFFv9YjwKkeg7o6SUGeTWUFeh5nR289AihYqrqduq30xjdL7j
CV9b4Yyf7TFJC6WXPkRNHsQi676CD02+GuZQm/TwquhTZHQfRJVhNwetHf34tjedv2FH0IBJ6m4K
SRin5JCipIeWitZldZBFVfqATsrkocwG8H1ng1J+zJqoLiGLiqTdzWrp/LFMbEt/aHV3L8oE3GSy
GOTKIJ+7FbPT2eikeVH+sSETO6BLTgrTdCbij4Njta995lKDauiAiz3UIK5TbJrLb2sBOqinPRbf
lZPO+kEfNb4Di6TYRVpH8O1KG6GlBShHXg/INA/FNGfYU6WpQSGrarkhV6EmR10doq8jy4/wVlaO
p3hU7H+9IVeOiZFWT/KJckdU1Yq7EWGc70ZUuIi0FjU411kZddXv7Gh40fN0RgE/svsXyWXODr3W
D7+7s2sdU3220OYzWud7JvIVDnSHv29dI33oa1U6IsfSlxlpe7KIj40GEscfFAvF79qM1jtzXGva
0Wa5fGqL/uAss4lhWcpjG53yCLhvMUO9HxtFd3boCWv3YIAxEZ0rC/M1PY3nEZZU1PwBxbDmjazh
rbkWGv4LjtK2iQ/7uft3qmbqaVqS672vqqvx6tZt9iUSK1KGbZqYj32sqhl89NTJ8I6Y3Sf0+KMd
1irid60ojN6f3dHex32ZQrxwu866q1asE6/HmPM6x1v856YHCkD3DNWIbW1MWUdlpIwJjI675QU5
UOBtXjMrESj4DiAduK5wKM1kf33YCyk2Qilc+hQ7pLPp9lWeO109i8iKTrY7WR+aJGpevVLRM3+0
2n+b1gJOXA1pGNPIC+ppaIIxN6NjXOjmZ9dKylB3a0AIDW8/jqR7n1VGcuNm3K4MvUSiuEPnEqVw
fuTmOhnaSDeqMutPmYWVQRZ3eehitIYxWCdlpkztC+nIrYLzpUER/CMe42RgUt07v/RxsgGEBf+d
bNdJdykK2zvg0GuoinDx9s5Yfr/+HbZhXk6SqqBUTOYjWFuoEXY2A0jxZjxFa3NoXV72c4qU0oD4
8xEo0I0LbWNwgW6WzDS4yuj/UfaksHg+vcYsbYQOrPE0rSNMJXvtgxw065OokvGYcjPsOqsrQsNL
2qAv0uiIzgRW0q2ho/OQNkFP63rniNwL+eFNiGuph3EkuqsiSbsPXuQswTqg7nt9kS58FEALMnt5
a6ptYQsmPsiesJLplOmLvUde0f2kCV3jsJfaUW/QJxUTFuvXB73wZVC9g3Qiu7bwN2RK9VP6R+Vl
yvumnE5e0zbHxVWUI57MWLW2zRSk/XhLBfXCeBJDSMYp0S+QJs/HGzMcZAzRzSf4Gl8QtG3ogcbW
DvGU+9hc2hvPmm1CyEZA3hyqDpAXEjZrk/qjEC0mKlTzqWvhzQiBjChGVrdeGBfmxHwoJpG9U/x7
Kzb9tIajASwbWcL5VPbYU40WUi/9ZH/hOugfeKLfOrwXh0PBiNoVnwylifMlJF1TnTjR59OatsUO
nAmusYCg7xal/k7hqbpxmi6sIUUy8DRkaRT+tujFah6nKVrL5TS5ptgDUa72lRNrL7+8D7kdECJl
IZFe2KrKIVnkRmVhLSe1t75Z+fDJ08d/4mX+x0H39cZbfwPIfIsPQHsNwhFdZagtMsX/6YPFwnXm
GszIqXAWxM2zFFsftDvCMe3Mw+LU4jiRcfmKOyZ3o9R4j0pjDhxRxrsuT4xdrVoiKMkRrq/B9mVB
wQ2bSmlrg/YoN+WmJoZOL0IFizaclHgc9+gQG0GvqO5Rrbjyrw/1rvwgx3KIkmCx4KTgp32+BLTk
rCSJ3OE0kIL7QLWV50ZE6eNU23WIsBxQBQNtV9PDIBK97+V+Nrv6EK11fteTiR/+b34OcYFKPW0g
eqDnPyfXKgCKphipByjN3apz9QLQmD4i/D77y0rtqRsrA+g9SD09mjFUHpDtGbSyOyZDOd2ATL0r
db+tDsJqcsfL5GGzOvVYFbHTK5SHwVc/qCMMCxwADV+KjwQ2dm3IXhflQV1yGNtFgoNoEnmHxk3J
ZZdJ3bV1GzprXxw8Org7V8n0p27N3RCSnPJx6Mr8fs31Yi8NpnYA/+ZgECJDzLaabgCE5A/9ufYh
J0Jgp6SAlxStns37CtGgcUS0cDzpOYIM2FgZHzOTJ5YQveq7wot2OS2EBzM1T9e/6IYrKc8YCgkS
cgiLUxKgNmdMHY2WG7oaT4SOOuBdtz4DSiU9nh31qzGmXtC1prWH3b4cOn3ODkvh/ZGkkf55WOv6
tbJSB++eEo5brCaYtaCJ6mWaFWKO1u5cAxNaEx0nX7EQnRlaYe7tZox2lW0V/uqJ6sXNcVovOGx0
nZCU1UQ7PGggDn3DEWtY2+a0g+iaf1J0vTs03bLcyOveh00TQBZqPxR0gPhvwSSZ6IHLTslystwl
3eMaP/HwTKwb3/d9yDAJGBRIJVGBHGvzdl/aSp2KxF5PsVUN6JyMjg/4qLxr+umWy/aFCemyq63T
xpMp/CY6wbLlxdyr6mkAx3lAg6nZ524RBdf3zaUJ4ZelI44Dbtqw5OX3c2imKctLPNNOAF5w4Ib1
5K+198kttCG8PtL7axR8NOhbpH/JQ8hNz0fKDKel/9FQfR+1o4pCwM7Wis/1Yt1jc2TeiLfvzyGt
beQp6dlLG5R3oZ3KrtZGnXHK7MzxlXhREWey2w+qRn0v6lP1uFRq9Zqr6KL98jSB44GhBh5JY327
oKvSDrzhhXHCR8x57mLzmyZU9buSeEPgOc6vOcvIY89EucVVOq0U7t1NctKZpdvX8WKc1ELVArVN
nEPidlLyxh5ers+MHfEuuiE2TRpE8QiNdNro559Qs+e4XdLIOQkXj8wGDckwafv4sa8oVsEHMZ1n
VCy7bGdmivu16kGNBJM2Zu5unezy3tMjMOUVDl27oTdJenkDWQb1ATdXd95clYJ3vZqixWbEL60D
QePYmVqrBYbJ+3WXenVNbRw/Br9p3bH2+3IWBuqSWNxTpcDcMzQV0gouUdNYfLcdzHsMNJ0vwB+5
u/Ta8zs6jae+T4ApLnFFtZdUFUi6cqw7p/riREU/QE4QFlSVZvxSI15p7+KJhfd16lJdYOP/9Ltd
acZ858yL9rswmy+TNWe4kut9mgMYUvI/UjNLh4ML1aD3Eda28qDqFjD0dcJvi+dOuUPgy2h9kff4
u9QOz+FB7T9bKVB8ai7LqB9NrrDngUT9O+1o5dM0FygluE4dvSxLhsYYcruj2DUAtu7VpiKdEmKM
SIUlCd5qWzD5LeB+byeoaWlcOXlvojTv1XQZEmuglJJRct1l9jR/XnBRtHbWiisiNZw4e0DWQAPO
WGV/aMOi/EV0oAAHDQyPgTy3j1q2Evf12p4636oyMfuenhZ/gg+iFiPrnhbM4lX5owQC+tw2Zgap
zU700s+5OUEEtWv3Qvl2AvkOdOqris/FQ6/E+aFd4v5rp7rrn5qjTO0Bu07MCQSSUhTdzGmF+g/U
M93l4FHm0O6gZb6Ua9JETxaakbh4x7P4qKSjnd541FyIJXBnwFOg3cItu+1naNSeaxg066lMOuT4
7PqIja+774Wh7BfOGVqfuRY4anojSXt/ASCmRZeAijQ5Iy/589PW4BeVz0LxTs0M3nRRM5sc8SY3
4n1YlnRXCq+yIwq0bXOma3ONlLHqlRPpWQ8x3e4O+lQpO1c6uhUWPkDXo8j7C4fxyH+hecoHnLm5
cKYqQgrdHZVT7YJbjqpk9sfO+NhBMtxfH+lCzs1QtLsgPOFnzJ19voBaBDl0bh3llHSOeBCetqLO
T5KvOj2tncZQgjj14i8poh5PPTaL/8aIbgaeNRlBatfKLVraOdpShmr5c5CyAC5Hf3Xb+aHTN5Am
6MqpXe0l6EWTfOraaLmHE4BgoBE1e46+8Fcztu5bu6bIye7GMx4ByusLc2ljAfzkFuaVSd9mk8Ro
pZIlsR7Hr5OiZMFgrhQqo+GWFv2FD/12NUndSJgQWxoYVeoWQcjePukCdQDPyEXYLbp+QDNiPv7y
hJCjQCZLk8yLd4S/yLIXpYoG75Tmg3mnx2UW1ALQ+fVRNuCqtw9oyzIKWikIk1PDOd9PhTdl7pjB
6DF1gSfWkHQPc1F0e0LwEuoejQuEY/VwjSfNx2TFCmyxKDfahxvc/9uPAEuD/iNgcDK2rZl4isho
hoySeI3ECJa/czCt5ZWzFPsiQWMB8IK8JvWoUOiKDPXLCpEW7yIcsl50FOhuQdNlEDp/8EiiC7QT
CPqoam3T7iZDJSgSyIzETrvqO/hVcbPX19qqAqFEiRHizdur910Te/GN7/F+aJp03OVIXElC+pYa
H+v43pbEzZOioWSe0LPaAVX3dl1W/JF1xj9zZSrh9S0gG5rns0VoAKsAaIYAliESn+8ABKVUe5Xs
9GZejH9yoMCS2dA1J2HmCgiGqBnxGNU95P5sK9GzXVWCErsRQd8fX+jLYBdBvgJgBDB5/iPsavCS
pNehB6umCMwe63pTgX1wfaoXijbnw2yau6sN8CTFUf3UeDWdKtvBKYjQ8eA0uvbJUYr8KZvd9qXI
wcHqY78GvFgwFMkS8bFuEQ2Gut48LU16y/Rsg12VJ4BIytVI01maQmw/wtBFGvaAqnJSdLva83/L
P2AP4AHDE/Vjbq9emEFJCpKkwFcvRlafnHD+E5/2GS5ymgZaPN3yYbq0WJS9ZZwD5SldtM6/Sdt4
0RqPs6S4GNMhg5ISRjLPVfIl3XXLSMul1MZD707/gCD2nmpzsgPyRGL+bBo70+1yv/fc6ZcDI++3
ty4Qd65H8Dr/WVUU6zYdJtpAozH5lEuLoIaKd+NUvNX3N8eCl6NMVngYADLZXCiigN04JzU8AqVI
n5VmVf7VE71ewqTRchWMvIZFKK3kIB6MtfTTqBwOhpoOsV8LI/V83ey8Tx7t3s8KaBEn6OrE8rV0
VpOwj2bnRrXp0s9FaICFgd9CtXqrOajhBmgjKJW+GkvmflxX2nPKksUfie4oKWBH9GA4SvelE1Fy
by0kDCiBoyauOpmf2Wa3rxocGlQbDrM14PnsrWio+TNAhRsH/dKuouaM6gfdNBVhrc26Lg6lLqHP
7qle1hbFosKmHqo3H00o9X/FczR+F3Nr/lHhThJ0Wk/ubnUzAFDYjlIrA7KuVVHHoV70a1B1eQYJ
uACpaFtR7nLeka7WdFBM/EBOfQaV0kIIPYhNJdrVlSdu7OENWePHWCRxb5VaRFW3iUSCiJbAoSU6
1apb3GWY99Ht7aYdPAo7bAYEHdOqiPxWLOuhi63iMORR/ARuYIKxbLsHw0GlfdZaxVdHWILoDQvk
lJz2SzPoi59Ttn0ZG7c/WN6kgohQ+ZtjNw09Z1B2cVzccpJ6H75plaF1jNkQ0l2I+Z+fyXoUlYp8
SvaaAZ44Ytvu3mtV9e169H6ffEmgF7mmA+4caOkmVTHNSJuVSc1exax7vogLK6DuOQSt5i630uz3
l6J0L5UGAfQcacjICf9UQtLTpFyUOMpea03YfjOoeqBgD/fYFlUfSn3Bo0JO9VghuBgoxqzeO9E8
UlIc0OsifIXxWthPUC210C3sLnDiNA47w4sOFu2xr7G63uTQy8T/PF7x1NGBp+H6i2bAVtSE0m0e
1+WavpI22gCeoyT/vZjnRve9aZwyCTdpnsBW1K/WwFXsI/+e341tNwOQMZcBco9Z79GkF49TtETP
1uREAqXhtPhCHJmpgFprdhpF5H2eijr7oMzEIX/FonwMS70WX+BVqFD3s0YBXTsY0WPqRQ0WElWP
5k3cdck36puFFN1K2CY9RXeNNbYDr0BVy+GvuHezsuh5bo/F19Z00SfT+kVrd3aPQwlVcx3eFIcX
IyhCc/9Uavnwh9rEJVCbvMcO4fpmu7ScpGDEf0CjMhE/3wCdZSnIKDvpK25aCBBbRRsgVF7/NWWV
CBn7V1H4EjwHKB41KCovElZ+Pp4S6fTDTCV9laDqwGjqJHBRRtqZZuuF+jLPNx7iFxJ/WpqyAQiz
Qso6b273asamudbSHuWOTqdws7jeqxic5XmcRtGEGD870icH4m+BUROQHzVBu2cs8+iWLfHGFVcG
Q4/iNqImtPXpMGwll/kbLa9vlPGVwkp7V2Kg/Vy5k7evp/rehjx0T/5hfYI2oPqVG/+Ng1b+mHjg
19Whbe9WzYpDdeGo4W48kTNX3YGyaCpV7f/k1VPcUA96F4YAOHI9gEbgbYZzwOYF7gIsn/O0RwOh
IHtMKG9lqz8V/8mIf0li7aqA55nw5/8oCPr/oMzn21v2f9ZYC7vpW48R7c86a2//yg+hNUP/jTsG
6po8J8DKZUH3h76nof6GsYu8hnhH0kk3OEP/pbamW7+hpYD5NVoONFT4d39SW3N+A0WA1IC0XFDR
jtV/SW3t7Y3235GYLopkLMIglC4zVD23HEIjHg3MSTkmsQq/t66fTXBiy64cS2U5tNa6+rJmhfVo
afrDkJZP6IEmDxOyPb/naub9Oevu8rci2i7zG+qQgeNmjX5X1ckTCGTbXypKdlkJ42lKxSvC2UE9
Jn+53DpYVJj3aBgmvhG5YTHiuNtbz4xlHaoyvdOXdg/XewiG0ntI9eH3oW0+DTGktMUVPLpmfebR
UzwbQ6TuDJKwU6HYTSjUdAEy2PeFGtKCG0lzoeiIZ/mO+t4maD5zddB2/DqLEiM3odkj0LQsp1he
UB+xaBrisGbFy66Y1OZjXDoFNqFt/0mBiZ2hAjUX+gFF7rEDLm418UmvjHJ41pRuAsrYtAsJ8yS0
8bvZNANIzG4c+6BFNRdMpeIRmcY5wtTBrzVNdFD1J+1DJbTmsbdReQywSM7G14HiuRfaqWMfkgyt
FL8mmIDMamc9wapniD8L05o+iA6Ano92iuO3tTFFgW4sbhEiRBY/r5rXDBBySPOx52yVXaW68Qez
muaTjmFSWHl28WHKNRQbms+DhZ+MUxm4oCyq4U+q0h2pQMaPbJ1wQkkSwTHo0ErVencK+EPD17vo
2LjJDpyEX6YJrwpxNJPF3AunzoKpcUyQliKss9ynuP3Qt9lz4zRx7UftV7A29R785frZ0VDAVpXk
dbU88YEiVXpoE89Tdmlh62XQL9JWt1lEq726reIVL0ItdLf1+4JyB1mK10sJLFMakb1dp/8/mv0v
qhU/ZRZSFPlMtfjr9M/3f85Ujt/+hR+xTDd/Az7HE5MLkEQTkNF/xTJN/Y3gRvub0wknkJfu/4ll
tvcb3XD5JKeELqMVF9R/hCMt6zdEUyTFX3LTqOr9klSxfEj/dxyT7QGe/2+FiTeU+hZLNuSGgBKL
eL1Sz0vY14PzOc+cLjDFqh+LVov+1cFeh51q4U710xp9+jHIz5KJ53fsj6FdD+QCZVZ+w9YWTC/i
xgNhjGxe62q4PJj1h4R3TuDWWnmDxnd5KJogcMyRDX+HMcCMU9PXEuH2yWyCIptXgk7dBApSKzdm
df5K+jEr7gPwQiglgrrf5HhajHaYgWPHTkuEeT8N1hKYjbncKAVc+mzkU2DIIGWooKHOM8mhiOM0
qisLQynbO/a46uzHRa3vh6Fs7iLdHbE361ojLId0vqV5cF6+/M8MeTmZPGyp5m3JBkOj23maNjw/
lL4r/cFsy7tCzSuQiAYRc0qcXTS5t8gHlz6hbMJBP2Dcd87aXj4BxLIZNekR4I3VZd41KIgfATF3
d9c3pvxEmzMBcAEHOeQWZbF0A2Bwey1ZtMI2d42+iIKOpGHsbVs4nyVCMDD1RFqo5lFIdWL+ENWd
EV4f/8IWYuPIeABOg/fe5uOWKN5pbs7HHec2fdArr6d80hq9dWOc8+fP24dkHLpnAIulZOlmnFGF
ShGnNFGNNV/v6h65LcW1u8e6FG3QVsK9URC58AmBuVCIRuiBtG4rju0qcxYNqWPuMioMRzueRhTY
7OXF6skeri/hxaGo7cPmdmnWb+kimDmoRg0IDGPc5u+8RfYgdvP+s8Dv9cZIlzaLrB1QsaAT+Q5Y
EwFQQmE3YREXt+ZFhZg0PvSx9gFScfdczCr6k5NVi5OaRdpjQ6c7uD7VC8cRjjVdBDpVUnR+8xUl
6DdVECvb4byiPHvRkOwcRywge4r5ZRg7N3AjL7/xKS/EH3YotRPUCJAv29Lyqnmp51hnfatEo3SC
yQrcbMPax/Ok3Ge1MhyG1rP29ZC0/16f7qUvCzuMECCZaOTe55EPMsw89Dm4G71EbBU/Y+uw5pkV
uI2n3FjZi5Ok6UnjU7KrtvtV6yRjQovMXW97VaA1a3o327P2V92N9odiWJJPY654GSwg8xelF97O
JtGHBpEFmwu606aCig1SigyfhamMSPNjpycphVIvC3n53qpTbjpz/xkLVIx8l0td/k28o2TlZHS9
zV3cuiLwmnyACrUOe67S1Qe6+JhHiX6Yusb+ahSVSi8a0pEqqhthd1Ot+M/vYJ2lvwYeytsOOw2s
cYS3bkqVB7ZzJF5GhHTCRMTw2etGDVJhFYBk8E6YigbdD/Wf63vrQkAkReOHSLcdYr/cez8VBPsB
1WVVmOauo+MQzIqVPRjZIPa2idJGZuBYdn28C3uZZiwKYPBo5SmSv+en8ajkeXBnJzZYNTd7Nalp
8VtxEsaqcouMeCFM8fDlvMr+HwnfZmrQalrVigpzl0t56sqBTA83e5m+Untp76LCso+NM9b/OGCH
ntqxuCXae2GqNFsphqJ/gkL2tt0KQECFoZezx6yh2A2mYh8XotROUZfmcH1VL0wVCD95sQcPmX27
iRB13Y8IbAhzRy1VfVpMA7BSBOoqnUS3h8Oq7yhux2FmghusM8pg14e/cHv/PPwWBl+3qxJXC2TE
rpVbNlazPajR6kZsOt+q8Ek1ihy4m/DiB8+JMsL51lHtZarFYiArkWuUAvTCfnUcFL8qD/lS7IKy
G1aEF8ejJMMNQ9ME9aLz8WC89/qQe3Vol22H6Gk3BW0N6Daekm8eqLob0zv/hm/TQ2lYqumgWEKl
dHOpqXocqakzUIavO9VP9SzG5Uv/lsGW23ejqj2YXl0F9jDEgSDPvnG7nV+p/xmd2w0dA/TDeKKc
TxbfCBXBdbMPI0vriUYLJk30I+8H1WoR1Zi0sLU64wZA4tKg8pHIzqXgRVPifFDwncqia2kbTlpa
3OUllp1qZ9LOUdfsX8dNs8/OOkw3Puv5Ffc2U9mokwKcVDqBF54PGqV56mYZIHSlsVY/SyrrmNSL
vVMb6aOOFikouVgf9vFa3xI+vrCjPImlQkOBKiuPwPOhhyjpF4r8IOv6WOx6RQGOWcOfUkdHC/Vm
Ve+un8tLU8W0U+aDTPgdiskRfZrq+tSGmjrUFKdi596xJtCNs20/5tjJp3BilfZLnfX6jTh/capI
PPNekypnsgLwc5zHhL2g0cKnXZwpfXDKxvJF38+ngR8Rpst8a2k3ALIfnxVwLQEOrj5BfxMC1VFH
LTw2Wwio2L2XhW0BZBerBrF4rV8qx27cXQ2ZLwG05Yl/BI6Sn1LQMHcGDNtQGyfnVsK4STJ+/CSq
IlQZkAfBAWhzAWVSkWVdO+gOxfTC+XL3qPN1ANnQbO89iJZzq9uP2KYZIbr1M9F6MvYQiW5Jip9f
RD9+B+1LFV4ZDCKy1/Nv4SSFYcLd7MJ5MDNGxtQmm5Cc0+wquXG4zm+CH0NZiGSAOUYhBpzz+VBY
qqtiGtMehorjfTAnvTqMUd3/fn1fX9pctCqAL1Amks+Q81E0bjqx2HQsUVIqAj3x8n1Op+RFHQAX
wc1G5+n6gJdWkDIWLVMdmziqAOcD9pGAHa82fTi3eYlAvjrfA0Kd7uAcisP1oS7NDawU/4FUhuDb
Zh/j4V4u6cDHyvOmCWsVswn8exbfjAcce5D1318f79LUoALS9mF6qrfl2Hao+UyVYXdhgx3sHmp6
f6wRWN1FAMBvxIRL4YisD+F1ibmnjHK+iuasUj2BXRP2la0HnbWWz1XnZk+5Get+BoodJ4M8Fog7
ofd9fZZvRb3/LnD82JjA/FXe/fwP5OH52GtNk3+xk072rd27zlvNcE6Qflycsd/jCj48J0sX/b1g
jXCEzO6px56G7l7pK0f46IBEGK6r3a6YY8fFkUQvKt9EH+TOxL9sZ+fO4t44SRfSAR5hdA3hIaOR
vSWfRhTOG90bunAqM+2D586PiPdqn7yyFE9zPA9PKmCLb0m3lHsUUbzjjfWSO/p8veg0UfBCT1F6
cGy3RW6lNE71iNglMsXPxRDZ4dgglB4k9OHRfFo7PfYV9P++1a1iB90w9J3vYnN78PKyRQhxNU7X
f9P7FeHy5N0tM3rShbdw+9PTwazB+fdOVoeRG/V7R8BhEqnT36/WpP/ZIKH+kum5+7loMcla6sT+
4/rw73evvLul0yO1W5KHzZNxNOmceFVHwcNCiww3M2/HChkHvRuU+6aq3OOa4zOpLe1Np1v5V28+
BiMCKsKugALrVoEIt+jIMQeFoWnQHWurWw9cWKpBFy6u/wUyZ991SPY8zB4qG6Ex2vqTlqjTy/UF
eB8pQAZLPiT6X1I+fhN1hQOWryqXKjTQawtMCHqcVC19cpbqFkHs8lCEUDifrOF293GKq6qPGCpb
zf4vzDytMOraTvicRvvGQbv0XQHEkHZLGS9ni4jAW9VCuXOsQ2D33QrgbSrzndHbjr9E7vr3Wqwg
vpvZoYmI+tGtwHRpU3NdEoGREAKNuLlZ5rToYImIOmwzoT9EtnB3iRqruMbDokH6QTnyilWOmauI
B7PUbuDc3182qNDz2JCysPIy3WQGKfZuTq/ndZgObvkxrseJ9AigD9RstTpqefbraSGUYiTtSAkd
hts+VMdl7EHKKgXieW18TABH7PIOGRG4GvP6kMQaIuTXd63clZuzQ+YDdEhGUkhtMmP5KWpERu1M
EFCLcKS4FAxc2B+WtHCo03XRQ1pTAB69LLtxqW7qOvK6wXKThoEBdh/g3RbTNVZ16upjVoVO30c0
lq3sA3ow+GdYHsBJa3DukQOHiTLFYxekVZ99tHsxfb8+9QuniJsOVgqlWtoI29oO0sal18V9Fbbm
qP21aGMBvm4u9rrVtjdiw4WNxP1MB4jemhT53KwytAi5TXHjGrMh/gdMU3lfRvrsG73aBlaXrrcE
hS+tsMwxedfIGg84//PvCrayihcXnydqwCNSsE0fFZR9s+fIUqLFx9x4/LMhltZhQg3o0Fl21AdG
HDl5+MurjKQyPGhZGIZ4tDlD/MmoYPLShMRub95hn0IPbDZhwkUNtcXrg13YzUwVtCCKuNT6twyg
1TXGphrGBth0b32AX2d8Wu3JOkI0+0zwjzFSSNQbuYD8dpsThGIITRNPisWgVHK+0iDGJFeXCaJK
p32aRisKiNzF39dndiEMU9ZhDPksp8Yt//ync5pW/HIL9lY4/G/OzmxHbiNY009EgPtyS7Kqulur
JdmydUPYss1935J8+vOlMDNHZHGKaAM2YECQo5K5RUb8i9cZ2FcZ+UuUgwhZ0RpZUZniz/wMxFxz
W90k+w/Ll/SXE4LuEwz73RArw+4SSzjk20bU40WSTsEES08ElSm0m53U6+u4GD8OCLII2cmk1s4K
3g93mJy6M6Lm4jol/mRDBYUoceY/iib6W+2nNIarrOivX6pszR+cUMQV1Tv90gkKLeJeDNNJxXOZ
e+77YV6rTw3U3N8fT+fBgcDq1HSuFtYp33Y7nUbTa42ClQztoSoPmjaHpwjP5Y2WuqUf23X1/Dje
wT0qgUlocSKPL2n923jMlZO5btFf9CxpgsxkY/AYXZwgNRI7HOx6fttpqNMFnMfisi6Lc1LLOv4B
sDxoUct1tBuwNTkot1j8ANDP1bcuKsa3ess7xoUF+7bxzNS3BAJbIwZmv2ed/vXx8I8+N5hzih80
UUlUdtGzscjUecSglQxj9YfIbRMfZL4TTJOOcZvVlbfHAe/rLbKvafzwb5X33B7Y6ZRU2Cyr8EJ3
zZ2nNIfREwsBrVkRX6qsMp6nZBQB7FLFFzANfltGJQ1AoTdhi3bICdX/7ojix9DTRUERcWngJrvc
XM3ndvTMwQvTdh7edSKzwgXJ4uvjMR9F4ZnIMSjVeXgzb9dY5OUVJmG2GxpOsV6zIVt9BOzOelMW
/5fNcYuVKfcovVJJWkI/ZBulZoz6Gut6KPArgAnflc9aZ81+nRj/x+72/+vgeR8KFj8VFC4SMDdI
vG5D4brN0YYMVggTrPpjZmf86kJBC+Y2PZMAPwhFtgcRSmbacEl3ea4nyoGS26KHbRSvWAwr6Tj4
cJgrTI9rc3kd7JjjlYI9bR/ZM0UAgj71dmRW57pzOptG2C32X0oZTRdrXporGhBSlGQ+E+O92/xE
onsmX+uUUDiBtuG0fImN1RE6XRcQh2llt++zrBo+qLM1vcOcvH8B+FNCoe2T9WnqMCk/244ywnbV
MFamEYYf9Atat9tf4DR1Y6XmqIcTB2wfxFpkLwHgffNrMuFkGJRmZ3w1MwirQV22Uw4YCA3dyyQk
dh0nVnQZH2+Wu/tcfnyeVFKAneLn/q6ZUQvMsT1Cl6ZXzG9uo2c+8gPtRz0uPi1Kv34GRTJAsIKD
/jjw3VHICQy/iQowMtUUCeVc/ZRIlDiZKUNLH6qo0+VlRtwshPc4vMlsOODZ2tsnZ899mZeA0ryS
PirYMloK24DQXYxRjPYaUkajYNJpoGWCcu3YvUUxotvYWw3PSxHNOn599Hh6nzZSoQTIvXfY/OlU
9x5/goPNxi8CCSK9KSS3ZPuLkEnCL4UTOtSXJXuuWxQSGxWgKLv8lUTbHzsN5DGsdNm1ojSy29i6
XmldrGKdYtCdu2RuMmHplE9vlkkK83qU85A3rC7rOi9hOg1ZEC39mYvlwZRLrjYvHYnOupuBSUGO
c6qMJRwdrX2uI62AVIv1RdPysAZoH18ef9+D7U4lkZa98YPbu0cRpX0BnSm3VMQuksF3rKR9pymt
8tK7lfKP1htGi7qF1/4CUETMwUpqa57M8MGIAS3IdEfa4th7sE8WpVRTVxY5NbH8RVcHLICifv21
Evr6z1x79Zlu4MF2hixCRRp3FewN9rtqLvV88aJIC3NFnZOXPDaSFwNvACtQbKvtAhpBbutXdYkV
6whD/awCf/DJeXpwg8BhQ7gQBOhmVyOvA0rATdQQkczsqkLmxXa4K+xbY49IZeDc130uGj26tTqC
rcXyf63hX3NXkmDAkud5AKxg/wHMIutAJnZrOM+j7mejhuaqFosLyghnwvIHuRUyh1Jdi04DOcA+
lxTxhBlk45qhQOA1DvNmxSeNtf/WTbrIj7Pc+aOvjC50E8V9yguvMMmxNOv90jldOFtDckINuZ98
rjQEv0AhonJE5rP9+Gh4aNpECy+0zLh5F6e2eCKjRYx/WouXquqbYEy66UZt+uxT3KdcVKYo93KX
0EWDtrmNnBvk1MLDEVX0ZvrkFNb0ogBcOsHK3u8mUiAJO5arS/oTbaOkC63tJjWtkG2lf3bjVr9l
bWKGmdGaYZ5zgJxs3/sDmnCkrJrE3SCCsLutFazCGHNsh9Oal2EVifViGH3qM9PN9fFZdRiK2h6F
vh9CqrsvOCP1pbhFZYdcxlrgjq60606cwBXO2bF4+BnJPqTqggFqYjeqNe5SBcKuhWW08VaM+BSl
RmFcJjeaENTJ0pNT+GhVktsBBaZZJqsG21lTdQWhGWiM3HJt8wVAcHFl6zbBoPfZp2ZVEilxFt1q
uzpj9R8OFEI7Ty3q03cqkyvd1ArKKt80hcg3NQaSyXOivquGvniiX3LWjTmMRz8GlX6Ie3fNdM2t
oyWmDhZ6tDafHHsuv3ixxbuuiKpnO226vx+vmfvDlsKa3OygenTaQLvDNivjtNBy4s02H1CPjRQe
ndW9ndfSvMYenonK2NiB23n584Cy18mSPRoujU/KXJz31Eh223EQTWnkBZ8XWrr3FEWWcQPSFFOU
98yXVeAH8ni4cgtsc2fYiXC2oU9JwNa+A9Cg5W7GU2cj/J117wp62J+V3jbIHYcoNPrBucZ2fJYf
HwblKQfPAW1PShbb1WtgplhYbo0xJEfbi4e4dZBkJE+Nu0RPizK1t7kZ9JMvezSxkMElKIOXH5Ik
26CayAyvnSsUI92oRjpcS7trDybFRANwsv/N1bickL/GcUhp00r1zc5Jvjz+2EeTK21oJTLE5i6X
P/Gn9Bx31XkdEt0K1WiwXmphTJdVQ4+jwewqHNEau70+HnUoXmVcIxTDd6eEJ9yiKCkthopuLN/V
MtOuoD3rPzSQ9WjPo5311+OABwcuZS9wArJGgASb/AA/DTBHT74uRwM1tR4/xjFZ0qtFynuJnfGk
ZHrwKSkVYObHPsHJfN/ayIa8RBwUq8kGmHXWV3+iY5NeUhTxg6y1z7r3B9HAXIO4JisBtLU3Nq3z
QhFrqjqhOqIUORqUJJzR0MI2F13YD8l0knTcx+MEgiIDTl/WDfZE3q7FBgldk/iCeFtxdbigIQYq
SlBmGRIB0TSdJAE/8KDbYwAbVZpgNNwpITp7XZCmmNzVUHksIDSrfxcmHgru2pe/lPOkvkc93vxW
Fs30EfJZ/Jw2Y5vfIsdLrmqZzm9pRag0Gqo+KNzI/UoCy3v38bqSt+f+5/G6QY9LJxFnJrbryjMU
euJ4XYS2jrQbO7MJ9KWYnx9HOfrq7BQ0SanZynx/G6WvJwEXY4nCNJvrW4NH/LNTOl9Kx+ufB2U4
WcH3hyAtOS4YyNq4tNFG2UYz6P2ROfZRmIt+CnSg5YEX1YavxpW4JpaDDnlSneFI7zcoJSHyBmaZ
C47dsw1qGhnuXfYaX0wVLUNtLZMgy2PzSprx6nYNqR1ZMykKSDhZaNuGqidv1dym512MvfLLEDuO
b9ptfVmLBn0SaKNv1to7u1kOxmfxNuT4gRwhAcHboJlIBF03OwVmZ4FtUTFFiWdn/FwOw3DSPz4K
RW/R0X8w9tBK34ZqsYxI8khPKKhrxr9NZLcoCMIVYCuYyNY+XppHGxR9OG4NTPLkf+x2AC8/e57n
Kr04laj/aeyp+zDPK6JBEz2qm1oaDRe1uSSBcPXuO67f9aXHDrgK53oBqzBw1XizOf66xHPyrgVf
c3n8A3fa+rIWAjICND3nPw84Sp3bz1EXhRHFQkkuYlqK2u80I31J9Ub5kKWWirbQXDR+Ci344zrr
zfuom9N3iIKmt7bt9XetUS8fPETuwFeASRUqmqg+2hzjB11Jqj90SzF05HsNepmtcuZxtRNq+vHT
ZfMLMgSldBpgu53YmKB6ymhILqNafa4btXjW2jyRNKkkwGZP8ZOyH2752OD57OTDDYEbBXLC6L4v
Kh2dAoNG6+OveXcScdbBJZT+mMC9ESzbfkyJEavmBHOvDN2VZ3Ti+smfTSqIudcbnyw1Kq+vD8h2
4QKgcSULO9uA0VDVyigUM6AEbz7pSW+8NKOOtnlR1c9IwZyt57vNA9eNMOBzKZ4hQCv//KdEwWnX
0bQiaFRmOs/XFhFX4AngEdbZFeHjod09lUxpZUEU6AgYt+4VzUl6Edu0wK5Pc2t1Pjbk67+aBrOQ
wuhIzz5Xn7xSmcOq9vqT0AejlFbRnLb8Bq7x3RGo8Bjry6Y1MZUZ3Qs0rSI06FsHpjmOnx6P8i67
JQL7jzIgkm8I98jb5qcPagxZRykKwoWdzutFiVqHCoU0YS8dlCzcuQ+Lcqk/JboyhW5cngHL7wvB
xHck1oSk3qFPtFtAaOi14IYy4kPpCfsI1UH0XabsqXHsTPUb+udpyD6K+muqzdoXr5+Xd7nTtE9x
jiLs448hg23SBfljpFsadWBwa3uWMzKDkebEsF9i3SuDttGcsOqr/vWblGSBZYW0G9XmPWdLbZMJ
1YDaDMDyT9fRq7A9BbToY2LmhTjCnD0ND0fFW02ae7Gm9kTcBYKII4AxBwYdhee5iqu3YzsVJ9/u
Li2R345HgwS5cSLuU08MUIGJzL0ZcOZGfxs1SZeBaPFfOU0TJQAsb35cQBydEJwPDjzgt9L5A9M5
KhW7l1FG8qeZi4OLkzbYv/d6VQrfshv1upqtll0GozurDR1HZLNQ26OYvYfZdXo7od8Db6edVqxx
zTq/qDECRaWxglDPouHku97PnsG1yFtMWnRT+9rdj6Xu5KsuTcv0UVdu2JwPz7QbrZNz/H72iEKP
EaQKQkC4OGyPAdOL4oTyNGSoNc4/6B36YEbnLe/nZiwAbi6Kl/m12lsnOML7j0nSheEwovbAMOGb
bcPyCmJPj2wFEzrh0xh12ZOpzqhuu5H6xnILcTLM+zOdeHgikX2hD2vtlfHoupde03uApgezupg4
xD6PgNIunibIkCJqprWFw1tdYlX5+Gg5OOgIDakE4RkpybWvDy3Ix83gqI3A0nOUNIfZCcRg6Zeu
d8pwAZPsx9rUXctRzKFV6uKKg7nxSbXA7j7+JfeXi4GxNNUMuk/s1f2JO0xgnuyMQ05BufwStW0S
qNrgvNjWqV3O0fSyrijLk91J39ft9PZpPCt6hGpEPA4WUuCGCDptUZ6Qap58rR/OxOIP42ElAPef
AucPcY2fL7O+MLQZzCjLiYV1iZWSDzjaxduRWYUh2y8nz9+jTwlwhJ2JFD5CALt0a7Rnm+cCIg65
q46+pmZFuCSIoI2aftacPzoGJG+b0jdM0DvT8bRXctuoCNU58XjxSOxCo8KP7/HaOPqAYBcoIJLS
Uh2WA/4pG4jnJU4ibMyCGY6vHyWFLQXhoqCLsr+cydFOzrajUwcAEvgqGkR8RPlzfgoX0fTUG0eD
2Nr3LRlWpt2KvFJge3b9Sw+zO+i1yr49HuN9xkMZj7GxC6CK0JXaBtVwZDAdZzCDKNZARyuZN34U
ixifVAc9fNpxovvo4tP9GyL/zYvIVfH74x9wdAhBHCbF4L6Evb07a1FzWfBhM8xgweQvLNQRUvzY
pjdN8bwvvHfxy1Eq7AbsZv7lceSj6aVWS4IjlWUZ/nbomA1WtT3zvd2iaa+9OaCXl9bpzUPRyR97
Ywofx/vBst8mVIBxkDCm1eByi7m7RLbCVTq31ZgN2Xtz4qNcbcOWjEf379nl4RvqZYEXXatEdhna
Rmyp/lKm1XtVTPXvWlRlwjfLpjF9pJa0+FKLxuFRlQ797IuxnibfS4p5DlyQeV/71Nb+LSg6D0HV
6mX/BOI/7wO1rRqqJLad/WM4g/gzt0XV+fQAgHBY2TpWCKJOzQm84WCJSW4QmDbOBdKu3boe6oT+
9QpBvBXwg5Lctn3sA4YLQlXwRFscvBbPbjEeQjakGKoz3ND9m5qEiPI8XtBSGIi+xHaePaPHCiFy
MZZa1fSPxTAH+jp2p35HkwoXwDHrxs+DBijVNy1k9nz8qPUvrbbYPfaTqfl77WKSg8R411q3fBij
j1Y6thHOEZUq/HQeSbxBc+FTEdN6gXuUlPNZQnJwtNIaBvP0Q9yAp8F2CNmyllbSkdg5iilCzVuK
z7NQYp8H+XJ5vEqPQll0jFGKo+cH7mYbyijGpsEwwmDdALtk6mjVaP3KrVEMJ/XZgwNPcoP+X6jd
hViZ8rRLGZWF8OabSW+K31f5NPJ5BaI2BqJVPAn0wq6PR3gYFhccSCjUKcjvtiM0zRg5lZQRuq09
Vb5p9rhgZfNYp77ajM3vnpfiwWp27kncgy+LDSWFLqpPZBv7TnSChbtI+D2B2hnlU16nLahdt30b
6er3xyM8jCTZhuR1EtW4O2iKsu4HseS8mBOnAhAsnKtntp3ul47dfnsc6+Aq5mb831i7pFVU9YTs
Nrly0hfq5wktnG/4QNknZ+fhiNCHoqZC0ojFw27OVGQvC71B2UOLcRoWrfdprPXqJa2jM67UUSiN
SdJ5kEr2xW5VpsjV5RGIwsBoTAhaHXQHoDr5kz6WyfPjb3ewEskraITQwuOZuAedTqUjZswFeM0s
HaAntCyuiosibd5M8Q25cO0TEoDWH4+DHk0Y2Da5MGhq3Zklpe7oOTV2KkBcStZiioU33OP/kFdT
JeIJJaleTNpuwiifjvbSMrS+6/Q/cI/+p6l055Pd5v9hrTMUkhTEp6hw7abLcCYAqpMwgjqZ0nd4
+XGL4HbRhCtWJyfzdbQ0SKc9+UijXr2v7zVSMaLwZiNI9HkILRXY3TBS1KyX5YzEezRLJNPIumBo
xaNrN6xk0fBumzkbtT4T17WOk5szRK9GOlLLk5xdmNZ8JRb9dls1leXO2FZwrwzdX2R97aXM9fWq
M6Bgsqfo6fVLD2Y96w4ZPp6du0HZireYjTtSn6BU+rYae15bUeFEZ65cR/vq5zhyHn/KpOWNoxsK
cYwZnhZStY2vm+0I+sdbkcTwipeCvX1SOzxIJ3n48IymtaCj0LALCqsltotqJWgP0dSPoj79OqXL
cG0Tx3lXDG7dnLxPjtYI7xOpxO0h0mrsEqtMy/tsVFn6ndVUz8Pa/FnFqn7yqjsOwiKR7BbI/7vb
cnGnctbtngpPOQ0vXpsB1ddzETxeGUczJglmGCYDBWU9bmes1rKqxOXCCAAypW9RnsFrvcA/uMKl
HI6w+2b2on8fh7wfGJUWneIO+Edknvf0g0wb9Aa3JyMoeB/gA9TYn7TJcL88jnL/vJH1HI3EX3aG
Yb1uB9aXmPwkEG1hkTjFbc769Q0S6u77Ci94ZF/JAWp0J4Kqzs4c+O4/KZERyaSgzGEFc2wbGbWI
ZgZWzsS5VfnRUIz0K6Dm8U09tN2zYUbVxRKAmh8P934TUEiSlUeJoYWIJT/6TzuP6mZfJGw+6Fez
fMpYLjw6BzdJa/i94ha9/pdwwDlhCP2om23DaWlso9ojw9V2F+A47QURF2iIL933BUOay+vDcVoi
Ri6VudkN23CDldEVXdni+TTCtgKWh+lPnvgaRP9f87FUTuq5R0tUniaSF0kiskdGp9iHq8hs4Bji
2XFAR3N+UhPXPGnBHi0U8BgUpn4UbvYlsKxDDA8KIkgTr0/xT8XSRJmzLFDXeQjStHVDqHNV+PhT
HgxN5gc87yE8gpTYrU5glN4AIZuZU+L5TaGjh+zhDHZyrNxf2GC/eHqCcsYmlCFuJ8xsHbscCqKM
5QLQ1qlQ2Tft/gOCX/mrHzPkObKEwt+lmrrvxc0Uoia7ZKPrmRpJ54MMB1h3Db21qQPNrMZAWPEZ
Nflgu9m06WW3iiVy1wCs2jU1m4qLLjHHP7Q8dl9oalVfFWVWfDcq85P8R07KtoAh+bIgLehR0ePc
o3gdC8PDcl3QAnOX+aOZ4Y0N6djBcpB3dNE2c6CUSvki4qT85Cb6mWjj/WxCjiB3wAiANiCfezub
RTIVqrc4QPPLeP7m2pHahhXkuMtaL/F4crkeBpNFCybUhn69e9eU8yrUca1gBLd5d2sRnH7brYt9
45Wq3R7vhXsmMgo0GFtJCj3lU2QatgOrFEcv6nEpw2QuJsg/k7iobImLl43Lm3gQ+Vv8kbM3IrEg
BivirTm53cfHv+F+PxKXbpW8pdCO2QMPQNEotrGihYMWr3hW8de6xOmanJzXh1HkXUvCSfpnyo/+
0/XAa5w1iq9tOOvj8JSS5YKsoPb3eCz3u0ImKlBpZHGPUenbKMbQCSWvKKIZPeVuI12nZ32Y4pfU
npfSx3ejP5nAo2FxhuGrCGHoHv0dmz1CycAJwrU1uk+DltvvpsbtT7Lno2E5YELAr+hS33L38crM
Qd92TSrwcrn5lAgkAIq1FmididIftPgs3v29wBf8KZ78PT9N1lLTU4aZUoXOorwrwEN9RZh1ecKo
MoOy6X4bvMQ72XR3Q5T2Rz/Q2NznvL53t4KKVVRTxqi9Cr0z/SkbvQBjlu7JlMhzLa3PYPt3m5x4
UAKoQklbuTs5NTzn137IJlaKkqTXpGto/BjAG/iVQ/h4Ue5cz8HHyFh4UP1YJHCnd5mg4HisEfIt
w76bFi8wZxH/zloSH5x1nJCuS8uKpttSBEs5epe28Yw/1TTTkVLO1eztgBftr6tuoCu6ZEji5kVJ
HUlM9JXNqvwT1Q9+f1nWX3nUYyBjd8svVLAnJNuMVkg5/ZNE7/DLcWbRgOGGpVu6XRxVg8yzYDuF
aSnst7PqjBdr4rHj9v2ZC8rdOpQfjjAAMqTK6B6HgKW5gTs8t0lhL9+s2a3+nKNyuVXZkICab/ts
CswiPVO+O4oqEWJQIfn3jgRYeQk5pSHKsFa05eKtAgvbAnutCMWcazkoKjB9Xbs8XiRHX5ViCQRk
1BsB++1OrhUr4ai1lSIsLHTIukxfwh4BTsnuPwNyH4ai4QPWDC1B3nfbCZzXfnFiEALhACLMtxKr
DfIUY4eEyvdrz2MmEEU9BN7BCMjC0zYUQpezObtmEQ5z6d4cumrhZA3TRcmT5Gp4ZfTb4694f5/K
gMAWMYGVSp979IUiKLXhGsRlJuIMd3qz9q4AnYuXsVPqt3O89m8UkfVo8ub136nX6Rf8fOuTG/Vg
AREF6Ae8NRoPewEXrwQ9WFduHqLF4GDLYdThKkycmpDCeO9FXuvbpVmdBD2YVVuac4LQl1Jze3RL
Xw6QFV0TR9TGSC8RUkTYczg9rReQEo+/8mEo6lOIDsPvIC/bzmpb8bhcZkLFHW4ufV/E18nVx/e9
1RWvP2xA7EhVUUl3umvSoz44mQY+tmE8tZ5fR6t7VRBUwm+zOyt33KW4ZD9Syw5Yr7Q83xO54jKT
MKUoRwim9EI1zq1bg1Z5YE2e9922WnGZNKRTO4lYQFTq7Fl09FEBZkupLp4SFCZ2H5WMyFajuAi7
RMNgfFRQbm1UPdCaaDwp7BzctcBMAT7IDgGHwO4EX50saUtrLMLVmFQYZF3zuYhQqqqjrnrSSqO4
PV4vR/uBwinZnw20hdLLdmjGSJHExiAqzGMszUrHai91o1dXdH/WINfK0s+S7Mx/Wg5i82KR0/lT
0N2lmy7lOnWoaIYiMiYklMti+Qyp28b2J3eec8PAwSx3NIwfTD3/4/GAD2NTzgJ7wd0PbHI7YFcT
yzDpK88VMRhv1kodcGLHgE7tjQTv2vHP3Ku0l1HYZ8C9o0VE5VjK4aLYCt5kG9hbqspV0rQI1WGN
nxbevr9mKgUEjqszWOhhKOgOP65JKdu0DUVlq6gatSqgFGi/rKXqfK4nB8LyqEYnVYqjSNLDE/G+
H7L9u0Hx0YS0hc9DsHVpsParcplFVVwy4XTX108cbzFo7yR7IBJ3OwPHPS2zVY4bJEKr56XMutb3
ivJT23bKzWhgLHNJKjQBOvHr48hHNxe1SPothHdgzu0SYGCnCBTOFifdqmghLtPGte3U/tld7CQY
O7EkGKu5Xyec3jpfl630iRrbSap6tFNplsOw4ljg1t6Nf4nSXNZN8nAwM+951BO0+swqCdqi+lNz
0cumlXMm63b3hGKjSqQJ3SLyfka+XUhNqpdT3CzETKF/CrMff0H3xz0pqB1tSUgpSBfJOgacz22U
oYwXkfRezvE6ig+VyXy6i4iu3JbfnMhq1qAdnOb9YiNncfJRjy4WafsAbw6wJC5s29BzNSFj1JVF
aE561wTmkM4X0efxk2Xl3ddsaNw/XS8Wid+55RL0q6ueOTMcHfiSgQ8OA3kPspLtLxjGvE0QH81D
m0su4PkMNiQZs3BWqd5klXlG+D/asfIGJXsHUE1lfxsvLWwtHhTiWZlVBO7iraHW2tk18briZMce
DQ36D49+qkNs212orBNOn9YGaY+XYutZuzZU/qh/Kuxqucz9ap6so/uhcb5KEU+6ZlQX96182+y0
NYrjPJzE/Cnu+vFlUEk0C1A8Hx+fCEeRwGHIQSGVRC14+xELKfLlmX0ellkz3maVzQ5UfrqW3WSe
rNB70QAJ9+AfutHymt6fe15fmRSDSzJWJRV/6H0+tb45pghPoVy/fl5o6v09i0IEvTemNMWt8Zep
rmxfR63jWs5zfXIa3p9D/BipkypdOOnw7hZsoSqOOaw557CSFl/qyprzoLB688meKVf5Udn0v8Zj
U8Un75XDuFRYUBqWHqf7Nu+ox2U3TFkeooP6XShKegF64LwdLUrhvLaXsBwt4/Pr5xk2B1UCKQJ4
B7b36H2ZZVvnoTlrBVzBOb862ay+Wwz8NP5DKG41tPI4BXgnbZfUOuNsaOVMcwe68Wq56cqOaW2M
TLoz/6n7famD1UBEB6MdCe7fzWDfJ4M1moSaTb32pxyu+9AmS9jGsfoE3kx/fv3Q5K0FwgZYKNDN
7dC61B71qmjZLZX1IXG7OuAur66YMq4nkY5GxkOB1SHBmnf31VKlhqvMjKywU6lNBG1hbcvYF2na
fx6KuToB0d3fjxIiQtYMIYNX5X7STH2JFad2stDW2vY64Vj+oXU7/QQSeXTaAHuRcv+Sy75v0Gt6
TY2/bLIQadPJp/JhX6ycVtfImXN5PFVHA/o5lPwpP1UXK5wxq2QglFvn2od8iLIbAt7Tf9jKvKNo
RILnh7G+y8EFV6EWY36DaFgu3njV4L6LOqRFLawx/3LoSAbNcNqXP1gb0mZEqq9wbrGdt0OL+6pU
ue7TkC7a31FE6aZcDQcPDPhnC5ye13/JHxrbQEp59CMvsw0XoUrl1oiboAPQ9tc+scVHOFKv8z2T
5UveE7IQRrZPs2K/ADtPL82kJcpYNhP29FlUB23XZN9Eooj3wEvPOhIHaxFeAnUFMlF22r4WhgKf
S0RDrkXRBVDArMBOEjSVs1PZkaNQXHgUFqhncvvtjqlxVBtB+yMNVSNt/DjCmWWKtYGzmMLR42V/
dMnKOiaMKnIVst3di8lIctjeHLphMUeqj3WJ9l2LFLPyo1SqqxT4obmYE4SJ8NRbjGpSgAJKcavG
qgrm0h7/fPx7joYuYQm4XfOzqHhsF48J13y2lC5FlF1JP2hrEb3j0EOjSI3P8I8H16pDi5RuJa1K
KKK7bdFjfmWXK/bdeKUUvuG03TVvRrDWSdpNSBRp0aXOvfXptQPk9gEcANwI5QEUzbYDTHTaeK6a
Q7rC7/Wii7Hzc8GBYGVpdvJEvd/3BtRi4GFw3+kE7z0egPQ7jZqnaViKufDTvp0uANbwaqlh9Xu4
dL9644Pek5VVin0Mcv9OgykMSmxAUH9FKu4rtd7yAm9Qub36A1Il4q3E5qDFvId0jLmwC3jtSSiG
2QjLNmvRyuqx2MH8xX8c6v5OQKUJxztwfHRC79hkc4XYXKUpcUjGrgB6g6k8U+YPH0eRS3pbEyIC
VWH8P1iFrObtikBzlLbglIiwQpLqF7XzsqttoTvV8Ta85fw134mV6pe+XdzXLxAucaqLZEOy5bR7
psA8d4SHc2zI0LFyGbzx2hv98k+1ZrhFVPlysvYPFiTZkGQ3yA4KpIPtSDFdinprIF7UlQsQqroI
SnWMnz29XW52Aaf3ZALvtziPBzI9+q8oNzKH24BFM6AvVJIh91kb3RpIu4icrnoQpZ31QrPKfDHS
MTtJWo6CwlHlDONlj8iYPOJ+yiSm3CAzF0KEMOdxrs5H5+L0eFxp9qi8tfW4/iXF2+wksbg/NyU4
+H+Dyk//U1BV78BIAICgE2pHQd2u7huaUHPQDUX86fF6PRwfaToi/+yMO1LykBfdPDWsV8xxl780
bcY2w02V6prqixL2JUupqp1Xs8d4B0JEZMtTi0bidTeVJqJCtUgKEeYWLBW6bkso0CR/IQf1qO9Z
7uuPGeKRomEmIB/yu1lsxtXDNKsSYeYsbUCqM1xMaYg+O5lzcgcfHAA87X4IAdL34i7azl0U4ZRe
j40Ie3o3b1b0Fi5dZEAyyrJM057QwlFukaZW72qczk9iHxxxtPdkN4wyDEWR3brJdZGNrbfO3Hfz
5x4npQ+iNbMvj1fMweLERxnmMfpM5Br7cghZk1bh4TqHY2JIecUxvXG9N2GeLu3Ju+RgcUL2o2cp
DzZkCHbpjJfm+VJ7nJ5uRXe+y6eViqRavZQW/b6iyfrflHIqToIejA/RA0p48hzVuHC3E7ioykpp
Jp1D2xOen1SFGqK13j9lztz7jz+lnI/tZQGTG5o4BHXKLygtbEPZVh9p3gzdnxWZflMAwgUmFKlP
VPHKMKPwf1JZOowHahMkDuAjqh/beAuIi2buyIfMxXJfykKk75IibuAbi7j8q/XG8iTg/YJkgPRm
pU4bj+Z9x6l3k3YW2jqFWodHStxOw5u0F8PJTXQQBeU5CTCSkkBIZGyHlSRrbuitMoYsWKjNwCBe
8CeqTg7lg49H0QYqI1AcVuW+YLRORj9q3KrhlBizQUY9T7dojvOvSjemb1ati06qAAfDkjQpqRRB
fYp7djus2prrlKbuGHq1qd4aZ1IuyTnJ/n6PkbbSiECWXMbZI5VXV89bz17HcLD69GPcDdGL0i0p
J/OsUU4enY9Im3QnM3b0LVGgIE1BzEk+LbdDS1NlJF+xRjBNpfsXur9FEGdCPCULstvZJM6kb+73
NC8w6o5SpBN6wB6q2XstnK+mnPCBKjHKSdL2pTNZMFRvz2C8B7NGfwVkE/U2qJh7XZhlzLy1HyqW
fDW1L21maLc84Uny+OQ4GBC7GDiY1HZmTLslv1qZ0rkaAxJRUXzUs264ZGaNu2ByJq56Hwm8CHhr
6W7Kw2p/ZtCsSpwhq8lFXLX7YPaq9cUry1WHnNh6ycmwfvh4bk9Eov2YJYSSOYJ3tydyW1OKaZ4I
xzSpJ7TAKwnRX1PX8dG14Hm10mV5GuNymW4WOQ3qP0tqoSBVZSpP2Ea1Cj/Cmfj7sCpWH+TeUP86
z8vyXXH79MuSmNN38lYPoF6LEtrTQonZ8ItZN9bw8QTdbys4gBQYkMqQmhl7lMgEsSE34nQI05h6
jZ+Isv41p20UQ5NzDR+RdUhY3nyyr+6lD0jJqQ5BKkCglSW/u7w8Tty+TJohnCB4fRXRqqB6PFmr
dmnGcRlu6TjbV1N67F67GfK5vUTGv4rTNba/5onpnRxh9/sc2W3ejhLCgcb63q9bJHHRz3QY0B7v
0zc9L+XLEhf4V0358CZPnfjkvjmKR08a1Aitcdas3Jw/Jc4mVu+5lg0kX6WlByXauBevhXubgJ30
R/yzTu6E+81OmRs/cl4lHDB3F2o/0VYpavLK1ElbsA4dO7DKz7LloyjyqKRjS8+do3o7KgxAgWkD
xgynKvNuNRa4V1pS3cmKvd/oUpZIihpyYZOP7JKDae20OsZeNox1N71Qd+t+MaM291X24KvRITIU
OSpkcBrBewxBtgBmL7yW9B97Md9ay/lb6WDGSkounuyojn97vBmPhoZMBfJL6F1KZfTtB2zQXoPJ
RF7cmMINOkTJM1+vavTLDLv4/vpYMhFh+VG8p2SzjdUrzciCQaxq6c3kDbdfdKH4lL+blKU6c5k6
OGRYEOSq0ruJRGE3rk6IipPgf0g7rx25kWxdPxEBenPLZGaWU8mVXN8Qrd3d9J5B9/T7C13sI7KI
JEoHmGkM0JiKDIZb5jcRyZsq1Dtl8hwftbvKrwEh3TezNZ100vTz7QnKCayvaMRMiI2Ro+ZdAFi+
nmCoNZPXq/KKnhoBWDGJPxfZKKSZgPt5RjHsvg4H59LNg/b99sjyL29HRrkZXBFAP5q+mx06eZG3
LDnLKBqKqqitIT3C/T+6P2+Ps7ddiI7R6pKUNMTy1jN0c8cRSHSRdixUiAv6iH5euzV+sfV08DH3
LiyEhhiHt5XcdDMUDYR5VOYQaTMOn5+iKnepU+QLUrd9tLNx+HF7ZjtrRyiJToyM9gzwg+uZLVOW
4BUrk9PS0vAJBaEpEq9u/GFZtLu5x484joXnD8ZyJLS2s1dl4EXawbFnxpuQD3SGphdtRhwRLRk8
SSPHmiABK2DovfKdFmHpT049XW9PeGcpV6Nuvq+RR/OyjBQaDMR/sCnM50ctiqZT7YkjQZf9Ccry
s5QMZdusvy2TVhp15lKb1Ci5TKY9A2WpqGkI3mA808dHN9OO/C3kH90cCdlUQKxYCm9bW5ykE1YT
QhwaKoCZikB01EbP4bi8HY/Nk0onUkZUZAhbSdJ8GlUEZBOeOS/63uep8ylfnPDSGkI/op3+Yg5u
Z0R9j2I3ARSGiPIz//aEI1wQLn0FQsbu3OK9FefifohCE+hwUj1r06T8089tH+id0z2gB119Msas
X05cDtmnxbK42fvctjDYsP+JYjM8EWl0/9FrpfqaWzPWcJE46jbunSqYdKRoNL4x+dpUQsNoXKq8
5uXU40UKTCENnreAKytARgE6ztU5EuVypq+vHDykr/ccJWauRJXrmM7Hds+Ndm/1meMgY6XWyew3
blZ/VEu1GX0K9skHbZld7V5A94kOBn59rijHqGRvlERxgtiiGIbBADIyU/ztZ9u+LH3jPZLd5/4y
hOGbr0iGkjw+RJ3pIm0Fq+1eDe1p4s5KZ6WEw+sMdaC0o/3eUqqm87POOJIt2p2czBMBhwCO2cqQ
q0rTItkieFZ7awySxLMvBTYafqK32t3t++n11mFy9FVR7gFSzubZ7PZQ6KmJDlJQ9I556fUl+zdT
Svc9hr3duR4g+1k9RFBVzY4g+q9fHkbmpqI5R/GE2sl6ZCMymsb2ONNzvUwnL5vCp6rgpYvDEZGD
Mqvbz7enujsgZku0rql4AVldD0jo2sxeImNl12keHSh8fl6l1aloJ/0SJ4CDb48n37L1ReKiJUoH
iyaFzGA3nzYyNYxeau7jAhv0h6Q1xgdPQ4FnxvkpQJ8p/1wB5rhWQ7345tL+/ebRTUfW0w1+AB2S
TSIb6Xkj6AmS/9kmfeUooWjrG4XLHea1/SmD33GBYla+SxPRnzW9OUKt7Wzi1Q/Yvrdjo2jF6PRB
39DEoz0ChqQvhqfOmo6ITq8fIYIKWlf8XgCtdJ/XKztpmeMVXikC/K67ADlI86S6CLfe/qJ7E+K2
40BSSUQrdrthx9Gy66ERQWPTsg9nLpo5FDjBp96bDTQoQlBFpzVBuCLF1tcTSviXtWYKEagZlqmh
ZmZ+OaJTWM+FeoqVQxWpvalBJSRwYGbEfJuwbCjbqbZqVQRWFpV3rsJFGvfV8q4GqXm6/RW1nWMo
a25oc9AHxJRquy8M2QVtdQHmD8oy0Rc9bD+bFecnLS1v8fECti64Ls/lddah+Z9jtHfeuyK2Cjpt
AoUh0BKaOFNhrj5nc2g/OVWSxkgQWPOR7PPudwEJSVYKEoqK2nod6LtRDcp7EehJ396JAXmqqY1f
kij3Di6nncIJcSImsggMgAmkVL0eahrcyGs0Pota1d2l7SpM6hRKunWb1uemjT+n8KWu2OZMnF3V
Pbne0j9A2WoP1mdnefgdBBHU20gItm9PM0PDFQjVBZXIPVxWk8XyEW6zT6S2BnzFyHlzssM7Z/OB
yQYIXbdd1Rg3uLpIozGY4kTcO+5AvXIYKLpZoXIwt50bGeIA+HOuC/LGbbtDLSpAefM4BKVt4EQA
R+x+SYs0wGqkD6AWApHp1eGuWeIlMIrkCHm5s5uoc1ONY2yZ1W12vrCh0iaVS7clidQHNzd+Fpjv
fB3aw0O2cyGSzgGC5JRRCd7CsRskWko1CZFxLmvjLPqsflnCJjkQBdidD0Bzisz4J9ERXm9Zq8nN
mNx0CFCRWh7SZRzPcZ5oFE2V+mDldsIUajVIYcB3AeS9jcEaxysLOjBDYNlx8UUsXfmQh57xSdMz
3R9qrKnKRJv8ojffXpUC5E0phbqUBtTO21wBjsKOAnE+BEXeaAGUG2LdpkrPc9wbBwHD7h0g1fzo
xQHn4eZff1DEjdFbsuj8tb3XXFStiK5FmVbnKYs/95WVfRgsvX/iLiqCwV4yX3hudRXkRgdfe+8O
IKyGYI7ZB1jJzV2kCddt3Cofg2pGHc/Pl45+k6rl07e4NAFMxzNS6befhZ1EAjQ0/GFYlPR2jc3Z
MGfdzpeUpq7X9Akd/8HAmMp2Ht0Zm50JB7KTEqIXdXvQvWMiF5ZGOHKrJM7r7z1DJRS6Jfje5E9+
bk/KJ2Ou0g+3R9k7JkTWcgMRisEkX4/ipEZimS0ueEYfWecwHCp/mbPmedKrI4b57ldk3/CMUDgC
2LAeyovmVODsNQQ4HCOgqIVQbBMxVGe0IP/tp2L4kqvmUQlgb368VyAp2DEub9d6ULPQLGFX1Rgg
zDGxKUVXBaqw9WeRW0cP8t4EKXSr7E7ZZdj27fJ2CfUxnrlytCF2722rT5JPDQrS1hdjkq9UVKGW
a+ljftQZ2jsToE8pC3Cl8XpsYsxxmU2zR2ghqFX06SOC+KAeOnERiTaewRQeKXQcjbeJ30MtnIw6
Zbyk7tNAbYb4nDdtdVFnz71Eg3GkKra3ihbO8rJTDrJ3K14h9YQGMVdDoIBh+4blHg7ZIjTFGVfw
5KBLcjTWZpsaE/T/TAcGAARFP4+z5T2UM/Wwao6PMPq7Q1EsprWMSBUtxPXmjHqjQSESAIBRF9aX
XvTJKR4K9Qwi9u0cPjq8IDZou8mceluSyAZPGSudvVkprXdF3c696i0oAI/jcbl9pexdXOjhYJAo
sW80Ftaz4gFyS0sfhgAilamdS77nIFkIR7fy3iYkG2C3I88E+HpzdcVZQqnddAlKTTv5aCq5TVfB
Sh9qx4w6VISXo/O9t1zSuBUuJLkrhKf1xFxM4hGsiQDMEqFdVFuYl6bEjy2chH5Q+dgdSuIbMGzd
IYrQ2Y1KfQkJdNW5PGeYhr6wMQQ1ASs9GGpvuUDn0iKhSErmuPmMbejqeAAnQ+CFQ3dfktt9VpRD
t4LdCYElt3lG6fpuwUoodC1ujIxQUMGiuKZ2gQGWPYjKT6o6O3jT9u5hUGb/N9ZmnXqjMtzUAcCA
2kB+hcrkPjrK5P7d5xA7FTV2ghRq2R/sevp1qCwAL6feKYPE3yqzeVr3jUi5oihtVP8WWguDK+rd
8CAq2P2Ov2i4ktgM3GY9jJXnqShHNj0M5zS91/LIfIijrmuvagbG9PZJ3h0MHpbEakgM8uZZaYF4
VdFckxMMnRn6Rm3FD3PfKqR6Gre8/wejAQhAnxKNIiy511PTELBShyz9BUOpnu1wxB1kMh6i/FC7
a29efDtsdcA8SUrAeqRQSx1NgWMHdiiPAnUJ23ssQb7EQ6UcwI73UgNyD1JIsnRMfDbhh700rV0m
fMEaq6tvyoSygFPpmVS+Ts5D36t+OSn5aZnyb7c/5l4lA5tGVKjRb5HOo5tDENmekhUjWRY62suj
PWLyXVlzdU3FgMK7UKxrXpjTh6Yeku/oJ4WPLeKIywm17uxcxVV3tdPI+EsNRWE/5XZc/iuMYf7v
9o/cXQfZG+AORypku5nRH69TzeP989TR+pzGI+jaXIn+8Yb0yL1k77GgRwPKAsCk7EWsl9wqIaY2
Do9SGXoI1HI/XOxuRuFfB/uAq9cRqXpvahLaQqQLMgHI6Xq8vtQSnpKJpz2bURMr7fSbKTXQq979
kyQQRiEtNJl7Inm5HoqjG9OqZGp2k2LJgA1U+w1J7cE+JTV2In9wJ8inwkUOCHrXNv2qpMEgLAxC
Py0N7xAh6O9KPTFOGBvG59vbY2/NQMHJvAvUCnjT9cSGwYkjc6RKPMgGfqTjYT2VJnW0Isow1vaG
/K/bA+4tGpVNqgbAtUgYNvfdYDa9aySpQL3MVO6jXEcQuhzihUPahweP1N6zi/QcKgcUDmRqsp4c
ybxTzSZjVYM5fMoyu1cC0sHBOVivnXFkxxXqGBRGelKbd8nRu7ksEKsNrNGI761ibs552BQ/bn+5
3VHABADDIc961WmF0VMMGA9Tiyy6rroMVazfR4k+etf/v3E2e50KDshEnsAAaNbkz+5UA92Kk4P+
3Wu7CBAAyKD92uM0dLf5hmV6yaBhBBvUuhHPD3ZeTZpf1TnX0tDk2Xe1T6q/x7lqxZ1R5RrJiIhh
25ugSv7G10o3zupsdfeaGilxUNBzFn6Z5A7Xm+70f7Wlpim+asTJ5z4pcz0I65LiQqshaPo8tFkp
r8HZGPwhLI3lJODRZpQZUvPe7Uglzm2VLS/tnLdHItE7B07S/VCJISGharYp8Yz2CHTMxMo3cl1k
A4pk/mzY1XBnVmmJTP98xG/a2zWEg+ybX3DybSchC0vTq9GDCBDHTQt/HNXWd/q6PkqPdwJCSnMw
awmlKYhtKw961xTpUKt0e9oWIpoO6p9oTQ2qutCuS1ui4UdadLBVdy4TyaqgAU0Bkvxu8wIsdBYX
o+djqmh63I3plH3qGM+HH2C+PYSnHO7Jxg+KCESh67tE5FRVcMHu2a6ZRQGsyL4Z9IUPYpm91ZIt
AKnLKdl8cvf8FuHWij7oSlTStGtU5TvI0jH1R6rjwe0jvldolGELrXup580juh7H8vrM7HS3R4E6
EWpgu1P0YchxNT+VZWL/T9ONcGGatovGd2Nb9p8xb59/prataGdTy/A5uf179taR8I2yDm5H8BA2
hwLEYp0CG+XKMahdLZGm34GI/a/U+iNw9N5I6MEB3pLcCjhy64k3ozqp4YJDuktF7Meg0e1CYjab
/BCj0YNge+9IyLUkh6A0Brt4PVY2RVneGUoXaJ3iaO/0yHEAMw6pUp1MpG2zT16quLmP+N/08/b3
3LtkKKFyy9BR4bHYBKZzl7edhsttEFsqViNzn2O5gz/Pe82L7BPM9PkPFpCGKCRbh+YodPn1VGNL
cU1FGQgjcj3zFUdxkFZG2b+29fpg7+7OjQBTEvipxm1FF3I8r81stPqg6s3+Hhsn+xRa8XAd7Frc
W1ID+fa33N0xAHlRggM5QKtjPbWWqjCRLXeM2Q3hY1wpBhY6nvZgxNpRk2NvajSYpTk6RSTgNOuh
BrSK+gHlACjEnXUVw5ye4tpJLk4X9l8Vxj+IW36dqw1CAUYvtQJZMiCilD/ot+uG6G9E5RQWREGT
51QMwvX8fpoe66lcIn8suulLuZjz/xhKw8NK4zb+ZBtZeXRQ9j7x7z9jcyipz3VmRB0+GPgsKOND
3EQv2EINJY7+4MXgugPp8ks2YYsBiWNjwBYHDg2CbeKUmKUGijPtLk07mefbG2fvLkcKWJ4/afy1
fek1dUzRSCMDjmclO2W6Pj5RelW/3x7l1421XUNMgKmKUFCRiKjNGrpm203KJGDBVo59TkdtvhiJ
2wSg/qEa2+74ZBlp9RSX4POqYjLvjSzqrxBN28Kn/DX1lzYTDpwGii5XsN/VSxla1n1P/nwQj/9C
v7/6rZaUl0f9k42+ea91VBRL5MYE1LK2/zeLnOHaLaWm0u/pTQi1HZ7JReZ0w1XXs/YFfL73PTaN
7II3b/p3UhtagT+l29VBW4/lwXrt7UKamKSTGstFUrn+kGWNbpBGDRxoauskp2YM3Tswm9ZfHXTb
g0tlp2bBAICQ6Cgg/7CVU6+oaXZROHPwHIMEeSqic4ZXyWlJgOYgmPRPDz/7rp6So9tzZ5LQnYAV
I1AAMe7ViW+rZSGAo6A7tFF17puJg26lBHWBZkxudnDD7MwT5Wjo3twwtG23XFQTvddxcOEipaFr
+rZAXL00R8cfm7p8B+xXvySZ+kOfxu4gvdidp5R4ow7Pa7/F6jhdBX80h55EmXIEaWIV5wZpy6s6
uEcSDHu3KFV4iaEmOUPgXP6W327REubSbGgNB700krtmFrpfOrXwvRSrY6V3nZMWduPHSOGKUcYE
6wFjfrOtEyPTwoT1i/gbCcT2Jg9BQMU9rS/M6OrHxe2bJ53OtV+Kw3bf/nxJ2UBsSFuKrQ+v46YN
qHzKsMOiKe+tMrI+wQFzH7wR9xQ1bjN/WWYnKJCS9x1jds5uGh49GTuxFVHV//2GLeLVhcBBOoKc
fK137fdJpSlt4znyGb2D8mGcEu9jlxbZ23MAYlOa05wb8pztqe1CL1aKAvjI0A2jj+KG/hgSth6M
shMFSGoDLSuKCdLDZb2dIkRaARAzioarw0sUp1V6aszeeV7GWT2HMZWag9to56WC+yvbqtS2ZL9/
PaKqJp0IO5WPacbz4hdeq1a+Hnvmv7ffqr1D+fs4m/gGymDcgFugQGjV9WWcivDc1CBvxmJsDlTA
dqekg/LBzITkcBuQ5lq0RKolOA+oIgYpFgonONdHFci9XYj+KuoybEVMRjYFJttAvbJOWSphEuZH
eihjX3M6i7ltgpi79q6Y7SMy1u5XRMlHapzxz22bx7Ur1DrFr4puVT6oM4LWvYUVGSYK8cH1vbsV
ZeEA3DPildv8WluATfQ9fSu7Qgu9xE1Z8xeX+w3CXR5EZdd9/oMdIiWKDPgoAP43O3F00ZGOJmIm
ozEKlGUH85QWU//JwD7z/k+GIj4jYQGCvKVkafPiKrPsyWkd9nfxPFdB46bu2amMI+L23ophYIXS
Ov+lVC1fyd8eCLNFSV5T5GXVVM1X0SzRX1h6WE9jqYUvt2e1t+9lJC854giUbB9c8vjeEaNsJ6mp
+wKFOv+qoF1wsC92J0QZjKwWcTjy9vWEelWBatLz4lHFUy64ezT+mLX13Viq4cHdtLcFYZeAYkbr
Af3GzY6IcCmZNJeHvM5FdEFrXbnL2zR7WQzRXpDpCg8ujr0jDUyASUkNGz7jemotVPQItwISBHNq
glqo3vs4mibfpepxTmIjxqt3CX/eXrW978l6UQ0FhUTEsomL7VSp6wmPlCAqMvcFmv+IQbioH8MR
RfXbQ+1FZL8Ntc1KyJ2zJqsptahuXEyXJE6U57xylNq3x9g7Ob1VvJucEngk150X3B58bzF5N5Ey
JXagZL7ZN0udJmatgNOW3kHvyDbf51arBqo+L+8SPT7yYd87DIC6YBnISg/49vVa6rglogo7Ags3
VchCpjVdlE59u6wTJmukd5Jbxk25Df/6cCB0H5U+EFGs3WtujalNdijrtLcv2Y9Smo4yBFCy9Vzi
EA0nvL/Yl4uYwejM8znNKRn3raVfjMzA1SNGmvr2eu1+QIBrdEqAPQGaXQ+a6YWeRh1lQqB72bXu
saGAEnLUXNsbhSuYbU9JEtTHZleECIAYdpLT2JiKGhgB/jJzHxbn23PZO2OEq2iWgD4nVZZ787dL
eFrg4FoDGz9Fo/NbkpaTD6lnjnwns/8koJI0NZiivCzaK2As4vu5sCloOLVrXVKrKmDWuEesr73T
RCzKzWhAYyYAWc9IurqnsVAhCCl9j9K6KQMBq7jWRVbcO04VHZzevaoxUQCIGQlWYMzNO0Y7TwV4
AYMS22QwmsniXXMlsZ9MZYnPYwiM31hq69IsqeL3mV3iVmeG10Wfj7zk92ZOp1naeyARRwtpPfN+
HEY9d8YxoK0k/jHMPD0VQF1wP8OGQotS88fb9w56ZtJJBIdj+ADr8SYHiw3RM16p99WdY8bV2Tbr
9ttgzOMBpnrvMNAZldAJFBReu6gn4ex6I7y2eGq9S+R12ZcRE9Xr2yeECBVRFsKBBJKbCWl5Hhva
BBWqDnXFL7U0CmbFJXpVvD/gskHNgcvGzpHiJ5s7pGrHGOQd+l6p3Yd+aoWV32jh8JLP43zQPdm5
I2kh0DcHtoOM57bg3mUd5TFPSonFln0x0q7057weL6iktdAZHPdEW/ZIpnDnQZXWnqRPeFdIW4L1
3hhCkeSu1o+ILyjpX3rqGndVO4iT0bXZf7PRLjBFk49eKIyDnbJzodHWA2lId5vUf9tJr4E/0M2D
HzgoiX6hc/9PN7TWnZpGB9HJqy1JsUiSHyVbx5RUvfUM7QHT9CSJKbrFeXeaO4ACFU3XT7e35Ksz
LUfhdWPhgCbRDFqPEmdNSfU+Z5RBjA82yJrnEquQC8Hhp3hQ3qxxLodDkAEOOvuF9G09XJQbYzvU
1Neq2HWviiraQBnMFHNWzXjrYaNxSGiACBUXCG/CNgyZ6WCGVV8HjTeJB9MrlqCb0+IRta2jwFz+
qVWBlaGI/WlUIswrvWTWs1L7qHCKqG6AOYzSS6K2fKe1s8tcKt5dCMLXR72lua8pfvujN71Zy08O
T06ICCpkMgqM6+EL5L2qpAP8UyB4dKZS1nyqC8ktJRQL2rKh8dXOR0HKq3MgB6VZKvH7PAXbOddq
i61YETWB9Ds6dTDSL5WCt6eRhNHl9h7dHYqcG0AbhXC2z3p+9sKT21lGHTiLs1y7VOdusQnW69aZ
Dx7bV3cZsyJ4QGuSUrk05VkPJf2rbMAddaB6kWzZG2H3Q49LMflRbSofK6O3PkLLiL/cnuHOWQd0
JPECMosEGbsetuGntGOk1cGkVcgVzAPRRVT1f/Ad5bRIdni+gUuvRxmx5iX1ZZ+UQ19eDUvRAzdx
Nb8fI+/8BxOSGAGuMEqkW1PbaHYUzwyZkK469Sej4JBSTbORG7o9zt7WoN4EhpPHDt307ZR6St1x
btYIfCXF2W3S/ybhAUwZvKO+0t5IkpyHaB8Topa//njoDHsKZZIqsLXFvXMBrfhN6qlPQ2rVb31i
2IT0r1gjcA8SNLoeKmKTKKNDZcSqkxEr51G9usvEW9qZ+f3t77dz/dMQgfDOpoAjs2VasgWSARHz
MogqWzR+N+dq+k4nxrvPaGEmp9px6x9vH5LmAIgvKoSv+/MYxBkJE8QDtRuTM/RR00+7afE1vLOv
peseNcn3jvTv420ihSkPWcwBe1BLaOapqnvllE76fO+K0ECvIY6vdZMdKR3JJdq+CJQy2PwaL94r
m5KS59rq1KYMdKUsz9TE1VNOReWxzZcWoVO9fopQpDgZk60fnLzX04VHKu1DSB9hwTub6TqJ1dp1
yw1WIjV2n0eLEYw9nI8hyvvPajY2947OUbm9pq8PhySvUmIgRYZHtxW/83SAK82AQAP/NOhDlMrD
RB7h6yhEvPkSY7fyH8oZiCwx3PpwiIrIjL1MozWfrK/dMM3+ZIXF56J16oPD8Uvkfr2KCIHCLaFv
B8gCKvJ6rNSyc2VhZiAylz7BaqJzU79UquxHPpUVjECMgk9NV0T9SUxa9w64OY9tBvVM562Kkh92
mCGq4JpAYw8uvtcvBkk1YSEXBdQXd3twm6Fqisy0+QyKkX5OKc6dVKxWvtxe19fXA50msBEIW1Mi
QFNq/QHwi+zz2CWwSVUdtniiWD7dY+9FZPV3fezdg/bh3qQYkDydSgGwabnNfisWLLPdmg0VzsC1
e/PSQgFv3uNNbh9pG+5NSxJo4XoiYvKqukl9u1zYOA3k4wbhsT7OMx+caeSXXhc9d0I5qui/1jeE
xUMSj0Y32CC27mbXIuukUnJj17ppHN1P0VQ9m9Vc3dlsr/NsWkrm65OuvIM9Yr44cwiLEDGt7l0o
PPEjs70uCDOv+paWrv3Y9ZH72Hep/Z9ZVNaXuolN3HTT6FNeawntq+YQjPP6NuPXY84ti7PIPGwZ
IE5IymyYSQsPty8dX/Ey9WOz6PmDgfnms+f06lNpzcb3WVO8g+Ryb6kALkh0GsEfMq/rLTGjvzW5
g0Fo3Zv/iSnynr2lKc+Ja35twf8eVRX3hgNyBP2WjqMEMK+HM8rEC9U26YIZp6J/SsWa7gQuGGhB
GK4vCvOouLNzcf4SNXO4NQlitiX9pLTNsh+UFqEOfXiO+1bzqZ6a97U7HokO7zwMDCWzPDIAcq/N
4VLNuFczzHKCzmqH5eI2oj6XKjnCQwQ4/CE3OjfooiQ5qOzv7B3gNVQxuUWpaW67MNpIxYFubRek
eRR+6UyYeleIet30aBmzW1M/7bIfSZv2V60GIXi5fYHJ9drc4ESY1IhlA4h3YVPkLLswd7tKbwN1
FOJ7KkzE1N1iemq1MUZxTRhf0SQo8YjQx+TTXGZH4+/NHt4C0DzKrPTW5H777UbzuiWEeN11QRvN
2fcavw3fiZP4vnGU6OQm6fIy12K8qyvnqOOws7Ok6zrpKJ+el3mTUkAgtLR+El1Qu4oTNPYYfdDV
KH4EspB/vP2Rd4eiGkMTW1YotxCeHmY0fZMKCZgSB+NiiUxfAN87FQkY79tD7ZxPaj1Sb8aVJdFt
a7QSGhx91DcCoWJHc12Udux5kS0gnlo/F+dOj48S3dtDAqBaL6GbGrgxIfGJc7JDd9R2w4Rs0LKV
U7Io89PQWdNbeboo5f2/SYJGWI/YOPacKkrYAlZfliCyW7pC/bw8WZlxdCnsTk6eTbq+v5Sv1kON
SqcloZkh1JoNxrfEE/nTMtQK1tRzAkIq9+wPtxdw70BgLEIxmySUm2gztzq2a3VJEDGNdZH4YVVW
996Q/JvoSfsBCvT84HSW94wKwhG7Zye2oFQBklT6c9Cd2sTFaBx0nZG0bRCKzIZSWLQnxLXeniXC
SqMCI9FAspW+uWTnphCGTZodRGr9d1XmyztD00LomnN/vv0hdw4d7n20SqlwIc+xLYB2XV0t0UAa
ZYc4TKLN1wTjiFcEsrdHqJ+dS5Toh2nRy4OSvO3Zm7Omd6Aqi6A1DNGdJi1tHlsB/Q9hIKV7cFHS
+hoPY/lQmmX2lAoAdrfn+hr7JFtUjE+Bi4yYw7/epovrDE4psQn88QlL3/GfYaCK1yiVeW0NCjVa
bLvniPjHL3vbuxKtHxkZ7pwU6JSkrAQh/IZXsmKpOk99gnW7WYz5xU7N8f3YeMCTp3NSePnd7Rnv
7NZfVUvI5hwVsJHrCSOH3k1hxoQRr4gf88qOvwyiSw5G2TmMjPKr6KRaJNqbNyIXWuwQcjAnLIR/
DGpm+55RNO88p64fM4wPPhGz1ER9y9G9s7elCOngm3MZIH21Desmd47HVqUIEGnWXdzWblCmtJKi
JB3vuqRT6KlpejAtRnVx3Cn/evvz7i0mVGOaWbKfRgFz/Xn1NMvD2qQmkGrGwpXjfG8IKy4o2f6n
KrF+kKvtHVXaPdx3gBUJYzeLCZLHjMuES2Fh20x+1ZXdg15myfNC1f/gqLxeUrrujELHRSfu2pJj
K9dr06FBjs0bw/ljbFvhqcBKwwe1Z12Rbq+DKAlhQIX8kNvfVHs9TZlRkdabiAWBO92saRNGnYij
ugscK8LoL4ut5KwLpeWixQc899VZN++cZbTOjjK4zVl15uzaDWWYXbIqNn21b9rUV+zCQCFQgfMz
mGP/98GPlN96HRCC+6VAgRE6FUPCo/XKu3aUVsmIkGg7RfOjvsiXSGSVL/qpRADL7Z8W+xMt/cCL
zDH21cm27hKjfTOEjQQDHA8SR5KDTitk/TOQlrDrKBLIX1WGfd8rw4+ow8prHsz8oiGDek7D5ahW
+nrTQ9WWbBGpTwURR/7732LRaNGrJAo7WE440qRnZZkGzc/R0VSvoNdRhPT6dk6vtz/4601B7GvS
pgPWQ9dsm78BKnOMXJBqCxxITjQfo9M02OH7Ls2tg+rBL8TCem0dklOT65IHmE7IZm3FzJHwCqSo
QqU3cTJqwmLxu9DwdF+r4/GhT1Alv+IP2VS+MYKFOQ2lPf1cWmUwzp6RIu6iLpb7zhVtW5wURww/
Rr3FmUJxZ/crarj1fMF8OOr9rlS799WQ4+l3+3O9XiPWxuKDISQhO5ubKAVkbxXmKZtSpLl6Mkfb
OYGKUv6LqjiHLjkUL7fH21keshNCCIpc1F222RnOyfx5J2sDJzUjGz3M2vu4IHn40lojn+1gsNeX
E6A1ckF6OFy8/I/1DqyzNLXm1sHlPFer5l2mG6H1Y8xG/OuR0CjcZ1Av1ugr+PH2gZIrOE9ahUjD
i0PfPL3koxSqntu8/qbTP+z8qrL12HfVKn4XFQkVcjHEIeUSZXk2RDFgv+DV3pemhsXtU0fDhCEc
XedDupTxyyKWWvdVBwH6S5ha8XsndMXT6CpqFFQV8ZDf5DFt5Cw3kEsEQdhVZ1BGFu7FIdi+06gI
y8K9HNu/uwHm13ya6nFOLktcptg9QqCNHoosF4afVYiXn7x8UuGEoQfnPeLvEqWYZSfpcOmVxhWP
AxFe/L0F74lzgd5HOtqDHtq3RqSGH4wp0+o7VMrwxCi1vHUoitnuX0uNCNKb8ytAEJRaQFtTraL/
sF4hAKZ6rNvUrSMn8fwIX/aTNUQF8smed87n2DkfbAn+3vrIwkBCSfgXIEJSFtbjYZhiax3wbgDD
efy9M5v63CO89KEcUZa/PdTro0VuSo6KjhIJABnxeih8AKIGkmcT6GNTXENXix+dGT9Ocsf5EdrJ
UQL+q8e1nhuNPHYVF598aba1HaOfDbBPIHjn0MLNdNbb5ZueikRcM/4PT6VhhD87lHijgAg2jD7k
c2UWp4rCzHJy7NALv1TuNH7hqU4qP6P7Gz6abav9U9VN2/g8Ls030Zvph2SqqKPESbS4z0g+k+g3
QzTeF0qKfBzZlj6d2sxuVL/XEy9G1c6zvjqdEX238Nl+abS2DH3LLqz6XET5FPmLSK2vbVyI6gQo
pv6f0hiLz2paKj/6AYQcmhKj+zWm/lj4bRJ193Ru8yVIStF+jFJF/ResOTLetRemi+/MJQG7XI1v
ujDFV4Tf7Ie8y/R/5wHLksA2l+Qn8V1bn7UJjxe/zrHufb/EbkF3JG2cj/GQd1+xKFqooythV5zq
Dmr5Y5Fp7pcFgl30XHaxavkF+7T+vIh4jD84oWH2CBx06ZIHeqSW1oewQEf85BF2cfDQC3jIXW/6
avSx1Z8Uoxm+K22RdDCz2mS+VBwBNDiRD0KXAavKLBCAyQqqGmH2Mc+k7bSpheJ5RKdJ9UWJep2v
DdRILxW1iRehpKSvJb4h/ckOzTn1BbSfx0V41fhBTItyjiK6YAf7e3uVS+F0Ilm65JxdSBqb/T1y
zEADA/qa7LZ+0Hovf4IZkjqnduZfHAwm74Hf97YczOGpJXiB+gI0cn2Y+h6+xCwsDQNUNT9NuXAu
biiOQD6voG+ysyF9+3iZZAHPMtbD0H43G9h86klLy1g5l240PVJpCs9WxL3rt7o3fQ4jSzzaQ9Mh
npu75ujnrqqkJ63UmiNkK96ucsT1xAnbcErha0qN8C02EwVBPZlmB/+JkrDuxRG5MoAXs7wWnXI7
sb6NER63ZmdKKqDWIKMQjVa53KGkkiJxWjZTD5RAV/B7/1/KzmPZTmTr1k9EBN50YZntrbZch5BN
PGRCJglPf791Ovc/uxSlOO1SCS1IM+eYw0yLmj5aot8D+FJrBYlCDGt18DPVJvk8adVclcQ2gGxN
i+sXEEqW8nmKmjY4jrPfV3lp69I7tn1M6saM4OLoVaV+UmYW/Omuuhw5WTfn6ZqO4gRRcTcFcZLb
kOvIJL9Xt5bDOQtM3R0bJ/OeOSmS4dgtNntU/my/9qUI91zWZVSf5SiWz1E9TU+pltk3Ezps8aqc
eemriGdbVPEYfpOTgdRZy1k/lB2K+lzMgac/KNPuH0p/cr60o4gfEkzFXFRpSqyFFwlMS2U/tXdO
lmFD13YD+eCh9MfbpqqsuQtdnX4elQw3EmlUfz1X+yyKdq+ke3JVar8w+FuuN2UbCCFt6X3QYbpE
uaNHrB5bMT4yRBqbgxU78XAyTdsy1zodg0L4SXOPFJzVxTBt+4AYPrkhOoDyDn9pZij9WOo0JzSJ
RIcFQYs+01rhwNl2234run6AMk4gSpHgufOV/cC/0IcMcKNdHQn0tD2xQ1PnjOtJinBDmJba5jVG
H+MdTBtJerKK2MZcJaqdDqXpqycxULW86FSqr1Xj4gYtSCR8Y8I3pLkt/fXLgNWkAx3SDj9dd97j
qxHr4r1onT79bGuhHCqeWbQF9IfoM2Dt9mq6JX2oUnJgi81Zsh87//hXqyYCHPDgiL8so9f0heuE
2Ztr97I6znFVTodt2L0E2lDpY9NbBxN5Bqsol2JLSvGovaHyC7ugIspJLhYNnJzA1nkfb9n8cezT
+adxOnc7woifHuCXMXQIai+663fpt4dMyz7IlUT8CzHRcZ1DNo/NSfUOflEKL4jgxGwx+Tks3faL
Jj7hr5a+DpbrLo0QZ++dp3/TVAzqWKV2f4tQrWxvSSCIMCWM3ZmLelCrc7duKpJFUqVNczB1Ej/j
31K/atSQ0W3U8vZy+ueLbE7NNTakQ1z3Z/aReFGBSckTG9S+NNyJi7nDm7nPbiIRjmthahvb40Vr
V+Xr0nTDcZAx//Jq2ExwPcx2+Ewc7mxzmSTOuWoWEgTwqam+13YoH8Y1lR3RR5P7OYLWmuR9EIhn
vZK2jNjBDw9sCNpCZ43mp9CJOr+Iqy34ZVSXLHmoUerkFreWB79KFUu0Nd2rQIrsnzGa6m5bU6bR
XeKVECPFFk7uNUkZYVQ0TVtHTS6GZPCLiIjZuyCThC851me/2rZ5GcoLvGbb3X4oSVArIfWKeMr7
sl1NkVl4VzbwJ0kd4oUE5Ixoyh5iGiJxVZp6ekSVH3+bhjVR+bIT51Jc0qrUCS8bbfJAsahuwiZo
n4QTCsryQE/Jp7kV/rlfa5qoSPRBUdWx0I+69Lv62SfgVxZzo8YOa1pGuDmtkZcenMXYlyTwVXrA
gSZdsHSd7GvC4GEolqAqIeWItBvzmFBzk3u2qbuTo4YKQVNaVvvtHK6qu+n3sPnhlLSt110jxu1I
4E/lnmSKf2kBkTnJDiWvbM9TawVpUZuzvpB/elHuhnX7gDc5TBIfTxt5g+Q0nupzU05jlY9iz/p7
I2Lxm0lFkhwh8m/ByQk1xgJJt7nf7MpUN8fRZI0OymuDn3Tc1ELj1gTnXQM7FhcjwyccSfqykFO5
wMlJ1gSKt990II1htLg3jjNmgq24B2vR7Mh07n2W3cR/TbOXqfKTR5N44VdRZ2t9tU/TGj8hB9bd
SY5Z1Z+GTrrPWxvt28W7cnhM1opvQjpQRUxK3e0sa7+brhs/6r+5F3uZgoRS/RyaPq3OpNkO9mYz
dtC5M/bex71XC0ezb6sbg8VnxLzCHz+D2YUGc6lh/dhumJvn654sCyFwBEWvKmC7jGhQ5KkP2/TZ
KI/4FustSXSASLynx05DzMm7OrI8fB7S38rqSME9kMNHtqVrcnJfnO569Uv3RxPucrrZde89k6oR
6GMzj/FNi8PedJ66bk55SaN6KeOY6tFVfrw/r6oRtw4lKpVFyWcRM17a14mYug9O7bgzF+Lcf6ut
Gf18kpP7HX1t7edluS33qmSZH1aLv9cNplbzCPM/jOpTVGXZVWzNjmCJtFqVz51LWE61LiYrJog/
Bz2gHznAi1PhbVapBUv5ZrIShpdsL/BYtn2V5sIHz7xl+QQ/YHnsKm/jrlQKf8dWl+50M3oTNyZJ
Y/UXqsyQ4HkvG8ciMZCVb9baVHURkgc+UR14zg1laoSMilW/d2ci+MYWwW6tQ/wBtxGH+aiZQiKg
l+CjUpKzsN51/RPervBzR4aduJa63vx8DEw3PJVyRg847saX902KvcnbTuld341MVKqc6cqeEXw5
NBfyS+U9trvXZ3kc9KU+bmxrUwjjdQGdwZKi4+32TeWx2Rj+6NUfj1DR9hm0Y563qzJsturQJWP/
0e2apsxbOU6Ps9Mm33TY88eaWET4AVm1PU4N6ohCCE6q01RnTZbDI2g+1U4zPTNRDpejab3EnvBT
XX0ia9qlKbicSkzvkwmxyBivflPQiqtTN4kNEEL4lZub1LI61Byt95MndwOLx3rrnedZOsWL/CQs
okmWL4R2A5t7YipfHMfTQyFg1HyzosmCg5FuiQ/85PKZNlepB0+ObnJea1WrmylCPPGprmsquaTR
0ae5cZ2lINsy+ZzuoB8HP+rwjkp8XeLTVnfiHq/3Ms0BkfV6H1WhTvKdvxWK4Ah+kS2+0+V29AOA
D1E74XbQY7pyrUxuQ/NOeif3qOKXF6L37WOit4bYr9KNn2is0uvZ16tTDDztJ+mlAttjgUPHHHRB
dwobn50oayKgz63Qfn1yQc6zvJxU+QMKAWJfSji3ek3aaQ6OUxxMnxov6fq8CY13l8Vm57P0XvCx
AmDA3sxpnSssiZz0oH0TBmfOcnmXXEwScrl57i8Ag4h8SqspBda0PEjbUTa5QVmVVzZda7doZFSp
YorWqDngXeH9RKHgXL6G8Fi6XtAe2jJI9QlPl+ElGCNBhujmb1MeZLXccx/F+lcUsdwb7RzCjvY6
0g+4JYaxKkbRpOttwAHV3KamsSN7eYZrgoVecrP3MLHzbZWqPLEllSz6eNnvw2H2y0OqRbflNSQ5
7tUkVAAbEMzWojN6qs4ambJGhyGZlTdzRI6w0Km5qn3HS07eOPifogEY+IzhD5tAWtd9pj2q22Pi
DWl2V7VkMuZu2a33XRC17XXncVnlU1DjPlsyNXl1Z+Utx0rv7jcy15R7KoWv1LnpVvkpcS2jJHoI
8RStNFKFrDCCy6NsnQhWnTdGBotL0JKIh/SGyjpAjA5U2p8Brpz4IJmYupi1B+zdoeK+OTGvcao8
vpi1EfBDZjbN3BiTrSj9OQ/pOUCryENQFHmIUAqiNeYPZRbxfmYshj7PAocfFme1pYWrq5SCcoi+
trO/yKIjJYjDiGXNVQ58cqesxDttdmdIWj7DKgeUIpFb3vrLfD/YrjW57JMdjl48d1ORKtZtEe9d
FJxCAYKQl1EGY5xvj3CLJwuTT+ukv89NHQ8cPX32sYl16lFBqrCsc3Jz4uZcxiuEPyY7U0oZRh5n
3kJrfqNwDinUwtikuVxF8GMa8A/LffKj5lPqyKn5kA42Y6KBI1qSR5GxBgXfBLTfZ0l31EnQzscR
bmGUQ0SfpqJHxsNxlmXEj6jd6edzV9fhzR7Yhp+B35R37qO2D4tgbIgt2oOh3QuUidYrgkGbp2iv
Vlzm4Fv8kkLEHR1BndypUZKc4g/pkHAFYkn1VHKMf9HRwg3SsC73vN3j/Y6TgbI6GBWlCQm//q+h
rcpn1Q/y87z3Tn8XtGZzcJeL7HGtAqxrLoqVsmiypH1zzbbJwpSrHzNVSrPbRmzRM1/ECwpFG3BC
c+Enx3ow9qNoNnguLYw1rwhNGTSFjURy62O4ErO53Ok+Wjcud1WnQ42WjcnooVzjsKPYmpxDoxy9
Fdms4t9xtEfZbTQt1ceK4BG+vjb2s9ZMpw7t4qifY5gBa3kmTK69MTR+kc5B8GQDbxtA/GR3Z1t3
hszZVtOHcBSUmUY0fOZ1ITypiCUZ9LkK/H4pBjuVt77EiK5YEZgGh9pWfVcYIatXg4+whO+qoLzU
Wa2r26nSa0luTbyOObjm8qpGG+1HM1fheIO3fPSrSuqwPdTLRDsee6tIrjaEYONhruNlzVWbOW/7
4KuxiAAMx7PfT/oU+7pP82iIkdHyJ0DFepdOYDb9qPM9MbZh22VTfWB5ht+5+spvldNgHqXspIkP
5zzvCXsvl5+RXLR/n/R7Nx+DbIl/WaYkJIfuU0cnTWGaz21TN4c1a0DcWpKBJq7tnj+yB8SS/fSc
3f+hpWAZu01zMSZAAzAzIam3X1tZVzeiWeIJexJsYAoDJvZJOSH0StLgezaaOzgcjLMO3zCJTH8n
3haRa+EtaXVojJ2Tu7UPl+dBx9UXzNri7lAbd25zgNt5v9nJ2vtFFsBynVJxZSSPut0Pz23dlfu3
BlPQKtWv/rTW4mpxEdtdpWWwsgFdO/zuV39tji2FWQsQOgSf7dCZbzppRqcg4sSdAGH6DBCmW5W9
umjdpjya9lDmkQmNLHSqk2dHRUxJcIwOIcKWmNlxc5fjXUddxeEyKv+MioU01kGKIMnxIKp/d0QK
VDkqAXy5B9jnPxeCjb7rZq5a2qh26A6QpnRLO9NwF7H8yZ+z66XjqWxl5IGqrGvAFbV8WJMy5GsQ
hAcmlBifcQKvfD250kSf3ckwJIizxix5UI/JmDecM8NRWTf6LeOYfsLUl5Enngv03U0NrZn1xb+7
H+b1I8ITUReCAurVsZOzUBhY50oyoElzNG+Ky9loprMtphV5UK5k2s6U+B9lLwOi263RP51ByIdO
1uJH347lJ7vV9VdNtQxWjQv0m/Sway7KQexvGxnm/L7QQcnahemWB/iGiMLv4AYm9GZ17tXCv1cb
PQ5iU2Sbx8164mzIXH5R27i8bGkN3DJPc9PSTEuuRQUArQ9OxQ1R4Ow9fUgTIlbzUIz2mfMaDKGx
zvptcsLxt5zWcUKuVCeqMHvYDvmOdd8zhl7Ba6nL9ppuQP+O9iV4qdhBv+w0QtzrgE5GWn4X6Dar
ghh5kHTjNS/x0E1zlx6UXPtwS98knaHJK+CGb543j9UBVkvSHOUUU37jdzwzWYl29QSOs3XU1ktj
CoYyg3qOaEHrmyDb0QY0fh98UVU8PGnfN9+ydmrNndy6dGU0uSZR7spYTHe1qtLhSPuNH7bN1vFQ
zzIbr1tGBz9roP7bjCzI4QZTyeQZr7KLwRxjx6nA+iudj9Qv/cNuJ/Nctqb5jsp8vcX7rqyKcKmC
t3ppsy0fhgEAWTPKvU/mfRSkN8VYB0Pgaud81kP0qe+tLjlBY46cdYvN45Z1oP9e6AzqiqN4Oi1h
Xzl57Jcc5pb7jBGZOzpu0XNmP+8e1zbK5gVsEmZchKeT640ApY0YXrxY6e0GdCN83amWmfoZGuej
9UhWygUQ/A7i2Nlr04OZFl3tziwf5QDj9z0ReHmjtsErqtTJuuO2BLYvlO7wPfMh2T12KsDxS2RZ
mz6EjBB/dyTivo2Shpe9eKmkq61Nr0XZrw0lmyvXZ3YD4BBxOfphFs2g8KKO177oMnxyi7ZVwVsU
jkwvFrIiLvMXZ/DuZBUsNxVARpmvCrnueVNil8eyHpKOltqzDD3XffqxbrZ+g5Q7ygN+fKI5lFVE
ksCsdEhhwBz9d7mu9m6TZv/ZtZyp9+7orexQtN/LmVLY3ET76M9Xm+ycq3hzhWYwFOvy1K9ZNpxn
6pdvmbX0ssG0+6epDGR/6EPZPJMj6zyGyRS+zsxS61zLOHlGsdx/kfXq1MehTaIpnx2fv9Ju5JIX
cWQGWsM1LIEC7MbVoegboyLgIG8P1VJeuMbzckmVHLblK0Vt86nSKRdjUjqTYP+nzLGg/uorsJFd
o3EN2CBt29BtJZs7YcPoDhhktJJCIYvqH2VgojlfDAQtfMWs6JjI+HOfo1kfbQ6V3n+jPIlfws4m
c6G71N6IcfKyfEoi57oz2xLerrFcr43udX3VbX711u8ASXcVPo/yJLDoran1DS1KGEzRl53GpTpG
AN1cDw2A1dWSpGVWbIz+37ADipoT6rMxOuhuk9WJIa54hjHVkaviAU5No5ed4c7rL5G0yb2yTsuQ
rfXda8j9zciESbER2j5r7zzmWUvum7Z+cnyPu11pMzfHYRnKbwL+35RLozgYSXJGE5Z2e9jnLuXU
a7kZjzKyG9rlGJty/rR3AxxYNXFq5FguqjeEi86PhgXwY4HZUBXMLMrPYes3j/NCBVHsqwyYj2Pq
cta7AuOr6mnQRxOLmdRD03c33aAdcfLc2blJOfjiIw4p4XCYTVIOV+3c7X0RE57Q51Mdc/HMc+Td
heGikyPuBNRedMFImP2krk6Z8sVYVEp61ztAPfOFUepzw2QsynVlKV3j3qwpILtcBvCzOOSi5rSl
2hCw+zKOn41hcdbcJ2rMKI+i3f/Zw8n4PoYYvxat13nUBAuOFpmoObQ1zvEF47c5ybOxVI9rv9fe
gZ3RJ7h4bET9hZnewnPsda6giaj2T0sQrW7RbvEYHBYHzIdqwtNNkYw2/DR2cLpvK+KX/FxBNLnf
nC3zCpn13qPZL20mh09U3cI1HT+URINcSCW+9xJRSM85IzXGun3X3phL0VNgOua8JhIjEYyyGv+x
o9sZnku/33/2kB7S6zEc9Fta1+IplumpFpM7X1nHqxRou/LBBcKtDaEbZNn9km3rZ0YW6XSFRqq/
pSGSP51OcDIo6/N/tL3jP+3rPmfUlmaBK0o78DhxFZFUle5gtyVFBKBOEna0nG1QHS8NtzmIqU0P
HKwiA7xZtbwaIXuBHk0d5hcbmfDdneqCisMyXJuHLSztF8m1/RLwcWq4XIv/e0wrqt6LW97dEmSj
PfMbx8ewaSbK2MaWIOUB/82tCc/KsSKG/rV3WUc7mrDMc6IuQnSxvYETyId9DtYSbB9oP/oa24QK
wldl/QNuBHZPC86fTZ5g0ZHdM+AF9EuHEICKfJvIPWys0Ijju3MQNMEzUY/VIHo3H2M8w0h+jxdx
HAe5fAgzMsNuNYON+bh1yOdoh2PUuVO8TySGkIz9DTZJO502hx776K4Nl42vKrGfM0D3N+TRwQU2
juhcNsPI6WoDtdL5MrdoySrlCThGIunDvG3SFAzI4e7geojFcAz3AVNBij6vO9V7CxXy6KY6c2Ue
yHWLTiZYeuehB3sm2HZqu2X6NVVKVQ9WpCvZBXPdUvCQYxlsnKK13/rHrrMOBBQjoHSqB10znt6K
eA6kfpNayv1MATMJJ2/KAG5TZiFvYkznV86rv9gwxY3eb6FI5aKPOQePifSG5iUQsTRl7mIv2mEh
usngQ0j47vAgB8e6ADFcOuHV7MbIqojV9KmyB9dxPrlVv/bXjV1lcvn/+nq8rfCr0K+xZ3ZKLSfd
0/EXAaM+pQ1jP56xTBlKhlyPTrTS5u+r611FtvXXexkCojMxmMzwGyNrs48F42QasZOaYlH+LrM9
IT86bObudh6Ix/3Ukryy/Ew97s4HNx3LuLAYz9uPjFuU+6E3MbVQUWZx730ZnSly41PXMSO8Kj1j
GCrPwZ7uPx07Xgg9lHPVtwHqbHvmMYpporjEcW9ciYQTfA5Cx2Vze4nwwctaLIUxyE9VOGP1NEJQ
AIFhooLLQ8vbQTwx6yS6MtGundc+8kcqDb1OEcOS0qgNivPiSrZUBO8i/R7LIE6+6zhtk+VcMycV
VR7auJlmEKg67D9PKbfMz4zWtTza1Ab1ra3rbnmMNok5doHuDcvvKrFlcmsVko1zHRjT37l06OE5
JWFjPXZA5/tzPPHvH3M3ZVSAhT8Jfj9FLWz3Ia5cx34tN8u1waxky64U65ufFnttdgYW1+baWwxX
ZuX6jFKA11Z1szkaU+d4TlpzNfcrWSLL0NUrV6WemwcIUZU8jWuixxu1u3tzNFEftF9x9iglfe6c
qiOoZ+heKagme94M2+4dAmfrE2YZgC3FFoVD+rllx7zgCdjYu3mL6GZ2l/v1uNgFWwT8nrcvWtjq
l7K7p65jDoH2YMO2/OIINbq5cMz6hsum8E/WzdqXeuwDnaOe7whZ4voLj7iYteNXMbdlQq8VZPZK
TPyhgntjK68F2+WnjmQTHVy4ztsZYqb3hgAJjCkCs89ynYHD5YhqnCcmqaI7tGmzf91kMr6gh/Y+
bKlwExqmuT7OsqoHhgjUiHklkdvmjFCq+4He+ynFvQMiczj3UV7GZfV1mcXsFSZSi8n7ado+9/6+
rRSyxnUPnvbljw1T8s+rbu2NQ7HfQYsZ42s9Y3hPkxYfnYB9Qchlex00jYQzsOx3jIFMdxyFCW9H
ds+a775mfDNtJQG9Yb22d11CSOZK20AbGUxTn5vKn8gIYDDOZB4Q6Hu/e/bDNE4J8GnSmeEgO+jt
h71i8vvScCJ+cB01g0njYUo4RJRUG3ONABJC58WQPire7odaRpCm29Goz/CO0pey7b32JIYySV5G
kr8/SQItIeyENvqZjabdAGOieTuUW9QPRbTa9qhEZi/eDm2CUzOmYV2xWlJw7+bFW7Hr6GR/bdy1
ulohM4/3EVKmmpY64vrO1ACWgZ0c8xrMJsF+Vt+t7hCtR10x6bIRYM8z+b1c/AODT1kmYS6jRH2V
grvpaLcePkdD685t3GYk3+q93K6AtUR4mNO5r25hUzk9yYZ13x3rctdvOzSB+UgbuX3vY6/6gZF9
muZrFdnbHuMnc9qkrL+qZYWunFZV87RMYc3o0k9HeIvbvjBlWXx1S79E+4oNf3Z/kTeIwuvjailg
+jCHYbjKtHcxA8kHU0/uak7g6MxlZbrQyWW5L69VRWeck8WFeX5CpaMOod3s09IEZuKV2MjNK06g
PRcq6TjxvAzClTAzx3mWYa1+9oA0PzHYh/lgWkypC5YlwHWz19OtsJRYR4N0x3C4XUIJo72WX1oZ
hB/czJZdzrHPuvHnbfHvnEmpOneZBH0WYo47erwZSvc4qyY9cRil1Ykw1eqk3cnRRcLwyjt1XjY/
R7PYL9y/yL8fhYqfsNbB5rUfOcRzZ2/T7VjV2/ZUQ819DWop+1uVxWN1LEPTiEJCOliOZVSKlFkP
RcYpVUzFLxACsL6JtJjAMr1Injy/b/qTnsIM/IcGEBB2sabQm6e/Dty9YdF5+OB8QmIx7Afpwn0D
d6sScXSrrMYlPQnmWyYp2/jZa/a0Pu6hk35LxjkNCikHa45sbtwTmn7oyXe3cxZeS3dc7o0l5arA
CQmUPe374cYfHSDsyqOTO1Eg+B9lZNQvzlCGW23tXsAikG2X9tN6aaEawqDfmkbtVw1Uig4M1mE0
Cz2ofVOVij54FmPiW4/77nnvvZh64N9Jmv/glcEWx1YpxfXIpaZ7b3o0dMumKarAYadGnXpbRdem
+etT3kthMfnF7ggHcJzpMjyP3jHhaVJk3O9DWkwTGHTS8fWj0YP71MLpsFsgiho38r/8tH/w8y4P
/Q8dFEUmiOLlv/8f+r0WHjdRiS11SMrwLT7J4+tIxMC5Z4T/vz+K1GTIurhHcau8F2zhwON1Wzsl
xeTBKwjSejmLuNXnypPDX7xK3rNqL37Jl5T2/4RC4ET3jqFXrdPAtjNpUTbTkLclaQlt0tfnrWni
fNL730QMf1ggF8IwmdTYm8EMfPfp2m3aSygkGfyBzb/udmOvUw7Sv7zAP/0qGM1oWn3sT/+xQBCz
90lrm6yAwkfg7AoDPCi99tCZiLFvo6K/0Cn/sDY8ctx9CnnUEkzq/3tt+DDE5xmFf5HF8nsduu1B
rHDMaz3+zR7kT+8Pa0TcqjjYWY3vWKJI5OQknTorQEDUK4SA5L6j7P3L+/uHYO+yLDJ0eqyIGH+F
9zrdKVIR3SGfyVkA8cd28u9hbXgHlTrBo5GpKZquKl9kbL2PTBb10Ycj8/o/nyVofOB8h9yZKGou
r+L/bDhauwSZBi91VlDnizqDqgJLKwj+16wSD3HXZUmmIHekPwfvHuQ3FUpuAk9R6SYmzIkYgE+2
upP/aV+nv9l2/nOpBJhAMtOCess5mb3bcE7lzYxOaOGdqrXfmZ8w3NzwRPiM0K7+W8b0e8HG5Zdd
tLpxcLGd5xf+9ytsmtkrGXMAeCVeej8lwzfJlPpEVfMD9Ksv0FeEh1aY9S9Snn8e0Dz34tDB/rtQ
mt89N7apcijo2Q+RiU4TcV2F1GFy6rNpOjgi3grX673Tv6+XP/5YEotZM5CNEeD894+FTGJD2TJX
WgAz0LJDdYfjt50sgYP5Erby6HsSJinm/v/z9ufnXoJELvraBAXQfz95CCUBQb3NijLY+4+d0w8v
W9ABpa527R///Vf+8wBAwovj8eX+4z56bxxTB3MzGZnxrEGkZ3fd5NnbmSP8+1P+tEojOlqkRex/
7737AG15CYyacIDaSKEYHplb6aG/3eDH/+UG+tNaiXyUX4hJk8ss6L9f3t5ms0xwYCoy2FoPdtnK
hxDuzxcPPwb3uA9hueYUAU10/Pef+KcXif8dKWgkKiKjvbyC/3O8OI0L/qnpbPfV7792voj6Q5ct
wXr49+e8l8pe9iDCygRBZ4T3WPDubpgdj+yDLc6QEiAVxAKWHdcs3oGJBPJJCAyEz+jop4IE+bAG
6f8aVXl5PMd4lDC5xBf1ffS7Nj7jWYbLRYlJdhFi1p43fkLg3Nrgbeguf3Pg+9PKwbPx4sUagNu/
99esMOFoNmSsRapdcyID5rkkNOhAPlr6l0vqb09692JxEN3rTfJiRTxGx673CHxo2vLQyym8/vdv
+MdHXTJafWwrsBt7t8GBs0qhyjArQqcOv2NUQRJ6UE8fp7r6W0b5P0uXS7T2/3/Uu8uIAiPWDJqy
wlQZZtU+eaIC/OxIxncEIZNsyX//ae9PTT+icLk4Orj/cXiO3j2P5gYzN93q4+qs3hn1kYWatWWn
9pIdEATWnBIBhBNs3fyXk+z9S/3PkzEGQlN4uXXfaxcbX6Np9H19TOc2/d2PY3bdMv3FGN8b/7IH
//QoHBNdzmbcBqPw3RkTY7zfbYurEc2a9DeU+rBAFvFhMcr5W5vw/vtdfhVysYs/8CWN4f1+6zqt
/FrAYnUCe8/Exfuo+lXlDCfily7t/qaKe3968riLOBenGDiLGF6++2Xeogk+STNztE4NRzJOz9F/
RBNoKBiajiP/DqZ3f/ly74+0y0M5TqjLwkujl70rQuvIyCUZYWamDDkviTntlcGK5E2hFT5RcURH
QJ7xptIy/VZtdn39n5csJQ1fkfYo4De/2/hGMERTW78c+00t56U9jeNL0Av91FdpdGTUOkIZGf/2
o/+whlDmZ1ibZfgeopr67/vCaIp5HrIcW9Uwp4l9Zy+oUOPfQtVwCf79J/7ps17U+GF6McBlMf33
w6SGGEJttiCUCuoi6+P1YVTV/FR6W3VaJGQzZxrdv3xW7w9rF8kUNq3YDxLu8d6pvKsT4Yp2WmCi
K//BB7Zl6pLGy/duGbMradb1Q1Lt7U2zzP4zHV736f+xdybbcVtptn6VXJ7Dhb65q5wDIBAtgz1F
UhMsiaLRNwc4aJ/+fpCzskyaJV3X+ObMSZEIIA5O8/97f5uisBEKHLuC/BtaZZFXplSmsGuEUR0Z
vka4+M920B9+ShRqK0AQjen7IT9xSCdVOkOUrGLQE9JdfEaJtW8Lpdu3tlW8/Pi7+Gi0O1hdMKSj
XVDf7+4we1alYY99aKCKVtAgKkUUGiiaEMtM1Yks1XSDeyk65WnR7SOYF8P2x5/gO/Xhz6619YVj
b2STdA8UGQnF2+HQUuTU1wSjMG/s8kTZrdw65J/vnTjNN003L0HdSevcqUsTWkWNjJtvOBR9n9NK
QeD044/z0eAkasZlnw0swnyP4kHAH0e1Tot5GZPyVM5yvhlUzBVKYn3Nm9ihxzSJn4zNj64J8oG9
L5BYVqt3y9RYqOqijLEMcQZlgTnrw9qKks5NNrtD7tO8o5pQRqbzk5Xjw+sSFrCSKpElvE9E0+iC
LwllNsLLDZv+gaxWcGxPDindlATbrKIm2ywX5k++8g+vC9xwneUwcr//xmuZTGlvVTJU9cLYO1lu
28iKZXaKcH1vhnrWaIpgJvvJvLM+xvcDjVeLJQwgNgDH9V3406Z4RN7b6wZOD4CZw0OaTt1G723r
4ccD6IM3imAfbOO8wPAi33ME0JIWlvSWLrTbOgs9qEMHbAGIKLr4d2zLQ9Dpkx6wNTDg+ffG4cdX
/+DR4tZUCfA0NVR77/cd7BPmNtcShlKR2afMRjXvksm0Y4fahbLS4QeI7mfAnA8mLS5KNYVdwepi
fzd+WckgzXqsWX1PDxlyCqvzTFE9d6I0cKxx+PvvKKgjfV2kSV1W36+RbrcCl21XhmYxK6fO7tqb
BGVvvVXxRqaBWsh4O3vOfP33ny0nf7Z0PFidKOa340fimLBQ08tQ6Re5m2ut3EurUUNctu61jl4d
g2A73/wvLmpS3tBBo6x757cXbcouVQuLldnOk/o0mdS9W9dSXuKmmXZqpV8SrDvnP3lTPtgOsA1g
COs8Rx0C/9uLzlHm2IUZybCOyo4it9HfSTI2C9aHFgvqj+/wg006wRa4qRm1XOz9oX+QKAj7YWTD
NeMtNrCPHa1xMe4U+pi+xL0dGDC6tzJf2qcfX/kv4aMsPTRCSZBdwVlr5O3b+1SrhSV+9tATUSmg
PzGLS0ET8ncMGPM2aQziUY2mtV7cJmrwrqNRRsyh6OqxIPj7gW4MgkR9rJINqib8Aj/+dB+9VazL
vFgUKTlEvPsSrGFUFWZu1kUXsZpLVjrmodg+0xlX/Sge/i7Z7/vDoHZNBZY9GVkZbx/GnLiaIwRH
lqSnZm1J6AU6xcldqkv97y8AKx8Y3ai10ovfh+HQKzK6BD9YGKEx37Hl/VTxlu+YYDi7eK115ell
Hv79x0kgLtw7EPrk77x7kbC01TYi7j60yppagVb1V2NazaEXISwxyXq7/fH1PpqJYey5nsFmziUF
6u3jdCuV3M25GsLBjNT9lPQaHvpOPuB+1GBPl9GlXdf5z+oGHw0aQKbkuIC8XKmJb686pIk3xngK
wqq3jMD2BMqyIlU2CAOVFUlg/OSb/GCmMFAImwbfJ2Eg76/XuMzAtJ3H0Jrj/NxYafvY6ua8o56W
P//4gX5wa1TKQcFxf5R87fXnf1q+rYVa57JkI21I5JeOKxxsxDYGRKVH/A0qfvnJtuyDC5q4rFnE
6fWtbL+3F6xqEwcKZokwF3G0rezxtTRTfU9UWgP9qG5+MkA/eJTgNOH60uGFKfH+WEQjvafvq45h
x6QVouzLd+gaTNTl9s/g4d+pbu+2Qus+iAQ0MF9Uk99NfHaCdMxOpymUWTLvLQNqgUiV/ibrM21j
j7Lj+KlW12nfqceuwV9jdd5ypY59/DmFhP0VV7cJ4cBo98MayOIYVnQXR21/6XLoOzIesn2FiWUf
x7n8GZ7sowMDPgUOqRQdrb+GXC2aQYQm+rfQarsaiVCEEcvSJ+tERF31WKPkYBc7T/GTx3p8qEUK
dwSpkPIqjTrFFAIQoNv8eGx+sIbRDaBNprHXcWhgvR0qqlIDRm0ZKpotFcRGpbvSlwaoLCi6Gs3M
94vidZgra+MnB7iPrkxtnkI2vQhIRe+nGasnDz6JpzBTnW8ETphs2Bd5iaPcCjWpF492N6T+2Hn9
T3aaHwxXWiD0lTiyMVx1/e0tx7i/KtloUwgUPUFeZuc+GYFGaInhZzHcH0ylULbX61ALh2/y7h4N
WcQGy+EEsyFaxfnmWO5Q6kz0cCfEjfPS7h2hDz+5wQ9e/3WmIYKCjYGqv6+hz5rVt3mNsb2ZIZyo
KGLRaoPr2C/jVDEDgPZogh8Po788U0YzG0xr7U1Qznt/QqH1X2uT28+8fWl32WlJtdNrc9whpfy7
fUGdSzFgIVSwi3H/kkfXZMVgZw4cjFV0ecR7l/r54KIzoqL9k43MR3cFacrgG3SB1rxf7SutmTPX
VuYQKzAV+rI1+8BCtJIgUxqL8MePcF3G38xsQAQpTEJJp8CK8Pbdm+hik0EJCzYhRS59iQKbVv+y
1ABYfnydD26KuYcDj87z43/e2+GvxUAPYmHMYTHAQTDxfOF/Iec39mrx5ceX+svwX7mINltjZmyO
Ht/Zln9a+OzcA0GwFsyxrYq97Lsm7HBXbmSvzFtK3/OjqhXj9scX/ej+KM8ZK06Wk8D7MKwERh5m
VQ3REfI1uBl6elvN1OwciTj2f3MpgwiC9ebYK719lDa+Nw3V4qpvkqTUWh2qJfhzSOI9549+3H+8
TP8nfq2v/xgI3T//k/9+qZsZxFci3/3nP8/pS1t39e/yP9df+/c/e/tL/7xqXqs72b6+yvOX5v2/
fPOL/P1/XX/zRX558x9YIPAF3fSv7Xz72uHc+X4RPun6L/9ff/iP1+9/Bdj662+/vNR9Jde/Fqd1
9cu/fnT49tsv63bhP/785//1s8svJb8Womysm5SB98cf+6/feP3Syd9+MZ1fqQGxuQJCR6+EjsUv
/xhf158Y+q+r0oSqyffhR0Xjl39UdSuT337RzF/Z2669WgLMOA2vh6uu7tcfGb8ygaG1YpGmRW5Q
Fvjlvz7Zm6/ov7+yfwAPuq7TSna//cKS8vad5mxGA5puLSwvdpp8xrcDJCvmSZX2lPhxTgTVcShb
61qHdqiYfkKO3xFAP3UHt6hqsG85CgTVgWK0KM9d27ad32am3j6JpDXboCLLV8dmMvSoDlOnyJ6N
0RuSYzIZSbpxJsrdG7Vo3RxeVWO7BykAWRxbsF54gspMM3fZ4kTPjtVE11295GWgk1tA3x/Z8oDu
VCu/yabKP+cw4JwAtXEb43DXlrtU6GLepC2tjiCvcuKYbbdxZAC5M70BEiSv2UjhQrOAR3Cwt1qc
KPwRK/EXMTY5EaVNe9I9GVvHbF4cmEBkgFk7EvIa7aGDTNwcRIaxzC+wtwluH3Xwoa2lh/XNbON4
O5WUv4+GKjz1CmOG0uLadkS8zaMKR9ES624X2E5bgS7TlBYzgz9OzOlXWS0XA/+2q6Z20EViHskF
zmwm1FHKtoOngHubRB/HSbLQqpG1j2wENMzdYoI45UPczuPlDrF33N0POTvg5bCa59GI6ypb0P5U
TQrtqxtwJUkBWAbjfuZd9iPC/PFWR2+wQDHokrovD9MwWR2qaiAhpVhuF5sWIgYabgraU44sbgiG
wUhHZDXspTW0/63nAPBFuR7aWk15oUSX3pwAlZXylPZF/llTWNJxjTmJcK/HOdEKJIsJRCwVPe2A
CIn3JTQz9N6+NeladVsLYeRnA3tSDjaHtkFgFJi/N5AJlmSjiV6XaOi9aOVuLLivCJRy9MMi3Vra
ARwQlG81cO50P1t6f+iIb+s2vcQHgFa8Jnu8pdo7hmbcTg6IothkVMWDahz1OVHrcz2PiKBRylf3
HuAmgIdaLq9j8BCklhuMOX/JHeS6CrrBnYS6eJ10HWtFN3KEw+saDxd8Q9lVauVVs/d6V2p+bqTT
k+Nko5r7QDnWcWsDTtra6pRhXezqSA/w6bGrdt1OjOGYDbO+myxpxTyZFMnSBPyq2owWVp7PuiIF
7uG06twVzdKLkzfp6DRnF8NU7GtR3LQ3mtc6txgtYQBNmKjxvCwRABt/aNVWe1DaTC13epKOFg4T
p2i2Oaiy/hAXUaIfIq8gfpJcrsXKztbsgH/3U4IC7CdVi+sKNKOdZHqYSdNNnoZ8cOTVXNiy2MlM
FuZnucQqRjqrsBRlm0pPcdJATpiCr2AOj8bZ4uUn7USUcYQJQlr1C3y/BSJFnNjXuJnRjRnJEoU9
JaAk0O0SckouBM4AbTTpDmku8TOiL/YFzlUqC3WnnBIPh3Iw1gaZ2mmO9DYQU6rhorcIq0GcUWgh
aO/ZgjieT4rvkACAi2WJ3Lse9fYeI3/b+z3hngtuHyu5iSeyl7lqOfmcy7TE780EO6gpyk76dm8O
yVbFRHhwTFFj4cldu8IX0Nf9jp1M89WCdeAh4B5R9i6ql+WBgor26PaaEW8qxsgNTi/nNslQAITM
pqntD5BQ28AkiWFNWbJyMyytWgKAqd34IaPQ8QXll5qH6HrjBdhDp01bYUa8Cy2dI1Yzr0RVrszu
V9wDwtzUqlA/c1ZSNWT9AF6wInlTMBpafozoAqSB0BTX8IfZMgi0nifRB1GXuHpYe8B6IEMPIyZf
HB7HJW4xtPCGlL87lCJOrWzNhwGOVHJQqbIk9WMOTuzOBnQoglnzhte11modERtpOS7eqLlPk9m8
bDRVTLgUUZkExqj1y2bSsvkSuReLgd7je2X42527S5joMLEMdnuztGUZIWyX9Eg5DHfplpUsWS5y
5rxrTKm5RV+t4oWKdTIBNmbhac+2IifmCbOfb1oLU1M4zzH+nwDwYu9ezQpvssDOHcXCx3QTu/5i
d56sg8ZTJ2vaOLnBV9CWnd2EalHSExpce/Qemyye4CpJJi+oPMoEwY8TC0b7uY1Rd4vRKwvfTNoE
gqBi2zdp5qUSAIld5AlrprW4fgHkByIClrgjIR9wXW0qf6idPbd0ArxS2jddbZUqxPvQVcemmNjB
q2g5m01RtaIITel4oOaotn6r6Na1O8qoYIDyqZE9jKE8jeTWAKdqB6VSRacmX7Dfj6Xbp5sqz42z
0KskX43zZj2EikBSBOCxNfqH0TP7u2hhk4z/tRDXvALcK62lWeJ6UIZDmUbcNmW/+pHkJ3greGdq
5pqu7HNkJrEHhLNfcr1Cvy+s/PcqSR33wNiAV1KiBsj9ZoKCw4eke7JyT5KqwhZlF5+cHPiMP/RJ
H9/TAlSaSzWVpviK3Trj6ep1XdbAfKxMNUO5tKiQMhCJdUoC3JKp2yZZcckdOVElwLhGUTddxjQd
rDUK2y9Gh1hstYlaKu2J1OZgUYv5Oufh5RAelRTHBp6sKLAGL8nhQ+TFF/7d/MkZpHeLRXxhjBTT
fD+qg3M5dsBFfW8U4snSxtV+OU2OcUQB5gLIaEfvd6XLlniT5311CZEvvfPY0F/rXtS4fhV7y6Mn
I/MzH3V4zpR2OaeILTA7t2lzU9hJe4+XAod+DPG5h43G8uj3FGsBLMwt1uhKT+lVlkRR2v7kpqMB
MgaCMIY01WYrY9TjBN0vrju/mEqTcPByWi6ibpyweVRlvGdFxfWJqTnf2qmIy11im/JYcStd4GBd
vyXvCu5yaqj1hZfDIAGwaNWfOihSl0McgfXplya7dXGYfRu7zrrN86iEH6Y2Gux6N8OeZUeCvZ9M
lGhXcPiWINbHareU4+gcqDtaPd9IQzJgOmHH2apGUT9YatoclTYmm4WckeabXBKM8zZ6zCd2aL3O
hjIxXphgJ5Zi08JAI6Z8Zc652HkTp6mSwFsGAXOwrCFOaR7u8oDRNO4xT6dlMGpdfjEb+BdDAN7q
iw2fQfEHUgA8v7U8MKXuPANWKYVd3eMGN6rTVAIB9LPSZc9TVbU0/J7SU7fzEpeWadIO9rOq5ehE
ZqO2q4uEFxSDONELTPYKHmu/lJrZhIuaa9UGGHpMtJYjodEXZjc897qZPSEYFvzZMoEdjOs0zwOV
DUzn8yKV/WZQcMAGvbMo31qgjyocrZKWMdoL3C4giiO5AdsBdcamaYTpnWU+JDEkocRQGEKSNulU
EXTJBn6Hx4oheqylpEdDovMMoe3reJzKbd4s9tUUGYm+kfpk4C3Lprz18Vkp596pW22nsBtMd7aH
fs1vqAV0mzjpKbVX0UJmUFe6YIzayAW1ACJxjMwu3s0Wm0U8jonJE/OlvkBiquCbvdbckno3Tl2/
aVblw6fa1PD4+hFWI283lJh4fNpzi3qr6arm3FP/xAsDM6O7iOpiUIJSyuZGkZoHbcEZ20dPFFVh
7FLPjbvtTBYUM3LqYBAFRTU26XQWo94AgxyriA3gnPPKS581e7G2uSu8m3bx3Ku4rRgjadJPEAIJ
1WFDRcUNzjoJcb7KNlLbKDrGM2Z2MG4R03/JbkGY5UASDCW/bTw08yc3LnAxVTnO7LBMxqpYCZTd
7Gd1E3/hTAZ3bJ6Lmq2JGxU7fRpzOEUVpvJNU/673ff/j+C/fC+i/c9n8H1fxV/a+c9H8O+/8ccZ
XNc5TlNo+d5EoR+6tjf+OINr9q9olPn/OWrT9qYc8+8zuOn+unYLaPSTXsEP1hzxf53BTetXUNvo
HBA4mzpNa+3vnMHxJvylHEoliSUPmP56Jarcbw/hdU1/ovI8wKeu8jmadpoo7hK8d/sOWube0Isq
mCV9WrebNqoeXQ5Wou5hOZHPCSxg69SaxcG3djdZXj5E+mxvnXExQyBHJQavkZYmKpTtlIGo7Kmu
nRtDl/vGsr9gEcquYYU3x+/mdlnX0KYK+3kerW+Dsyv76Evb6fg/G7IK4jparrEEiaMLwyvQwaue
9FRRwoYtKUgWd/KOVELi6wn2TmBIS98tWXSQAEZ9IuuuLcX7nM1UW5tmuUjBmSjalPuKLmEA2EoT
Rr2mbAdFMc6TrQB+AKsGk6Ja6k3kRg5W7IiFC2PH7QRMeQp6L3Pv46QmUIbzYihK1f00DW60N6zM
xBfcpQNYLTs19I2d9ur9ylbF2Fgr9w08vzKYWlEFph4PjzkQVaCjwHOBeVnGHlqGy+04WP/ZHKvL
oXE85b7nX6yPs5FjOFmQKXpVIpaqoCdXPl7X6JRi0tiwt9KAyap4/R2AsJt5TsdyE3cWwTtKUtVP
XjLsKmYrbK1z83nJp3iraHPMtjczlQ4yppPfwa4zIzirSw+qh8PdkXWKrG6FG81g1afKBbgp4HZD
UWKVBY8TRpKvzkztXGVXEZP00zPHpn7jamUw947+OMxTf6AjVR5EDvoGmPCLAWC4JqpMposdFrU5
/14UnkWAj9KLoMYCfAZPfNKaGy3eZ5pcMcFWFtSiGIIkl5Uf0RyMyTXsZxJAkw4Fhet8UXr1pFml
vzTsPuK0g28rTL90Z/Nu5gh56AbrRYhmpyjKM3jhg+5EX+s8vsrbZVdNOOG18pbKAjdQSL5V2pDX
PXrx1449iw/HiJKUxbdnQ+zeYB6dqE1hs0R9GIIkOOmZW+x6cHvXZik3LjR/fAjhHO291Okv4sYo
8bcrYlNZ7VdM9PulMoDzegpRnxiROV4hE0m36aBWB1rP3qW9sNMDJqLPn2aMzzH8h1zZEidQXBT2
2iDJxU0nVvLg2Lj3M5nANxMu1qAa4GdpiFv3GEiGS47kpQ9P3whj00mCCrbziUqV40/xznNa/TCN
dcxuOkXxAu/3oRUxdmFLphc9vvOwhSd6AHAYH3RyLZ8GpTbO4wCLGf95M9A/aR4AEj07vSf9qVlJ
WDKL4Z0PtrOp4PsEIpdBxuajGTlqGUBYdl5muACAOKBz2HwYllZcqmtZq9cjYo9xpQOK0lsfcF16
4YgB63g/cbxBUehHMFqxtKpMFZ2KA7A2AZ2BBvdl2pq0xFU8V7WmbnTiy84YvePbpWumC6sjJLJA
m3aRJ579TC7hHZFbFETq7C5NKizpBu571FeB4WHRNOSQ3I4Y1jeO1lQHGhNXdeXt6oS7XneBUa4H
jTwDcMY3Ozn2CcyrOJfkWIAyq9vSCzO2LQEBG8RQ5L/TrNDRl4zVJh90dWu5EOIjoV706kgqoG5O
B2PBSZ4auH/WafrYMPczBs04BMDonIVEopMSWJPHSoBXIRxHWIqDu7dr/expkPLdalcACyDIaji4
lXGOJO9bN74Q1m0EqKq285ihdu3jJQoW4CqVk1xYzQ0EIhDxXRsSE5GHccp5cHJz+yIig8KYtVfI
YKgLoJAPM+FEXjXGmyEpmocW6pqvdvZtiU3qxqvY3BRaXhybyF22k23U36wJSWXR5OO1VabZXh2q
5t5SW5CM0ybN7RQajxEofflpJhbZbweqVZZ1RGOHeUZ7hsbKVOE6J4gpZqDWaevrZucdJjK6fXpE
6X0C/yVim6zKg7DK4+RyBKwyN9SxwJGxyD4UJQE0Wn1wHqaq4s+7qRKiO+M7yDO27X2X8PyrM7v/
FIJWEe1Na7EDY/7W0bTYqX1DpaoXE0Fcy+NAWZnVwYo3WJf6R8srN4NRc14fxm5kEHvDddaWXyxI
01tIcU2YDTLl3GhBoxynY7Ly6FYw7eyBKKDncjnP2l4asXKtzd0M4zjNg0arrsrFvQMZfqIczgfD
kel0oJmi5nmECBMCnpxDWxfpkwU7kgkXUKTD7BM4CBd0hyATKg3ukQPXcGUrVIwSIrDMpQ5zHval
rdvGbh6N5ezB/voESlLui2I5uKulx0qyguGh9kRkNv2R2lAImggU4wXyMPCqlcjYoruNtosIvAIH
wTGEM9ApztZGvaVzbGmehm6G4Cybu7JrXWhUzoIHnHWTkmcEgDvtdtR6Kb6JdtwUWXVTdVWIZl8e
Of3syror9kODLoHUUfNeapeDno2gCgZ7YxWI8xIzU8OaPtpFlz1DOgBwo8JfYLcrbw2pWPtoZmy1
Unkk3DfZMAg1useqd93nM1zPVDYH1ghzXzCFANvVva1aYYUJuAV7Z49jJAKFKqVvKSDQbAP2skFW
32L1Z7Xkq+lb58HI0p1hy1CY1EBx6YK3BIEcl99anbRbShicAKMX+MlUx135XMSo0gXAmUBlodna
Sxo9CQgft9Dil3OUqRbcqVnbLV4yXUi1kb462OJzgpM+gonaRqHDRgyrFdPNBkP+mnILsX5s8Jat
h86J5GKm9cdRyO0stR3pqSeOylBGn+KSBTN78mRxibb8SsxdaE71zso4LLaJcWtrVdAZj1M931WZ
dRPnX8kwQwVYECvifS4pe2v52YvonBiHvO6f9J7Fdeg2g4Sf1Bt7wUkEPhOADzG5dOqpGOWG5DA2
qUdR2ZtYA3aROiBOsvjRVJUBkpN9K4ZE7pPR4/DZGtf1FLNUocDm6BbKYejCtNnRtdnWdnE006dZ
WNueav1uLKsv+VRcqZ2+KRr9TvHGp0ZNjpYJDU+aVyBnryUDZiGKFLyWB9bUQKfbOWkLNKwG1Kla
B/BYagALPSX1IvJ8ZOLxZZHEoOr1hrI635ELdJ6Ajc9ububgyNzPSj5S4+kYLq5keRhWBIbgXZuo
qznllpWsBirRRWFkxNYhE7a+H3NY1ZX6vIimwkeqwZ6comvhKOnetEEy9ApYbTGZdz3ShyBX5z50
YD7cNi1/yxZN/JIq5HAkQxbqaKjDmLLVCRofmSk9vEenAp+UwIAGwHguZ+WVAvSZ1DQGl1JtDNF+
mxPvPOvC96hFejLZ5pItGECLEDRYFxjrx3JE+8SGjb8BNqiBSuOyY1LojTwVmuR7zIbyiYFWwtBq
HpH8XPau/VL16l3JMeYSntMruzOY8JalPxmtcVPixwts7NxjgvNCuYNSduOSTralOBpdaTR7QO/e
9lG1a5kMunpeH6Kx7a2p2s1caE81tP4yg8K984p4OqTZa18TdVCuWA1ZnZeCXU9b2AEmmfkzkeLl
GfU8ILSm8a6gmlGcWkpxyzt17ZbFt5GYQQ75il8rpXoY5pzir+VAKR8QHm9aPAIXBuUpSusmlh81
PoGIJnWhMJ07qUBOA5Qzz9DPGuerh2UKPxKcmUhkySYG4eyLmdhnW7hyQ2WeyRyS3Eajo+Zb+Ih8
9lOQR8DlASOyr1CwzGGUx2wx4uQw1HpzgTRQv+Sk1Ieyzp/7KLrFq5I+R21yQSrcGZ6UFyL8ye/s
pBCnUuuaLSsyFfqcz6jVBpzwsTe/GHWj78vRpqcQ6cqhdhWmXs2gTZTFNCfo+YhTzLlBoepDfUwz
S3qMxXBK6zwLNRD3nKCs/liPTXs3EW5zNUQ0A1TTKe+VGeYAipUSFGbJ46ic2DuwWoqT2nrxNnUc
zddmxQuNIk4Jjsu9z26TxlsKooBsmdN3y2jWAaWVLmCepGY71pRSvbqntIxHXZj6FypH3reZ94PE
zpgcEMIhwkxkEBcdqeJiT54TNyfDwo41kr7c6ghyGGBF7PTtoQW2/jBpNtEGZlUzSL32RY8GsaWi
e4Im1lI9A3X0QIZiEw6eYgcmloujsejJpnZL1BbuAtutHGbool79STEtqw5GgDlXU8KUpNMo2wN3
N/c9iE1/aLRI2aPXjcA0z4/AMjVy6hqTYotW9FeZ14DyzKfnZCkL4EKem5ENLmZBB4vEyTaHgkaM
yrybmSmJmVOWc9533kZbGrGbu8X4DD5V3/ZgmI+0JTrmGjQnfiF0NfBaaOZKXgf6ACVOLtWw7atO
HDvPU44e4RonvVvQnebq40hIWmB1/fhpYbv9aZpjLRgXCt/M7uVOc6vVdlP1QZ2kxS39hmHx51io
p0gQ1q5V1RS2TtSdizmCR4VW8AreE0VHJ2t/H4wV2kdl9twaEL/olE7eI7hHRfdl+clxaoCzSRmF
uSMUVvJI3xMJANy2Ei9e1Zk70jc9GhgzjugmTpqdo07GRTaTEWt3mnmdptaz8BTrAcIqpu2FKpbk
PXuc9YaDjUWhM8KZs4uShigOW7HOBKDcA8MA2E1k5AFDF2nUTvksS8ZXREAU7K3uaBPm4euEeARz
q7onfX0jyaD7REs/v+kNdYJfnGubxkyvjbj7HZguWzujrC5qx5rOnM6nazFoXij76mkgmWY3mHFy
0Qy5JAhpXJiO4vHkqKzbeKiyAb6mBcC9XrIHPHzLZTFnKusse/1OacYdK8iS0AZzYQ1djlobPbkk
RUFckzaxHZG19ZCk+iqsob3DwTCg5a5BzKWiaLnySMBDwWnblscBkRkUz9y+MWIPVr8zoJeb2e1u
KrFYT7rw5huilfRbNmrWV8Nt5eWkkv3HJtAYrwRzOjNRYgJNbgMiMoYDzCwRiigqb0r7JRH7OG2u
hdRe4tHDkXzQxW1Sy8C194asvs6s6aTYQLXw6qbcew7wUs+BIuADuVYuPGEpN4UO5zDO8+GTYbLU
KiKuXhiRE4WEVtmX7hBfKLSF8Movt1lJHCAPPjtNhpO/wrcGogbsegdbpbgvLBK9uZfaF+pyr0tC
ArCwTZ+SUvOeqlFybhl18TwNaXWYobp/Rn3mspWKNKadoZ1agMUl+ENs3HkNIZiGdfGt9jIGgrRM
lZr3qC150PZzr2ICq1cQpYtZ7rk06OCYdixPwIhp8tikc2o7SWE4J+TEVG4nNrWc64Y2fjLNWKHp
g//oOZ5WIHSiTvVtZVf1dc497oqabWNgxfPaCzBHJ7QqoV01bP0OKZnX8Lxc1GwczhPtrE+N8Win
WXk5FWRtBVhoFY+GIb09qPvReNdP1bhsDC6ZhLWwaVhpxScFEeqhBJB+W3YdJ1PyL5pDa7i1t5kS
Ed0no8HWZRS1c23CdHyN4J1uCrbELGIuGKqxyymYD1bmnNAtprta76E3CpG4xG+6+lcLwpqvgsrc
IpbmCC10zHpCMTaztjgcFmqOTJnX+qNTy6Pa9A60WE8R+cnORyDnHOG9r7SgrktaNA8gWfojhP/u
BDmTkg1HK+LzhOdsImphNmhNu92kYuZUrRVLt9Mj9wtpDJBzYaSrfU0UhFKVKDQRvNARGFBo1M05
blAzWP1wnECw0Xg7VYlx37bQ/oVO1zEWW8lxhLSJ6KaPnGZvsvcKBAShoO9aTu7LxEemDzS7y641
z02p5kEKSF6P9Bvu4qBb8sm0HT+dzZAmYLLpbXFw2ypA+cIweBKEVWUOYQneGPRgHd3U9eV4GbN1
BRlOKrZlIf/JCCNBnLEyZk+1gABlpQVLDFYFfaMmVRm24B/V6VNe2DfNvGz0ctyms3tvqiWSxwiV
wbQfi9e8Y0EbgNshYL+1lq6+52Q47NSJEHHI6/QLONySJCZNvzdSSiODWE52YttHj8AcEmfgh6nx
yxgnrwbBQBdES+2t2ULsAu0uIKtkIISr+ET1gt7pCtHLIpMOrDvvrCmtdjR2TpUKjK1MrJNr4KDp
1j0d9oRNhROHHTxdoPXoabIm3OTJYgRZpb7CPFYh2ablLStw6DTzFGgZhUAHFqFCel2jwZd0iGlB
cV5cleuERwxNDg7z/7J3Hkty49q6fiJ20IBumsl05a3chCG1JIKeBD2f/n4s9T2tzKquDMWdnMGd
9GB310YSBIGFf/0mmQIP0tHKoVm10m3vqwVnKk7MLejeJvfpenn0VEeV4WlOeBexCUGXctGO7Ae7
wOcNCCUf5DqMm+/m6N7OnnHtc43vKv+ZdlICQULIB8UVcMsC/VoqQW+a9VgaRsNw0w3Ov9xNvIiJ
nVgVBaE9FozAe82ctmLAUDqN9EVvPG4yq9zQun4UdrnxZMLpY18SGPXF9faEH61naGSZ6z/N2oKN
eZfGEK78zgzSnErWrS5nr08CW3rPYWU/1HTiVtjNUXJotwjmdl05ftVleh0lPDFtM64CBBZO4xfy
41bUDdsxg34k85skvFIS3lcThxdDph6oVG9SAUhcZg7OzqGHs7Y9BHD92dOjh77o6pUXowuqQvOA
WIY8MZJvIOi0a1PMQVZruyKxSA9TOFr7XGFWparFgVP/AwyLdQjyGGC9fZXo1cM4B1FmHrDpXnFH
hApilysueD4kI2pGe5yBuIXFasw3Ue9eANWIFWxrth8FBVQr0n0bQVHwS84zHZp7W2GqinC2tXtC
Ycs9jlhXjp7vJ+sO5JGyfxi3FS15zFagHA94/hVMDRhYi1KB+y2dtVXbuM46G4pxr5Z2WEXQcj+6
9hrw727wsi2+uHxrtrsmMKtfgUGgyq0PfYSxOM3FmZhyp9aIF/s6kAi0CVXIYe5/d8tsZyU09rL0
B2lEAPZibq9R7en3qpn6wJUVW2vdp+sx8aIPfk7GXinMeF8hZGQtC0zNy+lrZnZ8NpLVXWrXDgEs
NP0hY/WQxaJNOAOxdcWFrOtg8sVnpT4YOPT3vn+r+yayDn/r1kQz9F26JXFWGfj0iscwvvJjL8Cp
EnGACAOnuvAHIxhq1Ao/vNj4SnE+rBpCQjda492lhYVrKK6OZVbzwaMRvhx7Ebihfpe3BG7ZQK5s
8t8KfbzlBnKgpf6xGdWVPn30zeahqCEFgDC5m6GhJGis9CM5HjtclddOxUupZLPOQnURdy0H7qg9
a+Z1rFX0NIgH1rtLHftQL5+DGTtMUycWOb+a0uKgxd5+EWxfKv67oTtYBqllnCERKbn9TlNXApyK
IkhcePjLh9kzuAM2cM/1cNPj2KK586NhdiD97XZp8oKLVrSlw8nhzghIvRic5t41LZWV7C6T+iNb
0YqaYwUGsQolLp3qIaYiHQkdnLB9opt8h5zY65q1YX62p29p80y7hcse10HOg4Z9t5xHGEprkvm2
jfep0TG6RVmIYHevL8VCW9y0Gphbh9V8wZ7GffLjqOGY6pXZ5azDpiEEY3xqxGQFXVRCTKJbs85M
7wlHFTI8RvNBkJ11XTeKe4gZluu5/SFGl7TvciPM7pZwwHzrxyq9EBW9BuoXYik847IMh6eqam7q
RDsoYjJY1QWvTPo5l8a2WUu3nK8IhwtmK7IC0jv2kGyvWzNk+5u8+2QWzgaK/8INbbnfTU50iXTx
CykDWCZoqnOvrbx90gcR7XHvmK6As0R2b2XtD44g0A+XSkbI7spha1wl6bKTQx64DZN23CFeqdZz
CvDB9ktH41MY0dfmNt/cD/ozpK+bFCZXNlh8y9Jybol6cw6Qw4Fwu0eRgg47XGswIl25kM8C6AKf
2lZMVy70Qmpr+nX9pwoOGT1RwmrL8srEiVxx0pq7NE6nPRwVH2KXgbpndJ8k0YQQoy/1RL+tqg+D
6kG486dUIxe3bwOzzWDT6MbFkIjtkNNhK+YX0NScoot4iIa9nXmoySAv7hfHMCDAuboW+ugc0ra6
jnUbMLciY0I+VAC5wCzEQfmFf08qDvk6gz3yt5RiGoi7blV7N8zBlBD9rUuuSFig0udoGiqtyU+y
6yi8TEy72xMvEHEPCWson+VCv3Q/JXEUH5oG0zBDxf5t4YbhRUxKhGQW1rZbudc+XrO4X99KuSV/
k26p4X0r+bOVbWY67Is0XE9oWYgjSF1jT7ipvTP8wVlphU+whoN/rMMidCGSzRFMLcvRPtvUhoQI
yT3FAzpqF24V/QNSN/wevqBHcYQOWKew8LqWrDstfZqcwuWoJkqF29vDmPhf80HsDLO/Ghwv3s2i
+Dhl2g1QwnOKVQskob1RefdzgmktrGIQK78H3bcviO2+tyjruoZebQblRLZWvMnr9jmv4aYjS1hb
cysAf+N2naf1cG00rbmxxdBvzH78KSmhV3PiqT3BNN/kFFIh2pxXpCL0u06PvyaYoM71vWtjW9EJ
Pid9uo4j8exxUySZIsXAmqopgkm/5S5/qLPaPuQj3mDEHEoyEerHcNBKBPPenF00bZrv/Eb+nXm0
8iDtwSK8IC38cfbkoZhpwxPj4az1idWWlESVYanuhiWOxoQVu9bEFjPQQ4BoJy+cPrkAYgu3AzzN
XV+HTkD0craOhLUr5xnGnuK/mcq143QD3OxaI8Z21p+j3IPUNDg3eDNT3TgVblTcUHoZGqumGAE1
6bWuY6IhsBu+56TFOb4ycXQhngNi+vCj6oAoOicp4T1bxpZs5IS0d6PeRJOtbtLMuoW33h74aXKl
Wi8/tKrKL6Ia+3FZjV0QdtBercZy947RfiEiFT/7yDCDQYUyIARzS9jAIx/fnUKUCDmJC09mmcam
nmGmzjNIWKin4ycno3xUwzRwU1P1JXYbyXdHifLgoQm4ILSBwr7HN49et7nFnFwLoOXam5i4ya1y
5HCoR7s5aA7aJTjXONhikkN5R0ChmSTdWpv9NrDGkXzIEraDjqh4jY1ujZWz/h2r+49aTk2nkmRn
9HAOTGsgR4IMmKD1qk8wt7s7k+tG4AFGPZBMWmyAjciBJyQlGLxOu7ZmuPSq7PUgJyUIwm/yOHXq
ibTjz1mna1sBVeiK0pD0wJbWd6xIK/EbMpWB0q9LLsCxp9SlhsX9ATlT8kxGpnfVdJV9UB14Nu5u
IMyTfmcuvWSitm5LxywgLrXl99YV3X40lX5l1pH/bRoa7SOxUOOnGOn8TpQd8XgyAv3Pa4j0hcNV
Z76pHHk7SfNB680FlOUHeOVcPo61NQB+0rFISO8rxloFvuF/Tyt8MHwkg66p6jUwNMUP0UBQFCgZ
cmrxeVUmIjuIhdzomoPzEMXCDIgXeIb5lQWJ6cEuEKhBm9Gb97ivTk8tMo69l+bNs6k117mhx19o
oqj9GGGca6jxOneYw9JKdn0cVwcihUghVsl1V8BkCd0Yc+wq3wJCbejDWZu8LfIDtEscQq0hPpSS
yCsM5xbU67oMM3U7DN3X0G6yDdQHdrRmNpv1ICkbuqohubBSF75+NUX61xb0QGrGVmtk0FqYcKuB
r0eKeTQJ/ibohBbsY6M33a4ktmtvVrF1+SL7+SP21bvSpiNJ1H9Kpf4XCqBe3Pj+m311E3c/jqhX
LirSX9Qr7MP9v/Cb/R8Wlfc/+qeXf4VlDK1JT3cdxoBh9Y8Aikjnv3zIVzqyd0x0DEdHAtv8UkBp
hv8X4liBfhRvJaxC8Lj5AwnUiV7bXoR4oCiei6wRXegr65oZeCXKfK161rWKlddLXUlc+qyLbPZq
UNPZrW/aOCTyKDepjLk5OuQHKtPYoaziPjXFI2b5MY3BK5ilVBRmnw/fSWeBUi2T6lkSHqXWyqua
a1qr8ts85+n/l96h7VuEdKbFovjvlff0tZi/Fsfau5c/+Ud8p/9FB8nC50M4WJ46C/HuF/HP9P+y
TA8XcLoGJC2Qtvnv2tNR7DmsW3zxCGUTWHb8S/3TDOMv1iqcDRagiSUPrgx/sPiOFbUemXloT8GT
8QXxsc2wT3xI+jg1o1aj+OyiMEFnHub6PsbnPdr9Niv/6P6OdH4QCH8JNpdJXMaBroir4CLtx6dj
+T5/93eYfGeqiWNGzJNUlHuJNXR/C6S7H7E3Pudb+vqZXMNisl3YDHgmnnpepibd37pEOKSPMgsg
NXtcC7rsjE/RMWXy1xO5ummb7B/Inl+MDH4T7srG8nPu4DwRMTz3dlOTS+6bsbxNkYqRS9DoefCH
cwjdk1MTVSaW0vgmsmJ+n8MU9otXKyIYidygaCSodQyklYiYSY3G/f/bYCeyzJq25TBZSwKm4U3j
Dkzfek4jS49R/oGmvj/YqzfmQ4pl/dm4xUB5PdVby1bXsTQBzaEVod0n2D1jQ26rM6Mcq555Y4xC
hYhZ9qL5h1t7PH8GxhKtKbl9e2jW8byjk6VS4uQa2zznq/zWA1nLWJBpBXeq06HizOomuNbcQyrj
YPMwCwFrOPNRvTWKMHCsQoT74gR8/EBLDFw2TaD4qhLGLu28jFB5OzljiW0tr/ro22XeXhzv4TD7
nFFsRr+vO5MeChpygkfSCPZPoBrC0jwmEf0LMtO+a1cunmscLr1df42UlkxXqFCg+I1EJ6NuwP1c
PZkjX/u6aPy62IZkNnqIrIrsmoREusNGC/V24VaQxUlKjmPvgHpHKt0aoHEVujr2SIr8mp9DE1sh
1dVcZuhmuC86mQtuA4kyJpaYoJQHP9Hr+hDH8+wFRVe6nyM8SM+ZHixPfDojLFSdF0xVjXz5eEbY
DaIG2ly68qcUPghdXrQ54IH3qKvTB6d3tRWlsbFtiEDtIBNxBf/jDwbHVMsQaPhJbjv9AW0DxGUM
NqA3NlK03tQIXoAd3PujvPHBwDLHJYeP08K08mTDiWbym1wdqkOHrScNaNO+tFodFT++mX+/P9Sr
3ZQtDQMEPJ/ZU33n1NkhcaCa2raE0Jaq4rs70mRdgS/NQE7Kih8LOzTtm/eHfOPrETDFFktGgezc
PnmJWjXGZewxpGFwInUCw+A49qYzx8TpKCZpIkLgEo73I0p7/WSU2CoUlE7ya1Slwano7LgZwfqH
3gv+7HGgofCKbCx8KTSWZXG8JhUtPKip8O0Tw5EXxmwbK8Lcx8c/H+VXwYAfOEtveY+/nXrlWNRS
apDePB+6S9dVSWB5xNf/8SiU5JhrIX1AY6ifVCX5YAjsDMF3pgHX0LJEWjz3mXb3/ijL1P/+FZsk
yS3HDR7EOHNS0R8/CxpJ+NSxC1enmav72IAup8Gz/o7Mnziw1VjIcxkYtvNqOXAEeTrF1suwzqml
VoFywB6cZpFGKpp4jV5wa5V5oWEmXRm0sYkOcz6KHtgkgAidm2t2mrZYI2utEbNVnVgZemZme8nx
hbWdbjQe1+nIIz9P1R1tQmEN3gbZdNvT186nb41vkCtu5Cbk3bRU6U8sBzKMOMnNNMmBFirZOtac
jCgs20YFDiTs7AINMLJ/q0pQMBgWDbPVmJjarZkR1bcuZle068myhkd0vYIgMl7QtgMWQNuKURSk
RN8a9sosHGtVtiof1gWJgGqTDXXzY4L3M6+1wQRUJ1O2BMysaPjR6iZXCHelIdXXY2jUMEXCTH7K
vNqZN4ZfQQwSXIdK2lGG6pBdwv5dJdKASjZh/g0SrxaB8dzBW1hnBefYlwyGEIhOj/Zum6Mnq9fO
DN7ZxaHSr71ZuN8E9lf1s693HqSpFgDbWoUl2ohyrUgZFFkQFWhLL3R/KuEg4M3sfjSldCS/kNAG
zr0irtZYUNnVThY1AbMRlg9PMwcRHWq8j+M12NtAiFQzFN7iSOp5WhBWSk+CElTU3UcN6ZVrvyqs
vy0WQRZoXu98I7pWDh+0Mg+JXurndtVqfNqQnr3pwc8c7fuIGcCIhi+vn/oO1ca3yoEgIShJYDY0
tZcD0RrDY+TZfXSokoHuh0hkPm+U5tfaM1TxkaaLFhufWqeRXzR6YosI2aw+Q9aIw37VtG4TISsf
3HQrzLSSNMuBrhHLgNCi3ybuceskMpOo5ElxtC7SfuqTrei0/ktb9Hr1xU3zVsDrhJu/TTKuBmS8
VtYEnws2w6pueksDKomQ7ebkmpJamAyJuROyxpzC1zX3i1Ya5IAVTkIo7yiJHQz81LIeYPfjVVEk
Tt1+FzEt2MsmDy0NilgNtlPrBCyuNV9vM8gK9IuYdyP5iNja0P9WWZi1zwham2bf1UYGEFctGVlT
OLmfIqSFcFb7KnnMtSm2DsVUMbEFhhtokOFECfjNfQRzXx9SwrCmFNJG0kAR/Onkep4yZ5ZI/m5c
4i5v+lJHxmniCBbTnqrb5ApLY+hYQjp99a0B3kS3Uqhurv1VT6T13uaLr77XmBfAYY8G5QQTnAQU
uY6BQnfyB1lswiLXaOg5kwnn3CafOSBzFlMUYkEU2XXklDRBPeX1M2HAooYwXeUF/gwoklaVPxPx
Rb9GAJa+dKBKUcX5tcM9qrmWcZzm0LCFO0Ri11hwCu2g4UKrwZGPS1SyRFwgRd5g7UH6LjOdphcA
K8T2RVz1mnXUzuUXyJvmIU/csbtjy5HN1uyVIQnxlpWNixIiXVt9blyra9sfKu64yICx2olN43B0
EKqme4kick4/JKCl0Xocxvi27zPSio0qob8IQmgkESIkwN96GKByKgIiLmcnXzDebM6+hkwrTfFK
dfh6Vab/5EecmisYiqNLOnhbfxi9HgkN6mRCZOfSygrSHjN0B4NwFDygXGiwLLkm+CtBFiFMCntp
7PqSjAv6pZo+rL2U68Jea31i6Losc7rvw6ymbG31sOgu2zQ25YrgRHrG04hy+VpE1KmbKo0ne13V
xI8GMURVGAs9qvI9OjM93ugELt+Q6smRbVuDPWBvEdnVIfYa4p/q0qvgoQyWf4cWZK4CuFn8+oSq
BY+0Jskf29H2hgcd7xu+zDKsx51jhzWSaVO07NNVikLZqSr9Xsv0ObyoIBIR6qxX0V3iZDkwPR8B
1XQYP/L/4YyroRv1mVjQuElpCXvszQgUSqwQLId85CHxJBHKjT4WW6MqvUdmysyJhRzyT+UUueHa
gLv9o61raEDFAHFmlc2hj+mDVxREzEMt+KZ5LsSuipuEtbKwo9XWuGlU3zQY5skK18L0yTKSttvC
aqn1Q2sYdbkKba2/1gZgsF3bxKBcaeRBabCjHMK6y67yoYU3WgV6osyncSy4Q1ZGL4Fh64irRJM7
wtjM0+x8BXht6TDqiJ3WMBjLL3nZwryeLaM++DUtkpXZcBNauVrHbo355/xBQ9xpbc1WEnAdQ9O8
5OOwiQRFPXCNfwyp5arT4ZDN9EzhFeh15KxKVH70/lXe8JDYqTx3SWPb67wYwMKhiAn5Iy75Rp75
mXZ5wJXHzVhAWmJ/muXkVJcILt3uMm5alB254WLCQMsE74KuMGX4RfBnkOOIoKkORoPV6lopbx4C
3+mETQZHK8G9a2zu4YzBLduQM0Cwl6vMAWuSMEv164a2ZhPgdWEhofJg9rNAU7O8WLyW3LUOESDd
wKfRup0PoqJvZ1Dv+TAlvt9fFSkI+6XHxhNvRlNM0K1Df7K/2GacCjQjvQ1pKlecyVvXr6f4Q6eL
OtzUrck/hzq3w5sqH1saGVZa0ILwG7deXB6KsfHu7aiu1DccHBz1c0jCrt0VVmrn+4jTYVyVbMzx
fm6MiTDKtDKRm7C3GHvkq/JZpREaDqk5A3RLsgbJl44TrKRsLFKzdRxNdDidQdKxnCcSKFa1cLDO
0GJlNxcJuoJi5bYmHC7ZxejXbFh8HKjUTtZTrFsdmtOxgOqD+NukKSqQiXM09xCcchqx5gGXHY/Z
RTPQB7Uchp2HK8y4jmtug5vCSTnDuCTDhEanFfUXto9rFoYEFGWT1GyadYU/YJcD/nejYjskf5ay
BQ3czLm161L6s+tkdMufE9usB8dMRs8ufk6sSXaKEC6Wq5wt3z4aTU2voP9x0vnXUe+YkN0Aimos
CbCaD4yJVpHUjYG0KauxEctnRCHjhYjWCZJQrX3I85lvxMsy/GcSO9NmBL3RrNbYzdo7odr6CuFS
mG98wl2tDfYPFlZNtjV96Jpeu23q2nMC01fOT4+XBp2+nrOSLqMT6ps+NEPaJyGgwfhz8Vn/HGq6
0z9BvB61nU46VEbEGM4Iqz6yybceKP0+Wthw/B3beoV4r+rY5We98NjWyHmZLqyhwKxBFFq6K52h
7Fa5jUPRIr0gktLOJMw2mjX+M1nRRIVnvozptI2x/gmqg+avyafpqD9HZeZbrehcEIewtJAw5JY6
0Ed1u1WjjNwNMhyTja2bZ1YEHWC27YVZ5OOEpHV86XYp7ScIVuU34YZDssNXFidxxY6q01Wk+7zC
2ttxN1i2jt69W4DrbEkGb9wbRGucgQbylo3VxSnyzMysL+YYX+FViYTpyWlR868IsCi+9q1bMD/t
6L8cxEpbp2atTJ5HANZhiZaOWKN4RUyJUJMDXCu4mwU0QzxjoM2Sed6V1Sc1pNgDOdmcAx4WqQ+t
DTJjuoJRT+SsoUuOIq7/qbspXK+BLM0ip9GO5hLHeWkkQdYYZNBCOypNXM0a8aHq9MhHV5pklz13
G29rNxUp1a3oIX84ZTzdv395s04RAy5SWLFyOcTVSKe/c3JH1G2KU2PpBWNJNeUXgo9DIkTFaOoK
p93Q2cay1fzdVIVQ2Nx4gCHSpfN0Nxst3e06xdZkO+HDNwWyyGYIxxiXwPBzqra8y1DLFw+ibxCX
Sm5s89aLtMQ8RH1ifkbAjfEzVjxxeM9VO0LAOhUxFAjUHp9JRJDuE7RY62C3BepXr6uiD8JMxg/J
bIU+blWxoe+SlHWx08IQdi9AEvaquRq6/vP7c/R6iuhsYZXJYQWsQjLK8QVX1rIKowLvctiTxrPm
zOEeMqWJm0ee6M+ZmLqn9wc8BYzACU0CkQD7yesy0WAeD9hPmI6mkDoox/Tsb3wx8oBLB3VyObfG
GYzgjbGIRKJ15gqXAcUJOJU6Vo/jF/wTW2HPQzatt83mOTrMTnrOovb1pd1eeM6AoCjCPHR6x4/l
Y+bS2HlEK46mvg9r6HryYnVm7l4PQo8RT1Mqh6Xr4y7//jdkJal9bGB6fABy2SU/c2JT7lReDYf3
39Bbo9CvpCHFN+O4p/hN7imuNgvBSqIE2htxGuMUUOS790d5cS09glZwoHUXSMWlf2rTXD1+GMxV
U99uFKwFXlK5aQCQR0rEhV5MoINNbkWnN/VdGBuz+YwrmtY/Jlzl5g1X9hbnpWkS5hUnU+0cIO9P
7kEaUQpjzyWrMHj/t741IyRY4E5q0VIjK+D4p1p+pQku08y7i4a0MrRDo5XumW7Km4OYroHSmr4e
mODxIAa8UrOtIJ9izdLW1LWV8oKpqrxp9f7TvPoqMDPnXGMg6LT4g9Ds/n0VpYXb16qN6oUA2261
QbbpKq49SD8C/v+ffoIAdPbSaltaEDrG9MeDybkDuLJnYr6tGfk4nO911nkflFnqZ17SK6iO/Ys+
u23owrR0AO/jkUwYwjEtKeguVtStxFQOB04znA5xArsOndhftZ2vb96fy1cvbdk0yT4BZV9aOKcZ
pJGnOrPxaB7EOYxylNbl1hSs5pdR/oi08Z9UjCPCxrvUjv+FpA2Xt/jfnfNtXGRfi++/0zaWP/jV
N7cMvG8cl2Q4al0fmJQOzD99c/0vNKXoVegV0Bf3BG/tH86Gq/9Fw3XJ1zZfnHR+M8yx4YAsB6FH
uAsgGJ2TP2maH39k9LroLVsEI/j4owsL+9zj1WghAZd+wZ3KIeoIsXjmDRctfiDPfmm1Zzbs5YP9
dyddxsI5GUzfWMB2k3bT8ViQr7O0bfFXwdhXfOs6vAFXGXfZYOBK2HLXgCI8zziwcFnJ/qF1sKre
dud9c3DqK9gzBM/TKDkeXBdRmxQRzlI18ZGX1NfVTvm1FYgeNqLKGbr1wvzCGYAiflsLd78e8He+
wEtv6dVzexxVgtByfsHJjmlxjahxGZGbyiKDN9G4Z05q0nb4Wg0341C5/cqBT3eJtEfupryTKM6w
YjVLBC5djkPDuR+0MBRe/SBfpx9mMh38suO50AyFp1pEymlShP1VJkp5MWOQsmdJzlt4+uXP3Dex
7fF01JRlnKZb0079ewol40xLyTjemF7WhMvZyrZrsvxI1zn+KXNoqHwuy3jTTlpynRQFUaKxrP2D
o0tUM50m8zttACHfaniEfvazbv4JHxZMolORL7EgndSVI+lSBImf4ppx5t0tpffJVHHuC90g6H75
4k5Kc9B/o5lwmdxgHRI/CL0fN3M+ow9XpBxi2tTssmZSl1amim1DJnhQ4xx4prv3EsFy+iN8g6Y/
TSQ6Lu7Jj/AwdJRESCd4Rqjxto7Ji+aUyqCSNdrBzQgYmewIGuKEvB5DmLSj+eAU/Vd87s615l7v
F/hbW7AIoB2wcgSb2e+Hsk9/ARVslG6KJjG/q0ykWGG5BEByT9m9P/fLq3/11P8OdcrnqUKJtygk
5Y2pA7ETI611FzX3jC92Pk13XWa42/cHfGMtLrPLVg3fhkzUk4IjNvxEy4AhsZL1dewk6uJSiOJP
k8/YBflQ6J661DcLqeJ4Bunsm5re6qyogaO4TS00A7M9rUTmYvjj2V9d2G7B+092UsS+fGYMSmOa
MoqVbJ2soESbSCYlCmMDRJRvuzyd7hJiGzY5JqpfRN3JrV0BgvIBEGrvzRVKLSA2MCndvUvz0twR
X0zn0ux8+3lGH1We+c5eL6vlLrIcgxRhPkEPx5PCPpUhKiuzTYNT0q6oUWGNWTzsLLx5zwz1ell5
OnZTtrf0yimJTnacko1uUKVY3jI6LK0C8Az5YU8RVlwBtkXRGX7DW4+2pHlCrIIPQO11/Gj5WM4N
lJRkkwr8K4oaRkjY6ePBqXR/8/5rfmsoAiwEz7YEQ1ons9ilil20jLKN1/vuRqgqCywaW1v6D+6Z
etlYDq3jr9ODdyQsOH8gF86pzV4qsCPRZc3XmfojULDQposScyBcabMQd9kBBG7ldZF1Y5RquupS
gbJVa2UQNqH/s0YT+RF3dP+O1JvhU9Ygwy1BghAB5p11hvXz1k91dNJqaY0Btdgnx507wEXTwzDd
hJVRbofWcVdGRxoQ25sV6E5LZhsi+DMT9PagTBBXMbzyT5lGOO6HBohMuombssHqjODve5uPaq+0
ufhZTa68oQWoffvzFQAu839HPUWSas+coSAAdku/FZex199nMnP22jyeC/B6vVkuuIjNXkLsAg95
stY8h/TEkH9sLGjvHIK+uKaz5f2igf9n1fbGxnU8zMl5M9hVrAxPYSoc1hnaQTJuIyuK90akGxvP
Srp2Xbtlh56y0z5Wdmhjuk+sEemOIpUXSEzrezymwwCXkerKHib37v0Jf2s3ceDE+Hxx0GL0EzJo
70Kz6SUCt57idm91Y4Stlec8dtIvPw4o2/bvj/dGwcSEgN5Y4IRwrU+T7EtslfDRM9LNbNfutxYq
7I+pdyuiSMbWdtC/YyaE21txVwy2d++1ohtBHGJB4IKfwkGSZqh/HfoZmpcTC/tcwNRb8wHVFwr4
sjVQrxzvdgPa+NGTfb6xu3Z4hHipoRVHqfOBzTa9LJypPHOpeOM7o4yFH8vW6umQhY4H7IbWcgd3
zDdJZCQ5zSXOj9h0048t3Q+s9MHCsZZDl/b+e1jW3cn2Z8C5MQnB4zEx0jseNpWGMUx5mxMGbNNO
1CYaQqNJsqfyylvbQDJPxgbdRouGbhkhO3t/+Dd2eobnLvGyrYnTIsKsoSA3eZlvTDDswPF1FeRV
la4zCyn6nw8FOMmKMyBlcLIcP6ldUhdnLflHDT6bQVP2zWVCr2AFoNdGZ87mt16mBQbqLIwsj2Ck
47Fc7AbKzkkzwg6hpAD1eiQqCDuYuTkEBubpu66Df/rHDwifjSMayi5wzOmgvQVno8fxZyNVJx+a
0F304vN02aX6OdrusvpPVg1ZZMwlsTMesuiT3SL17MgYzAgxdJdYh9EQwypcRNO2XEjQ3HKCeGzz
wyzTn+8/41sDo8l4qXuA0uzXy3UI2cq1gGiLEV8s2XyCEiZ3FkUQbZSOGArPS5+X6vfcFeqNHYFK
AQgVej9RXqcBTZkQSNjiKtpowpe3WR39nJvYgWMVFSgCreFMDfTWcIwGqMFuQCl/MsVcs7mjhAYa
d5pj1xGA68d0nqsPNa2RByMMzTMz++Z4JIbp6AI4Bk5vKbWj1ZaJyDXAorW5KjisVo2guoz6WW70
vD1zF3z9IlH38nkQM4rcASTj+AtJXDvqZdfLzYyd93L7bS/aFEXXnOndTpPqLpX6YyHt+sy0vqCt
x0t3kRXjrAyDWkBwt44HjnPkdOCSctNgYkMoEIztWxITnHHnJqN/X1q4Um7GiK+a+Aktxkm/0ab0
snKd8UCmjprgpuvy0tRx+cNKSFffszJUZTBgt/LBTQjwwcwTcbNrC7hzU9TSNJV1odsrxJv63TT4
zbgWRoZPYgx3/4uB6wzhhXLyNkblR+LMTvRG4YHCw9EttlgbVYl/MtFKdLZZ4MBHn1/P1lk1VviM
CSIkxjEJSLoN15DZiC/V9SygWWTxv2k08EqRbU1ofWstzadLNHTORjNh4rz/Ob+BCPDbWOMkTaHh
Rv10/DbMeEhID5L0uWdprlt7Nh9Ko9NpoBr2XjckoT4myqo28zGeQ/a3m7pRWxep4/9SS/1ngfb6
IPIBlW3AJKRl5H2eXCxzy5iEjAnYcRZqZjTmxbotaV3lfSXOnHlvvRI6ccuVmYLTBpM5fmjSRbKW
3JpogyUF5s7GZKmL3qpcDFhjmry+2SbPdjPq/qquo/5vTZNWuxrGwQscZ/YuYNnV5Gti/d0TN7pN
oryMz6ya1+cXAC9oKs2oRVN9Go3ao0qVVRsh7014LWVtpvjLxuqqsiusXDWYnWmuztUCbw66zArV
uAuKdvJlwibsdRyzow0JTWQfdVol96lOb2+l5iL9NHh8jHPunnvzry8AC5j977AnZzVsr2HUZMom
B9vxALdKAckV0/b9lf7Ww1k0rWzP4MTkonb8ziNhlnJR+sHXs5yDPWMd2EFJ2eAqixltUtibcdSr
M6/RWFbtyWbHcragn9NZ5As7/bxmOWcGrKaNUWTYVhR40tKsyQLHxpjK72PujktpnxaCvaCkBw+i
ca7P9gKHv/4RwPOWS4sAVczxo/tVyMVl+RH4DFm3QowRnneZunGytiV2oeg/umrANZSd5tDGEQYY
mV1e4dipXSC1M69teyqaMzPzuuxF0EDnyqXgRgt4eroaDjdM5QIcUYhXm2ZUxaXmuzg7jbCOq6Rq
r9okz3dtDHG7A5YN3l8Nb0Dpi6ACNNcSHIJg18dz0kHW7TU84TeNUzfbngv2Nvd9+wrjJDJZNBPj
l2mApBLBiP3WoJ26LubGxQ0klAKAobLOHMdvbX/0Dakz8LIG0zvZkgy/rWlSonFto//D2XntyG10
7fqKCDCH0252mNEo2JZsj08IyZ/MnFlMV7+f0g9sTLMLTUgH9skAWl3FCqvWekO6XEGxTWfgxH/6
MdCTx0NXzjzu7j8qk5B1N6uBF15pLbAAT5TjnevS2fbrSCXt0gQLLIxBQ+RCF5N1NSoj+RCNs/n6
OL4i8aBLhMeiCbUSFs12pFYKX74g8cB9BcuWNvpuVZX4PIP1uHpwo55MtN6OE2qWXx8HVp0ztC7p
nUB2g14qP8EbMEG5JjMGDExxoSM9WAFifudFVMAfR5HTt91s9OJ8zm66dAAkbqO4Ne0qH++wk2gq
/YRsALi5HlxsgNbeZ6uryp3Chupco0VPQozNFJRs+fc3o9LA/KVjSbw1NZdnGs+6dajQUM8ODeqR
X8htCqzRsqLbWUaquC6zaP2wnwVRcxt3zrMVQygtPUE2SC+j6X1LtEX/CLz/PwsM/bV1rf8ez6xq
4XBLQH+hXEjczQmeaF7kx6T8p86GcRms7UCOunjY89AN+stw05EmVxF86ku8CHZGq9qeYAgYLtwo
H8Xa29FinoUvAPK1Jz+rSuizNSpedZdcsRi1d04C1QJ6G2pzHVYVblGjAHmo+SVa224HcNUyAhCX
1XDu4S7vLFjlh+QpAxGLjIPu/u3QKLJAxTNazCoK8uBu9f33SJ5ZRzG3wzHNdfQrlmKPpamaT0LR
GyH1ZAltjl+77/spMhnkasd0MhEHOcaWb515o+/5Fqu2PccqZyruG4bvbOYzF1kekDbRGKTEdjZj
OpNLE2enx4vzR09nu+89X9aGcZWVvLbbacyHvB1spvDklWn3vKDjeKZzTQNNS9vmWvjxywgK+9Xw
/OZ3z66RxGmb4b+hXcXFBBp6JQmcQmtsLFzPDPpT4EFDG9YBMiFOs3MEqz65x1zAU4TAaDmb1eyh
dZAPRZudVl9PjxqWquDOHevU6al/HJsapZPStf7YmSFFLgQ0ACIzNEwgRdsH7gJIt8rR7juVZlAh
OSX+svA4+XOJNKhPCyvcQIn0Cj0iP/orIjmuOe00iRXjplUNaMC2gDzQCL39RsgvQoSp6J+baSVO
SFCtoS2VUwJLA/9re+lFX+t5Z7JVTyyKNCC+aP2aqBTIX/XmhO6t2omTjtdGM/rdJWlog4Wjl3gQ
r6qB7hT+b6thl++NYRg/aEY1wd1t0wysZoQh4OOPoNh3/Bbo/1RVOcu2Lx9hmyVuamg/Vi6sHZuz
+6M3om9modS0066SC36zIehR2ZSYMVmGv7rZ4jGKh0Gx5PHJGFA3ey6jIXm1SrdErYgey6WKk/x7
ZmHamqCsjy9c1XVPjwer+tyUAPlwpHgQTrcnm93Ewyzq5ETryX4H8dl6mlxMQovY+K/VHMw2k1Gc
H8dUnN5UxRg2D308rbYQDWPmeQxXg24NOEKkEOMR0T7hP3m6W1xFkyd/Po6nuBQDbn/dpxkse/rb
rTzbUQOalXjgF04x2PmzOxjaEfG9f0Vjzy85oPCdG0OxiLgr2ECUxUiig82CDhwNm9yKVgqX8XJs
7cm5YBqcnq3ZyX97PLy76eTBonPh0+F2PBjXm1AtfbaVVzyelpot5Autv+j4EUMz0LRQi/R2Z2j3
m5WlysUEh536LSi+TfomeaTID+damNiif6IW4ZzAIyPb3WAq9EeaG8vToHvBKXZH4wyjv/6cZEF5
asuy2Nk/iqHTyDZ1rkdETYB2bY6NyWlHfaBKVetrc0SYuTq1xXmiWYWPzvnxNN/dkXLUiHlK2Q5K
QVsViKzl1Ip1YpV6NOog3pGFgCTV4HT8OJByUOCXfgQC0iv//uYsjBF541E2aHiiwdHHBxZvkcoZ
aZyPgL4XmKmP491fy7xwWKos0gBEBuXG24C1bgwA9CEO26JrLg6CP2GH48p7kHHJ97ang5uZmf1u
1uf5FdzY8NFOZvu11BvnHPcjsrtVAKMsTuMr9I3qFcJn95LXWv19HDuxs9jv9rL8rSREtMPpBMEk
v/2tQTwXWJOixhalc/VsahayRKMuXo08jtdjA+/jtV6q5uR35c+pGgDrkKEtvPjkac0jabPsHQTb
IIXSsNAHJIDGrDU/9xruSF2Q7d2HirUG2pCMzAzoAlH4uR3lvAa5O9ma7KQiECkKZJmpsqd/Pv7w
qih0s3708jz5YriNsmJvAuIm00I/MusnHgvinWiavd68IgpNJhowiA6xgQJ5B75ZzpkRWTUF5iiE
J2G9A28fHMzR2SvgqKL8qFrxate5uTdjSeGB8m2mKAziAf3XVkOqeqy6nXfH3akucVjsFRuSKk3o
LUpaE5qghjXInlVaPsWIRZ5Hx0c/txHGzilwF4pyOPhF2eVA3IbX+O20uY3nl9SEnDBecGubbSv9
C0XsijJcGf/7eB3c7SmXGhP7SaeKatEy24Sa7EbHoW0iVJcZz51hRyecYxIScgOlgaRHuS9yPiPC
aYaPAyvGCDqaBw7PfTa1vbm5ukHkQwYsMpww2PpYVFEc2o3wT9lq+jt5jiIUSHMQ7kwrpcYt3KyJ
Mc2O4R6FDmrnR0QO6oZG4OK9w4wxX06Px6WYUPp7NP6A7qH2soUNjK7bxg5WRaE/V0MHg85H3zcC
w3PQ+t77ig9H8xfiyBmmNNKv7nFw1UgpG0lkPUibO6xIHllVUxp5FCKe+Q927slzGZeo00bgUx5H
Ug3TdagUc1QZ7l3uuCIhhUHSAhh0Nl24bsO8hBTpkt9tscb+sZwT+9kug+qvOGqy18exVaNEzwoQ
CMVAHivy729OldQZtSwY3SAsIPFDgvK8E5QRjOeMZA/Pd3e0uDpPfsRl6OzTl9/KgkUAT62qiIKw
nwLjCYrz+Cw0t98Z0N2tL1tMwE4tqfkCA2qTpPqzEU8lYA/Ml8sKC5IFJvtiVR9Aa5nXeO7dn18m
EKAYmqHz4De3yDwHREFXdyZWimkDsjcBiUm3XLtiz+Hs3DOqoYG4ByVHl/geKZdPcNt1ONGhRq35
eaiz8prRrJWi++TsoT0NY3p9vDzu6/lMJ9pqNE+pE6HSuLl1BBIiXBSI8XsD5aADQrbSy3opjBNc
8/H30nAhzGYFXgkYXPnYd5Sa/6wFq4EpeW6jxV9bJ7fX0y+Pf5di2fKzAqBLPApodm6O2lHrLFwj
SzTWEWbAjkrDThHdahx+/Hn99NOxwADIeaeWjBDTJq1zcLdcZizc6djhq9LXlheWVYlsuVWa58eh
FCcBQCmSR14gfDJYEje7sUs8fHaGyA+7fizPSQb3hTPcqI++DlM7sboR7eb1tz4o6++PIysmlMjc
WiaHgDxrbyOL2swgQzHINRuMQzsiZt0A+sWHa2z31tRdcYYanE4+zqfjwQxd8TZWniEKhdMIW7QE
ZNnavfHU2eV0ySfbeHIxYzkv1hhdWviRB9PDVyEO7Orn7zGfZ7PEQHAq+VuAa7YaCU1PAxLYAuxp
XCf7uYCkGeJXYf/9eGpVHxX4DHU63nkuYO3b4SKHMw0LHLDQtD3t44ifCA6FqXOO7CxGLSFzeNvC
e7ezHBX2x6FVXxXOFvQdQ26TLVGmMweAZgFUt6hsvperN11ii8g0WtadcpcyEpkPcGHAB5RAbwfZ
2ogMxGLwSTzQ8F9dGo1jXn9zpynY+XL3pyAoADTUyXXofbj+5vkwAcybaZRhdV0CIKzRjwqdqYPc
jdnsy7CMxU68+5ERD+6bPGpIeLaoNYEN/dJ0mhcOU/8dNRIMMkX6cW7t+fKzH4uXL90G2G4k35w0
t1NY895zhsZxQwMkzFWPOVOxVtXD1tu7SFRD4vikI8Zmh1snp/jNpV8tgTVPheECiDHwEUX47Rq3
aNBTF9N+YVDcWTz5PdLFYNt7zZCOQYIeOZ1kLHjsAeIH3jiWx3QIxE/fxLT5eCCx0rmPKeLcjgpS
lqyLNm5oRfgE5j267xBbsctMTPf0058KUgGvMWi2vGK2r6RGQ00fd21MUbFk1Q5CIH+BdkX9UeDi
8+1xLMV6l0U3OvpyWEDSboclMGHp4Qi5KFd4fwOdnT+OsSHCVUPWmxzd2Tmd77M00KFg/RiXbF1u
mZ6Fh6twZUyo2HuYamY6VoiZV6Q/W3Di4OdT/R8yi521GRQ+p9ZCCdql/EDTsuxxvBuTrn/CkgJl
bsenl/F4FuUT6KZCvAm4WfJQYnq+I+vQyBcMmWzNP1HkgKY7rPaHdMKsoA+qZmcu5Y7dBgUCAZmc
78eO3mQO6xyhUoZpQyiq0n0fBLN2whqjuPpoF5wLiqnHdp29J1hI2IdVy/Tn4zGrVg5ETeoepBI6
xpq3K4dnoGiz1HZDDQETlEdyLL3toTwjPjBewfwaPwurYo4t+Ob0O6iGALS/jTfVIzvPWtiAeue8
ZtGgYVfRTs6zX/p4Gj0enFwhd3OLNjgQLtlo35YRWx6oudUzuBn1COTs8CwtvHrB6cXIfrbtzbjY
E9CswfhKguvtuCpPTGWytm446ekA+8gyZcLQh3rhd79zgWefirb+hWtO0m/kxcO9Q7n0NugQowfk
Z+wQbIPzK72iIQzmGMH7uTOO45DpP3968vqjSkJDkbLMNsu1fc5mM2WQDXJH59H1WrCPtvYU6HWy
8969L3zLCZXEKQrAVGe2Z0xltQV1URaKa2s4Mo5YjdnHbkQbC1G0+IOHieWXuSMx0oFtXGejG05d
6tqXhRfGzrBVxx2Lh58D+M0nqbidZt6reTSOFsNGk5iOLbZctZdYO9mR6vRBiuEH7pFni9Qaf3vh
am2fgJYYnRCleT/kRYUDUWKNB7taxrMbOWPYp5W3c/Xe550S40h3mFYNyecWw2C3fgfMHyU5q5nL
i52ZINSn2T2vGT2bYWmmMM7H8SlIsBZ5vDdVB498SXgg7UAlbnu+S8nd2LWWEzqIRH7MMS63eTmm
1G3oMo/D4Yfa3E5M1YfkiUrTl7eaywK7neLaXjSEvhYnBHGE/7uJ76FXDPoOK0t16ryNsrm3IpDZ
KX4olPgqXZwWrR8PwxisCFth2PV4ElWhKM8DJCDRQJ57c2NNVqv7a2o4lMktsGB6hDwVvYFT1Tjp
6XGoe+gg8wWjmVcn55tvbIE961wUsT/gjoQji9DDec5NZPucyP87t9Iqe8ryxLyUwgiKY2RTDY4Q
onvfTH487wxa9RVphMG3l0IBpAi3XzGtLIHrHyVUBx0+jrnBe5+U/vrX4/Gq7mWZItI8BSZNanob
pSujKA702A3roTHtQzG60TtodnilTcOkJUe7TcQ3lHYL7CXXqH+e0QetdzIg1ZFAXiBJ/VDsgy1H
m3uxaPI1d0OcJ7DaG+b17Hrj1IUAr5pLbxrpf/juYgD+eOiqrQlO6P8kDcAjbybYQu5xiH3K4fO8
6py5ncAfDeG2gzdaGPmZkbanJKCKCDQNXDECyZwKmxO2qs05dVPhhlWtu58wZcMJteYcj20RnYYU
6ufOEFVrSMKKYZGhf8Pz9/bromWDtVE6uHgMmtlxseP6wxTM0T+PJ1K1PX150lDJgDK2lQtqi9j2
Fov7ElCjdUQZ0j+NRVniJZcHnx+HUs0gFcsA0DqUIRLn2wFZZl1a48RB7iZI0uWOZsLDRY7Wb0Dw
d3O57NyJ94BVjoO3Ac3bgLWZGAvsMycc2nx8Z/htEFrCLo+uVLhv2zZATH/Kzzo6Z+/bJv/HRy/1
5AZRfHQHke5cY6pfw/0spcJp5ADZ3+xW3Jy6KnB5bK1t1f6TgpLFVrhrcFdCC6/8Xk/WWpxQCcuh
XOVGqbGK0/IF2Qrs5tcKmfHrsg79T6NbaPCA7iGrlzmosZW/qntLGD7+XeECtfE0D9RCh859WWbk
VB9/fsV6vom02UDoBpqR2xHJ0Iy/mi6vLvOquTtPFcVyJggpimwHM6DNbWMs0apbxcyDrHOKq90t
pJtFNIV9nO6lXMpQ4BuxaYEPwXPhdnWtTlWPQuh8zwqb9pwuyzMSqZ9Xa2520i7FxuGAp7WC+Qkn
wvb9NWVBDXOeioDX2cO5mEzvrAN7u/p+ZZ8sJ8t24inOdOA4tDg456Rg0uZLiUzzG5wYeSh4kG7Q
hLSOi1Hp1yTDDO1Y1Hn+xcOufK/KpxwmzDGfEguUg23t1piCAYdH0mmnXv0X4C3LJ8oTPC7zNfpg
d866syMV1yftRlr3sqLj0yO7/YAYdXYVSrg8vYxsosZSryenEwjxsCMq9AlFieri4r+fUhuvOdRP
duIrp/lNfLnA3pSvslEMzcqBGE62vV7NXMtPPS6dzwOy/mdUg42js2R7JAJFNk1bF1YF2Qlth23O
gF/zXNkY/IZZ3TfXxPNM1Nx18ARtkFz7qC+eUD9vjjXisDv7XzVcciLyeI4aLgD59zfDXbKmKzyO
lRByeHLhJooOqFRayJ7X3Yc1F+1VlO1P46443khPKJjR/+Rjb64AABw5lzSbNPMpDPJYKMMB4+UX
DtI9BRPVeUCJBMIISxizr83nLJeusMaFuueKjP5hHXE9XtDvOY90EXamUrVT3obanHLL6Bojbl8k
fujQX/w2M66FgeEiSuPWwSEROj8+uu/ZXxIGwGT9uE6pgm5yES9OMPhFCz9skJr83k6u/RzkXXDy
2ohqTLQmSAvrXe+JY7aM4zvUauF95YjkhmM24Q6c2t1feYxqsSWy9Q8cRry/H/9CxeXCstItasEU
bOAp3i4u31raAvkFL4xxh3ohM8aVvG2fHgdRfGGuFa7wH1Uoava3QWy9FY03CRzmJ/h9CElnlzlv
Rux2vT2y8r3UAIXSt7E2dZN0QZlVRKgLuUvn1cegWz0j1Nxq+ddMgv572s6D8RHSgId2Lga0r+7U
2/GxidscJdfEBSnm0V7wTuUscJBvNLf76ZtW6hDRDKJOzQW4PUi8QNNFBComdDNteJ60bj4WXWqc
kqn1d16r9x+X1wU3EpQnqjrk/Lfzrok11/2scMJRc8wPU+auTwjRDzv59v3JSJWZrEG+9mWisklP
ETq0khXVbFRJCvfsz039RDZGXSeXkvX90lSf+wmlY5OOw8/iiHg+8YIj/aI1Sytxs726AZ4KnTwn
jPA5vvaG2aBN1M7nBT3l8GfXMKFolnH882rjcXE7l1EbFVaGq2zoBdgm5UmmXzE1K4+8YP78hUi8
KCRlyZdBbyNJPPaM/gpfLdAGwNNCCi71pLWzYe1k+vdXC/8++RE5AxnLHZFAr2tg5AWC1F5UZXhh
pK+cZ8PZmzNsZaAsHjAk32Mv3J/BNzHtzTdrFw1Nj56YE4Lyoe6j3wv8Hv/EuUnOaT6VO2NUbYI3
Y9wuz3UOholeDvHQszutntliPmoFO7taOSpuaVlp5925VadbMSiwqsgB2j9O+XEKWh/69YgIfb7O
V9xt9/z8lPGo1cBtI6+FYXe7SKapcEdkmWy8rDMkApbeP/smOkYou1PXc/q9uoFyk9OWpCZDjgka
+zaeGMoipU7KSsn98qw7PQJUyTJ/hGOOA4kp/KOGBcAFofZs5/JQjVTSN8m56IDdvUzcrs+mPgts
fIOH+NplM+9Qbaiu3azjubtor493n6IWBneVlrmUirVRpZW/50261XYj7sDY14VmokVPwG3q58gZ
1kOWTShTOYU4RWge4gqaaN98q/rbyPW90p9qyIBWJWHGlepnm3Obm3TpkMTl/d14+al1MjzuU19z
nnoEKJ4WLd+D+dxf0IzZAADmSUdLa/v6Ew3+JnS0nVD07PzVh/M9uM1y6qL66+PpVQ6NYFSDpPzQ
9onUFqkr2oZaBsJizUkf0d8fPYS+hDsX72qMU3ZWj6LXQDTe6T6VTfRrt9mzZXbzVCOjwrktoVnx
iBURDsXUUoV5MAMcigsNr29jmeyPCJ71lzJI9KPl4pL8eOSqs5abio4xXCgAWvKcerOuTMChA91G
h4zai3iCxvxv0I1wbCXAp4XVfYW9ow07YdXrWRZ3fdnyB558G7fIRZHHpuDbdkNAIbnrzd8nxyqe
Bsok/1pC0/7nLOgsFF5qfzK9SFzmSRv3inLKFQa6QVLjUFzYMnHdtLdw02moOwa5uJZ1nrziE/9H
XKzG+fE8KyPJ8gJAKh82w+akgqFKNSAiHSkH3/o9WkTwImytf1opcOzMrSoUSb3coZQb6ZbfTm2L
Xcui6YQyF3u5psgJHD2RdcjaF3s3tTKUPH0BiZKob3n1MSLZ/ZRyKmW8wo4JzOq/1zzPwsgd038f
T6BciLedVSgMtKvJPQC+IPV7O6qiGPwO9zo7hCvVfTVFyv2Cb9LO3CkOAmR1QLsCB0X2b4uK6rAB
MAQ9eTyuku7kis579edufNFc83eMQZadQSnmDzkoieSFkEbFdvOpzGKaR0Oz7bBYGghhuXQGgOP7
VasFyi2PJ1AZCxIIgF5C3glCQTid7LJKWRbwQOAsm97z4NjfrGDNvzyOpLiVuY95vvFAl8jEzaca
KvqHnkcuVYjGss/CseLfXJTagWiKtbPQKPZTYIuB9gy3d9r5gqqTBb12Hrfg3vlvm4P0Tm42/UJO
MOledp4yu3vfp4ONhZo2fC7yAkkFL+uzQ8y59FxlI47vNRpnj6dANdlyU7CK0E1CZOV2tc51tPgd
1k3hoNmDfmzNtHnOfEgmoBCafudsUS1aqbX6f9U96qS3wWhMm5MelTx18oA0K6O3cJicaTh3Yhzz
0FlbbfmFxfQ2pFwCb66NGX8Xf1h6JwzscXjqjXI+DUbif4yMdE8eU7maYPghlevxNt3iMq251pOi
5bk41xViqjy32ssMT+nk5D6OqhS68y/R7HV/4u5j7KRdqtgoGeCky4HDhb0ZJh2OqW45MMK6TI2X
IEAtJTaN8hhgP3qitjmdRFx+TeOm2PmkqvXD4uFqkjYdd1ot8zqsI/VZO6w6T794KX6kY2HZl3rG
DeHnlyrEcqhhPyjJ7uYMqmxUT1aXcrRbD/+rvNz5VLpFf4H44uwMSrVObYPiOql6gHDs5o2lUdtG
Aa92w5LDNRz70f6EjxEsxkWXijvet8cDUyVZIGRo9MPzpnW7LfDMQIezQiJk/DZKvhYce09Jmznv
5sisvgUUaz8vsPRCrYZwlmqT81u50DrO67Tf6aoqyj+wbzkOZclfDn5zHKT4PAi3I7/0eS0ctE5b
XvBh8kh7jNemwb1t8tz0XWt38VMVAeoM9FJnkbmN9GlDISwuaIg6mCk9niFF8scRCRsBEhLgui0R
LaodR0QT13euobYSQCEMdR2zyz4mZxhnyGlIUO5JcCsu8pugm9OqKZA9xLuZZro+j8faM/tLBPJ8
5xpQrTWJ4pEGxaSY2wpiGQVROk2pG6aN+afwUueyDuAEHD17MSK9+u3xRAYcd5vkRJaYZCWcgJR3
bo9DrN4nKHKGG+pRbRz0NDYPHT6fH1JjxJ9Mb+ZTjAnYwUqo/U1RmX56HF51Wjj4qlhghuB6bMHA
TpCNHvgZUFkpEpZRn+Ly12Hu5aRJdfmVUMAggIyTt2zfCytKX70tQbpNncxXxNSrEy/+9mNmYJP0
OJTyE8IqoeIU/OBl3k6qE+VNieYovewppaFTxebHVkxGiFAf8lFNne/EU87im3ibhYl8Y9NPKNSH
eL8U5xX2yZEn3HoKNH+vbaMcGp1zKbtEx3H7+vH9JZ17CnphjAjIO+oUBaa1bVPEh6Jqx/eOnf60
9ChaBxTTYOJxDEGZkYN/c2G7JQW7ZKDkD7fbO5YiNQ9t5K6HIIt+mkq9CSUH/yZU2+OgzJBAOqyT
e0gNIcK+rcadKrJqy1FgovtOFZmqiDxm3kTp+9HoMjZUaGlBL2XmfXHIIyN4LsxYvzgJCWDRBNG7
Ol2br2Yw9+vOclH+AAmGlHVelEg3t1mPpViPuL0bIiTiT4csB3BhjWPwvaxtDTsI9jtmVLjZanER
Gn66JwygWq5YcNAM4ypFk2dzp9Q2usgkePKEE9VyCJqmnA5+4lt/zGuaRTtXhXK0kmnEbKNmsQVH
Qh0tcFsnmtkb8wEnO/FxRVozTAZEq9w0LZFq1OIXrzHc96sz7/VqVIkYnQJK3fStKAht1hTtQKPC
JB20QYDBz0GfqlehZ9ofhhMNZ3Pi4+ZjM2DV2vc7B57yPSHl/ql88Xi6M2mavV7o3QxSKDDE+u9o
z8OZQnx99esxuLaoqL14GnbVstQBNhXKB9WUZq+bobo0pckBX5pv7m6JQZbWQ4zH9jykhvWxLSL0
MeNo385EdS7R8kTzVYpaQC+93VRFhlZIpoNHd/T+Pxs3v3PSNBm+bfaAv66+x7lXjurHRQI8kl7N
dglXhZ9GA+jIHr/x4zrTeXLXZa/0olq6MgOg1gaxm2TwdlBa3Af5LHj4tmY8W5gkdsv7rkDn8rwg
hpYe+t6MmxMbHb1VnshGHArcmn8Bzcj1DN6dJg0SQEh63P4MRIGxPTGotEXGGv+tc9McxmmqnrEV
K8I6xot4dkVzxirUOthlUV+tRkQ7WHjV9337G7aHpp61ad6D3kwXOs3amnQvRl+a11wY+UEHEH99
fIWrPjAnlAelDZ7SHVvZFbPtejElY7uup2vtDOY1wKTgj8dRVCchpQa0fKHZEGdzcU8JVUsajk44
4bbxbzS0dnnwy2JMD8EYjXu4FtVR5NuyFg/LBlWjzRwawhuWaiV/1aysg2XqBOZzk05FcvQTCxum
wUihFVTugJf3gID0XsVWOVryBuRJOQzQMLxdR3Y3jViqdZQWnMk/N2W/XFcwS9AZ5mnn3SInbpvW
siwlnQhdDBBlt6HyCdPGld5NuDp6GR+MfMAWVVuqcADLeUpRZg3zBR/Hx59TGfVHZ9ikv3K3aNoK
0aJSdm5zt6ifajf/XMM6u+iIMrzTJuQDKwzsd2KqJpUiHIXgHwCTbfu7tnmM/iiOJfUs3nexvn4x
xnS4wjjd9YxSbQqZ0FJ2twzqcNsPaEJziz0Ux4ouq881sjrvJ6OOd7aeapnKFxtYKCkuux3RWHS2
QFDYCZPatP5zqr6awg7x+cuSVnYIrzB9HtBeAy5UTDvMFOVkogJPdsxFQhH6dtnYIjYTB+JbOItk
fOqTwsQi03Of4y7ekx9Rh4LCQAaExtZWbCowWnB7MWVgtOTK0+INX/s5Gk8IIww7CZAiEu9JbKPQ
7ucm3h4y3TTjKZWD9/REah/Riomex8l3ioPtCuvyeAcoY3H9Sk0CiofbI6aPjXHGC8QNhyVOw8E2
NERa/eV9kvO6fBxKcSMg8Q7GiSVCn23LxXVtCFFWRo0kroX2PcPt4WCZZvKP6FoPUG25B1BVXMbS
LZXzE81b0iq5bN+k7Z4x5anucqQYtV9pH6dS0z83ETJph2Lqm+k5S5vCP89+Z8NaXD1MuOdp+fvx
mBUb8Ic1EpVw0CG8wG5/g1/EFskylR9hY3g9BmLFitQ1vz+OovqIFPahd1JYoaWwue+7ldcrGogk
N0aES94wpf+2QsOxnjRk5y2kCgVPiLoDb2XOsM2kFnXQYz4426EfJN3V8lv3UxWT2bj6rrqbMhQ3
AqbhYA5plt7O3aJTXZ4hiIXe2KynOIiSp1xA5RZenO4kK4rPJPsUAZLxbATQU7ehXLcT0EnxFRqt
dD4naeFdUo+qxuPPpNgAJGMc/XSwpOrP5hlnCx9IibxteCIPJ8MUzV8+VtX/Blr/zTfT4dvjcIr5
k5ocnPto4TOozafqfK+IakqrKJv0zUe8ktDhDcR0Mo1pL1FRzR+SI7KVhWcWDsW388flMzjGSnMp
7bCl99tRnNo4t3fmTx3FhpkbkJPwHr2Ngqv80NDCtckE6upKSmK++DDnrr8wbXT9gHhAOeAZeBsl
Dwbc1lr6KTEua2ctxXccIIv+fvSyrz8fCeILhzzXM+L4m/FUelcPqM5Qee9t+4NeLeZ1XpL0mLt0
OB+HUpyFLoJ+6BKgjM6jaxOqrCp6OT2ZZGUUxsGKG+tgRFpy1RLvb0srEvuAn4p+7cSMvLDTk88+
jq9ai6gLQrDkLJat6dtJJceCeFWRncMD1i9QOL/Udk3pMrHW5c/HoVSrhBhYsEIUonq4KZDqUZWX
JZIBod12vRSbX5CWaAOz2BmSakrfxjFvh5Q3Jo7uK08Bd+nFq4e95dO6+C0Mx6w4t946XMaycU6J
VkeHeer3rD2UMyrfOiCUqTtvD5Mha9xp6Dnz16kqXkx8LP7w9HU5OJHx+fGEqiJhoSnTSLgnd3J1
87rSNUlNGnAiz69Y4Qa/Jz2vdERz3Z05VeTjjAeZEHJJCf2T3/bNlT0Hs18XPb0+FCeK/wXC1p+d
Qc+/xgAanlE3Kz84szX+woanKUH/NqBB4WzNCnpgEkWGnGa4ZLl1SAaaImMVDdcApEH4eCrlkbt5
5cj7RVZWEH5kiW7GZxlNt1owJdth5jGTR2K4pHVdvEssLzp3g9N8QjFe+y/Q872yjury4XajMQSo
CurxJnRnms2oJQm9zdyEyljT8Km8NT9wR1inXq+6ncRSNVTSPGoZkoQGu/h2qFrqDotLcg5o33Se
RpR9DuYcdWFlxb3sLZqHeqi6U5oM4vR4klUHAORGuiBSpw393dvII3yEdmXrhcRrj8E8J+VBD6p2
5/RWhSGXlbU6Cm53al5taWfYcsu+e17aX2v8FS5NYSw7mYlqR5AySE1WuhOM6HYwXQKRJI7QI1vt
9lNd5s6l6Uvt4jVaBVrbaY5ZpNU7G0I5Mq4j1iliPXfWWkNj9aadMjK6gkU4mbDPxzX43+OvpBoY
lxF6b2i8U4/bfqVaSwI6SajKmDotl3oaDoh09kfy8/6QFmVzEHUqds4Xxcjk5SfRvhDv7wR8Eb7W
a33RoD84QowHL9Obd92czjuobHUYCScm5QdRuBlbmsRYRxfU6/Em0L43i1N8MRpvr5uujELXGNw3
xwmYhdulkZQWTYkc5r7XuNrVjbUlO7RC2DsrUHHPoeMt3fqoqgEn2wzGLsdazwRtOMfL7A+VoX2L
0PJFtt56LkBkfRy68R99xt/BHP29+ozi6kHTkV6SlK1HinAzRKMBFFFGsRRfi4N3Vd+iKGvn7nzo
jNn2dhaHMhhyvJLXxR207ay2qFV3dirbPOUSfNKjwTuZTkm7WBdNPZ8eL39lMGaTrwdTlwzw9uON
fRwvYCy9sG6b7xyO7R94j2J2sKZ77CLVMoHNynhIaAEKbSLZvVYhjRDRzyjb7owmybQeFjy79nqa
CqU8ILQUmSRRl4NjS7YoJp3aXcvH0jsUK5vFTF7GpupP6eKN16KGvxcW02qFrZvisTiPsflpRKD/
nFKbj4/dVLSQIV1UvMPHU61cwGCJKaRg9UJJ4XaqDRT/tVXA8DG5Wv/Ju0Q880RuxKGdRXRmPvwA
aRq06A6tpefp0c3Lpt3Jv1WfmxIjKBtZyYXufvsb6qyF7p53wC14CLyH2i9ess6dz91k7ubaipMV
HD66KeAyqYttc20jdSJhUdCgapv4T/VQa5fFEd3RZcn9hVrgfDTjtP+F9cwbXYLQyOTvtDb0zO09
rQRUmPfu8qc54VwbGIX4p+RB8wv7lHo0FTgf7zagUrdz2QFyLlCP5lAwUec+RGbk/ZebRVldRNvp
9vnx6lFtHwR6IbRKAx3ACLfRRiwzsjhm9SSAs/NPhd+gVm233vILNA0enGgxACBigWxPBIH8i8YL
Co7Y2nz0OsP/t0Xe57/Ho5G/dpOA4nIGTwntQVl/3owmHtygiyLOOJ1a8Duk7I1PEXTAY5KaAuPw
Od17JakWvk1dUdYfqNVsda7wb44DQIOIHwSde7ZKYHRZPoizqKI9+XFlKEo4JNY0QKkP3H4pWtOj
gZMGDG4N07F+sPJrN7bjqfaTPTST6kihQf3/Q222s9XZXt21AaJuFvyEwaVP4c7D64CbJorOc3CY
VmM9JXY3HMrMa3Z6JaolCVgPLTTwgBy4m8d0PWSO6dDuCu3edn7LYZycy6kcdrJA1XTyFiNVonTJ
J5THzNu3WMEbesrAVuRL3F2XaMF2HYjiC3Li0/nxqlReHZCKJYnux5N28+myuAYz38agilojcp66
glfs0dTHLjhoiHIiu9rGnM9zTPn4g7vGOKdgrVG3B3dxjVcQ/fPFrNrpf9Nga/XOj1PNNpx2wADw
mnhBbb51D4mpMCxZ97fL5stSg/EA5PsLoBkMPCihAXWS70PrdrbjpIn83IA5LzojOnl2/7XWW+0a
G+uvHJ+SEkniCAKJ8vhtJDLy2ZlMoJHoD2Nl4ZYdAgeFbmBMmlND2lEEUK4iSnWGgbAWrzL59zer
yByruTFyKTvntMk/AWXCa1bo5uc8Ktyd0rTq3pNyJ1QOECBAWvU2lA6vIhlKiZKBSXoyefGGlT9R
nzaX+DB50/ysuYn25fHSlf/o9kD9f5ydV4/cxraFfxEB5vDK0D1JI42y9EJYls2cM3/9/WouDjDN
JpqQ7QP7QQfeXcWqXTustbaQeUK4krsCwODSqLKUsQ6RhrvY9vHTbNSWi2utS7dxOtmvu/EIFbdr
kGiExOkVIrLZ0JABC3ZRzWjaMUwdARDF+dVYEHvGTou/xZV21CDa3dVX5WNOhrB7uUAEciRnkemw
RQwwfM613viiSMVwGlctR/OkSWSvR/TuKJrcvXVvzG48ggGztWdmEx52klWvTfKaRlh9ROrb30ze
JuAuNDW2df9CMyU1FkIOJYkGGaehML/WQGPag9rCiDNyQ/TPb5+YvRsh1LKV15wNj3K5oVmbdSMo
H1qWsW4+d0uhBdGkW+8y204Oos69TQQLCi2AQIne7MZUJDNgZKb95BtDksVuIYPjctFKOMzT9g4J
dS2GLhG/QgbaGFroNpVKAb+9GyumfFRmv55CZWrqYFZLBq3njh04Q9N/v72Ve8+wBQaWkAbAFBnq
5VYOYHqijNzKj6GynFO77/9a2xQsRpxoj4YmmScT3ISHpnwL71V3DhzOHuqbrjO+DV4m9ZKrDLzK
lWkFgUOHsUHWDoJN9cGIGdXnMmVdaf12HaenXq+Ziq4PE8DLCWj85NaDrSMTYjfVUY967zsAQscd
iSCPMXOXG4JSNh83F9FWlWtP4LmjEylz5ju9XKbuajWKjypQdbAPu1bBbvAXHhCQ6aVVWPbjNPQE
lakmi4pipf2TZnP6iIDj+lwllN+gVx5Ji+5uPu+KkLqTBbFx8/HpRDFVCk09PwbxdUKlrfO6so0/
oP5ieTHY4R8OGL2nkseOORCySawQJt/sDvmt26dw75YJ+hEnAciVvg0QVCs2R6bssOljHJ7JFZCo
k7WjDHLfCtR7NIQpp26ZTtKcA90dSOPNaU3vNXXKn8zUkA6ck3Cr2+dMCNpwhmiYg+m4/JRzKmla
K/IDZ8o7qi6meU7nbD5Pqbre94NVuVWI9L2Z1vL59i7uqFyJFjkkKnITIHrbtNUaFJRo68zGajZ8
UG1J9sK8WL6iBz8NgQTbezhnmabW7mjY0xOTTTM03MQHL2bjg94o6RHsdncz6HggciYjjbkVIKzC
BlmHzrKIXcLllzbLagLYy2ZCi1ojbfugKxEaOK2mPyFJeqQxtPc0kQdSGqWKTW9/c5WZFKxo0Spm
HYTFkD5LdZf7calK7yM9a8YfchzpR+vdu8ciq1BlKjhiXOTlxye2SoxuYr1TGDrGO7W3rBeVeYXy
izo36ods6dugMxrtIJ3ZWSkAfxwWoFtB0BUn/02IiHtcUjhlKKdbSvo+V7m+yloUv7tW+rYaY3lg
bufRYJoB6SjzMRShDHxpbsmqrKEAxTkbNPNDvrQMFIJY+tMMS23xltHRH1GsUT47pZgRv0pH+tJ7
y6U080o04JhvdTqXvI0kNddt0YoNa1cakS1wMwqoP9d2cERIZa+/D+6WiEI315rsG4kLIW9mXN2t
tlgQXGl7y5+7Ov7aNaN6tqYs+gD7xvydZEPhLmZfV25iSL+0Ret9pPnVAze5c5v4DYBxEPMF3b3t
dndmynSFeaHiaZXruTVrtAXgo92Fq1W4pgn1Dja6VZyytkgPvNpOyEX6Rk8f3gxJ1lYBYygME6A0
ppciWT42fW1/hblq3yurY/97sNXitF5tNdhpOhqiX7MFyBQaJY8YcRN/dOr0mTDA+cdi9ursObHK
iNkwVdSKaCBrn60pkmp3kUtZPSURv88t5bSrgoSmEoKKXRHj6lq1PvoQ+7+Qk0DpgIdz2zk2pSEu
hixBhje0lpyRN33xRPVYu7u9E3tmKJcJRAj/Y1bB5T1rjKqQq4Qzp4RxXPlLUoGWa/I1/3Tbzt59
YrdBeIEuIM3cRB/GUKW9o6FLBtwrizxlSJvPcqeGbk+ygq5L9PG2vd11QW1BwYGx1vjLy3UpWlYu
tk1QndhL+R20gfzbMocjrMvuqgTwCbAxa9qqX3d1qcuLhYpTsa7Ts16l9DyQ4PYbyepfkKs4uiI7
vh9tAp17SZkD2MTG91c2Pb80nS2/ngYp92Q0N8qTZsR95MXrUETnSgG8HjAMOv52ez93LVOnJp+1
xD82D51Z28bidOQOtpSlnxc9jD7zVnAw1drk3S8UKoaVtPi3re69AvR5hHQMfcCrYuHYEIRLKUF7
PTraADBq7d7VmRq9h8AH61ZJNak5JYkW/xO3iRN7tF6X/1CJQZYa2IGQ4QXfttlzc1VKhL6pmeud
0tBsksvoh1NmzuLqc3PEqtk7UJSxgACBlGWIwuaadI4xEMQRXvV5nJ2Yt5m5obk0T2UU/lpJ6A/2
d++rou5FoZnQie7T5pW1tWlSaeracFy1pzXU2rtykN8bS9mcnQXQejs0R3jPfZPkusgBkA9siSth
LpkFBUJmByEvBr5pamDD9/aCSuPq/KzMtHhkQpJxgEDesypUgYBUsK3c1Ut3oOY2Y99ime6SRnmi
kGIpkIyov4/W1PllMs3EYy7UoajL3td8Y3UbLJtICiNmRldCWjr5g4MC2Gku5OXnUuq17BH6TKo7
DCp1DDMxnyV10E8Nuo2+0k+riTATKEczlrUvbGP3KUqr5ZkhAv2H23dsz1OirSUmHTEOkDf/cms0
aYm6iiaEH8/Req6cMnzuhrk+37ay97ij2y0us81Ts02M2iWUM4MekM8EBBDMRal7cmbKPjFcf/pz
U7AxqDDSXqMuLr7Km0hVkZnS5PREqoozMkxaSnU3pQJ2RnwqObg/e3sHREEgHRE0vZqcUZgEaWVm
A+lN8+zEOCrplKvWeHB49/ZOELBegZsgCMSveLOgOc0YiK2JKlux/AMgL7pT2/UnteAjSMmeIdJJ
oipVjBjeTtmrZWWo8wa0mtTSOAszbfL0Ej2nLCLa/+OPxJAi2Ai07Eibti2ucs3SfBRQxwpS6COK
+Fmggjv3oCq2ByHtzqqI8Qhv2EIyl62ega5mOhx2wPNrkoTo0g/ZqaK0/mtFP/4/mCIjBxNHE4I2
weZLRSOqARNEXqIcqz5T2I8DK0HVoEuVo4rvXjeG/E/wcAR2BSGcy1NBHhQrWVpbfp7K1VlRG8lL
GC8ZLGM0uCU1Zm/OrCbo7HFxwyWCTlcozTle59KN5WG570ojP0DU7Pg7Gl5MMRUS4DR/N8/JYpd5
q5YsXx6Sxu/NEQZWpRAfq2biGdNwJDm7aw8NEHqkJuTobfDKk82AtAZ4RjxJEvhRxViDpZ21r4sW
andh3KoHUezeUXKoMehMM4elvR2QMXQasocjUZA01dM/aVpF9xORQDAVTnMA6Hnt8GxSFIpIuigK
KyIT3mxmNuUhoD2eLEmpRtOrerb2WVLaDhUueusvjIs2/03Urh18CXcauiuRNWovaFY18AXTeXQX
g4TRZ14K1OOps+qPxMKKFcRrW8huZzjrh3oC4+jVqzp+SWFBlO4a5TDc4evErZsTy8deoUvlc5oL
xRFZHnrVjSLGhPyulFk2XCbaD+YpJqiPINw2IzW9pmlf8rUe/lHnNpfcvjaRMVuWUm48ue2rxdPi
JnuZ1mqoz0jpaXKQ1p0q+WZbtJ/SVDX+XpvK/BgXkfOxjcN29Tvkxo56CteRpejhMYmLuQr0vbds
KH1AfMRQRuAJtlp/75qFiTmJ0Z8bwyjPjoUuZ+0Q3fZpqPAcyp9ve7/rgyus8zoRAgmhlc0TNTDy
KKwzcXe7MHrH3Ia+c0lHjXemMXa6N8Wq/fs/WARZxBAw1It5gS+9RbZwbhQL0rKNQ342QYF4i6lV
HxQrroOu7u0DT3gdcFFnJVFBPZaVUtS4tFc5RqwuI22+nvluaJjE/UlT7d6rmA1ABq0spxTe1MG2
Xl9PjNIhQmEcei8wjUujTpZGhYbX883OzL/2a6JSixyN5xDk8MGbLDz55e3EFPo/FB4pJoP8vDQV
pYM0LSH5Zcxl9IpECt9HqWwc1Oz3zslbK+JXvHn5k0Wbk9Kkel6vkvWQN+XwZGVa7sWjbKSuhv7R
f/ls9KCA80G04dm8NBjaSi5NeHgy2L4PKnXNPYDl8zlPW/CesFzvUyZR/nEswF4KEKYAv4ke0aVR
2JuaAaWHvlQfdx9NPQndIRyLD1NzSE7ZOyFIgcGxQJKUasQmmauaoe8kg2s/6CVqJfrYeGhJmi7q
MEeqxns3gEnJQhgFJSWe6stVkVkI4QsAXlHPzORyNByPplz4BYn2+p25ToZr2sURtX3vwLyyyqma
0h3YhlXJ2mjtqrKVCeDB6TwrSfsy5rYaoBXQ9F6jlegR3PYsu+sUKiK8iihy2eLP35xRGT2PvrMB
FDZNot4zAXb04So2T8UC6UdjAMcZXYLq/F+MkpILgi610s3103s7QQMJ2EuXyxXk/f7n4BB3x5LU
e9KSTV5WKkcL3e4trGdBjCG0g+mN296cHURmYChm2RpQiS39LosYXx6WsVcX9eyrhbMelOa2T9Sr
PYJWqAD4T2LXy40Ns86RlzFZgynr2xfRczqn2TT8zMKleQA7aJ/rNJJfnKYKPVVp0Pi5vcd762XJ
vI5CcefKm1r1QCfDnFmvFf+00nZ+SaCVu6Y+3RdaPP1z29reainyMA8T/w2YeLO7NanpGtNcCqJQ
ZdbR0sQPaV3K5anuluaTLNVw8ZSl/REOc/7Uz7b687b93dXSI4ZfCzWOCP5ytxn9J41tN64BBQob
6Qkj8/W4z9+Zg6K40jIcUTSvZETE50UQED0yCnm05cUPenNvJsYsjqEOZzLrS+VunVbrt0jKzt3Q
K4G+FJMv1ZIaDEsjP+pKFn+KwawdRAVbd8hv4O5YAAKQuQWGunkwZ7oaHR95DfTcWfwJGIWXGmnu
pXCUgtv7u2uKk0R+AEKLuv3lctcpKtSKpkmANsrwrMe5fOpLuf4yzuURz3HHFNeFS0p+Scd5i2Zc
+8Swu45xH8AazY+mVpAaTFn6WGTSwf5tfR/7R8UERSreEnBF27GxY5RKwDciOVBzM/YleUX/b16k
XxFh/XOK1KTmlnrRHUQFe+szSdIJTfmLZ/NyKzUqoGrJuLHA6mTLC1GhcUO6oPdNejh3cO+Ugiji
XoCegJO4XWHYs0RDkdZgdATbY7bmhcJAat4VND5+LFqW/73ai4UYr6GelLW2ZcRwUGQ88EU7Gy30
UAUtF4zMFVeDyR+D3faSHPTZ9FWKdOnBoIaGKGu5nOJ1pEHTw9k6MLqzz8SvooiEECJ8FPHnb27o
Whi5KueREpCeKGcliqRTbMzJx5nM9+A92/F+JFP0EYAMUPvdUuqKksq7YmZKECqNHdj842wriE4n
hboEjVYPT46NRCKDOEq/GubsIHG/XqkQ1oA1yERz4Qc2l1OTqlmWjFIJWmab+HMRxd8jJ2/9JVrX
+9t+4NrPCrYzSZeYKkHdYuP2kqJNW2aIKEEBHMmzinx4GGR1fahrp3a1tuu/3LZ3vbOKzIACMOH4
A8FRufyItt3CJkQoPZjhgbmtPI13ndX/rQ119sFQqvpR6hzlQeZLu2td5v5t6zsbK+QtiTbh4lPu
3rxqapiHUaWPU4AyfPkoJfG/hdFEH6wuk0+3Le2sk+gENSqqHIz82irfL+aw2IuNK5pbdQ4qR80+
Ir6/3EdGScF76bvHKmKypaSmla+nk3NQrnjlZ7xNiGiA4WsRZ+GkglndYlKGhs58V45LYGZqrJ01
M8xkl4xPRbTcjOJ3HcUIx2NMl/q3XSvddBItwdRL5D59yUmdivct0zhTN1Yjp/Z6I2Gej2CbLI89
sXr9OJhFTw0LsarkPu/SsHWbxqbSlVlDeM6LqawPPt21y6E5QYeYNhZro1txeXDojjdK1Ffc/tCu
znprz4FSy2LzqJvkUZ3gDcPK/Of2Z9y3yg1UhZzi1UCjos3RtJaxmhSDeoZlN537ZZifnaXs/21n
0vZiLOO/bhvdOaVgjW2h+YmSNoWJy6Wak1Q6C9MUAiMPe5eBGtq9ZZRzMHe2eXBMd01ZtNJsZAdl
KpeXpsD3aa3ZW3KQdLV+rkFAe/hgyUNHsjj4gMJpbU8k0TM5CXbA5mxMIbRclFWcyUFh2pmnJely
NkM7cWXJNt87oSMFZtI+Ur9vgz/fTuI5ojtwdqALNlHVxBS1pQb3F8gzdEJT5WsqscVQN8WIDq7d
zvvMbeOBFk8U/ZvtDIYajw54JiUCgVRzD7zux7I67ako6XVk8tzc9W3fPswaqHi3bNPGA2/ZH6x3
x6Vz48newcSTF21dbGJFJjTKluMjM+M6HYrhIRnT+O8WSNhT1SDucvAw7xgUKipCyBeAECD5y0Ok
2VGkak2zBIM+V5+jKqXCHUXlfcIkuEAiBT2wd30pBbORhhKRC73S7ayNzKQeR+ddDmwziR6l0h6A
s2khcgyx2Z2qfB4/L52lfr59jK7PL8GOGJZnEffQuRQe/034oQ+9ZscV2zoAOPJEYYsJ9FL5NS7b
8hFSya+yEsAzQzpoCF5fUXwBXSY2l89J+nlpV8sI6paWF1M1Oucl6zMatFmSPyRZHh9c0Z2NvTC1
uaLRPOhpVuENHDstALShUplHhv1ebrXptIZ17Sna2h9EILvrA2Ykw9YWgmIbaIhcMQ81rvmaSqWn
30FeF78tg/dkigvn4GZcmyKfxMkJXTi4zNvoearNyOi7pQ0G4j5voVD0blXjj3ptSX/sV8FHcFxA
dnMNUTa8/GgIaCRm165A/8I29wqUOU9VZ+uulUjSx9vn8jrSEFAMfA13XshabF6LOkESEd4apix1
uK+nsXclqy1OypxSDOE8ukvJcDw0cyC/L38+aBWtIVlHs5bKDzAY2HiXS52GYq0Yad0F8po09305
m1/j0dJcikXKc6X2pUeQ1N2VeT288Iiupx4ipT8CN8i9aKbjceAd9j4y2HZFxLUC1r3xRjbCzm2I
QnpQ1OuEYEshf6E5QtdLsY+Gsl3fF1vh3SSlxSlQMt0cXZMJ0IW2hmUQGVrpIWT5ezJr5yEd+y6o
Rm39GC/9EVr92g0Jm0SWIn4V8eXldsu5FTY5wV2QSWEkxkCrrimNy7slywc/EZMAm2VRT04XH02U
vXbz6GAgs8/XhtpGA/fS8grGMSpKtQqqPDaIXBXlvk7t+SwNzEJcCZRebh/svd0lvcTXEzIInOul
vTwtw6pX9CowiskOEtnKPKTAksBeO/0ubbNvVDOPWu57a6SoCLlcSGLieC9tZgTthHxyFYTVrHqp
1cTgjGIukzynXlTZ5h87P27OG3sbPzEZVudUiVIFs14nrtrU1rtq6cuzbNfmQWyyuzSKXMxo4OEk
N7hcWiVlXR12UxXojT66iH5SRChr6X2GWAbqxM6fV/BYGukPorwEItCFLu0tVZfH5Chs5ZxFd3ZW
/TNmFVOIW6Qp28FwDnZy7168ogoYBUHcvPW4nWq2WmYPZYDQmfE1ouPvOVaS+BWzv/yuUax3Rtdm
XpZqxcGrIhZyGdjSpEOjn8Ug8EZr4XKhOjznPIeyE8Rh3L2Hm748mcWYHVSZrgAG+Nk3ZkCEXJqJ
6lpblMUoA9r6CWrOfeRrets92WH0EjKa+CG2ijiIAUl7bQQvK07ZbX0apifmyPWE9bN+QFPcO1H0
hwj96L0hrb/5wq1dk2v3Fgrz6zIFTdo3wdoxzFxu1ulkx/1RzXLXnkOIADFalEo3J7gbTEaZQsoJ
WtXOfhfyaH2vVXWSvXHpisyNk2r8+7YL2rdI0sILLgqLGxdkpl1Pms6nnZtOd1tqe8GQhM1J0ZcI
KLp9RGffebsQGTJEWQ3ZENLcy2/cLzr4X1MvA6WwVZ8hyLZnr055X9dNf3Ce9ryrKJPymNAsgm91
acoeqhkhEpuPZ8fOO31aJr8pK+tT2BXTE/Jf+LxlAPx2e0N3rKK7RVsKZVUh5rTZ0JFipDWPWhWg
ktvdV/Mo3RUjcNmKgN8bKlPxUrpVB0bFBdxcUKFjgU7ha4dqq/SYgs5NVydvgl6xRioaevguK/Xf
xqgNPmNUpofYUKPXQTWP3aTkB7dkZ8kIOVFw4jUho9+qWXaoEa2ThpSZMoWDVzbwBiYnQhBdHbPP
ltkqXqKrR4Mer4hevNKoEFEE0oSG7dVGlyWVNVOrbR+gcG0GdFJWZIGb0fhFbKzfR70WLkHB6Lj3
xQxu+HFJ+/C7U0VJ7c+mJB28Pds9EL9GeEfkpYAAMsjt8rAtOu3OIlNtMWNyuU+7YQjWtkkDo287
+mmomIZVcUTL2vpljBJ7MxGVyg2QgK18CGqwkhFneehbcVx+ZbfLb0t7yAzfHq5XKwCQQOxSQr0C
6SmhQw1sLEIEcArtSZUk/UfhOJ0fatFwP7djfuq02nD7JKkey9E+cFBbhyGsU9EUNWJd6A6IjX+T
lGrDYDAaXnf8aKjXp7jUHrRIHh/qiWL17Zu7Z4mIiLoNQARBiLm0NLeVNiFKAfabrGdyjZKSlAsd
s/khl2t5AOfYNQYWR5CnX0lOG2ONY0zrqgJvN9as8/TQbL2Jzmjqaeq6fL69sr1zIui3/zO2eb87
Zx0WaQBR3vZ1DeTZbs8WMJnzf7AiskGaI4RF25ZCaS6aEo4CcQuz5qQmnXEX27318baV3Y0DEEKH
mneC83+5cdZUM18V3LyPzGHxEk7RF/Bww2lhIu/Beq5KXeLoCXFMsD0koFetKJQuLDWtNQisoFQp
iGr5z0YvHY9HZHis21jxmhDVbGRou7PWjvYHAqU/Ra+//oZXPAfYJmqmm4hgqpsisTvw+ehFJg+z
mimurDTmPcLWi69E0vog9fp08HJugwKMEn1B+ADAjkvfEqh7M9VjOUlxZmY9+IXcdpOXlnjSMFTb
s0RKe/BR9wwSQovmIoVTVBouPyq0ljDJUH2iAx3Cd2qglrLdqm+vpvSgpIczR3cOEdaAUSEESqi1
lWcYo7xOB91BNLhXqjurLsaHWF/Mk0XUfrCXu6Z4oaj+4FqYvHm5tDIcc6ecbNsP1an0Fa2W3YZy
9KnRYfn98dWgHioEuwXPDKjmpaluNskC8pFVpc10H9fRrxoywIvSkQjdtrTzJEBsRukGNSnUgrZB
Tp9Ko8LsFxQE2tx8WUa1/UY/OIHMZpSfSWPNxzJcI0+OppCa9xQdmN/bU0Y88x4BaQTNvfEBYbs0
wLZBqhZU1k5K1zbnyc46v13mX7cXuuM5KaZRgqXuhIb9FiQSM5vImmd8mlPAb250yfmhZk598Bjs
HX+gaNw5KL0CXXT54WqzNI0WSRa/b6fiU98W8X0SpaOnd4N9p9C6826vau/zgQIVXQp41ah3XNob
GDBqrQaN17wbh/NSR9LvYjHzF1kp9ZQJPnF3Nke7fBeaQ/OttLroaOzKVaonPIzQxxR8Vy7gVak5
mRyTQq/jQ8GXo9NktKEXNkP+C2i5/KWN6/KUKtHU+X1t6jMDbbo+YNih84l2bsH0HyexviZONP6H
g2WRWjM4QORDV0IJIQ2+vlwdNF9X7QR/ZnFtDeWhho7gwWXdCRiFqBfMOqH7fQV20iPZTlGlcPy1
QXsAT1c7L0s82IprRMbwXKedFgyNcXSgd3ceuBM4Z9H6B9Fx+e3xs5rdQbr28ypOvqSNGt8hWlW/
b+LIPJMZVZOrzaqYlV7LkRvJRvkl6ZnWDup/XCnvykP1SzaK8AhDs7MfXDSKmuCDeH221Y080vNh
CBvHt1ulcnv27W7tMBgvFDprpa8St2Wq6+n2TdjxJPhmJoyIAqeo4lzuhlE3WZTRzfdhVa5kC1of
TIYxMkh4Xv3bpnYuHcUT0B0mc2I4/+KnvAlkJwO0ulLwxk2J1AaM2Qb3YHY15Oqs93rShHszL7/o
TZEHxYqW5W3rO46MYwaNEj9GYrrtYFVR16emEzs+gEXtrmWGO7niFB84lr3tZIgnYh9CXYa84HKN
+miuWpjxrkKd/6s0yuhLxBl8ZEzqERFqx2UCuBIwQaGBS6B2aalJmmguC/ZwBLnmVQ0KNhXqqp61
dmKWd5Pe3d6/PXsQ5XnASTWho27eVjlpilbWOgesSl/AVc8+d0y7P0tNVXp1nh+1kl87fG8zeg4I
415FBxCZfgpPm/V1Y5TxkVrHH8q4PCVxMiLJbHVeo6r1w9JJ613c2KPbMk7SFWN+3QTR3He5xrF1
ps68GwzzNwJ7qjebFNGZvTcdbMjep8Z9WNwdvgB9mcsPoA5gUx0nd6BVJhrHOTJf2kLPXYCLYXB7
749MbfYi59XsihJTUy4X96liFTTttOSDgRTFwSXduSbE+oS80Abp9269UBzFQzqh/OE3ehad9bWk
5btK1cE12TlM5EgoRyI/gFrXVlEjAvLb1wwIReVV4ruWqx25VtQpQa1P8JZ62/z39g5uS8fC3YB/
eC24yUAhNgkgndc1NE00q0Im7X5RbOpRVpi/k+pk+b5Q/ntGbKF3yzXJD1a68+mI0ijzvSJ0oBVt
TkllFqozGaxUTDCw0TpwHZrpz3rUFAdVqN01Cr0lDIoBgWLT3/jXeFkonapR6I+I7vwDAQO1tViS
ywYV6Sb9vhiR+my1UnjfNn17ur2/u8tkoLCgxoEy2ZJdxHAbzUIjhCA/Vb82CzijxTbC3HWq8YhI
tGcLvyfAF2gfg+W9XGeVWtpiziaewS5Ul0mo9kOaZQ/2Cr3pz1dF4UVkgvSUCdUuLTGYYSbXrENk
0JJGCij3AE0cxqIavDgbk+XgidrLtwE9iDkhKP4IBadLe7KRMIjYjkN/GivKlU5h9D9MNR2Y+GXL
rrRmUHpC8+vaNznDWArdK8uuPjiwOw6A3yAgF1DURSH+8jfEYaRDBCtZMzNzvqH83HxpyC8OlroT
7FDdpz1M8e6V23dphYdTqszKonA3FnIa2EVcwayDYdMMiq8jLmScJKVT/nQuKm6AoglnlJIGEedW
dVFWqyxLdDn0V6U1fhjyZH5Op+jzH5+aCyObr+ikcbnWCkZmrQuhnHDZ1CqOTkUzTf/eNrUXzGJL
cGxRbkf4cONesq4IM0sbQkTIl+Ihi2andQerz7+oarb+pUhm8rBIc3ZuJi39Gqnp7AGxq+OHzm6r
wu1lwPDjuFRHh0gscfN4EyhQPaEQDCZ82+SQplgb9FUJ/SFW0jMl3PnEkDwxeCls3Lw5klTZO01C
YYwcVXTqt1mLvSijwYgBzKlRHGZuC+VocCmTreM9HTP7wzxSrXoGQtEdxSk7zggAH4E794XKzVU3
udRnB6aG5NuhDjAJ6ftPSZM3DM3KFv3PI47XPjkS4gJ3sq38SZKVT5PWM609VyqvyxqZcnDSBJNS
JPe3D9beBxQt+f+Z2ngBBXK9XXWThLRWofn57Awn5EnHkyMNvVeSpB3Y29tGA4UzcCaIY4A/vPQH
itOEU2MsEnI4DZ3yUNF/q8n8rVAG8+vtle1eGVFKR1SXZ/8KYz5acdQrKl9scarlr1VDH9TV5Pav
oUGaeFZN9ZNI29H0zWMX4QzrHs0T3W1k0LEdlSTqkHrj3/5Ne7stAK/U4jRoqtvh4VrYS7klyZLf
WQ4ULpiH4/uG6Wxuib7DPbTd4U9nswtHaAlMD9km+f4W6LHkdSPJSyVREM96Immr+6UPYx0wDet5
dYziP7hEqh2oEFHEpZq0+bzJENJQUFL23C6Lu7QYmCdjw39JxPzr23u5d5IsWD7cSVDEV01PQvIs
m1I8IqTx8EueVt8BsDgnxYr+y5kFgwk5gi4c8dbG9ypOuhaJOUv+OqvW92WMX1q9nfwkUY/Iy+K/
tHWnoCsA04MKAnsq1vwmslusOKsXh/ORzWrn15neuaE0H+3c3imkFAw1iY2zr/TjSTFXqjzcQd1c
2rPdTdM34IGhK+V9dooyCNO3v9TuqqgJQ8EANGxtM3JJtoZlElKNQ1bJ/mylzcuwpADSb5u5PhAk
MqAJgDRB5rqqq8graoUlkkaBEZvVt7wFQOzV5VK9ZPFadwfR044xoiaIUDxG/Gt7JuZenRm7WUXB
qhSrp/WOc5aN0PJGS50Own0RfF4eCiTKmL4AOEPorW/BIjVyAzAwdO7UpFm/YK9F57Ke5M5lbuRw
H4PjvVMaYzDc1dCd2Q21ZTq41dcfkF8gyDNwWF5ZbZfHkpEnajw1juQr85Q/zn2hPKQlovm3v9/1
sRRWBMVWcNuveO3a2C9d2uYR2JsIASopKX4gK5qnQdzU0mdJKRPVv21x9yMSlyJ/LDAh20JVuNSM
Zcr6iDJU69ynaxKiBdHoQUyP44+fdBb3xpRY/JubPSzRVDl6GwVtleV+b5T9Ux2SNqmRGX68vard
r2UiWc+hUYkjNkUERgyodhoPUdDNNoOnla77JEdO8R8WRGdJ+HpRFNnymoZGd0ozRuq1SlrnHBv1
31ERjafEYiD07fXsfSUKyLRZRex7BbpoQ23VtDmM4Gsm0b2phPLHsk6KypUTSrh/bgukv6Dk8mry
hl1+JsVOUnnuJclvTHnwY0B1d93SzYEJsu+P22Uoq4ikk2+EHMBWDlIvtDpepD4WpZDibo206K5V
GsZNGfMRaGbvRPAgA+p9LVBsB8DI5hQp1aDGAZTUPui7WRFqds3pz/dOyBuIOj+A6S0NVY9KSw+T
Jg6mNrOg/Zu9azLT4F5roiPvu+MqBIyUEjM1ZsEUvfxM4+zEEx3+JKDdHz31TNU5adJkBU1R5GdQ
SeaH20vb2UCIIFSyaALCxdgCdQGgZ4rZGDEgF316zxid6JlZztqBA7zObgQ3iZEWUOkEkGtTaNQl
KWq01kmCSgk1b2i10TMBDUO4T6UPaholQUL4fPC67GzlhdGNt4iyoonG2EoCs60qwAXl+CGbs/bR
Ktbpl13P/QEfcmcr0VeGd8FzRjt6O7tjmNROVSO8etF1mseXdO4RdzwaebRTYRGqe2J0B6p0HPvN
CUkrITuBBnewyqsUhI7debPVhkGFN/HMVFLvx7KMzj3s0Ac+OFOz1WwKbp+aHccF+Zvcw0J3Vcw3
vTylzv+Px4uyYDHq2M/XajzbvRTScSyd739uiuwaX8z7DJxh8xXzjvYb/IA0COWiva9nKXFXpV69
rrXtg1Nq86s34YgY2UWtE5YpnUPx529eMkh9alHFOYMzRnt54Ji0Lwwiyc49r+n7Rhalh7HKE+K8
AvWE28vcOazYBhzE3ww+2n5VxHMtJTKKLJAiyQy0da5cZOUVT2t4xNV6OhIF3fuCb+2JG/tmrU0U
FouhYw/CcOfZ6VR5dqS3j+qg5QeJ8c7lp7ojYChAGwnn1EtT9lT0cq45aaCusfzXXNDkn/U8fWkS
3SrdnErgT7K74nx7Q3cXSIJIWxCnc0WiHbjzRor0RtAYYCf5/+V3AEaUB6cZ4oMF7pnCfQrNIjrO
pFGXC5Q7kYw0Dt9uSiY/jNLkqyqBZ2iRXz4wtbeXxD6wrimOg9MSPujNZ6vaIm87uo0Bgx5KmLJN
dYpkRqLEy6i/X6esOpuQFQ7Crr2z+daoWP8bo1ZvaBITQbgXllw/mH2keHWSVw/VMCQP/8fZmS3H
jWTZ9lfK8h3VmIe2rnoAAhHBWRI1v8AoiemYJ3fH9PV3har63mSQJl7VS5qlUSQCCIf7GfZZO5zU
axCc09nDnzx/FemyMr5+An5SZX16STnNUlTZAsgYp4HJidmJLJxeerxlYplbDeiWzMzyJHOWVSbU
GKJhp8XQuTtjKe2dwBljiR21LX48lMZwb1GdyCA6OkMXz/PsXjRo6YakZUqljwN0vX+Ohs/UZ7u6
4tsaoDhOgmiJmlh20YDxbwSxPO7dQGFKhr/VnKzFOrQAXPKC6xT5Mh+RNrY9q005X6e6GpqLZcrC
eWcr7ahE9/xLLlRBnMsbdEvxPPbV0fSqRiZNL+zPBRDPcadUvt4yYSrKgxba+OqtXnRsfVHJ2FqK
IjwI7jq1dYF+XnWLthNi01ymbqRyvCDw39r1RikZlZCjRQORR3hhyk40MXPPIJLmiAnqWMIQuZFF
7v5ZwmAbE1UCckaKP/XDRYvNdx6Hg2GUcV2Y29VU5IbDzH1ZmhcGnTW6PxP7f7x2JDKHbA3r+0lY
MJEKIYJD5Srcv2TYRz9c25DfablWp9RA1Ze6VIF71Q9hkcez7U9zkrnGdFH1zmDdhqtvXle+OTtX
+bKJj+wN9ttpK+aHtinqLwAsxwcaa/0UGzI0I2ovTnUddVS40kx6NHAzz/AfrIAtJhmDcBZ7c2S3
kZa53qGyGvvDsBbFW1Myj5RU2TQcXagUoCpV4dfJZE/NsJsGuJWxyYBkHm/NaHwfjLbU2Ab3mU3H
f94uht6pxzhi0LFPDAgEb5RDp/G4bVk9J6rWTpAuTtBSD8BeC7ixuyACkJAEwpi5evXRymV2a62V
KnZj76rPZW4sJyVMFYgkXKb6ZmDXerTLyF7jokczeJwQe3wz9ZxXydAtjnNja1FixCFqMF5eWLV6
ZxVd8wk/raxL1mibLkcpVL9jQrG7mJzWd2PDzBjb6TfdfqgnAWZDDtmikkwNfBOiHvAtoY3iPhLn
1nQQmSwaY1+L5ZOPL3t22XCx76hqnSaBFk3bkZMz82L6cOu3GdjDVdUO/g9gGwhhqijb+rRpYA6l
FQyFKnUC3b2RkWMEsTSj0YyFr/K9JOkN4jLz9J82OdCP3Izmy9nLqvpgGpv9XgUNBgxG1/qSZ5KZ
Sd9hrILjCYa5PFZRrEnQ15GAhGsUci/yaRl3c9NYxX41p7YDQGhXTQLwpFvfbkW5+Wk9C78B/tH5
12M96zAmKjUfxGy2VNsR21zMjl11sd1X1fdpwLErXpvGwL55Et+Y+17vPWUTYbnlslpJTaJ/LSUN
gYR5nsL9bgZFFLxZK1hAPRn5tHODQTHY5/bLkGzZ5pQt9sxdn+/XEk4i3wYHcNKKiYaY1j7OkbTN
oi9ub1ju28xeHKDgUqEZiFUwz/XFZFs9NB9DDrmK0a56D43GxGHfB37d/UkDEaHPyNirmfadHd1p
q9Rmm7h1nrkJHyLrLgUYyCouApXPt6KytimmRzZfB2NluAAXOwQHszGO5WfPcGm3LFbbzrxKRnDB
lP04xdoypUyCOsvk+2lxnfXQjUJX8Wxs3iPuX+IGPo+fO6AerfWNqEAkJMMsDRGH/byIIQ7qpnqI
kJiPMXRJXd4psNjhGHdDkFvvqpDAINn8svjQa8uI4sAtpgq/H2uiDwJnALpBb8zIJeSiul0uaseJ
wzVfi0PkTPqT54nMj4NKhPZx2Yyoi6thDvJ9sxaLtd82Zm33K/Rb+3plqr95nDZLZPfOmLfyXZd1
7v2GWA3Mc+Sq7tYrbbu4USHkrB+1kVntFeOOUX4bmEttfwZvY4c34dRX1o5423jX93lfsyEI10fm
IWHtOf5iO4m7VmVxkKZfPUZ1oK+9uZrVcbDYbvZBD1HuGAXd0ByGQucD4Iqh25LWL32+xMKQcK79
WR2cPJvLvVf1zKM2WaAfc6swnZvZb5o/F6ycNwS3vhrY1Fpt35TNVn/ojUVll75g8mnX+0X4LtCm
1aRU1ppxv7q6+9PXQevTjs3XD4bSU51oMRvFda6Kxd9HfB5nt+kINxp3tXpxafrZFMZLPRjFsTZc
4Ls6ZH4fAIOUV45beOJhVVNX7sbW27adW9d9H5tKVvY7ORRt/oYFOFSJr5zaGJLGZLndBtXkg6At
AoSn9Vrb0cHvK3+Iy9F1FFNMIgje0eUwzCHxpW6yfacKY9lNcOFAkshqXOW+5maGm14K9DFmoSvV
JEy1zk5cjNq/InmammM0bUG0L8wGW9zaWDQxdYbfjpuGYijUj8LZxBfleKVMRDuEQdppz/lQB+Y8
XpfCDrHNjLBzuEfw5Ze71vUBxwM11A5qxtDO9bYAL4jkRnQS5pymN1PQNwbCQxw4IwGaJ1+iPy2n
zs27urbM6ZOVGSJPy3pjQmuh+Og5e79ttnA/Sn+uT1IVf0wBtTEyKxWgqGA/N9Y6fDYFuC8jzmlM
VntDGhOAj9bFfPagyrLqYxf1XfmIqwEkNM5nctwBe53hQGl6Vu99wxzXRPZDzq4IQMzazUHboZnL
t4ozz1l1xCtvdc6+DHUw0Lgfxz7u6M7OcbAFvfk1KsKyi0/0CgfW6NJHZA0MnSXsXu0cg2Nc+mSB
jkw6ivtEkJh2xQ6gTBw68CeL1HqNKJaB/XXK8js9+c2a5jpb8xt76bur0ajrcleMQ31tRZXRHBtI
n2ZizbX4NpV8h0BfwqpGaUd7NCmLwS5SVSsdxchBvHWX6yZaLpXLJhdvtpi3ZKkX+XllwPluatcI
/dQYLFmi20KbcYaq+WIRYnZB8hWKzW2y1Sc95ZEGLu4LJy4Xtd61k/KMA5M7tkhWttSP0Tzi1gBl
v76DgcqW29AtzXcWW0EVe9q1izewaUyTfR/L57gSqoiwWre0N7CHKdtNRtfemr2SZlftlDG39n7N
ao07MkSReuc463onl3Z0Eovguoi73F9c0KeqnhIyUN9mMW6TuBUIZ/MfsinVUifdlFUo2IjR28Sr
QwJiq4S0FfNChOW+7hZvvcaKQboX0s0d+1i3+KIfPWmp/iCMTPHZaTQ1KyDtsYn890O/+kNFCKRl
FiFZGwIRu6XXRjeD29Xqpi9zV/PZeoZdYjvYVjeMVzcwhs+Eq0P/KRj6LrvLmkiwB5rE8bOIDa/S
/dU02xuJrb0odbQyv7kVNHLELhiqXF24WSjFuOM/RoFvtmg88uBWTrsJwFSb+gZ+THFZhkRnbA6N
G4vRopzOiLAs4jVq4Poskw67o0PN1thB4nXmdxgquh8s/tp22OjUiHgx7HFMG96Dfm+ba/jQ+Vuf
xfhzdsFxkAJisXIWTJSdKMumq9mN5PtgI+lJ3WAO0NS2Ag5y6Uk13vWqNsx48YOf2j0FmT5gg8jj
svYkO5EBw/NmIXwGUMTRMu2sMSu+e0sQrrwvpffVnjNvSOYgEm8lMYm9oyfjHg3fhE2y1hFlONKb
XMEgtzIb0xNXXrP+MuPglMy0xBHlijvpRN1yaCU/a8PcrXYVCqo/IaXjaNVTOX1XuPPyRc1NeTvU
DkljUTFJd131tUv8MWTCi7to1sMxN6VAWtoxp2JneTbtfKty8hRGiVunUT9ZH7wqD8ZYuSv9bUbG
2jvA3UyVGLU7RglyRvvNsKB3jNFdR+pACjb82DbVXEU6DPvj0tTzZ5hB0U25RuD19YSijejB4jf8
KVrlsaiCvawc4651W80WnDvhhcad7EeFv1v7Npy1fcfCdEYSB2Hc0/0IckK8urqkAZJ9cBujkXFF
NvEuqzJh7txi7N5zW25+FeSt4DJFaN4txhpZSWtY6ibyF9Mm4JVbduV3i/tJmkSx3Eq2qmO5+p2z
k47H6C7Z2/YJfjZvvBPp1T3IEXOpiyEc6iBeGr6fXdhl4125DmMQV7oUzFB2E0/b5Ky7Mmfb/N66
ouKchc70DYcO+4fRCRBRq4rKm0UNnGyhnswirie2n5RXwf1cYpvepgOjcnjiKs+rk4KMx4vXokTx
74Zqiy1RWBfhaIsusedQgD9xaplEiznZieMqHaSVM1nXXcEaBcLpZU1cynprknEKsvYYza7bMnkI
RzP17NK4JJ8wxN7vRv97rg26fts0NgX59FZXnDA9Z8jmtJG8JRLDVVq00rP2khOAiTtKEo9q7RZ8
hyawCIfKq7JvatMluYIuHS9Fvef7cWfTuHTIcwW639w+pVOGv947MrSINxm9veptyd+mB27WkBDb
1k+qba0Pm87mJW6Lxinf6ckyv2PR5OtEDEHV7htv4f0fSaVL3l+wJpwLvvW9CqJa7DrPIsivMr+1
SOg9eitd20VLovzarncl/ppVbCGln+N8aSc3qTtUR3Egpwob4nlGrma0LqLcQfoPU67HJeXYFpKD
uR6s2IrMwT10ODdXabsM5ZRqL2AauuhUlBjtlK18wdBXjnnpd2VsjaMOE98V+Xi7ZHV/20DLUDGT
81F4k5HsHqe6cT7Ros103M2yk/DVI+e+zNE6pZ5RbLu8Pp0NjrZxNTPNkbDeLlEiJ4sO9DvflXYe
az93y8t2oNwYMwrmvsejSa5H2ZfRJ8ZuHDzqhfXVlHVbX28FLBLO1G3ok7mtnbd2i3vqm7L1+4fS
Nep2vxHVPi4bh3FS8xH/7JDXspPgRH8zN9SfYqJEVRxXu9M8T8couhiJk62Y5e2KKJbhaXDRLlwi
lnbzv/btMonLWraYOvlz6E4JqnuP0pnrNQGUh0WyTLEA5QjzZR3d6nZeA8o5lFvugLlVOkZ4KN/a
osm2/Wwu3WNTLZhYh94SEU0tmUdNyHLzb6eMhMONHXvek+5OPzgIrAL8UVsAnKk1D8QPl2LvDQv+
otQDtl0jOiO6clVu3yGFsu7bPjLzxJxWfUF9MydrCoLybet66xT3NlCT2Ici6cahV8sPVuYW32xn
dB/VoiIq1VnfHRYFkSQhZSMVd8l+PV7BaLiswm2SsWpD+FpF19cZ+7m1PrL3hx3Wg3r+6nSmUfPs
taAErKrwrjmRpmis5s33zp3VfMCzRA47nil8dF/49rts62zMtJfNaWKjgwJ7cGpigZhnPD70Ztnq
uJx8vcQ0abr3Qdipaw/5YBe3rIS7sSvrTwVglsci97Ijkawxw6trSmIP6V9U8zZ8nidko3E/RBQJ
Wmdosljgi0YdN1BGQ8BYWZeqqIvi4DS2oLY2bhmnf2MtQDUiwTZXzuNcXPh4mfbJIE9dtU6ZZAJm
09m3qglW8P+5nkZu3LWOPIxWAPN33D7lb0z3eNt4nLCNM1Q7sc4dqz7Kx4UwQPXfKLgEJrGIWN6V
BO8tJgOwCuJy9s0fHoVuEed9WYfol2v5rUEf7sf9OJKzLuMS3o7j2EGWa0rr3jFM62tU57OVLGq0
v6s66t6WLPgt8QZ7usS5vA8SQxGBXPgaPiG1Sa+7xLEmChOjVO4+X8lrsYAzgzmurHDx06DPZoMA
bW5WNqe++Mw8f/1piKzqsyxNSg/SXIW3V1k/f5NT3r2LSsygYxn50t55ved/yfIFs+SBYtNGmdkx
vxVu5VzPNMXnxMwNTDO2YBI/wrkjHtTkTuwDtmd+8Z28p6QlJkHoNA/y2gfmYpCoV9s1noxbnkzR
RpfWjjr/vSVL98Kupupz64HoSHPp+Y+EWytvozH49xKX8X6Xm2v1iVZG+c2qvVWjDe+mB4uZF5uy
wkYM5ONOmyPP1PR88TXtvq0Weq1YqWj5iJyjUQmT2j6rFFcBOxV9ZxE9ZQ25Wy+X6dBkOOvB8PHc
4xAUwozrqlupiYTayHdVNp52bJz17obaWgS1Mi/8vuSDfJzQicu4DUMo8I4aC0TycAveMdIS1Mkq
h+G7Kdl1U5aV97iyLX9ENNZ9LDxpU30oPCKIzOjYQOt66MckKCpjTjfHwkuiC0o+dTVKM6QIgWwU
ulA0Gbsl8ofTURj2F/00sxXM2inuIkNAtvIDNe+qCY5UMrkFh9BMQvRoKYIoZjxa76LRDS6ApDnu
R1XSxrv1KhLDhANbBbweqoGnqvJ6AeUGr+rCLIrFftO6AWtom7CfSvJ59u6k2iBTODovwuNItZfs
rvPd/NKhyFinKi/ry95ZpmnfmIaKYqsxvSXR/tRbSQglu0r7xfWn2JZ+8EArZuRrWTNtU7JpgeJY
lJgPUWnNTiKybWGsvsqrqxq7FOPGKcnyd5MTGX0cKoe6TSQ8l95H5VhE5VPYUROX5XA/T2ZV7HTn
LipWTaTzO2r34quyYXeip63UG9V4Fo31rfXvmravxUXNKf+u6/IJ7WJO8J8y6NbpWKJpl8y2LYSr
rdW5YwJM2Dooqcs6HdapuR9VQKqql4BgPiPqGOnb+dFNBw8TuphS8y3yfupEEdNHW2xrn3PNq71g
IHh2sDlu5Dz0sUW18d5uZyM/RrIsvxAPkQcaWR+AF40oyjDv0Ug2JJrCb0XrdF+K0M0+6HWZ/VMV
GUysoi8RJnNJRpNsUnqXQVv1U9KIQRNTw8/s4oUArTksjRcuFx2Vui+4JrhvhRFURTJw2kcxU3xe
vTNny9K4S2b6RjhLAAuD4osVM4FMha0NPePLQnpxl2+eej9Ma/Wmq3qCqzbswve8VnxJfZhVV92c
kd2jlw7td2ZkGMUFzngOah3Vt6e8wp/4N8Z0JQX9ltWqGdyUyiUndEkiyokobvXIKndZONG/xzOw
L5OoLr2DKyYby4e2cjuOSL97y+7Rvunaeik5FZBT78bMs1LHG1qHOtZk3RC+TbxKyKu98HrsqZFe
j+RsEIIAfBy9eZneerO1ftWtVsVlpCTboNDSPsrGz4NkPoHQky7zwkdj8Kw7wVbDK9wLVaV1sEQf
GLu3qMMWbfBlzQYkB3OkQhZYpoP7So5tCZPaR6/fNmMfxEXE9HocVn2QH4rZ1tbeDKkHcLoNAvlF
WzcZ9TxPVLEzBlqewtjwUHeU73ZLOVjvtevWHzyh3VvM6VZ8NkaTym8nlhX3cgqDMTYKZQ8bzIjg
bER5/nlUOpNH1DECRn5Uf18LJJLxsAUkRCgLzWYfjlltpn4beXet0rwc+VLSxPGFu1DYJNY0d5Of
928D2mJ/uvYwlfAICYTY2amzxqFodJTUm/C+1a4qv2FrMwiAxaU+Chydquuu1WSaNkcAqYsfLJeU
3uBujiKQxdvWOcndvXbsfl9ycpo6Z34hoBjFoMjT3p6yra7JB0ynGPRpr8keu/eD0xSvqD9e7JSi
wkCUGTAMcq5qd3N8Qaosr1NonzdNMyMM0vkBDZd/yAAdJ10UviZGeumSaFyYyT3pTpCEPr2xyV5N
f4jmIl1BFp1qXpG9G5SX7YA5E7N06BgOxRj+/sAmbq8WDRoeKiNa59IB2pbCoGFEPayVOp1GnOGN
KFDXSns/fr+nDsnFReJyMn4NzmQ8RklroczMIoW97R1L3HCTYnE0zRlDHv6DSwFwQQOFNPMZyMXW
GRkq4WFac4bfeXSmLjzTW4/r5Lw2P/xct4MIFTYNwq4TCME/+9o0ryfnZ1CmUC3aN/BzumtX0dz9
9Q09b6Lz1BxGAyByuKeh7aeLA0j9lOkThZHq1A6iuN77IW+n6MxvdCadV652UvM97Z8zdYodMzpG
AhHMgJ9eTVpbGxU9OKegzekvbHW4hxBw52ky2iCf5qOMVE3vT2UHx11emwJ7/iLwgjPJg9XYidR6
PtKT67nR1gJesspoFNbRtF5iaN/duxGVzswfyM66aHz76wf8XDKAsZ2Nbh7IEfY559O2YVUGbhtG
MkVHOSVVJSWV28rgvGce4bcvBVEOJSXXAxJ27tKzZFE+GdHUpJBV9USqKvAkFrKl6WT7QfkKluq5
LCk6DSCZqMzpmSH6OPsuT619f6ww6cuc4XKGXbEjp6LgE9BwbcL2XZM5zgXT7q/c5UvX5cU7WYtD
0iQBf3rddgQIS8pdp07ZBDeTWZd3s7/5OzpF93ljq0Nb4ndtryzl33+8ISOLdoRTDxNhZxcuzHE7
OffWqRjH+cKaqu3CDrSGahHW1NZ/fbEX7zJEnR3glImm+PQm/UXcQq138LVc6lRyBjPypC1J5acx
95Ve72ghDu/biE4tzarXABovLFgGw08CbVT2HFRn36u7TDYzPAbBt2ciKmsm5zAQXqPAMJtXltCL
l4LuBl2O/YtX5OwmS49dtJCnJxo6jNMBoPSMUdy5Q9++8hq+9DwhFFDP4mxnWPl85xlKwkGjq9Mq
BLgKi1QeemPqQAzb1sfJ6e3Dant6B1duemW9Pt9hI4KK0/AVF+c9OZNhZeYwDoDDWa/apaQT5ea+
N6WFhWXuvS+FXD78euW8oMTkgi42EeEJ5gnh7OlTlbUCbYDZB3ad7XrrZHJJKklKJiTeXZlV0aaj
WHnR1HLe5cYU7XVTvoZwfgGhx4dAgXmSxZ/wbmenF0G0giKQN2jIs/FqI/a815GqfhRbH6gUejsV
qlzA4o6nLSevZapsEDsPzN8l3BY6v79+KC+sNOa3IVGeZkjgSp8/k9WVKCG2JjUFKDl0SjMhv+9d
iXbLXwkRnp/bHNpM+bucq9S9zr/vHDnUUIuoTaN6imKd9/MVugbzlVfnhbPsNJUKn4BzFOvF06r7
y/7QNWpzwqXhhuRI1N8E9WO3DeN7L/OZRN3wtRuNYbn//aeIpMGzEPmevAhOT/kvF6UDPRPyhE26
5cOcdOHiHN2oy/Yy79pXFIUvruKfO1DEg2QBnd2ggSHahoK+Td1cfOw1Ul5nmmSCdqe9xogjO9oA
E/dAL+XHztnGpK7t7jWi6Etf5V8/w9kiFrYhnFlF3O8CPIgCSt1e50Zt//7edPJih9aMtBCIytkO
YQZYIq90P1KuRSNCmuU3OsOYzm6T+w35BQWAspryLxyHryGUX9qceMAngh/Gz4Bon36jDEVu7BRl
m7a1q6+LYEBDueYjOkJofspAMvbrFfTi9cDw+OimwavYp236Lyuo6JnNN+oRCq1Zrym9+TnxjMrf
Tx7yG33C8v76ei/MpJLOwaQ5eaMGbIqnr/gvF2RCU5irV7dp1tR9flGtXCnpbC+7Xme/vB0XR72T
EkFOi7cNvs0zOjGnMjY/tt0pTEXXeJeNruxPv/5cL64s6GZgPYGR++cYPN16TpHBmUwxWK6+GpqR
cgPU8ytBxItPG5Nt1NuceVThn958rhdFzdcmINyo+heR0d1V1owWjbruzUgd4ZVd9oVNCacXNlog
T7SEz0XxuT8M3kQRMMUUNbqwtVZ7hEwefTLCNTNT3tstGLvpd++SGJTxF5awB0fZPkeVbkNludSp
2lS2ffYYeGX1kaGo9ba3lu1idRnIfeU2n+9NP6/ITDVuSMT051OjeQMMoFjzLg08VQLi9dz3bh3R
LAu3ICnQeCdtzfJeV0WjzgoQTTYoYH+9gp4FNKfPADHVJ/ElpTmXXKtxcstyNVjYZuCDstrCy8o9
TbpNdNjbWtj70OzDpBxq/btIOa7MhAaPHM4DH+BsVSGccVRWStjkuG4ftRpEivRUxv064w01ua8h
wp+t4tP1GNjClp596lk8wwm6inVrOrxv7PIhzP2+3gUUTr9t8FaHxN7G11w1nq1jrngaPT5ZpKDg
PocsLE2E7IcCDWMsE350gS/vphw5aoENzxVixuAWxWTwypbwLEQ5XRQZfACXiRT53I+70FMbAoPr
Ut2HbRxFG7ORaJUI8evXQpSX7u90fHOVk0LxOXTdsF10EW1aBGY9xJ7RDM0RbJgVxs5mqgOlwupr
y8M9/HrN/nwxnuT/3CNIYapfvKhgg86WTjchHUUA3KcGI2PvFIVrumARjuB1OTtA0uDVfqS7V6ZD
L8JPlBJa9CVTJq5z1NeIEJBypznZ6H2eW1kY1zYSp/9gN2FU6hQjUuJ5NvxLyc+Zcj/r0rDv2qNB
+yylZNAfwohuT76t092vn8lLq5sOKmUywrnTMfx0jxbRoBqXun7az8OaeGud7xcjd69g1lWwr8rX
5mJ/Lt7z74DT8DTwZgJdPqf09X6D9qlRfZrNLo1mM9veEFyI5SrDwOouWP1NpeOaO1+UYQe3pdk2
b3x7GrO4GTf3bS+pV/3+I4e0yfbNSUXJ8PwwnFQ/TLLN+hQX3CaNZNcf6bTkKWAuax+gb3xl/37h
TbPAb2BSgSEQU01n8Rb9CacV5swjL53iqEf1zVt9kYYQc/a//nKfHfOEc8zFkwABdqOKd3alzc1y
V9joI0qCZRn7ZuE8Qsp7DXD4/Cw4rR8oXHylp8rEWXYjZnxb8P4a0qrtzT2aXuDSjmNchlsNctFD
kTlkgXNBxvAanep5nneq8JJXs5MwHgb28+nyxQE96oLZGVIH7RGJbYUKMwjynYJnNaW9dv0L1c06
tXPiHFdF/V0+aPmZDOk1093n3yrmiA61KMuzeJPOGdvVTPXeRIEJICDMjsYyL39GFNvfzMob9Csr
9sVrEVeSXtPih/D49K5RGYWULrhWOJgqrhcH6K5VbvGyrlX66yX00qUYqowwE7cYOjrnq7Xa67st
9IbUXKW7Y4nVF3bWfKisoXxld36+WE9vIaOXsIQBVp7vRIgjHCZbIr7KpdpkTB+YIZBcil688vSe
VYFZMzDlLR4fbmCcB0+fHtNiw+zqEiepcf0olf/eoHC526ZSpp6P//Tm0HAKTmrDwRiqV17Jl54n
t0hR4sTg4cB9enHZmc6ab9zlbNTRfkSTcYH8uDhW49a/cqnnx+xPV0Ccy3n/iSXO7pOCodWjhx3T
oPTUvu5N/81K5JSaQdajpCVH8hDXROMrLaYX38kApcz/Xvesgmf7Q25WWKyiGWdPmIdJXDRNaO3t
tpf7FjfKHaDD8aIpo4gTRo33mzuGDy2e1a/t7C88bBI9ajfEhBRDzovfmysADlftiAWI9hNm0MzL
oGE0dxij17pcL6xelizLF26zz1d79rAbzBFy8vMxXZFR7WjyqauOhvbX334bT/SF0+AoF6Lu8nT1
wCC1OB+HMcWzqz3005qnONfZ8dJayyun1PPAgOFiMhqyN5o/bLFPL9VBzhPhYPOWDPWYhjUenUI6
7ePCSxWHC4ScV17LFy+IBbTJPdCgOafG5OFioQANRnQl4Bxnpql3deX9QD/IvKFX1a+8HS+tDTZP
qGLgYxhkOjsbcWPO8YDpJIwE4SRF65kxWEMzWXmor7wRL60NDxtXmoScDjCAnz5KBqSCpY5wyxh5
2m+tGQewXeSX9GN+vTpeug5RNXkD1BYfltjT6+AP1+dVJUDwqjBMo0zdMvr5mm/aS8/tp0smr1VA
b/DsIpqE1hDZPKZzHoGLRR6wF4Hedl7Le/7r+3lhA8PK6+RZQWjBjZ1tJNLy1DQuPW5wrnOy/QW1
lxUSVetULDew5/1EF9NvoyFZ9rQEqC+eKrDBuXMZVlt5P5WzTK2GzD0a5/HIYOqbfpXWKwfeC0+S
fcAMT1bKxE/nuACLhmA7R61MwxLbj7nC4q5kbDiZQ2Q2v36SL6wMHiNkoODEJqAX+HRlyNPIN/GT
TGvMXN6gOwliV3nTK+v8hTeYY80iMAHfGXnn3p5+C/Rr2VzWeV2taZl3+bHt7RGvBYQ+lJL/gzCI
Xi7lYKiybIbnzWM7k45Vr1qlXc7Et8YiNh5awsCyyZd/FR3+6/vy3+Kxe/OvBEX+83/4/+9dv9L3
ydXZ//7zpvg+drL7U/3P6df+7z97+kv/vOsf23s1Pj6qm4f+/F8++UX+/r+vv3tQD0/+J21Voda3
+nFc3z1KCo8/L8InPf3L/98f/u3x5195v/aP//jje6dbdfprNBjaP/79o4sf//jjZ6T6X3/9+//+
4e1Dw++9H4u2+PHw428P7Y+/ve++PYju2W8/Pkj1jz8YwPg7fAggY4QdNGaJr/742/z4rx9Zf49O
zTwOLdY5ztYs0LYbVf6PPyzr7zAQKDoAWgTi/ROYLzv980fm3zm8QYZwiLNxgtD7438/55Nv7P99
g39rdfOmK1ol//HH03cAVBhdcEbx+UNuhN7gHNhrBoFYBuFFJ22gPlDMd9J5WV6ti53Ojf/D3pnt
yI1k2fZX+gdY4GQcXkkfw2PyGCW9EBEaOM+k0Whf38uV2fdKUd0l1EM/XOAChUQWSiWPcNKGc87e
a//f+vYn0coC8opoglUNQ+vDZo+KFzinKhMkcUXylKM+VFvCCMQQBcuQfS4zDLZ4FdCMbhBEKWur
ZU68tzUpdUdCXL7iVhC5GXmdKZna65ZY3BVfKCxDb8rjMTNtdd057nxXy36ttjoI1LtbJ9PVYjhG
uU/BeL+Qspj5XLgowfFv22sXj5U1ftaiG+4HhMDpafR0ArRHrM65yme7p/tNJRoHHr20SFgGUXCj
mRbimFRTMB8Lv5f3hTNWVTTITt1KyA7eNuzL0NgrD38H+lu3ua6bFClF0TRzFbU6yTyMo/x6sbmE
+gc+oT6N4drQBjay/CWnq1jEqCvnl96uXGwObkMb3jWa9Xqu/MI5ruOA6LYo9RXaIV9DbbQvTmIt
+iWqe8YWUYD/TcRtmUkVC7Swbiz5bSJpuc0T7kFt4HJwvVuopckY9YvIzp1rLLgedJXsnKZB+ZUo
LFY43qtAR3lf1oRTGKV9a8jSfsc36xAV7Kng27+zIf9Egwl2rgvalQ48R83vG3JZ433w18GIHT2G
h1FpLGxO9ifJwIdO8d8fQzdcMAe1uFRdTthfxg9rg70unEcDjW+zHMvcfxilZW/ayR1PgdONcZ4k
yckq4B6zbItrlRT5H+5Zvx8Kf/0Il+w2wRWLWYD1YeSSFl0CMaKDXy+y8aZSg3PIx9yOtJt1BPJ5
/x7j7a/PY5O59PjQ0qHS+P1XnlzKR9csDNxJWC9dhJ+bCjEuRGX/Twf4z7vOb2udHc2lXOXiz2vm
fWz9913GfSQgaZnYz9zY474cPxmrxI+4ZsY0RY6D8RfzWCHKyBPjfYtx9fvS1nm5w4DgXCtdZkGs
8ETd9ZKfe5/oECGy68g8nmgcQCNwsONusBTqIF69ItgqROMnrEDlOWtC/wbvzPAXsOl/46iT31Fj
Dt//g5Nu/I/d3Hx7mzhd/h849Ghl/LJeL4fqb4fe4S2f8l+PuZ9//u9jzrf+4dFvYvxAsyu4DKH/
PuR89x+UEyTG0SwBA/XzJPv7kLM5yYDguCSiIcVgJXKV/a9DLvgH3L6LRJFILos/I/6dQ+733gaF
Lo1jFIg+KSicQf8EFNXBABctID64kXJhYtDm7R5rY3hs19xFjYWX4caX0viuxnK68xRIlc0v39Tf
x+6vx+zvt9r/+glcTll+GKbXH7Ycu+jLdsDvt02bttwNvYPhP2usrV0mf2hdfzzQL78r142LUojt
5Z/ajqLH44yFydvWltVvIF4LoMZ/zKv452+Uz4EEx9Z1KRfFh/M8Q1zV2siYtxwIJl6g1SSqoiV1
JCrwNLs7pGDAC2Ck3HpqFq9StfafttDf66DLV0pgA8MSj9vuZU5++SJ+2cVDv+n9orDd7Tr0JMZ4
o3dTYanZqGpEI8+UInbMxDj86+fIyIG/9pfdjY9FJnM5NLjQ8Tw/ooTx0cIBMgexNZuuSDFd5xms
G7cC3INmpgu3Idr69IjbB195FvagSxLEqDlWtbK9SyfDfe60uayRLCtx3XRehaVeev0b3nIYJVWb
pjlcg9A5AWgecE8VulwjpRubvhSsL7AcWaK9eF2bNIz4Sa1pj07YfTKDtlb7XEDnjQa/yN1vRTZC
UAg6o8HRhojnOYNm8YmHVTz4leO+B2VPnboyi5oOGJncKkaS7D2ka5h/0b4S3nkSWVU/u6WqcBCL
lZQVPDXe51SsiXvrVGE2P5cudkvYdVruKKcsmxYakGmADrV89ZeMabqloLLdJnNlP6aeD0Fszf3i
WaMksfahW7kuvkmCYaN2cD0NkjmZ37y+sL46qTA3pofN59RS28J0xT0jY+2ak4fJTFocZJb0b4JZ
j+tW+HztkV8AMYmgB+HeLgLQEnHNS+HsYAd27abrSgN0z6TmGtbSZHdR3S4EYk9tlyKl00G/hZTh
FDEVcL3LA3+Azj+vesHYPovbAIDTE53X5eKK0ToEcqGDa3+p8yEerDz4WldKlDGpEUMd27nlbnQI
D97MS9RtjHBWFXsslHm/VN13g1DrR13aBWIrVSwhVz4gHX2Yu3B2VqWQ5DelvG8G+d5iJoMjX7Qu
rtVAZDjsA9V/TaakjrUxWoeB3re/TeATnavJz67D0Qs/DQANvy9DjksJhxqDcD/QzqfKkf2+Q462
910jONXl6stTYYTuZ/Cy1b3dOy0RRcyTrpoZfEDkK8e+USoMkkhrKzxLqolh44H+aKFMMdBOy5be
ZWv74zaZ1t7DFWq6OpaBu9wqqvk+dmsacZuwvfhQBT6zl47R1rmrysrY5m4X4jBIAi+PqxHqbQC+
unipcTeX+KRyouWu5jkjkKHTZDFeKbdI9HUI0rDedHYdPuS4ZoinMHDixe1Y6v2oBkPGGC4ElK+k
cSrgJAacEeRQXntwL4wIV67YKxu0h11kJ13gxZOc8A2FbfG1g7tVx9DAzBqtpZyQztae4dwVaI64
0TTUk9tSje1t4TaTinNcpQ/rvLafcVjbX1Niq0SkeiM5r20R3GUIjb3IEl363M/Yi3EXWuN3nyid
+zCnxIvTaizOa26BDEAsXw0YX+ti3GHRES+uYdZfBls1P8JmMjAicrf/MuogebfSi18kI6+M9LCl
AYQywpAwDx2Y5uROVsNqRtD7c4gKfjrPcQHXwWLmZJG+bJoKxAL8XdaJhSr43sNvMG1s2VivCerg
MraaGe8fSAWkW2Pe2LfmVDhc1YLJQos5rxP/3hum2mQ27GVwa6ChYaa0nbuxFxunj0TU97k3PCyF
spqaN5G2CgBdNrXFDhcVPkUQT7aza6WNEwxN/WBv8sDJsk3C8MGKADmEBrZHXaV3XMehrTgUIMHG
Aw5U72EBYBY0YDH1sW9zEO11pwZIDKwdjQ2pzxiTWE3GNmDmNpuLDNSbmgfD35QtcJKtCUOkjicy
OTQOfco+gr4HZ9kouZjZFfDWUsTdUjjNhu5T84Yhp77XvL34IfsMJ58ztPrOQ+UB2imQyddw7gp3
x3KbP1epYT71hiCit+USAO9B+COBTaa9gAooOivdMKkdgthuVnJGQ+zYpByNjXiqW4hnh6Z1imHT
eIFsr5Z54s0EQuo9zwiui6iDgFTHiTeW1h9OtY8VEUUBUWwmDWaQ6+ixgg89RQt7QT4ZabCt5sVI
Y3SZoYUhWo7scboMvRPHsLKPfVGbABmBOw3Rqm1D7Ho2gvkPd6UPtRE/DOIOkMAUgrCH0c/9frAH
Lfvh3FRia/SzOFfjGRCsQIBadQ+u/0c54X/3abQkLAYzXA+5o/7+abqldPDGQmyhFBr3i13rzbIY
wU46lXuTFdP3P1wgLn/fr/cHxiCoZmiDeLRBuDh9+LxhaPTAhuZupU7ncxZAPIoyMfsqNgdyeyNR
NEArlqwoaO4aq9k821NgJEiIWIbbCa5Ateldr1vxy4/ujTmDVYhanGH0VoDXLDdOmLbepq+MccWE
lubT94Zz2P+rd/r/66FfmoCXftz/3APcDW/NV57+X/3ES9Pw8uf/KofCf1zaaZe+H7d9YiUd3uG/
6yHxD4S6AR4iXDyX2KNLg/vvekhY1EP4YC5iXvq3KPD/Tz3k0g9Er41VxSPfnoLK+3fqoQ/vPFTP
i3yXtBrmSpdslQ8rrOxFMiRdQzst61V5UEzJX9ySKFx8HON1Wc7mnxJI/+kTSTIGQ/rTdIM04eOt
2ayNboJOcQk/G7iYZwLEiF4Wy4xbBTxqJ+xcn395Gv9NyfVTbPfLSqMqIQSN0DUexeU/H3UebS/g
WJgAIJQHoRGWwQqAAEN34UB9QhOosOVv6UUx/K3yKv2EzAu63Zq6P5QzVO9LZ8s2ToGuv4agG4Pd
v/7xPpQv/HQk2lxwUPhWULt83HKddvaYtjlDRH+Owb5sRm/dJHr07gR+e3AQ1RJsGtHil//XH/xB
fcvzhurFO0TTmTeNqpy39tfCKZ+xHWWD0eK4FkTdtcRI7NMKuXbUtdlsHvPWxLNKD2q4m6G4WCcQ
b2EPxhAQYzykPZSMtZ/z6kFY5WT8ta/8NlH4tVD+oEb7+dNdLIooVVkkrI4PlaWrgDAsXttGYOAA
BBjMRe8Hd1SUBwDyooF8bP9gDEbQbIQ3rN4esE/7A+Ij71JZG+OXWXANruemNG6yMU8JjPCM8E+j
Iwq930vgiyADv4aNjvPSVqAV/2Ejr4PcC6mRSvhOJMbmaQKJzbGLU1lW5sE3h29tVegt8SPDS5Yu
7nvfFGCFXNgXd0MASWUtUvEZvqWbR1Yjx7OhfCcu1qq0ozkYiPxGIiA+OfTEs02XZ9a6oV9uvc1D
uE5xseDGCMu1zPZ9CntiowJj0vfLGlbq7Ia59a4TXP2HjmoKDG43D015rwu7ga8Rto5zLsJa21tn
gH/TUAUFhR3ZeQbANprSQcldZVm6uM+8JVf71G+aAo4WQSybic0NDJScoBU8+oPoLB6UCt59EKfV
ZiA3bjzOlTHt5CrqZj/Jriihhxo+1avlX5TlGH5iQ0/tcBxmhGt3q2yS9agx0SWR2U7GGFWDUEXs
+ZLc1GZa1FvqZ9AfsCmyGEhbcPPrNRdUZfjvyy1HOn+j7lZEP9KUbhclXW2fhxFoEFEuoo4LLMo3
rvbd4abJ0ZpENhgYAubgM+LRL710wVpZQjYzByCYVINQFfZ9qCbKe223IChlXqj9apjme8oNm1re
1vzBVNQzFodu4NRe0v6qS1LL3U26yaonOU40k8ELGtFSZsV6NyO9B+jT9tULpoMx2ITwzL5VYHFg
JAxOFhP+pEA3hNp/N1HuVpHfUcFGkPrUvedO7NOaRsLJoHytgRNm9APMgEA0Vm1gfg2I8Ch3iEeS
myAN3J23ItAFryEdejQC5BJwYh3reZnkVq0pgBptpLyD9mzGy6QaFLXFnJ01erZvBEosl2mMFw16
BP040ko6M0mahqsEWOsU4cIPFS522V5Aom0W7kgds2L8Nf29IKd1iHp7al4NdhZ5SJzMe+wQTKmj
MGSAtrROlzPMDQIFpcKFE1nQ/gX2I9kee9F1e6OcrCunCt5gqhL+7MEZe9Pg+uyvnZcMu9Esi29r
gTcpgsPMVjU4KxMjMTf9Nq+bGdqBd1q6SX+zKvh9/TyNeye35VfR2sWNORTmkw9Zg7yakGs4Vic1
HaZlcG6nRNTHFIffqxiAWiKoph+TW1S3ys1iTOLtjtk7v/+q7JUHH6TbdMx62H1GS1ZYCayZCCuX
d9ftJmvHyAlSMp1w9vFltL7qNKCfM+WJ/Up5gtnVKhswGa0shsMgxAy6lHNixxzxOwi54sko3PAH
Yiux0vYeLbBpY1U/tR2X2QidUX5lDYoZBmG7G7dxwD3psXuEwbRWESyw4pWYoRJKYiBT5EY2HEyL
x22jCC9TiqAUtADhA+xfeln1lb/O4tHVhXjP1QrdR9k0K/qe5ujc+Efgl+1123oeYGtT0GoXNrsK
BjpICe1UFtPOK2A47KrZ7XZrbxnf2yAcbnpSlbez1XUKE2+SXaFtzQCxooD60Y4azAXlJsmZF79b
VC5GeU/nNYAtCSNvM+aDfjAhmQIoDNxTmY4gB4vRyG7WyZjDE3xRSlVZWQAZJ+XFo20OyHXzMYwb
k5PLNPUdczifU22alk+dAykCP3Hq3BD/ATtu7tP7oLHyPWGaZhmBNhy3Ukz2uUz1tLnEMhz8MQBb
MbfipQ+7No/zFfBDlLWG3oWDLa0ot20m7H0RHIos9ct4XlwCCOd+3Zt9JabrNq3co9OYYB2ylm5T
A6A8zqpmfuTkr95pejg3hTWAWqlVkpwnS4O+YE4MQbfXdv9QM8sZDoae5/PqADOKTRLETkKGQXmS
U5Nt5ar0vdGAzSDckeo3MGFLw/gGgzqP+ouTjrSMmhbUrA79y+mDnyY4l3NbG+eaN7075gxRwgMH
MkGpkqVQU44CjOh5Y1nbpXs7+nYZh4u3bKVtLpvCy4zYLot5Y4xivFKVuJfBcsS5+tQmgX1dynXd
Ecy6t0t73/sWPTH9AFv2+2h1D1Ybbj0GiGua3g162bkaBqYxuUcxjP2d6wzQxCsAYODKALSJzHqs
Ou9mssx8N+YyEgo6v6p7/q0EMN37jQPTZLG2Fqv5OVlCtett4e3AcBUHiTRlgyTVOXLS+RsjzYvv
SWdlW5d8kT3vILg7b5nepdurk+QjfE6f1tsOAd8jTvX+pS2GxNxMpnHAyKHGHXW7V0XCYap1NcAx
WuOhCrvTXOA6psSn1zjQE68it5zfil7vQFCZ+Y1Xl/OysQwcpn6+DBWOYZr+6ZshFJ2ZIAmMxw4a
+o79OUuPeXFxT1ROXYlDApcwuFmCUiBbYkz41JpsqjZdBL7hEmOa7ufkoekdILpwtZaIl7BDUWIl
6VXdjCBh1SSuJT7hnQ+rd9xz1VjQ7iiRxU6+qFuC48IlCsIZfK2zdmqbS1N3MYVrITdhL2mrM4yW
BysYxG3v9VzfV9hafty2UFXiVfn0mcxJ64ci4TtnG0QKzFyjFp/pdmXhFgZbFuve1BaYy/QCMuYe
9cya7a+L1YSo3hjE1DA7b7xNsdbdvWYD2sGEW5utHNPqW5BOzuU78mnykz+2QYMqaNS1efHkc7cP
I1iVoxuvDi6UfbAY7tk3iK+qirD8QbPFoOvW5fO2rPLmOJJZTVCZWw5x6ZOsHaal/aw8J/iU2W49
X/UwN5q4mHK3PU65k3ByyHXZZ2YL/72RILnlBSKU98NdW9dNduA0qe4CI1SfZ7umN4Fx+mqtzeAs
+Z9v6La9yqAYr/zStW9ap0pfsL/XeE/tyfqChUmcANOF9D4r60cxOv5zOl/EcG0yf+WbFZ8nIp5O
PDjeGH69ZNjUg21McV6J4dXrW4suHOg2lJVg9NZmeFd2q/BEWkVcOjOBTXY5rFHJvJcuNPKnbeUa
DskDaWV96YDKRwG9pyurpyUWBah8r8qFyf+udCVA5RJIvm4zxfNW6sqrR7mf+6XcLF0rsSh0+Wvh
c/PTnRdcmQg6LQjriic5h866cw0xc7myyuVaes4pTwt5VSeDFzG24B/mQnybCToTL4e3hVF0TJyC
7O1Ar2LL3rXctpZzWtaqfZgrwRBlTR15RJRCn87ogvtFTNZTmYnmVE9Wf7v63Xq/drU7UTI14a5c
WuxXFu1pbaojc2cU7o6dxWO4qHPIqbFHgWwkWyhl+i5zmikyu2KJenIrWk400X9rbDe5BgdknYbB
GJ8v/U0An25/BZgYAvHSpvdYcU5pMd75QDquu3U2aWCmyVXqG8emGMpPWFWWN5HM7TMU/GVfVd4Z
otWeS9wamVk77unt9lHgy+p6mMUYdyZd+gwF6M7qrflGG7W/EdouONCqZddWtdhVQzhtC9OgYOzr
7slZqNHbwKn2a4OQxQ7gxOd5ae2Xtbv2q87ahuk034al38Tgv7OT7VeEN/RBEFmOGu+cskyOizcj
oJmX9bSO3XQFkcx44splbQbRGCe5ZDqLgFd1PPd+KDZ9lvmbFSrxy5r2JEw5nT4tkN836OHfocbV
3ENmtM1hLbd1mct9mTjfe3docbPjNtzmiZucekODuM3oLDbZat8Z9do+EXXQ3NSNSQACuH5yETLg
FR1JvpGey2UX+Nl0Wjui9uCxrofSN8SmM+b1VLvN+ASU+ke4BOO3egnB/JGl1EZwwoLIzy/usHlJ
9oA+q31l0uGMDQQCG69pr+us/rYm+KS5ezcnJk8tGzOt7cnpnS+lk6wxlM2UfWccb5mFGVFbXeia
JoOKjCZtBB9U8kZTqUuv4BHn5Z4mvD7PoJuffDcrDqqXza5ivsQVpOnDm7kYddTMA3lERc974AzF
Dt179zXkZvjdHyodzdLinEkS+1iPiXGDyaHc4zAInkPYXaRGkPF1Mqpu3mayeglAfUalEHWUVE0O
lg84utVOGwM5+9UEs0hGi+NRWlmSo7/qTcTJ4ZJeG4MUl1uxuc17pa+TzrN2y5Q+8kywFjjwZUD6
jrs5XF7IbmiYNKrqqFbzfiQyc+sA4aWMadZdVft7kPpQavKpBjXY8YqAaV83DCXZXupV7polZzsq
KWMszpanHDcD7q02PwbcLyjoGudr5QGvquflwZk6AexQhtmrmRv3VZrrnWEH39Hx21c8bWsbcLQc
Q3CRYTev26GfbtdKLSf2Akq3xagfua/pA6kiVZzZNmepyq/tWawr2C730joP/Rl1VrXuJdCJyAw5
3lOW94HWV3LJWvhc0yndY1FyXuvCB2G9QskScLVBW+l55y8z+0gZvo9h8GhLgHhdUgxx11lzbFlV
u/Ps9WCwgKJmcdGxwD77hud0eV1qaCSRSpU6IneLnFU391VRoSZb/NJ/JIGx28nJr2e0XCaXGpEl
B9j4n3KR6d3oOjPFmJgBQadpve0l+QG4hrz5CCkS4nc9zxMJBpPkEfY6ayPMviwk+PQXrBeXD7Nq
3pOJMFCFYqtfp+LE/7G+88c5844JTfYbaL0FYTPD4H5Kwe5debKVtwawxrcSSPr9YoFZhQa59gdT
iDe3M70p9oKhu2Ec6L5Vrtnde4VZXPWu4d4MKOzu3ZG8drOlvFiIIDhTUIorosiQ5zdzd4VjiPiE
1Mgsxq7VfGU0wXIz5YM6k6k13PZ5yH+tF7h8s+E8TrWiM7+6y5fBldZ7vUz1BjbhPOxFsxCyV47l
egihojvRSMfrKDx/5B9UAqPTL1t0Cd5z52vzW0IcwTacg/UbQQnjfoGjtxv8doH0m1nVqU4YTgtj
7vbw4LmChElJBBDNVGtiDu2HTJ2Yy/YAHWvnGa8HDqqkFVw69RS+trqycqJvTPFdGuNMjE/S9+ex
q4oXR/NJm6KT8znxjfVKDT6N0LIcvia9Cg8lU5lPbbsQu9GIb0ZeNVfuGo6xgQPpiWv7Y4U9/rov
qGgjz9HnBULMa+Zxlc06NR9M08zeSzcov3cdSTOZ7XHNGqZ9W5njlax1CEu/4Y40ld1TIPvgbPpY
/QtemkNYmOZmKUpI510hCbqe7H27psaDvTRnteIJccV8nsHEfq1GlcYO4/KbUi6fLRPgOAcWWo+o
VUb3jrBUmnt2pAHZYZtOG6okMGZmrpJDPRvdJzUwj4U1apxSj+ShyxfO6M9Mb2pr9DdeZTR9lBeF
d+U0aoGxWtc0crjFuruEMX6smdmnMZmLwWFaIac+dNVakngDPNzY6UGpfWevoEeBDm17ayluurR9
rJ1EtV+zSbmyiqQtGuuc1r5c6eqMzd1Ff5FsF1STcFsH07qymGZyOwe+EKDVVou7Ta1SZS893SfS
WZCevlth5607mKrzF0jUc7mTQx/uk2kmsab0tX3Cl+6eZTnQXgrWmt7Z6roA1yA2266HPGElROng
DH6a7ejgcTuu1wqKteglOVH2UK4BoMkknI6NpuFy3dkprbTWSCTczx7q9mawLGNTTAFV1iXvYM/J
h7akXcL5nu20Kd/6aQH7N5ZeXkSXl1Z8WjJKodsMy7L3gw5c2Q38HHJi0JoXE5snicfujO6z5sod
QY/qrDvXqxKHjUWOxY7YgPKbtJz6yaYgQJRTzQ/YdFVy8pmmv0z1UL1QPZEBT+qe+0UPpTfvcyiT
+taUyH6QpGAbFWJxb2dWGeV5YQvcRirL6wv9Tt+k0FrHY00vEXPZlIz3gw0l+Mq3Z6z6bWMDYXab
+rrBY7GC480u1822AhIMxD7nqinTMwhinxHwTI+YVytH49iABf0RQlcfNmRaeuLZwn1U7clpZU/P
LLsCcGR3dA6JiJ76LfHPSxKhznHaW8tUTcXzHAB7axqT5cHpPSYIg23z5xutea5jHTI/0WOv7qWW
LG+Qyq58yHJ7su/USHhK5HPtBCFKK+8p6Xg9d5Y0Vx11y4hPpNSThWIozQBa+8lAGy+TA5cJAql1
JA3LM3cM9eiOFLahbrxi9HWcWv78ysBjOcgyq8SDB30aZYpA5OOAmEGhnLGsHkXjBDfcyrMb0I7c
Ep1Z1RmeFEZPMYNdYcY5t08/LtJyKWFNu3gkraDEZ1YtBV10GdYNag+r1POmUlPexRM3MAQc+eKf
tZNfkviCJPeOCDIdmhqds9ynIjX4Zpp+impPQxT2iskc2VYYRiBhatQTORA+t2QNzJyR/MoBAuRW
eUfdLMm0geDLnqHa7lvmDhbhURTcn5chye5H5KLfJr+aXzx7CemBd+OdC3t/jOzWr1CUaEVYW1Or
ZT87uKUPwkus8QjMmzizdhjo0zJtBeMuFzFejzCAo4xr1T2islXE+PurF4f7++tqK32LbTas467v
QocDtRXPwlzNKh5C5XM2z5n/pvslBNWUtZzSqgm8KOh8Wb/mE/Fw3HkAGv2QoaRlb2X+XB7GxeXK
T/+5qXe0YcbwOuW83YdiyJDZBMmqdvzkzpuUoUAZayQBb/wq8i1AWt4+p7SXqwGX/SeyMIanIHWm
W5KZ0j19Bl4Zk0jWYDNxf0wP0yR0edJraQIB6tI82LSgxKtNjgqeKAxdO/a+ViYXK8Ow7HvR+7Vz
IuiUjLLJE3Z1NGySapgh9yg4zCRVCTyHyVhjEvTCk2pGWvXBarCxTeVYxdU6iStEA059ReCPaLbU
arzcS8F9f+OJ2fySi8u1kyyd5RFCegN9uJ1ZFSaFO2turg2E7JKtfql8rhQrgUxBmwNR7SjBve2Y
eSR1hIkaSAUe6vJ2RLNt3xF4bto0JCyuViSP1CQpETnB0mRVkhPbGZSB9s/33QzS7Lsi2sIDVuQ0
t3j6bGfTSaacwWi1KQD8of0yigWxWr94Vhsl41Q90s8N3vJ+Kr+sdp+pPdkZ1YvNpbNjsZbOizbp
BURzo0ya635d0l1U8i5g+UFVb3z1SmIbCK8xpLkCgXlpKKxH4DqRX8ON2GZkosB0T5OiBquemrcu
KUjviaTxXE89C3ROJx5dZikTAOkiOlJsJNduPjGsjY3jJohGsSd0uzIgRT4teqO+Zoa5dpsQMcWt
G/b8ajPou/0yIXnZegkRodBhUmeTo/DKeOOtZDqatj0ue4jIjtqbAtl/NA4Z0xVJpEG1JSqPYJha
dku7rfh1yHxbdeVv59ru70jlYM/jEJ439DlUsqPAqZtr0v6W69HV8H57f/L1J8+t269ElYpxwzFu
rydBfaTOI+kaXE/rxe7R3+t12QxB2z8vk9+1cV+3zDlWowjkw88p1lpbdX00wbs7pDlk1ns7LuGt
RDK07kZlw+QwOSOZ2oZd+lgWUPIOl81z67HY/MjI5vAFgSK5vnUZTA9hTt+ECIylaQkRTr+PoZ3H
DgRhFl3uhsdM0i6KNOTfFyHA622GmZw0kMS1oM8NEwJGcu8u10lvh92uA+K4F0ZAk3+iy98c5Ghz
MmQQolsQ3811YtlNckJnXHvfZn/M1vsiBMxyO3gTi1fUSk/XppI9K5BGiX3C51noAzwORonUz5jK
RTglGmOu0Y08oHr4MbRGOjE+M8qXzunN9bSo0k4+26gp+zCyoZUfndEapjczN0v9YieX2wFhGX6w
FaUMfYKsyN55dJMCRHtmwRO0sELEXouCdEMHKEd8NNL3kUnPmcEQJc+O6JlzysulIzMrrn1OindX
Z7nGWb8M9XxPV74Yz3Wf28961q2/HfvQUTuzHVMRB72Yxd1sGCR9NGm+CaRJBqBlP8xpgxCa1uCr
X5X6a5qbyY3QLSjlRIgTVjT96oo254Y9jg9+qttDh6YvEimQQGfygkPJdekOcwGauc4yu02TaP+a
yxyfZHfEljOV9R9d7EFfy9pPeX3C3N+bWdbfM8euvlvdIH8QxaVyVtWabHQl+4e8IPPitMx1cPK6
3hs2RrkseQy7PYyXNFlffVPlB4Rc28mGmrwpM+1/Qd6afB5xfz0bXH03/sSr4P8ne2eyJLeRLutX
OQ9wIMM8bAHkWPPM4gZWRbIABKbAGACe/nyguiWRfaRu7e69dtu0aaORWZmFjOF398+LDD6Yljrf
qrzybQxvnnk1LWI4eVOt32QbyO2Y4V0wzyoBnY3vV3ZxjgnsyGLgHLlWdZLONdG80xfnsoCPSpvx
6lo1+1CbvVmrLY5aOTMB8FVwAcZxPmM7hcVGH955ySqUw7nwrrNAmjt3GUhQ0j2TFLENGElDCEmM
Q1Vm60OWE2FDx8K1SUkSAy5/tedjyYTwzRz6LCLYWNzwDaIlCUQ6h0ov68cvygooQwWVCaXbmsQl
QCvXjOjxW0mHFnkNC5ub7n4Ktqrbxtu6OJi3psD3e6RVJ13q0DbklIZmm1QPq1NmH2jZLHbGxI0t
q3RdRIyUSeSTVTejbMoGRVdDYe8419ZnNUirjwEVZiEoJfogeJQjMeXJaQkULkvfH1/d1SjjsR27
S3Nd05PRlIhjRvJCp3PN3uMkmog8Sv6c3SpU97Io44NyRnEtx+kJb9rCVthQWs1E6xL9dLmZiRHP
kWZ3+X0zKCf2Op96VKaeIuqoFT0PMyYJ19LGx2yx/belVM2lgcXilmEqD/6q2nqvO50ezw4tsSJI
ift0Cb6XiB+NzrGgMZMTXXK2FSWTpvaeK90mDiq9zd4rq9fOCG+RP3U0DWgi7w7ZqvoBf4Q2xrav
hBsqbsdRMTsP+uxXlzhJGtDguk+xBEri0eQzQ63mon+LpXlRoXRUc0XpSHDiglw+ozhU8VDQEjtr
dYZOn/j4R20VBBc0gTSf5xxfaagAbD0p6XvX+SqW10C25o4MB00hDOhfaoMChDEZ2FLzpmNgYRV6
nu1HxSCLvp3yAqhRcb3UpptSRUwGVmnyQ/PM6ejU9GPFm0Uo+m+KNBZ+1dSUUM3IXHS0B3PHx+5B
4sk7zmwpDZUiZyjVE5vDg6nq3V9bZH705mDt8GE3ch/AkWDCtLU2N9MfogVY9z3c/fhIe7GVloBt
cS7WZJy+KMdEb9Mr70Yok5PlX7/sjyap7y/r4CfB+qWDSSSq9ePL1mNOP9kyIGjXGjgBnOt2EpfM
vFlSK5/LgVfjgv3r1zS+Jzx/t0nxqmREyMZ70JAxJBLG+fFVO7ziQ1WiPg+TvU0zRaOjQ5EVw2Zu
OkO3p7B4fJwT3M7wFPwTZghfHBH9ufFNxQYmyhZXf1/KPpi4QOU6l1evn+WLYw6OdnI1JuYUMVNQ
4rwjN3OGlo4tPqqipESumXxcKo5ecz5YhDF88TBhO3v6b+jdshpKF45O2dR3grGGFrXlal1Phhyf
fG65iqIrjrV3FFAZ2ID0UQ5Hqv2mcTcItSy7YqsviA0S3Xh0uBi178Fibw4SSixYRfnSMSoLdOMx
yEcU1FYM2klPloJOGQX7KfLcaT05Vu3ez5agU6/grvCuZsVel80+M1iOVntL43AZtalt2THVDSvH
Qq0iVYkLS3djaoUN50Qcc8piwobLyS117mwzuUBWz66VZ4MaS3QT7tcv5JYhicO20r5VtU/mE9SL
5x1QrPJXtyT/ccjF5A87OzGWLyVVRHqkdfPYhsU09zqQtxljQJtBXR4kk2gumg3N8BrTMS3ShTW2
pxLCVMFtpmBwHHhddxGsBduMT9tdiYOow/CSes1C/YMMOu5jWl4fqK3AMNeAEql2wh3GiWFDVjIW
MAriKia2GUrGSMmebSrPgn07L+tJBos+H74/qH/LcPrY4G+ofk7S/RA7/8/i6IdvzRbk7n/+p7af
5rcI+/8hSfQNS/DnLtSnlAj62x9dqBjI/2lDtZxfmP6Z0BQ4T4BrdfCw/WpDNXGobswDvl1Ad0jY
/WZCtX8hJsphBXKUB5uZMeZvJlTN+AVTHvVaUAwwr/JIG3/HhYpTj6Xl96XH3yhcYLgIxcEAxh5q
/mQ755Yheghs923rrfWpyzE6c9MYM7rV0lm7WtLuoXVVzVSzKRNUFGwnV05DfwxPXJO9AmzouEm4
Ssdib7gIAwP3YifKFoOObM0L2OVKqmhSHEz0DNErCcggzsSqPull4ywn5Qu6wvyUDYGajTx5nIZh
mndmi2cnNPSseuOKmc7M3e21vWxttmIY+JnO+kBP0zold8E2HzLKyOOiZ+y3gQ8z2ALrpH3ItqGP
EXHha5cHuq+z8gIcjhW1k1vRlOKgcDoRUmrlMoMR+QPUI7c76J25FBy2J6ZUqjebbAf3aU4P+Ljb
rVqs0qsw51L0STFzpD+Z0yS1dqah+WgeifjQR9P+1Lp5e13MFZduaPOc9Kc8rXER9aMJQhXAv8to
njziHgAHJ8ilA3ZOTZpHHx4eD8CzVS/1Y7BU9XTgYlt8Ed7caXEnV7JpjGsgwJGVsD5bwmyf5Nin
UeanTbf3Mc5RiptSNRAqWwo0N5vPo/V7ySkiZ7c9dKVv5AjmSfHFSQRbaLm2a/+SM34LXk36hV7F
zGictdQyzXhB5zpViwEZeqby56XOh/XNm3OeE4S8xYzKKuekptvIw5EmS4lE7VA4o8xBxF5F11lY
VJS/d57BgZgIJm6z1mtXGtRN9P5duwb9jcI83MUdTz1tURrZnpACq/XSQ8iz41ZV3EgxAdvUCbfG
kCBbYuwIXQxCtN2mfqKFpF+Ja5E5ISvP02WM+6IqaAeD1OsmsQwmix4WxyYwZrWMk7CPOb0eVzXQ
uLCYmd3ujNra2haXPvtmVDUohC5d6Wy3iHCWkUpQGCPcDfQGU5hUqJAbuX/NNDIvQxVoQUckQ3By
ry1RvBuyNm5nqEvVoZy1/KvfD4rof1Bn+W7q3ekxrzzznut2orC4FZgK5K7I+Qb0kT/ix2rDrCza
5BWXWFB+pAAF0D5N5urjKaVbiyYjmEQFhkv2aB8FOgiKK60s/C+pPwJQGfXZxmnC4wY2wZiWG4zF
lrtL16VzruiTIvPEHGj6BFvevQqaypAHPCcq3ddGjQnQq/A3RjVWTX2v8Fudzcqfv5LxplYWydIx
n1MvF+QGPZmVR3r72F7XpV8OFmMjRK7MQw/OFZPVvirvAM1MCpNgOQS7xtf64mLAp0rnyqjNR5PB
gR52Y8CdZnXmazZUt9hXhRRHuyw6daj8dH1Uqrc5QUsz+NBlWlwHCRzvK0/z2z7uOEU+DGauXtnf
O5auNth0SSrbn5VeeAkBKVwGkWe3u7Fvmy4yyJOUiP2ZpE5HtO19o5g+gLAQrrODRiNfaSanJ6Fv
J+s1o937pa3IrkTkCq0cHXUr5vQT3b1VrslzR9bXY0IrHUrvAqd4SgME9muusFSMdUFXnjuGvvKw
Ljy++5I0I22VWl4sEfXwVXGgWWz5kA2CS39JAGWcNuGoaDYDba2qez3zmIuMslBvZDebG6903DrG
iot1fqAMnLv8MFZXYIBIi80ZUIqDVbcLEdeCArRk1FULWL+2bK4SXZ9ElC8J2pSBWTAzRh/v72w9
c7Vdl3MoC4m19UsomOz1saYoKz5ykuXfqYaimz6jHnHd7ElysdST0FLvgS9sXIdDNn9pWec/QbHE
N1tXxr1bZ/4eJges/WDu1v62caRdd2iBXXpstCZhOF3mwRdHp1Mtbry1UGeOk5SFLSnFhjz+go5q
K5nkiGjurEcjmJJg5ySSj2Oe6cIM+ZEoQRXFuH5Gtd3KvYLMXLmYcFSNTXftFahYE7F5XiwqUk24
I2mclGPbhgqpmeJ2Qxsu8DYYRoQfWT3LYJj9UHd6H2mUjyB0HEJmIYfg3vjVYP+3zlH/2SHp/zpm
D8eHPz8ohd9wDIzVDycl/sKveR33FwBrUFxog0C62iiV/zgmkePZKDwBHRWcU0ju/HZOIqwDhIdb
Ihn7rcLgj2GdAOSPBfDAYoxqu2Cf/s4x6afLqL5FNL4HWEwfYJ/3M1pMt9kQ24oNunAWHfNVHVfN
+DKW9kUydcPeXP9dndL3Y9fvxzLv11ckDfcd5gBr6OeASJM2Cs+tE46t+WQbxVue8dXUxGOfjA9m
MN75cmSRUNZLMDpf8LHci1y+LxXqaUebPY6mb5njXBYD37S2/9RYAHl6qop3du//iuX407gIv54f
zpCebmyIfM63cIcBAzM2+/H6Oi5p4m6OGbZMvGIYJymho/j5OssDjDf8Tus97YbiyFDXfOw2h06B
VafLWODFuj4tDQb3MsWyzi6dR/YEM9uaOWFCu+ivKcF+pQtUhmIzBOEmsD77Y3DX2Wydm2MIjpF5
Xv0b5JZhR9v0vlcYMjqypbtpTKcnzFEWeNBqiZskP3IVp/A3SRe8esP1DJSdslM2dQ+PRWwZNcba
TsAT1OZ7s5N2xPC5PXBC4XRrzumlksKL9dElbO41n+H4MK7HdDB9Ny9sc1t0A0cYd+0waXdpkrp7
/O35PkCgO46rzwZKBCLCEr8LtOEa4rW/T+g2n+JaLNa3pNCKb31ji/2Y0rw6mCtn1FHbYZaDIeDl
mGu6cp9V9Us2MCqnwOrTassHhyhokyJlUotTADvPxUGMenHgkLVebuf/k1DJM0nxKdRn/EXtzAek
B6iyXDW0w9jlkkkxwnI6aWeEs6cUC+X9ivQAeHoCHqBN2lWhSvM9gE56SBbrwO8vODKzGqnx40xc
TrVzlVf2qcrEV5Vr1W0ZJDkzO3004hp+0CHPaXgsYF6i5uQHTJ1WQXhSdxivM+QiEJPYF/5CO3de
rtlDa9bmjgJk4E0ZgUtBJiyn5JyMuB/yDbSf8qI6iKUITsFqvtVBV8VGY2BTrGmJht9d7YzSunXW
HEgkWRDED/IhedY1144GtXUqmnbXSInKW0DhoZ5Zwq0A1FT7yQfu6vRrOjtv/cJBYaLcWUS5mw1H
6VbN3Uq7Lp3DQC01lydU+EaD1tJxyAcZFXfwovdkCL/U3srs1teeuadbN1afF5drZvQH1G7rIjPS
N29tSu4Ivf5QLLThZhBTCpojkz6WVop/Z7S0nekxGyCMyiSw9mR9Ji94HeiJ/NzOiXcUhpeFNZ2B
cV95xUnLZR1rC3ICYzqIVdK9yYRhPQ6AHvhwNnGrqz101UZcJ8mAeFUGzruXryUZX1RYfZy7PT2F
bNXlsPMcUhmCRrwjax/BeX2+b3RMg5OVlvtuWI5lkxzzTCEVuh3ykTH0cdJJ9Pw0O3ZdNQMAVsl9
aZvFtTNK52DWdnMNAmF9XUxPvdKsZt+ViwGsscvwxC0Ttzozx5DkBXc9vXgXnQvuq3II09qMjMhl
ZH5cml5yGFCKCYBr4zukhxvXIMso4YBSq4N8aC5XKORP9mJ9ta3evgxq5R36hkmRU+hE/EwxDHiD
EyuyNLm3Ot8+6K7yQ6U8DgZ0UvS7PrcRFca5/TrNGoVvne2+Jkn/XC1bY3ZW066eY7TuHZm7UaqS
5hnH5duK/fjaKHz7iGXhRRBCe2qRSe56+F7XTW+kVyxBFGxMvbGD3UUng+GYtEQGDY71xbz119n/
TJ5dHHKe1Tvkb3kp8xoaBA0nWC2yltS5s+zMvOBqmpN7h5rwJrBe02TeDB8JjowwXzy697CGhXbu
jRE3sOYTKKjPSzXzWY7D/QBo5JD1jn2BmsZFQdNvhlQ9Qr1/mR392SlGbsIqkelVUbYZNr7OdCNT
TMZ9b+mIG3DlTxwh+7hkgfzGHcy7MPgCH6WRjNzEpNF5eBGwZTDCTI1T5dGG001jjoc6S5YYPEh5
tDzJ97qvsB5wyLaOyCnLoRUI4mGbFKAbqMGWN7J1dHyxcyvjppXjqzdA99iDALFX5mvZCDYrGfRH
aoxnPtmu/rDliEo9mNZONxJPXHopFbOc/3FJlF/NYcH30PrNhc1E7jgHoBqYviXeu2OkDQPEPImn
gAMkOBEDoXKwunPqdAZ1FS7GiCZ1rnxLyLsEfuSNTYXFMZ1t7ZQm3AxI55hfVpjX887h9vbYe6NB
10U2GXGzSHWNvyw7D7id7lIxGuhA3QnYEom8opcW501UVE1v1hgcHyQP0jz0OTieE5NC06gCdoLb
pkvA2HGZOiPwxkgypIYyxwWc0JCRzwhUFTJIPkCqTrdd4mKOMGowZnxr9jrcDXqC0YVD0+Y6iY46
4npg/hBcjkn2obQ+eG66Ptihr9lvw+Q1F+ZoKxniER4vuEYVEjXGlfBSwH14DXf4eK2m6kaKxH7X
lp7rhKXWI/6uB7Otk3O2eCNDFszuMid7CVrkW1al5XU/U1ThesrY9yRIOq8vdhAthlswJ8G+d6oX
yrwLYsIwMLd4ZHbE1bqxOUpUxdkXV8jpKR77iSlzvqg6dMpAv2s0c0OBaFRKF74/kE2ADhHy/18d
7nSlo3MhAGYdVO1NRtiJtIUaTlORXPrsQFecDCA6zGQkQxqpTmIUoojLrlQPEhjzXhty7Pb+tPbX
SVDc00YwR3whkkuu0NaLxbkjkvi9bhy/tY9Et44VprOM9AICzW7QdNIJaL6XbWkZpwLV6wPAAFEP
dowLrc+6I/7LbgswfEBqs0654zbghsrgOe95SFmyIbVncT8ubXfWMS7O93CzGVf5qT6c/c2Ft3w3
5JHtwwqyufTWNRMxmtN8ZRNZC033wyw7G69NswY4hefbxemx+MFb9IjUpFfd5v/zSxNHj0vXtFaJ
ZQvOsKuhDrAluc612iyD5WYexHCVHNu1aY69rZKLbE66S4ze4oWuZAyy0m+xWU3ZRTfNOLi5hc97
H8P6ud6siXaZJxeqcPtvGiGrKlQVReXm5mRU6eIeLCfr7m1X3Q24e+O6Th/I2tWnyfTVhhoyD4FV
I/4nVcrIDiARlpzh6LP87LBqtDHl0eKiMSDE+Iqxmj9Y9qXt+v2ZsOpwWB3vNk+I7pVzE4nNo+nY
bbKnXYmIcFYfC9/K93hc8zClNT6qu4UvoLE08WiphdbiFlMBc7NrYy5fis0FmtnJ/Vp33qOqiA2w
vOAVncyv9eYe7fG+uE5lPctpGu7SaT2WOKrId3dfOxyZzdoZYTJtmEdidexpgrDMZO/yzZc6+mPP
xrb6zJU2y+o0snn2VtqwOrYtYxMB2AvveB0I91ti9fIKzo75nOdp8OIPCW4GsQQ4ZJQ/x9i93NuM
MuxbZS1bl1w6ZzFjUvyzlA5M+DiEvHACQUMaOCp6zDk8mqqMLb/NMcXg/zW4ie9SrRSs3c1tYlSP
ZM/7yDSw3M0tBdLW6JxNbckfCuletYCDIgcmN8Od8tKylk+oPS6upqA8CWOc9ghETRTo096R3gMr
XY6LIedG77GTTZn4kB2kZm55X4vRfYMZ+rg08m7lLna1zbVQ398W5WaPBLSS0EjNq8KvHiWH7HOV
Z59KSspdmDl6nAdGEevKz6OtqcZDCJLvqu/TfdFO6kQZcxsh+0iCo854zCle2lfLQrhUELDz2lne
rNX60DW1vwfDKwjCzYxpU4PPy77lN4msvXRXstTlvTQJtCwVO6g9ShnaTfJVY/wdSpCZ0cRxc/E7
XnbJYPeDK41aNrBQDEuJ3Z25UVb38tG1i+yywB50IMO+Tw087mk7nXSsi1elUxKElVveYWSWZG1e
7mnyzVs9L+1Q2Jm9J0dc0vIzHDElqr2Q8BFKkEH3apZfLXpmwmQTMoXFrIg0GYpXMJBDsc4AgfRr
I7AVnnzSS17qffak1h/nLp9v7Co/C1UO+1T460Ut7RErvdZll4zKydDSFm71CMCAo+J08Yy7smGN
JOYew7KyL2VnVbdZXlahMdATL0Q5nPvZG/29VpTNy9BrelTn62UxY4MP8MOTF3rX21XF1nevvOXh
S1KmPr2nxXb2pdXhwRzww4elb/Kgzk53rCWq/2nBIx9hTB3jpRzwE4PXJGZJofdxbIMjtd3HpWaw
FnrQWcawEgrAheSKuSbDR1rozo5OJZbjvCFMsg4Oe+KkLXHX669t/6G2mMD0PTEg8/lVqSm4mTMz
+KIVYKyGrsHfxwkpDBhxhYaRznvGsRUuW/u+r7BV2tK6I9r1TjXoQzlk6dneAgz5yjVyWLyHnBnk
EdXb+DTXbn5ouZLPlfs0UHHNcCr/XJXtcq1vKx28qpJ5djIf4HmMOxzZZCjoeq4WKEtFcxlUeKkW
wgjC9EC3m83XflyrhyI1ixCkkU7Ne3FT8uWL2VlwUXVOcVLVmIRdzk/WjsGZn+nVXZ7LJV2Y/zaQ
L2rzvvPmg0LvXMNqXu4dzCN7nwT/K71L3JL91D2MlEkf9M3AbNOZduAXw1sDzE9cnfsSP9+019X2
Mfl8YeUWSzG/J1RK3sAOtuNZVkW15wHauZkoDsHMEVifL1H0xR54do0h9z7AXn6lNlMn3oyFaYD7
hN30aBOqivEqrpf5ys113bhqPuviOmn2A0l4DTNpMl5OW+6mqqvkC5VKHVEJMg4bdXiVRf/SFSOh
QJQrcBtLhOBtxQ3381hzlDwLV0gzsi2pPxF5lQfg+xouDRJBw5YNoqmNkmTust/WLTm0bhmibksT
/X+x9T/BfvsolH8+QnzMvv3X4a16z3/QW7e/8w8IqmH9gmZqb9x17oF4/fmjXweJeA5/8Q1aJHWO
lPwZiudvk0T+1jZqI/KJuArScmvo6//B+rZ+wRCiQwvCJ2m6Ptz9v8H6Nr7PCn+f7LFieSh61KxQ
VWAxTfyXmql+NghzlXfmnHPM1hbhf66rzrmzqCrNyUBuOd4b24BE+ehNAUP7GS/fI7RL9XUlcdGH
JJLFeZV+hQhV+uWLtejs+BquuVPZN9bLlCAlHXAm2nGARfC+wQxeRbq0VXbGxuhpl/iOdXFU1DI8
EUFrP2O28afDyno47B2MVO1VTlZahz9Xpm3U0VMxhLU+3blFMprx3Lb+5yD3G255earaKPekxVeQ
KlJ2uGl1WaFyLqaRW1mov+a0xdgLmJA7NwCQHvmdxrxkGQF6sEkGZQI3u2aKyj/JIE62lo500mLY
w12bfOkxvW5bQuEF4cq2B++BZSqJMVNgoFh8lpxgtvGyuUtbTfveHZIySlI1Yksv+qnFOKg87POI
ufVOK+bpUeqDfT2M3kqKueV0GKKF2Ryc7CAjdut0cPYqAw9FTCZBEyfLzpYdGI0FbziVpy+QFrw5
VpXdvihZlPTVBK2W79x55ozKQpcDTpdmSdUKmEcGi36HUUtbLSyRifQlKblEn4+LJwozWhTTwigl
BjxjJNyWooQIIa781fzqGFRk7QNbzhwZ8m5hbmeBEw+5ognKQCRXt50DqYYrRQViMGoLeECxP2vr
47AQ7TaeezPLrU09mvhbq1MMR4Pg6Bp27iQQh72xvCRtMA97L6kKHMu6J6tdWbXz/ZTr5NcdHfde
qafzxH0TzvOubwYOPYUAKRmOjWKD//tL3v+jushWEfLnq9pT0b3l9Q8gM/hQ/1zTbP0X04RVhgTi
kkn/o4XE3EhmW90m4S5qSHSMY/8EmZm/8CeGgZ9say1n+fptRbPtXxBaNnfbZiTBOBf8nRVtUyJ+
X888HZ6YgQBAiwIALUhMG6PpD0a9CrwoBBuGgDzQAfFrYZ8BhXS/Php/KjL8r69ie7wfiOa0DP1E
esL76le55JyoJfmCzEt+7YgdYXn/w8f+vwDLNuraj2/GAngFEy4wXR3Kx09vZnAqCTWQeTwy78ig
SW8ibp3aMehgvXhw/p60ul8vmsIQ/64z5Cfq1vZB8oIoiwFC/+YJ/YkIB9N4E0ybKWbcZPjvZdv4
VDsSF0dDAStYrbuB9mHiEKZTzrFH7+LzYHTGa21WLTp31QMU0EarnKMUP2e6qzq9qa9hR2/Z3L/+
mP71t2FDkMMouRUk85tHrPvj79z2J1yHoz6RsLGGe3M1RHpy9aW0/maZN00E7JQkw/iNo+Rt3qk/
vg7OJF9he0AKwQxNOt8yGfmaAzVpV36jXG5ZOIVX8SnDyTu4f/dNghTzTaxD239g1Tfn1B8e7HEY
hNFawo+9XnNj1HbvwuIWt//rj3L7qH544jgDGCZTHwxgfJGDn16ltRYBsqo1YuGJ/nVyCR9NjiWf
nXz99NevtP1LP70SBlOblicPCBo9Vj++H4d8BrYT3WAQasxIB0SGwGskHnvGrF3QaNX84wj7n39p
Wap4li0IbYbJ6eknXTAfRxu3k0B+w419zNxJRQz4tH9T7vOzOLstiLiF8eoCvefk9tP3xgH31FH5
ixyoy+ReuGmxL71cj4meWydTb5+tZilv//qz/Hev+dODWeW1vUBqsmLTh88Ej3yNjaL9IivXfRl8
QtBkPLzz331NliTeK4ZAT2dN36jof3geKYnphp54Da+pJedJrMOtAYz8DPnKhokjFJHeqcxVsvvr
1/3X58ZFZGez5yztb1D7H183rUGxinYwiYu25f1EbO6tXImKsfySyMNJV/wbfP6/fCVYAfmfwekd
/Jf5M9i+KfCh4PpwOID58oa8LyLAqFcCoqovtNNfvzv0iJ8WfRMSJxuYyYCb4mgHLOyPbxAenFw8
MOyMQZMSykq/Em+QApjfixgILx5S3mSyT6H11QdzKCEQ4ehbCYyAKTg6Rtcab6TVdYcTc1FM3ZnE
uZ+el85btL3sVnKe6O9oW/MsIc12paDM2OjIq1GG0ODvY1kziFbg2EYlHhmyM0BCxgqJ6IE1rzqw
PDcE3lf7Ypk8g+jFmlnWC5IR3uohLaN+hbBUwqLeWRVKDF1T6WrCwwKf924jTGB38xeiEKpxW/c4
6WNgcMlNtC9GVymGZjnzXUYpnnNyOb8PYOYzzwudiWQm3MAGEE2qN44RA3LhaZ+6YDrkAK7h1VWS
Ya8FDaO4Ejp9LkDRrNQ8pJojblUbqClc4UNPt2R4MgsylCc/wT7TtL2AMiT389Da/qXtkXuEOKj7
MjI6Pbvxof5bRwrq+2cAQ76Hiy1ltI73HqDeF1ZHCJU7rGPmkkVIcy0freSGAM6iQ15/GvC/1dzs
4fqFMPCI1jY0KpvI6D6wwXWsh+cFYybBbY7PRjg3pSQstsFZLlZMKEcTKpS2s3GP+eFK3O8ukIPS
D/piBJ/hIA0YL5plat0LXanO23iSs288KLYL487mAtcftqGieVhbe5B43xiapzstKAZ1nFcEa9z8
FF1cqmwmsKhp1WRCUgLQTiY+JbbBNpGqXTMMGLMsQ5Ron+awpWWNvl5PUzvYVWTAk1hPAH0QnUeV
euitojZehND8Autl4Vz0xKJLFLSV3Nol5TnBY7oMjRGmIhmtsJRTC1mkM6lu5tIeRLOV2Ei1Ushl
zxU5OSU2G2AYZFlZ0soj3YeOJDD8f9yJzQXrOoeNSjKWieuuN6vIJUP51tU9Byb4NmQyC2lJ/1M7
DPa3BN/jQsp+nUiWadhF4bnrrRbOYm6fp8HSHk0TBu6eZl5cX9iMkSWWYjI0xtYCh0dFSBpEHY/N
B08+EDhEokljDpkkz8U4tRLZaOwInbpzLpnvmHwt8iTNz83qqCya6VG+q0cj5f43lkkba3yJMPR1
wWgdvLpJXxqIuPwjdD9t1g/TgvuA7PJupZMRXGNcwAdcme4CrtZnoEsObKpsUumZpyIS68bXQBtp
G7ClT7vAOtJXhOqUDF+cylx1fBslmxGiCV+GUUNdiGlT4OrL765Y0NAZxDLxqpGjF8uXQUQ5+Tre
SA5Wakt7SZuCW743QIFUmt6zCVKENLpTNkbsb7CXkoDrHeOC6nVMlf6J8LC4YQzi2Icty0IETfRF
foKNpmYccdBcnkyLulG+uvrroKYl3XVSMx/qPl2Dz4W5+ClpUtshplr4UCEB2GVVdmvRh82IbzLq
lX+n0gsEXKijTgv8dLKrbT5AgMuwq66/tTwoWhd5aYwP+AWc7KQ3nUnh8giLEWO1XrAp7zF7mOnJ
Mkt9jop6zMSlLDnl7fFe9+ZtC4Kov1deY9o4X0jRTsdqbS3u9HVedF/hBRrzo9aSQzvy3azLnbJ7
2/+Wumue7EvOptR3oW/q4QjBKIs0pVaNaTFx0XsvII27dJVd7md36w/ovLQ6rLlHXNoHchAtBgmZ
E0bA4s7XFAkpI5HFPYdo/Tlb8UPuWl86MTNYhpq6KtszhGn9FRvt/M0dy+UDAdy1Dk7XZjdy9nN5
i1+8fRdaLT9jnFd3JmptH9lp6z/p2Gmf9W5wjJASOH3nBayLkUHy6F6UgfZVBs36CYBp08YLV0RY
VIPTe+cmmduDweI5xR70Ip4l3am8MLVScawWkVdHCx/2tVZ7VlxDnF0jvxdq2ndL38yxWWSBF8o8
6PkIye+CpvUTeVng1Xr0ipQVa2pZGRmrrOA39Extrn2nwk+rWFZh566YMCrT65n745FEiZ3GbyrI
ezwJQac9p21h3tYa1JjQJAuAMRaT7hYDd+o9jm9rOIuFuBnZ8DENx7Th254MfnlsijzpTmBb3Deg
/xQXmNk8fuqNkll2ZWtiQNVa5uvRlitE+lzrohHio49rBh5iKFNLX3eVnuTATOvSRHSrRfONSJ14
g+FABJc3jHOhzSQ/eenYUBqn1ex0DPKjlQL4EP4drY1t96h0WmAiY7Smt+1XCx4JxlfoDMrV8Z3w
TgGR5Co/LPglroipzX40lLN9oGrcovJR9OmtbldsPqJesk+Irp0V+7gm6h27sJ5F5ty1ZpwVFB5E
abJBgbW17UjeDYt/nCqNRTkJ7JYdHK6aiIc11967GgZYpLQmMOIpU5m7Kxar/jzgiAmumScWY9xu
JR+P+kKELKyCqbyq1WgYu/9h70yWG2fSLPsutUcaAMe4JQiSmhVSKKSIDUxSSHCM7pgcw9P3QWZZ
d2e31aL2tQlLi/xDpEjA8Q33nivbSKct5qMMmGZbfEFl0Bg7rRDLgGh9/RngJh9O1UQCyRlAX/hd
RiVOg4zI7pmTtfX4RkVvUh8iagaWR/HzQGk8ZNHsL+cOkRJhEusqUW40Qf3qLmVBmnIW+wb/L7iZ
A8ghHJblSMkMBMHx5clhzN4kFnk4u25XFUBHNfhdUSjnfcjJ4MD5UdiI39BbM0HcrOi9rtvsDfpi
5IIpBeSZZN4iXja8xivfrINCaBsn9W5ZbVAffUbAiAl6d18MFQuDqqAflj+RW2f5CdJt/5SX4SaP
9C4YMqMqVhjx4ZfZgKQ00z08wfWSouaxT9bgjlPCHdJdB4No0JY7ssa0RsnzUXAoPkU8nNGDelmP
nCyaCUWE84xvcaT6GtORiHKQwxKrB6yJPkSe6G3Y84yFajmZQPD+JsBiECiOtgzZZO6WUzpkaxwD
NjMDD3A92UTAVC77uWrsf66RLO2rrK0n3MQMDJYjkRvavgd+3FrHQjPIQ1YxyifENp11nLMKu9ni
9qs5amJ4wU1DYjlttW8+cPiT75irYrezo3+PD8FIyAUr7cBqYUhucDjWHUBz6OFd3JdIcOcLASQY
1ZAQCRDunnaukGa61JC6klDZsnb5XUsP26tsGmkuM4jqpywnp+UaD5TPE2j2CJ8xgqIsWjydHSxX
igcUPi1KrBmAyyUUTTmmouwogAtnKF7nLTPvPekdUQorNoK0a4rwGx2eBossMgA+WHXdb+O38XNQ
s9KyZx2Ux2XQ/S8j7OoXm0gYKa7MuJ7l1qALigcILAoBEAAsiLqEGE1r/2vu2olnfDjpj0VJ9dwW
xrwMOG4i6nGtL7A4+KV7jVQjqXyGtodwzuPyuJI8iigG6QRRIUH7o11gOSYdESnjoWOU/DpURrsH
f7Hba2UFmAPl5Nj7UEeHvywUNgYcGUPgtHa2eEYXYXhHdHvUpj7jDTsJBrfT6PqYTHGnxUgOwzaY
J7jUUXjjNjRIBxk44m6D/qmOzLf68LAtDtBiE9IKY0SQbOFGaDBzEvlGY07PVmNSJwuCZ4AZXnXW
jt/e+VG2vTH/7spULA1log3LCzpPUWIZEVs3X6Hjal+zFd82wPKmuefr7HC2lNHoJ0Dg3R/BOKx/
JPN8RJdIJ59HU9rPrru2LzyBmjERRPh8kSQFpCYv1ukRusjWHLqoInFybdboPgICvOyE1PxXvHVF
l4A5VLt4I1o+DdLXe0/sAhNKmAoG7VYMIIMXiyjTKF9gXoLciTi1Rru90lEx0gD4SGxQKVqio8Na
3FfLm3w8FYj7cX1sCGt2u2175ZcBt05Gwfpj44TsuSQMWTkxlrRnlFQ8ROqlzg+4ol0Q186kvx3+
GkUf2a0fXuAaQ5KD6B/mMqMlWGDYRIduwNXJ5x7rZwd94AnsigfhZ9qoQIDBiv5IyrwN1HgJ5t95
7iNIBd+NR2fmbD+aYVbPJUpgDmddeDs52IJcR5xp3lxnwsVTt3AUvYB3lx8REmOQAU3mPbQokuUN
R2Tze4DKqs7jvETPdcZjDHiamv6MfeDzP/NZnOcB+dPRUyr7FXEhVFeeq5pXdBpAYUAYOpA5gX7f
6m7lDGWJHj8hh/XU0cPdxk6+sH36QeppqqaqtLlhl1xgmkMIMfCI8ZGs9HXuvMGzgAZXhxz3Uvdq
hNoLXSJdaRa/SgThcH9dGtd0ye14SUunCYbL5ihNTWNBuQSbNqqjsWhlWX8USARg7tV0QeHS2MkW
2uEZu5AcEjXgIErmyQ/luc8tg1PMRQPreIrD2Z8j/zd1i+ceHb/UDyqD43To8Rui4QvLFuELlcAN
bD9kY+WQQeMrZmfIfkwIPsAEBtP824i4/VnRLNWcrGV7P+F57O4ZC5JuQC1B7dFrF5ubXlRAiCgt
Kl6ZfOg2roJtWhgLqe5PweqPNZ4Vz5CsmxG/ErHeY5/4E6IWJ9feT3uyLf8QjZF4llVeYYQErLDS
WVE00p0PcXDAsFO8S7K5uoMX19s7kDnas6iJONLhLbIzK2CYZYcpQ2EWLL7km0OVeMpMXv0hlsN8
aSA97QkEGI8mvg/LPy9DgQTMkOmRHZRfScCBox18gxVc1QNpSR5sMLOt8UF5xOCii2yW8Fi6q9uc
9t/0S1qlAdJeyvrs+ErJ66ylqB2YIAmSxfKtSvAZlV+FNTNqbFpKYDZt7sYCPvcqLJjIpHt8bisK
otFTb9NUi9scqoeVNDYYlB0a5b67TmPdkr4+/jY5kMpD2HOcHAhtGp+6MQJNHGHuKk/GdUr7CJqT
bL9ozRUWhFFnH5QHU8vG0mafhnec91GqfN1jB7gfDgEByvfhzoOE12+9TGHdvWdZvfFkF0X+E5As
3UyZqWnG9p0FzwtFlEzipugy2Kl1LM6xifk5FAdMLVaakr+78ehN+7Z+yUIYLocRKRyKnQqzy2Ec
Nrx39E+DOLkRNv4rmlTKyx6sCr9HRdVx1pAWf+LYZ4VbNj6cTPDh3TULS6kSe8zHm54Mo6MEl3bD
UsLXqbuCPLpwom4zeG7btvCfavE0B1XnpMVYG0g9rd89VdW8Cx+9PXSk8xvctjmMju0YksHCYrbL
KUAtAIk/gLqAXqFpWxFY45FaUgtKFGRAy/j5efIH1tWW5f6OSfMDoKcJBjlyLoPai6aJ8ZJmhnI7
wZi1zlkI2u84eaBCKB5anxlCj8/wkuEWiN5b9lzuEf0KSOtlVt6r6RVJeAF8PcTMeIFZWhLg8LBM
kY+dL3bQrne4tgDZNU18VaxjjN2/Xc10DOvF/EIxx6jGQ7TxDm0DZno0rNB0kaMrdd06lZNfTFyg
sHKNVZ2mhQsvsYo1RvJc4dK/aea157/w6VAjthNv6Kqg6eBFMQJaesh7aEEPvHdbxcsQFAijCyWt
si69WmRzUHHAheWZiVeACBxxZ7Qy8C8i2/hopxWwwkFAFC5OdITDXWE7oFXneIB2NEx47g5jOSI0
H7VcrWTounk7Yc/GMevlfuSiDxb5MefrM6cSvWd9DAaulRR2SaTfbIZV5QlCNiczctgxOiyw/YIE
Qy/C8LDDiuCUAyhoUh5L1EA6g+ztNvPywh28+Xj3mJlgEvXLC8yQnecOPTpmO65Bm/V+sHxVcKve
aDYguyp/3D69MUAP6ASE3HVDHrz53hq+9qXbf+aNF6NZ9/Z8SYLv/C+mx8CuRo+tNpJwEa6ncHan
v3O4kBhJod79jtvAeYhGnS8UH3n0wlNLhWhTuU7Pxhj1gx2HHd5FvadfwJ9lsCwxfj7WYVu9MdcA
sRNacqSQ7oZhOg4ORDE8x/tz3wKxgIStc/CKouBvwejRXXzCYGEkQyQP2DBdIuyHWrn6RxeZLFhY
4uc+RGln+G8mFL5NSAjI3RYNqj6VmbP+CZFg1IkDGZhRQ29AfFc9vPPHoWBWeOw3jCdHEQ6he8FB
bnFFc8wex1lozI/Qq0v2W9y/j+7mckdMVaC/WzVM5gIWhSqCR2oN+2lPOU1KezMNjKNSvawduxw0
ZePyU/cj4RgTEUftcQQ9OF5MOIY4JWffD4/4JfG6LgPHuYeQjVPBsGFg7gdbGbFq51IBMf28nbza
Qk+IPjw7Yj/KI3r9ovjRB0zOD96UIySHh169yzpzp5PhJkS5XvjKJAsM8le7icGTWi4+SsQBueGF
1W7tL1DEPayoWr1L7TH54CKS+WsMOEAl06qw2jLTY+Q2FKH3l10DeZ81pwFSS/xXBPER4fO76GRB
gTmUEVA/jNblQblbFV04ms1bhIs7P9lE1FN/24ye9tzEzDlAp0To5medflVYlb68zHaeyxapbApG
cObLZHyVTO7QvXBimnvXhP5IJw/mAzpc5X6Leqg+3FUgdCnwcefntaHtSb3VOG8ZGStlMk09nm0z
F9Od30V2nmCL6oJ0rvbRiaX8gp/H0nLlfXlZdoUEY2ba1QAQuxRrpRGQWiJ/E3h2H+PaanCViTn7
sVatWCGDLeVjvJTEJ8Zx614gUZr45DmmubeqtRlOWCYywAFkxL+E5bxyF2OOi5Kd77Jnv9ZudFJB
NsiU0f1GRRNOa3Siq8pupd1OTeLn+Thcl41Wbxlj1i5F4Sa/8YW59aklIxRHMYCpn+AJfL600rf+
oJfFubvxIaiTZvSXp+FcO+VBAIl57LYy+pxjYZydRNC82oEF0ksbp3opjOqxZLkt+6JhMQ2C1MIK
X8xSkVXK9M3DGi2c6pNlM0OksiExKunRum+3RAL5CFZ8t/3TriuhfH5hi+7DaG/L0hEdE6OhEQjK
ozK+XV+p2Zq/hD+Nf53OI6aXJ00/XRcjW5nDYM1WfIJtDFpVhAb/hTODbPEnVS3HroshO4GKi+96
zgmsh920XkJvEuOtx/P5FQ+kNROj6rhXAgH1yOHRe5+1yNG9E9HC3NYKova1tAFKHjN7jR7KQPtP
5CK7n5gwBPOkJbQ+JBIaP/H8sIjOOE5HRhxOqL/RSivryCogv8dIQePlD8K9sNSu9bXbAafN1wln
Z6M1VSqRs/orxh3C+TSBHrQsHWZJM9S+ooHfqo987suF+0kh1ZaTYqGjugKdk4gLKu25FByzKyWi
SWZo5kDapRtRAmJMGC9KBOE1bv3ub4kBp+AcZXfAqTkXXtpEfEsnbCQAyVtG5lgM+swpblbmZy4+
yLD47UQdFwsd26wSinju4hCk44Pnu+ufJfBiWj0Rc/tSihbQcaA0d2eLZa3FwGftf0rtel9uuxUG
VPOw3NedwFtp4zDpeRAoER86YNhPQk5UF5m3DRWWN2kYeeRcFong4DCpYZ2JPJZGu7xiy+Y/zGI0
A62qMEw7ZiaLadBHTAgEIxs3pXbQhGm5PDd5K3LOE3vaYsT9DXGObsbg/hBQMwY3ON0K/zhB+nSu
gA1ijlDafnT2a5sSiwfusRu1w0gWxyovxFJ4ZjWk/dt5qUdWRq2/WQ/CalwJry3IWkKpVu7ouleu
jccy4q4VBIdHZylZU57iKUOtDuWymlPCghmNx4qZzEFFqseECZxD3wbcspSRLo/Hu4q5qEVMUlls
xyYw7e8mCiwr0XHlFMeMZvMH9YilYJdjJ97pw/VL3dEXpCUctr2hDkA0Otwp6jxsW1g/zm5XzCni
Ms9HIbts9mHNNAOQDGi6xPPskPoxRToPoNj2ZZYANIcru98oQFMJG3Ph/254DSbwDVvCv4q/43gN
ImxZVsMaVPUhsRN7p27oTe8cVUAbydAYcXppmP9J4xIAegY5zGPAxJm5mbAaTFejdK0HZieQIAsZ
QR/rbZFhLugK+eXBKR2OBSvB+hQhZw9OdJ4wMmy59A6QtxIX6tj360/u28ZKHW/koQwwUdYnHdrZ
Q1EL795WQn1A2LK2ZGFmEyZeWWk6u2yp2PlulEKJU5eA4XzuuQxAATupU5xBRuaMg4tN9Gzcn+NO
gp2VTrmL0HNB62qbmHzgTSzhiVKGLtquoUheUwaHzrlFcyd/2gy0x084jBzeWqyS67shnob5Dq9a
PSjdwqeh2GdIr5h6NjeztNl++mhbK3rdWnkHvdKWnfQ89DfRKM0rz8zRZSHQ8bxti8Am2bjs6vIi
VD094OiepnvahKwj6EnSDinOrQDaTmjekAQwRd5YgyGmdIHGAJODnQ0vhqe0dyrYOUQpqbziRLm/
OElg1w2k4dbCaNhFxZ9BFaChCVFUWPu6YeY0L6hWJz9unpsxju+QvKw54HsANXs5K63TwFZAnhqn
DarE6toYG8XS0bsLH1LDcaGFw6hS7prRBj0vGeC1MctFyCYLTovYmt8WsTI2Wm6XnESg0MHvHmtN
zeYAJlpiXPJl4HA1Y3/FK9e/Y2PZN6Yb2M/qyi6/41VVb0uBru6gt3r6jP1J93/pYhBjnaSNvv+3
4rRqYEi4DJC7RI1NU6d1EPOI2Eh3ycGoL4SiQ1rr12tmY2pK+2BigZiFLSkyQYyigEBvzQkharaJ
h14UkfmG9Ck53Iaewauo2jz7ySpCjvRUc/8+eyHnhyVD5KRumQXeeZbsZQ70mhFANmAWPoYW+IK5
NeUOk2SUtKndI14CSKa95zYqqX+ZOk1XSxy2kC3ssv61yWmAlIGJcLiJWPiLNN6crkg6HhDbM3nY
YGk9GXHbZxnhpEfC6myAjE6g5bXq2UUeyWrLJbPbQJI6aJHHgqcY3/KVBrDxGFHsNWlINDqxgWj8
M//CXAZFbOJi6mvf43ictl86d4r+SgVS4/agqeeD6kJX075nUfNQdCXuExvkHuYsRT4ohJ8+Y+Jq
toZJWD+0wuW+ndSINCzgseK3ezCYU+whEYw0gvl6nqcFlUVTxadM8zBjT+SBWOtw3YyMCYF1w2OJ
lXLZEYLX4Y+WfXJUL3hKDz5DET641cFaMkhP7ce02bZrPi6NOcjBMHZAGME6hS0OgmWtg+HvyGPq
2dpw0eKbEauBOLMAEgAk6F+RlDWGqTVCxEy8NiPpy2HW2zPItYkSFIMzEhdUMchPgPCyQ/XbPiJt
xDecb3M86u3sTEUZXzssue/AFLqHsAwhQbUdrvUkqBpI+C4B0bgXuil3OR9hRNNHlozfpx4OPCpE
GH6MqtX2AkqnKC9Esgt5nJwu7hk6c10uV11VB58qVPGn040zQGk0Czi9TWip4I7eATcOzBcGT7G2
w+bFZ8YvH/NqqfV31Hr9uRrmsrmfa1YAV4Z5KUjRhZ1AOnqhfGDENIwpcxTYho7FvA6fJlP79hfx
N4RN+Ms2hFcjSsvlKXOXubqCrjB6Z57mdnAqeuQD6eKQtJOMk89m1yuQ+t86uaCU35hvIXxnoygf
8DJ5cQrvvNNvhDKV7aOw0Gkn/oL0I2F0wRRQFEH3L13Y/5Bd/kOg0vqvBcwH9rjv/b+bMvZ/8S9T
hhv9A+kangwhgNZhvUSB9S9PhotK2Q8JYMUnsccE2/w//ylgRqXMuMB1sEs4NjupXa/4n5YMkphd
4VMuOkh20DE7/y0Bs+/+fwIwgeiLN4fi13Ztft6/C8A80hrmCVsmfOG8fDDYS4++BSwMq4KywWig
10l0lcF5bxAgflV1BD+dhC9Smgp7KF8RbQZOarRf3fdekQ3JvjBoAe2jxsKZNW5vDlhPkbBzAKju
VMYF9MVfhzsqlk31yEY4vtJoU542wTaWlR6nFLWQZnwspRP9mJilUyMvUFsPWU8g8f6wz1fiM3Pn
L67h/J3h4PKrlGt2C66al8XxWe2DHcqaq5DROwdL9uU6eEEndvz4EqpOnqBwv5qmOdkhslrRPEh/
fLMAti1zdEd2yG1VsrGjoJpNxeB4SvwOKkW+pEQFpASfXDj2Du7gXPjvYCaUwqQwGewr5tQb7D9f
jI8LOsYPkGF9rHwqeenewQ0HCVKQ29OnURhcBlu/d2N4n1l426PyRnfxiw2kfI12eC6rQDbGFJEh
QqpcpwOpEBBQEwZJ4AMUriv+SLs87HvGwzYaG7HyT7yNACWKX2ZW4STeIGqe1ra56juvXU4Nyydh
rOMY4VtnIn2opf8HBVL8uy4KcypG5mkHNSwLaCqGrUlgRfkrwW35m9MpKHNS1NbX7NJ5o7tZvTtD
zVklZI4iaWKPQbiQ6Gm6HDIw8LPohjVGbGza4L7v78vIUmgRcmaiq6zD89jqEPHtbg8h0fF6Rj+I
YT+QxdMIWeul0BKNVbUigz7ooSvlAYmePuHYYRDVNhKqcTGI4imP9QqsbqAdq7mYQQYGQ1qFY/PD
DqaV6YgA5rZalNb98oypuUbWbGfzt10wm4sDkxGB0+aUt1YWppST7fcq5wabN+XVyJydhWcWH8E2
m6sxVMMFrbpJAHXIz3Vs8ZizeES47KIFzct5S/NMf+beNKflkk3feKrdQ9x54WnIdjArhesaXYcL
bFS6BmCnSTF3ZCCH6JHihEAw9Zc40fFNzqN+dWnI2ws5FDkRGTCvf4i6nJ3DqAa+4Bj+x98+Fv0v
lHX1K1sCGGU7vfsRpruHd1ZE4R+FNv4VEaX/AR/GQSu49pDTWgQZtz5jPfjV1W5WRZPmP2RQ2f1E
O238KZj/co1h+3xZiVNzkgaHFprHWg4fLDPYv8s1n4u0zHpXpZIMaAAVQSlNAh9kvvUqELgpDQRI
Hy+csU7rpb8ljCKzWYZM/OrGRiaIFM818lbVXvOFinr+DAUSyHunYS3zUZUVxaSch/bcgf3b+EYt
PZ1l5NXd7kPMogtFoeMd27UagcePqBBuFrZ+b1w8/I6cToAgOuZc1NHEoZMoXrV4B2bTqNu6AXl5
VdlQi67UGFbRndM2fkKbWmHrnfqJE6giqzkB+0txI0PASgcijFbrAlEtd24Z+BTBeUYHPBycjOyC
RI7wae43UnqDI/YDy2OjV0oGIjlLj6NbuhrmONpUhvAO2jqmCDPNmaQ5dQ/ttJ80GI1EAHV3zuV9
7nBbH/moOqYWwyAupeCyA3KLcs1QjdUp7K/CTrUXTzikA4azZyYcUX/2BBMLmNdBbkiVnURwaobc
0dQDttZoxfxseZVymB/gYXpOWrN5RvQRsg9KY7CH4oLzYmKTPo9LR+5GRCW0jT0C4UnTuYKqFyC6
x3YYj8y/tiUpGTmoBBdaDKI0JibjSoPgdpK4bkt5UlTdb7FiZHORZoXv388onE9dVxsHgXpLiQ3c
qCMAN0aPc/AjEN3XYt1EfG3ZcABvGwKA6zQjXfmcT8ygH5d6EPergr6BEQxkcFp3Ra4uwYxG67A4
oWOd+m4sWYqjXXNT+mhQ86TvQrIrCrt20404dOfoi8DXt8hUiq+tY/C+g4r1+hAGCHluQzZoMt0i
TYaG4TJOmDyCJQlzHXmpMHHgn/wWkgpz2gqqxrz4FPV9bUhmmM12cMkougb8EYgDj4DSowdmFnha
zc7325bR3GgN6YqNe8AtOdjIdJKxbzr/yortiUVMhZQXsOxChPZoVd6fvi29PC1zQ8Y5640+PtYt
BbQoTXAzLaQIHUgvDm7nwa/R5RGfNx14qHtcAM4EzHQzC8TX3O3RbYvJ6kZGieDFk5jnDn/TiFYj
cA/H5SSi2Q2TWfaRpumBx3IYYjH8WacQVn6ss3mmwyhDjIxlVoXH1isdL83AlTqI4QsZHxchFT1P
FiC8DhV0qDSvN/W3GTrzMYnFp8eapmD39Gf+bRFP+mvockIFDBC8NWG9lIGTzzv2Fu5zh7QpdRoZ
5Ee7lNCifDExVajr5gLZxBcAMOv1FujD/Op5DTN7dyRs1BlKdURw4X6Q+W0jcslAdR81MXDXBnPW
TW3IsU6DFhnRGR0H1F5Qc9YPFrlbcTK5yn/74S8wp6ysGm/6Cz5ore8j4y0vPJ4Eroe8lmRaBHn8
6WVh4R3YXa4P62qNTSKn2f1Vci4zGSlDkhGtGlr8gQ84eA61Jz6FGtHwurOPjRvVqP6M2mjoUxg3
SpybDE/jYWbkx2bXiewr2S3DljQEeb+tNpNOEqDnAOfn6NCj6Eh8ozED9gTEgNTFbhF/3H1HuPca
sNnUGrDuhLIwc/TZjtccEUE43/msZw9llSEQKvZ9pjqATQi+ZHURYmT1OzZzW6XCJzV47LOgcA2f
y9BOAYKfia9v7AImwDukvTuKwOVpBFUOzZK7sqJhjHogK6l+En3XNbShOzZZdbHqEklWKVdTGIOY
64ghmxBCA2Y/Du3CdLffHO/aMPWBcYYqOWDdT/AmmZvQLHhAA4TbhaA/ZFZYiGemUv7hno3/bohM
IpJKmQUefKATM+M4aShCgtmUJ42I8gkEcPuDPF3nnegpxlExgU9Fum39iPrdJgGJzFrTXau6p/ZY
gOuilW30woac/GWu4YaomcMgBpYaG6A4FhLD5n5ERVR9jPw5omIMrTCpm54wCBi+hZf8s5n4n7bq
P/ZW6L9uq2Ck9/m/d1X7P/hXV+UF/wh38CJuLmxdgRfh0vtXV4Vh1HZoZuiNPBqSHX75v7sq8Q+e
HximuC59D8MDP+7/dFU47HzXDl0HVrnvhf8dWyhvha7p//Kb8eMF0Q3+P5MNYDP8v76hpivj0Iip
5xkydtUZ0Dj4F7zYwa/CHwDHyimzkcnlgBrAQ/bLi2vq6J13vFxlEUQWPMsBS6hKTghaIbq60zVm
17Imo0fEbyT7gl4ex4b6NaKI9c8tNgHUyJsxD4sbDh1DzL3eaPIh+oNpZ5/hxGwJiWFHrcEzneSO
fh6ZqMsQJG3SVNjY4fLMy+04OuCiI4cgjjx0TPUwm6y8FMaOb8egXu9zZMzvnl923wxkMb5iln/f
QPxCv+Ce+M02jGTGcK3BVIW1tO8JBV5+o9YOX9j5IxyWgH8UsjPJPiRYc1QhGTM+VAI1Hh/2vc3w
vqs1/jL0dTz8I0XzisgUVKVNDvOMCGNDubEQ0wLeTA5UJM7YV2++DAC2FFUQkCPmdOfCqR9cr2dB
Nc1xf+1KD+BwM7TWPas1Ri2kPJR/gW8goA08b73uAx2TJW7GkIyseQXow6cKHdd3x7lOPDT4CHpF
TAc7Zi1SfM+K3DgtayGyNCNRFIVNK/SdIkoda4A1uX+8oWU7qIK6/8G6PsfOgj/krRy3gadZ5aHM
6dwxeugrwVCqziO5kT4F1OiweMywUougl1eh/BjS365U7USV24ehmZ13AqacPsGZwLaN0328Bv4c
BRcWbzODVV02hOa47bjTgz0kU8S6bo+oKB2fWNh11hfIxbCP8rBqvZM1s101C372Y4CeH6C2s0Uv
DUckEuWsxFoPLq5Exjw6e9sQtgXMTEo660iuZNhdd9RMvJBPujTOK8WZr1U8TAmPce1exo5SnXgi
xfwfe59JJZgBsuqLHhpoXPbuc8RM8KllFnnV8sJPS7bICNwlO+AkQAb7nSOUHBBHDeZlqfoNGiBj
c77zeGqC60225YQsICQCNkf5k2RYtG86QHR9yq5FNYm7u+kOeGzDJt3tzah0UTzcAaBkxu7NYbSS
1ZQ5cKlqVpiHKmT7cwFnkpE9QtSLf1FRH+SgNUUbIVdD5puunrP8aUcaZpwjoEk95Pt8PoM3kC0e
4xJjgDrvTWcff9AJ85MoeOKDpFZlndA6flIgzrqMjamrdC4Vt60IFhDpcSBDCRp1Wb+rBUY9aiF4
VOE/JXpl2RMXIIMYJQBdBqicze76bydnK5mUyvIqZH1oeo4EXvLb1ILAgmQqMv81bFRbJYIGfWfU
eB0fpuf1vxDD19+1ma0/WKc7QvBQwXyNzHAxgzVEoPvG3cpjrQMfP8+AvwPAGVk0h4oqF09W4chX
lONInmZBDZuEi0QAgPJ6mpKqcOhWY/KFcT+QEsV83mGSjrWkBSld7RcPfVaJlaP1RgS03igRcLDg
p2LU3sx96sfW9hgtZHMmnc8g9WhHYwMqPdAT+4PIarNjKwdmOyxZ5/JMbi8bOGyH9NhqUy51g4Xs
7hiUMLQuK3FQoP/WkeMQumhfp/2259EWjOjJ1AMlQcLMVobmBKwQXp5tKu9N+UxLkghB5a8I1dFf
ldnTG14xD1G5XQzmTCh07p6AqIw/42UFo1TWuMIvkx5d8qjXiTAGdMKQqdoVUSMnD23AJ29nma6K
gFzWkx0M3h86iAnHyUKiKSK3XKaNtsyMhGraxJm62RmfvF5yhVjW6geP0zIV0xUfo/XeUtBVp3ke
CEePoTH9RcVB5K8es1PZBM2x08UPr0MFcgi7qUSVAMaIK7MBvZSjYfQR8ST9VvC1Qozh6/OBo+Xg
V3aA27lYlHe7qfaOIhpOSIN4g68+KtqbSK2PMZjJHUnUFfg2nWa6r3JxDLiNG20evM7+HHhtm7Q3
FmbOddVP0NJYpmdshGXAGzAVwKuovQmIuovLBgVFvD0MuovSItc3Q++/4b//S1rN81LtAVBokBz3
3ckfzdjdNdXKRH29iEFeDWN5pfM4XQ0Vq90mTl4/LMWawhR+603EjMvvOpCk88+pZVV/ILIJVVE9
sZp9wmnC0dbBMsqiuxaZSoLpNrU7DpjpE9pCC29MHeeYVwMCci77mcTALLqORflK/KE8jbVtdsTX
0c2ak4ULZK5I4NkqClqxXuNKqK5RNlrXUTP9zCuPNaUH3hZpwGWuLuiMuVOBYVY5HR4mlUufNxDy
zdPgTFe0Qtexozl72O96y8dmWN/Bcl2v+PevWZ+/DiXjnaz1nuuKpiaUN7iubyuzMmSMSHmgQzyb
brGJ3+LHsvT5Ievl07f2YA1Dynoy+w4EVL8ffrV2DghttymNqeXhzqRlQMBzU2r7um6dGywmzH5a
VoK+94BwiKuGE8euWvifQ8CyKOreegtbX1l9qYBAC7u+TKV7QQTySw8IcQMEYIjbo+rXZpPrGeiH
wWXVXrBL36LmjrNIIGhuilQuJYOkjURY2Tq/sBu0KK72QqZmJ6zcp75rooSg8ZhsVthgVn3qVPfT
uOUbx2niB7G8slr3h5kxF4wjI0/kWTynGbyJE6XPMyvgG6YO78RmvRImFX32ynF+hi7yQs8lXBXv
N6QXhzjfaLkbZgL8yhhdma+WH0byMzU3UKqmjtErgk8gslP/GeHMSlRonLvZYUE8Lm+epsPfGYW8
3LGMdgw45OHjaPz4iDCLEq1x7vaemQDw7hxRbhwRjf7d9SwtyOkNeeC1q3v9zNjsf7F3HsuNJEka
fpWxuedYanHYCyRBFgGqqmLzksZSqbXOp98vWTPdQICLNE5fd2yUWVmXIzKUh/svJtUv5PR66VqK
7vSwQ7ZAewhlfAhih6Z0ppqAUuVW/6Mp2/HTGHmrCMlZG2WzRZQO96rebZIQzFiqYuVkM4dhqt8l
ab6lElt6LaoVurZPASbnUr0r49ThywffxsC/HeE04tW31HpvL5nGrh7MO2wFAfVyyfa5vEoT7VE1
sHTxu25FXX5qNmFIlY+0BnOaW0NkY7498ebRBlRxbE2u6oZKjxTdDqV3A7MJRm/ykFr4flrR2uBE
Bf1+p3LPGE6Jt41S4V8eXTkFi80ptpSBfZr8WvziR+pGKqvPJBnPQUoW4X9Pc2jU8X0w7KWmZDln
j82gXaPwAGOyfSUJlJbQ3/iHgyvNG7u7xvsSAyqEI7RxkV5qnB9SVn/C42MNSdO9jUvjRq7DDd22
ZGkDLWvUn50CiJtS7xpcQ0FZtIekS0UesAiSQmnZXCkIRoZpK6/aKRR2uy+uk93puYfmsKsh7aTh
xuVFprNBAPNgIBYFf34To3Dlg+b7HhUDTQHgXit6RfT9S5IReax/UGPeZF0OImhsSJFT/cox6S4a
1U3awzJBVvCqq4LnhILNiqFlCFxGODIaxSupdXvlZK+9KuVU8eUBaLVZJ/4L7XTJ23mjbP3Q4voA
DY1eyAh+2V77kqzimVzZcrpBK7ccrkoEDl4cOXJsynyxjdZbBkchqGoZV+OMktuydhtpkyCLhCAX
HKu93nZVgkhzAF0S02r9e2mEySvVh6Fdq47p5mvTmqyi3TxJejw5DHgleoopxwqognJlmK1sLh04
zQ8+8BRwr7lb3aB/Q2FB6ivtmgdM85NvG7U71aT8sjLpX4UsStu8D70k+RUbCmJ/rlzmD2htISIv
o8YNW6T30i9ybPntJ6knvTqYblDfWfCH/TXlfP0RSr1iL7Lc0WOMoBMdHOSAliRbCwpaT0Nd3iSt
NcJbSxugzUBpMfrJrUlxS+FquO86taqWSk0tCMu8tkZHtXSMFQXivrvi6pHt1dB7DegJPeQHgpgP
42s5N4FY+TZiVevBiVXzGpiIBOsrk/YkJkNxEw1mtE6qwfqh1LCnaKk0uJL0Ujj+Vv/5/zLDP230
kv7vMsPm54+f5Wv988c/Hmv+p/pH9usfbzpc6c9KqD7w9/yuPqCj969JLQOlYYcKg2bRnv1dfQCx
/S9dBWzMk0JVTTq3f1YfFAoTqkyvleqwzf9R+KP/yOzxJ6amOmj3gVs2Edz7UPXhpPaATwg+IiY5
Eg0A2s1vveNjrZRACzNocWl0K1fBUsEYwotQE0BYbkIoec7T0de6+13T+AeQ2LsMfbrqf/55Kof0
72iWDizIsVFxkgUNnzEYYKGGbXSbwVMvGyDC8ozGzVkEajL0x3m7mchf6TS8T7RfqM4VUCQT/VZz
yVX9pEuWThC7v8ts/6dez6mqDeOgXuMwpzhyWOgnTvqIx18tsS0oHXZc3+YGbbSoMfR1USbNtmty
H5+uLMdKWNFn7EOUqbv+V53oLapJaMeiLoUalSqoBNVBGuR4WFW3ldVInxQ3/ZVTO1lFmWPvSp7r
q1LRvZ3hI3UxjPTuFrlvY9XQmnMKXAIO4N+/hOUHEMC0dfTWTsdPVg9EGO332zoNAE/jhIzeRak8
S5HlXQHd8dacT/pGDzS8ih0JdloC0QztRDwgZHo5fR/hVhtr0Y1luBbqiDwT0qHIUYtvEVgB8ddk
HVbcRWNvFRT46QObensz1cofXMQnaC35kOMK1zY/yW5m3l9epm+r5OxLoxNnYkXMxqDAdzK/XF7T
q3CsbgvfKTea0X3NbPoz7GAL0bHa24Q9wrVNRgU6cS1/b7Ai8Lsr3IMLaJh7mZeFpQ5PbmNnz7wO
hzuEA+uV2QM+KvDMnpHmORUemqYDyAjKXyx7xLGoTZ7+3ATEN27nKtBQy6DPaDXWpkfPbgLJoxxd
asWHBL+meDRYUcTjaKLTYljC5zFiJ0V0WA9uZby2R5DWXl+vLk/B+ZAAqyAtBzbR5t/WtM+PNJxy
WTK9fjSC2wDVxdH/FKS8QezhZoDeeTnS9HFO55pIEEQ4UmXODFP4eOBL06CIxuBW624mVxCQo2up
rLcuNKIwgP7BUyL0Z/Tazo4pqrOUQ+g7sYcM4DynwwMiWKjUZfvbusCRIRq2hpv5MwM7+4RvMSze
IrI8QYoEsI7SVLmcQsa9hbq0UOyJNslW0+/66OcHvyCBLK4rJFVMquyqIAs1meDECEL1t8BBlprb
bboC27bhtR2/Uv5Yx6G2KKwZ6avphD2ZtbeYBg7APLYU2eFSPV4fOua6bguT95bO8QJRcmCj9try
b23nsYp5GBQz98pcPPHmkmrNaRXi+XSPEB+8bccUIfJfqKjugJTcqtFMwPdWCJkBhl7czdP/nA5Q
VlurL0xMOxTkj3YdBlhLK8az8YNT55icHLLsyIai66Yj7GQ84JqYF0Kxt1qg0z6qH4G9ciRtCRSE
1hnWk5m/69tq5v48+5pvYScLMx3gGn2U08GhZT4VGYtiLzmUf+AU1thZjVa1Bgf8MkmqeCA2PzxS
XaZwzHGiIQ465VrHC6awJEV3p5EWqbLOpjKVhpyQYW1GuVwC07pvjPS6cj56MjsmUoIq8o94TAER
FhOFANpil5vDPsAde9CHtVtuLUpsYZ5+vzy+aaaON4QK8BXMINqBgAQNRxeOsR7hNBW1BrQNUOI3
SQaMEM4THecqweSrkWdm8N1w3AC0z1BoZteffk4HKhcPfkm79Wx5GXZ3tmpsKWXfBNo6UovXy2MT
98Lb2I6CCV/RDGw8vfK3YDe29KK4Dx/9+3Xu+OlfbDSkIITBqFZeawE0rFusmJo1RCAT+QLJnlmB
05F0OkModJK18R+V16vY5tORIA2w8vD2aeG0IJGrlyyO4isUd7TNh8dDFLIwXhDsbUu4XTIURJIR
a9E9MojBra+nNlI4aOhcjiLeL5y8pgoYVLfU6RWiCF/NU4YxMKQhPfiSZm5j39aexjZXvgV+74DC
il8uhxPPDMIhLzq1XVndCuoDpytOL2kD4sZTHsLeQU7VP3QJuhuQiZDBeuygnWB5fzniOwPkrfI2
XTzOSBFOI+bYk2Mo0lYHTUPIpla6nUEphD4pfaPWmlmDZ6uD4ZHnqGjGYc/o6MIarxAP9LCKqQ54
O9/rOKpgXWFdJ45xc3lQZ3uJA19TAAWTu9F2FMVaUblJ40CrqgM2qTdBc5PIzvbvRRDWBcC3MOpd
IhSWvRzlg01P6XKEd76Vg1Yqy5hGpPO7oX6cHGatpbZeXR2AsC0l+VqtJle31eUg76y3CelsoXmp
8V/i0V05UgHxlQnJ+pzMnQIdAKhFiLB4l5ZQExSqM+2PyzHfmxxbnkDeBpk1uIDTFaeXsDVGhEMP
cqIutewuAtZ3OcJ7o7I1ihFsXS6Ks5erm3VtmxCBQwgHxnQdJfoK7Tk6Hvq4d4f0JUuDmZ2rTD/7
5OQzgZKr5GkWbgM8nIVMlFKADbJO6g69Amd5bO9Qlf4E2RzvJrxa1I6ig74poxcgoGszczCZM+hY
zFzF54vGwFGA95xJ3kHKOH37o0UjlWk7WGUwHpTJNKN0V3WPp+LMBJ4fGQRRZNUBUIJaqnhkVGjb
oj/mESSFbpdukgRX4BT9HePu8jyer5RJc5lnGE86plGfRns0GtdwVMxZhvHga8pK7r/mtMr/XgRh
G1dV7qnorY4HvBGu1f7KMvMPpriUvMiIKKGY1DN0TZ8+5tEYDMlFNAiBpcOoIpKLoSjthY+P4TiC
cKjiGpCoSemPh3iMUb7rpU3RxOZ/EwQF9OlAItsTxZvtGM1qyvrjQaLRVtGTqoqvl4fx3tJ1jiII
w0D4FDGEuKLzWX4Zg+gmHqyrIpGvLkeZJlTYpaal4+tBkQD5F004fEa7wB5scMe95+n7wds04efU
r+9xl3fAJ1+ONWWjQiyOAaT6KZ+ZCnvydOrtMUR2AxDvXg0d8LL+597ZycGN49LjQLWorFNwqHMJ
2DvnkIkyM1VOvqVGdUf4jgXYb4AJE4+zUeCXjrvBsTawRn810m6wqMLX5jpO001bfmuR+cD09WAB
xbo89PMjgqoSpF6Hui50xzd1+6NVj/ZVjiKa3O8Dl3qGOlgbSgR4gxTVU2VLwcx5PxWKT7804E8K
zIhSwymiQiScvbkfwedH2O+AxxWdiFpfI6qwq+N0Z8cuAHmwFm74Iqv+zvYe2rJZo1U7c5KcLV8K
LDg1cglM0v2WaOTiIhs2Zp6OQixATTqoOQUWo/Dg9nrBTI303VDo7Ns2j2aSA2GG0YeA7sIttHeN
0VjD9eyQZkOdOMywUbw8j2dLmLyD/NpSLOrM6GIL2yVGOi1oPHk4dKgeyRSMev9n0H8ejfCTnLTL
Ujn49UzR492QU9bDdE4FK+FI1gsNjoepDIcKYg7vVfw5IVbp2h355HJQ691Qjduxa2bW0PTRTjbr
VIfQQbBNeb7Fo/10syJhhEqQ05WHVi2wYgHedgOxeFz3Ph6SYQhsrzcVkAhDNrNV3lm8RCbVg95G
4qCL/QIKYwWopaIicrTNAusKDXtg6uRg8CK/UWpae6EMDnvFwtvChFUWZjvnbvDO6PmmHOwO60bR
RTX5uCr7AUZxeYjg9bb0RfRoHVfQoymxVj8mbA/HVa7ctUgozNws6rQ5hS9P9YDty7FFzmIJa8wA
TNBAFS4PpSFNiGFTireZFTkHwwJxA+xyuMGpcLyBpwOYrgEt3dWjsmIcZKhIESxx2Pw6SMjvj+Wg
AdJr9SXm5OMmyICLjGXT76ISPDd+NsX28vY4S1Dwb+KBIdOq0inx6NOfHx1z7pgC5gDRfQg6p1l3
SRisepygZ3aEMj1lxS/EM4Z8TmEj6mcZc5GPferwFAhDhwyihrsCU/85osl8g8hoADFhvPfSuFzC
1rbXcOqKD5ZygRXTkJF1OkLUlc6usjFIXVj1cnUw27zZjWAjNrAC45nPeb71eR5OmwAXmunZJqwE
3aGKb+NleagqE6Fre0xeOxcUhjkM3WOEqu3S8pvgym7jbg/wPH64PJvvbQL2oc29yW6kRHI6m6Xe
FTUoygrVRl3fmmmhrVD71ra4wu2UvAs3JqKDC0mXhpktMP3FwvxynGu2rhJaPnv1Y+DQT3Kk5h6S
mLNoHEzm1aprQG8CuJFCGEjYB36/PNizmKjZAvjGd4wL02T/nQ42odCm+ChRsOu+SRI+2chYyDLG
gF86JOsuxzq7sIRYwjbpuzSRGkTFDg4gWqjxN85Y3WQYlv83YabaJ3D3SaHkdEimAzJUDslngHpd
ZRnkkPba98aZ2sLZIuXtKsMXodhJe5p+92kUJUKUrSbQwceKfOFW0eeoRr6WJsqoYwCrZICSB3WX
lt7MDXV+UZxGFvspASrvSMIWMjl4g1Z2Flxx4y+l8XuZBA8ZspfVWIE9wid6fHEaeTWE2odMR0g3
pl+ARQ2tJIXGqHg3c0/ZkdfnysGx4o0lgXJyvg4dMKHkvva0mek8z2SnaNN5Qx+YTFZ8c5SkWZaP
Pc0BEY1VZ5nbPIzXMDBXmCt80ftnN1afEeZFPXoF2WsxNuVuQITt8qI6y2T5EaQiJsPFmufMkQfM
fRaFvqoc0OtZVdWLhj+9Vf2QK2nmEHgvENAEhWSZI54q4Om6gpA0VAjZayi22g/WKN90fXQLB+65
jKzd5TG9sx9pSfwVStgoiAL1AR6bGlUf9cEz1U1T9zd9380s2HeOGEpKYDsg+1N0nij7x7djkZQN
bLiRbR/q0dILnWdY4/AF9OaLFiFKaSL6dHlgZz1tDu8phcBhyGTB8MQ7DZknaRNESlEf5CCxn+MB
yVr42OO1psJHBQxV7vB7/BnLkbW2InxXurRZtyCgDFQggUhxDrpBshqzoLgd4tG/xR30e6bEAWau
Vft15seeT8OUwWt4ljDdtJqFGTeiDpnbGshZabTgeu30D/Qrc7w+WmPplT2iIOQ5N63qYBAs1/I6
tvJ2PRQjUs9tChLT77RF0iQSJhmOurn8487nDgk+Un8HezWuJFOorpfyGCHKHnMVt7azVuvwU1j6
+qpFkWMNP+PGdsN8fTnkG+Dg5Bqk/oh75ETko1lNDn46eY4PtSSY8AWdO1gvnt34P3Axih+Hrpnk
QYK2e+kTFGqW45gkf2RNADe4DrESpio+WI89KkP7ybMBG2u69+Vi8N3wcxSH0kteyNBKJcUChyEB
/HvRAkRTFnA6wLh6uMHch34NMxJFgvG6C2vjXs9V/K1LL67shQNCNgR1GblPth5J/MW9OqYgbI1q
j1NHxG9TgugPDap1uMCrwHrRQ7W7jxQcaxHsbLpvQ2Vm4bJNwuRJNlGQWBax2X6hT5N86zrAqou0
SLwDnAdvrsA1fbOTb+pwXk+YLMRqUfPUhZexbktKDe2mPaDUvIchswOOGS6gHJpQnChEzEzhWTQs
+Wi1UuPHpI0y0ekMhin9xxwRpgNSXNFykHOEHG3QQpejnN3AVKF4i5KKQlC0EQM5jdKaZo8dTEB1
32/XZQUMuAVsXxfdJrO0xYDg9cKx0aAOou3lwGcb9i0w4iUqGBRa1kLOhJx/X8PoIQ/XzUWGJJAF
H6W1Z4b3bhQaQbwEHZIzsYZL6kv3U0t5D0rtSm0ONkj9jNbP5bFMOdfpwuAjHkWZfsXR0wXzc+ya
zYyMPoxBwTvuVyqY3cwporwbZcqmiUS2KZbbGmPE4gKziwNC7ysIwIcCxktd/6SAvIzGfB2a+hXy
COxEpHjhayGW0aOJOXZXULhnrqPzZUNTnLK1TVeFvFcVjrQhiZus113/rkfYNHXM6yjDHyiit6bW
4G71TVHfV6rz4S3BAcrracK/TDUq4TvrWODAPZOCu1ippY2MH+4iMfApvzybZ09EjftDQ4ljQh2+
NZFPp9MzUWeNPZXzWnN6OM6qgo09rKsWyqDcWfKS01HnhVq9VgOpapDlc51Scar5BSrfdsorZB7x
YrEeglzRpKlSH1rwLMtsSLrFWCfZTOoyF0XY+4oUARrB+OPQO94B6kC0tsDZfXDOpqHgn/r2TSl7
qerpx+y7JI57ylAHzTM5nBHFyD9LoyLP7I7ptx5vwbcw8G8pfcqkLWBcT7agxdWKdPbb5rDSDTyK
EsELqVyp+ARtiqooZg6Ws2/HRa7SugGXwgFCYfo0npZDPUs1pTh4JiK/9a/C+Hx5FU5r+WRAbwGA
gLAQsAcUdxgZoJnJrVEcYgseQsBtSZXb//L3ggg3Gih/VoBCkCCF3I7t8giTpfzoChBGIkxNGhkl
MjdmcVCyl46+eDDOuWHOfatpso7OX0ybYCp6DCPRnpQIQdDuhrfk3xyGsFvspG1q8IDFYWi/aQEK
mXM529wopjTyaBRaAIBb6vXiYFO5k5I7y3hS7F9/b8KFZRsjhRyEMTG8ASyE/aolX4xmpr41N47p
7jgaR4ArujW2WnEIoVU2Cm3N+GuMFdXlkby/Af/cH5pwA3UjllPQKYpDi4iDriM1pAczM352ppwu
XLELHVcMIi/U4mAp4VWBTBbqd52K0U/+7fJYxAcCqAEAPsZUEgBwRnvr9IvJuLfRw2eH1FKLkxUC
0t2LNWiYlj24xkwB9N3ZOYo1/fnR7NgB+OMUt8pDU0J2sz4p7Wcz8VeXBzQXRNgrpSQHcadOW77N
4QtfybCkMJqcWQLvzs/RUIQNU8NGKqu3KHino5q9rCQVVmIAiebjSxocAMVMijW0xjRhPKaklk4l
yZyTk6NR3qBKgihs/99EAYUFvJHHLPDK06lxC82lHdax3oo/Rh73kYbOtrX58NSQT9BLJMehtCci
1aM6UDGGahiKE0+02Z9m0670OJ2pbr2zAvi75SkGVtNUoE/HYtkU2GhScH2Fr/CbUD/bR82Py0N5
Z/5PYminMVTUlmtDIkboxhtZvy+Vzzh1b0dcYv5eIGFi5NyrQOcRiDLaCpG+ybJH8+ul0n3wUcRB
cDIiYXN2ktyhNE+gxpZXHAbwLQ/4OM0MZ/q5QmpxEkVYzakmQylIiYIO+ScMANZZNfc+OKs3iiMR
9qaGRFJbY651gEGI80FiQsjtb8tOfc5g7muZTQOg2dLLejCsfBk7IUxjbdviIvv3pk648Cz85Ee1
m74oLocF5h5aDRdEVrd2ns6EmvmsjnAjRYoURxjGcuhB3K7x4WiH+781GEfYVJ6iZINDa/GA1BXK
hbdqEIEvSze1NLdEZravI2ytALkHywqIFODJpQfXeDhvlOjL5eHMBRG2VZI0Xlm9fbC0vzKaGw0r
KzmcOe/euVuPF7uI+3dxGdSR3i9AyHVbpS0XI4RiFWEECUlRxZvZwOK7WFj2YtlNyctAQnScrEQp
lpNMaJVt8zFbOfpnq2YjwAVojLkEe+YcFDH57fifoEC72GsHv/ts91/Hag6VN+2V43NDZPEIe0mr
QYnnhhbcVutkj2eJsamW8QoD5iXMq4Wy1Nbqp/Ia8fXFHH9Mm1a2GJq7l+rHb86NEFqtfXxfBjW4
rTfmNngIn5xD+sm8huelPIefKDZu00/9Qd1am3xTffZ+OrfO/T7fZzv1gPCzjr7qr65doEK/uryE
zyl2AmdG2JJhiP62WUJlQXFglV0bV+HqOzIGy+qQzxwvbyXs42/wG7DPg5DG9QTbF45UGxEx3ddG
7Va/lQ76dbePrk2sW57wO1AQ5dniRbpGyQjkvjaHKzg7zik5HQNoxWw7UarRdSK65vrnHIjTYvwa
ZUs0T5374DsCPvHPzqVGMjNiceuKQYXXqdXHCO5nBOW1hUeZpKxdbeWjcjA3PHHXToEswBrUyyGY
0K4+TSR8T4ndyhnLgz0s1WJh7bXwqtIQNF+gdl41MyfSeWOFcHTC/gTtCmvGHN0hQhyv5GMaV/nd
pGez0W7Gm+jW247baKddO9fji/Sjsxf5z+zrzIqdju6TZQSI8hhxKkQvSnRnQM8MB0VFmAjF2KWO
nfB3+7nfdwsMYL6Un1NpMRN0+kvFoMfoU+ELFyOSHHaujAesJWr8HLGnwxXrh/XSxiiErKpPGM5a
68tB39rul4JO5+bRU0ejy+HHujwesIZdYj942y+kdbuEjnUj7XB03eHktx06CngLbLy3yS9/6zzZ
6cwR8dbIPfsZE2nPIq+3yIlPf8aoWhHalIAxh2s5Xpjb7Iv/oy13frawy0W3jR/tx72ylu7l7whr
SvfSfbgvv0RPxcpZI/p008z03M+OrAlFC/hUnxJziwKukGSOcGAt7L7kQ/QFyh3Hdr5WaPs8TrqQ
f8zxmd45OU6jCZMQ5YlaW/IU7Vf7w8DerdhOGhb4/HrkLgsMgYYrTD7c18uT/4aKPPvqR6MUTksN
Jd9G64ib/AoejI2/QcR3h9DIjf8YfPJvxmIhf+3vLgcVL8jfX9ZRmWim+4xWK8NZHjyJmPIv3UIy
5yrZxdojJABtJtAbVUYcHRgm0LesKgOky+maagojA/lvDof+ud4Er9bT+N25yR5onwU38ucBbd9J
H3NhYsH83FxdHuU759cpDFv4tBbWO5Y8coLI18aqXfWb4Vf+Kf2kbqvrdBfu9G10VaBBs0/DHWaG
zcytIGY7fGR4ec5bfZzLV+zCYXyCIuq0qxtn7wxIEX8t0/Vseens7nmD2fyFfxGWbTZ6iBRGuorB
0sL8iZ0mgjnKbTNzGJ8tGKI4PINJaihgcwedTiOA9silO6weunJjjlcIy9CpVuu1kt3V/Ue/24QA
oa8Bq4IKE7jM01hSPcQolPQgep4Tc2nE6/6Lp810FM4u0gnggbDPBFBQEMEU7pYRKZcQKXbloD2G
2NGUL0Vwk/2I3YcCfSdr5lI5myKEFOxJuAGcMstBLPnrg4NTK36rdybHiLMJ+mtjXHr6LpmZJHFQ
b9U5489K4xm6q/DNvPepZ6Iz2+9Q5NZpA4XsLeQi190c2lsclRhNOJ0VVGrTcKr7598JNe4KZCst
MDkzq+GdQYEk4fCgQqOT2AuP1aKpQjcvK56SKHpxJ+cLzI6wxcZPFk9Me+49eXYNvD2MjmpbwrDs
3ohjQBrFocCujh7sPr+L7sMBP6pF1S6K7+Otf6/OtdDPWqbCc0xkUCp2lCmw74oDZjQG5gjuon6q
Hqyr6DPCOlqyYlOj45htcCufOSOn73d8QAuRHeHS75uUlvtUMkJqw3luENj/hrZTVEN2XTneJjFm
Aoonye94wKrg1U8Ed+G8cuBspg2SdIc6zTaRIS+44xcm16zl5Bs67ftmnNkW70e0KFhPRWsO5NPz
JAPKVSTxSLUyd1ZuGH7KUezCl2wlG/ZDhK9tUc8hq89Sl9+j/CumcO3VXuB0pk/XLdUlxCGf+9Ja
2Vq7HLtgk2VoPqg7xUEL9Vqb5S+L144G0RcahqkC2bNpQgvDReLQjCtVMvZ1/ocWF6uaR1aGJzzZ
3UzeevZhhUjCIB0ntBGq9Mx9Kd+5hbzTKgaIpqpeB5/r3EJoe+7MeWvCnqxWIaSQnmuD2ZmKS0h9
u1Kvqy8ow4HhwpAjqBagZhfWlbdOliCEvhjXg/lgQ/67wZZkZg2fJRZv35haMUw4RYH5Jx5KUjrG
7cjPCL5Ur92vclXuqofy0bu3HvJ1/NrsmsfsjuBAulazCMl3J/gouLBjh74bXVMluHmLbD0qlhsF
jcmlhgvpDe4Jd/02/oxfaf9zrrhxvqqnrz8RjUARU+AXOSgREvl25fjmvkenrEV0bjXUq1LCUnqN
lRZelLfmzBI7u2SEiNPtcPQykmMcP6OMiMXg3KvpkzIG+Em0q9LFvGxuWqej/Wxx/TU8Ef4mO6lf
+BgXU25bxfZkTVOsMK/ZXj5x56II04ffX+qWEUPKqo0XImpKLpwp3y8HeXdrHg1FOAQ6aFhaYk4L
1E+2ao3NbupcaWW/LhPEeooSy+Nypl/37rKEXsfCoPgFlu90quxiLCnXu8Y+tpH6j/ulgXNhfO3P
8UPf/35/xRGOgCCOVQzY8N4MPJ7F2j6Xt2ox0xSaG8v0G46WHYL8+CdkDmdo9oRHykrDecnmAZ4a
m8vzdH7xvy3wv0Yz/ZKjSKMra1kF4m2P7b1873yvH3FsDT6pu/hb8717RrvEThbN3K0/9w2nbXcU
tTMw8yjBZe7Tau0j6hohKa1Kny+PbS7ItEaPgmCw7YU5Jlp7XXLWdhAgyfuzCtX15Sj/x6H01xcU
jghJBqntqKy7Kl23+kHCefHV/kGvxvwqyasm2Jj5zA6+vDpUWTj9cYQoNNomxr7ItppzE1tPFezK
aA7XPBdGOCjGIdd9FNGNveHlSxUN8m54xrlHdcqZT3iWYp+swbP3iUwhINQGJirHLshbcB5NhdMt
kjGyhDDn8vKEzQ1LOCdqWZKzCN/tfa1/x8jyOi++0eFddqU2U886T+VB1dvkew4+cShPiNXSREeo
vap6Y99TQQrbZfLQo1G2CH447cpcPMbbuVrOdPQIF4iBaJyqQH4FqirSvvUBzlwJunPvaOshl8Ct
/BcblwgTopAbGMlFYbE7EOM0SSKC7BeYq2hxtRkyRPmsyJi7et/ZvsehxBxHwkBY92FU7xMzXKbF
OlTLpRb8urwY5oIIa9y2YzkowFTvZUzgo6pcmVW+TLDL+XthhOtQDcHZay1jsSwcvHmpysFrhpXP
5SjvLzjABIA/p1KXCFkwHUwZ6kI29spjsne/FD0iIbyn9JUxgMJalLhl1ws6H5fDvv8N/4oqnLPZ
OMiZ1hM1m6DyT7XxbM7J8L2Xd7MY/oohrLuJ7T1a2WjsYU58MlCrX6eP1t5flY+YLK+qVfsrfDW2
2jLZqN/keuH8kX3Lrv7WMEUiFCZD1AeKwdgPCqY5jbOibxhnny8HeX8H/zlOQ1iPmVK4UYqZLrKz
Xwb/daz/+NjfP9lp2bxBqaIpINnNaS6P7sSokN068IrmrgrHycPK+Sn18pzcwRm5djocJh4M+njQ
Ys7A5DYEFiWulPYuklK5X9m9K73Ydtk+R8PY/KGreMWudLMpv4b49VBR9/WAh4ObtBgHe/2XoFOo
Iw6x2r1g9Wv0S0DU+ALmqFp81XIceZc90KBhkaBvhrmKVNUSvZKinslhxdx/GsVUprPYTkC3RZka
p9Hy2tPj+s5X4/GpTQuU5pE/B3th4XuoJLtJxnNmL4l581tM+EvcFw46huLVrsVNgk+TVt9xlrc/
lS7E2qHH1CPtEJ00cm38I5Lx4NCM3eV18c5YrQm1pdDqmGqEQlIbOkoNLlju7tCCuu/8IN34SQj/
raHMhYKcv1UT6+fHQ/JlWYUyKwUh3tOlOMRwfLrR6O5cvKEXvtv+lNhUuiY/1dp46zaYO14OKF78
fNtpKv8MKBzCoYEQb6FZ3R0lPX/dxdKTk5jdQh3gnleV+8HnCNEYFBqnJkRCzEuFNEOxczP0sAi9
c1xfXUZDGT6Ybvcliy33R1W2c+pD7wwOGLxFMZl44K2FQ5gLRjVj7DbuDGsyGhlwTvTQ4cPEOXJX
UlbYMznoWdpLbwEyDMwpeCkUSEXCiGcYVe5LtnYXW78CzXswkA+Ncv0qksndXHXVG/aN2iW3YZF/
0sM5CNHZPoEHQy0WMSDacmg/C+eYU2JQiLeTdqcN4UuvV95ukL162aX1FyfXMMzOfWsR5nMCXGds
WEZ9EneahqPzs3PNLh56jVGHytd+0De+od10kooAR74Ys3pRQQ8rK3eHPyi0rF6DeZzOnBHiHWFM
8kfAGuA9TPKtIqK+jG1ZCkbLvDMi1MwzzUixphzmSsLvRmHRULLUSV/fvsTRSBVmt5x6GHfYsRZb
nAZikjxovpf35BlWYxLWpdqN9AW624YsNnYsO9OarJGC+x6x+c9qYtv4MXaufHBGN80WRZKar9ik
wn+Ng8zvF3Fc28oyt9L8yUOk9F4ug34bDvXOq7JoM3pycT2GUvj7Kvh/VfZ/Qpg4mrHVa/36j584
6NTD/jX5+T//vH1tyqB+TU8l2N/+od8a7JL+L+RvuB8nfSb6rBAp/yPCDrPxXxzt8kRZR+wPtURu
nX87a6vWv2inMPMoEJMkvNHm/6PCruMpx87mFkIHBtrOh1TYT5exYWlv9VHbpokAXpzT+HTDqmbt
ZPB/XwK7KxZ09YCVTUaiR9/k7vcL61h8fTpt/np3/TvIpB4OfQ5mg6gwqOPKy1HvvXR25F+lQ+1g
PSFJ2ArgmHw50rvDmfohGip2Nu2L0+F4BhbDzuD8oQwx9A2lc9qHekizaPXRMLxWeUNQbaWLzHvi
NMzopH1oFsazVrSJvU5l3HOywW/nzpjTU3z6boRxOAF4KE8CSuLkBDg32oX2PJJsLELD1b56GJou
3AYimeNL9ca1rPwKF5VkBkD+XmDUJ2XuyWkNysL1EbEAm1KXn7UkdFeakgCaIjmA4xsVzdqMEnWV
Y0Syx7ymmEkLpofK6VJBOwldAVjH7Bi2y+mXzYIMiLwyPheqV4efMbhAAqMzq9HAxUqVMCTTUh0T
uN5F6yAzQISsMzvv5jgh5wsW4R8KpQp57USQFH6FOQR5PObqMw6e+tosvKcCN5JlFCVzhM/zQFDx
DbDt6FdPku/CDHeS5A+Wrz1LdVRs3MYo1m00YPnUe95MBos0jPhpYRvTcCJpR23WRDf79NOmpiR1
cuHvR1wQ4+WgBz7u0W7PPrGzPHkMyi5SYIZFKDqpQ+teW9hn1QvZTGiUVIM5aovQbPGFrmp0oVdp
5obfXMvFHqspTe01Qf8hXXhKXaYIs0MlXZljH2VrqC9YDbfDqGJ8Wwa2gWwmlsM3WpHK1sJ2W4eH
95j49aJzK+X7BNTo12E7+s5CR9JeXWhK5NUIvHj4Z6H+YklbCXhndeNqynhrG2PzKRjHAct4I4Kh
1xVN/monaP7dVpLjpve2I/lfNROr4mXMKzy7UkPPKRZ6GLZY0Chae8gLsyk2etnRrB5NfNjwVlL0
R7NNsX7hKQD7Px9ct14mHbiEpRwn2Q/FsEJUvmT81HaurpZPQ9vJzsLMSwmKQpRI1hUei9Uud3Nf
Xo64VlPaKo3cxPwSiRAPoTsMsxt36New94f2yZKjEeheasJWT6KgffGl1P9RyqlhL9wyUPFWnOQM
3VeltGXvW2Oa7gN6ndL/sncmy3Ej2Zp+lbLaQ4Z5MLt9F0BMHIIiGaQocQMTJRKO0TFPT98fmMpK
MqgmO6vtmvWiFlVmqkolAoDD/Zz//EN70Xd22AXjSLgi5E17VHiwW1VJBLGHrW4I9WDSQBgqyYma
oVzJzm5sXNnDsYCpiHl5Xc3pJSlEaU1ATa5kmZc5vhG2raYAkpU1whuzHIpGuVBmS6nrb2WJPtK4
0meTwJudOlh5Q95Tjes7acJUQ/ZhkJ5sx61XV/UUtEaHVuSMnBm6641mJmT2AWJaorRcwteUSJq9
n0/O3Lo3eRZVEXoIZVZDlJ2RE/PyA/A0wUQL9y2ZkV7GbM2p7sK+NzrTj0l0gl6ZVdi8hSd9ibyC
5HKEJO1NNk5zOvqGmtdPc22QaZNgGlV5QT+25Aie90ZERs6lpcdkg5MwVxp1srXJlh+IQaN3Lorb
RtSJrFZWuCBKJASXBnnTBpeK/ZwYuOrEqxqErh2gUn4hSCBSz/o+tNVtg7DvaZjkMPuWUbt7hnJR
eQKHwL0z6h68uDXt7DHJpB49kTnfmRfNYm0BBBWWzmc96pXPBDbG4XZk1xNfJlfoFSEpqCy3Tj3m
82Uorf6KY8HCoaCMFGgBVZF8G2WbONu+xn5gwNJj1ngY+jDKO7xSSkLpZybS5KOGwt5hjoWKlkmD
OZO4FWnJmcZ47aud6iqcypnkxbU228QMt5pX6Fuc/JzyIRLpCHE6MsZ5NbrouvmQRpUUYq/Hsv3r
ECZ9vWm9IlRup6HtEVHOfQhZuu00cKgJbuPXZCIf+2ayc1X89PK2sn8sXSeOi1k+kaflW+RJyLtK
ap6S+COfu7dP1MpOYTDiw9Tue6/NyXYjbI6gO7+iVcROYo7JewziWjjDzWTIwkp9KaO5Y68BBz5X
mmjmXYrIBJdI7MvJJf9s7dpK54Ic9NlVY9kpqrxYZdfpLb2CoqX0prpGB2yToUVI6PmQlTPiMK3O
rjRbjJdYniUtiUtN5KHRKONxRWS9JTimY+2pq3igmyZOhBsUTW/CESkde1phJWY3RPT1Yk9qBs5E
YGVpvC2JqmJEToJ2utVHO7yKCE/40ozVhES8sPhcYoVsRx6RzTHURLHr+IXZ9zdh5Fi3UpmrgjTy
3IxWnpzrYdMndmxvdCW0bF/HfKVASV+LfSSd+FszDfAza5GMl5pJdxZ4UknjIG3wGCbYnOx23y2s
/PNgmGztxKlaXwosMO7dtqsJvk+V8JuqJ/JHR7LgzUhIbeI7Qk8ehTkPBDg2cXNvK6q6LytSwlda
GzOu6BC8giio7kTwbpvXq8pKGAAJo1EsIsSld295pOKS014XZ/MUtXZAq97cNUMjvk2ulT8InTxw
zo+iekC+royBHQ/ypBwLSVSvrQ8XxajN+UmqmGq3ccfcJYvMmOMHElWtq76asltN6YzvSa7gUd+7
ExhA31bxQUuz5l6MmnnbqcpAwJmaJMTnxR6gaUsWe5A4tU70XO/am2FScXlRZuE8jdFIIMLMZTp/
rAayZkq1xhssJp8EHmrbqdezbhYjF6nr2C+pFdUgtuYlgnUINWXDTYeCzwwq/Dbj48gJ7msZYCZF
DqE07/TJXBUJIzrCQNPhQp2b4WymFp0uJ8vUn/DTac8bQjgPS0wwGaIcrIVfpJ2e7fl0wguZzHq1
IpA6nHFVmEfiK5XKyVegjKLzZ05Jz5eJO/4witIhY7YfSTgeCef7MSVOQRSeJ4wBqqLCXghPj1C9
erLkBUlwDumN81A+1IQ3YIGDLpOdBhPA77ZbV/gb2JQZG6hnVu/rFfMd4sijtCT2rRxCZDNlnQXC
bfoU+2fZnYvU6jE9iZsi2VSQGL/yyRTaFoM5lJh62EBvqjP0mYGjl9a10cTjvHku5f/Tuv7Terdz
vZB1Kx7r4h/773X8vfj+j5Mm+178bAgPe+5vT37+r+d/w68oMZLMVQwxNfxNKcy1JeL8V5SYSYfr
wjqBUcAEArv6v5pY9RO1rQOtC/+ZBYniL/3VxDKBW2Ip/hWM/t//9SoEqzn688v+cinH/2oa0Dov
xTqiZ3pZjB9JhXhd2eI/UcgxtEbwdKaUqqLdO4TrBMlSYVYwyQJRQ2P+Oy3gck1n8fMm/eQXpvj6
mmXjOsQta8Pl3Hf9Jlbhq4kqzz+o2t9YiDy7dmCbjk3Jggccz0g13NWGXGdUUGuiOBdJvpvZurEy
pwtKlLH3RaNH+3RIT8bCPdhZ+ZEQ7Q1DHBjT1UhpWQie0AKPFTuSPW6iwK4vXTywdmaZepuhtKyN
ShJHYDdWepqTBL4KRRQHedXrJ0qaSt+QXrZLtdoiuqqezjphpHut1aKzqC+jB8PuxQdP6k0yGBaN
mFQu9nN0y8AqRz25OpM+Bl+5uEyMQpBzTpK0VUTKFp9Da0cAZo/IaG7MACPHi1gZxUqdy2+kOVD0
mvNPpj5EdOqtcUEpW53mS6gQTlXeLtOdbtMOBo6TNN8bhgTljkPmcrCn4atm4EQFtjLxGrQ+SFu1
uLeT8fD+Unu7CFjaPH4dkFrFJeeY+FTkkzL1hpldWl5qnhIjMwYOCVXn6hA1AVHXatDRvlyYYT6s
RTGpm8LLxg8gj9fdI+udcQuwCnFAS4YInpiv17ts7AHXlCS9BEPWz+Dg3iXREiI92N1mcoAjIwQg
di22f/femdQuaNeznQGI19FrbVWv6W2yfy9JFhbB7Gp3mejGQCSWAlm08XZxKw5OaNE2RWmzUur+
I83Rm+Eq+gv2PvYYi30OJv8COr2AegvNk0ViF95nB2vHrRMp5qqqZuc6KuJh7YJEbLXpYEYJmcEc
4VMxA2/V4QYuAEq+uJJnqUF4KQap01VauzsRQ/kqlGKVtdrXNtPpBfzamb0PDKlfQ2G8MCC9ZSRM
0BHvDOj49a9OW7q2UdG9z3XsOQe6mn7dTlW4/uD9LM//1d67sNjIUzRdfJqZ4xw9HH2k0JaOO3+O
k/yE5FBlO2osUhfOeZdayQZAYPyOy81D3ME4nW3Gkh2Rde//ijcT1cVJDdAIXIMThaW6rN4Xr0hJ
a1H0ElfDgvTFC6vsz9V5zL71redetmHJ7KUyUu1czxeTsETtHyyrssWqKx2XhVOl8ptl7cmcHmTQ
piq2wa5VYxdq1QRYO4nZ70RbLWeJWd/jaGk8vv/z3+6xtrZMKjxdg7epqs4RDEQLbFu4yWJfmlvn
tRJH32ggh3XimOaEn/cEFaLvvIRhUSP3Dj1vSFJsH544PR4TG5O0Yd+chHZvAZXtQZxhe/bGFO0L
RCEffZDLb3n9wmGWLmNrFCDOEsD0+lHr3pjmTdG3n40kr66XTns7VKHTBFGqbRQlwoqvL5yzYirH
21yWPMActbkf9y5bbZWQ6JWaxRLAnCftZ8Uxqo0oCq//Awj+T1n3z2Xn/T/nxG4FtdzLGm75x3/V
cJ8Wp1SqMSQu4Ku4xPxZwynGJw55TnlXw1+SgfOihfo1idC0T6jDllE70D0+H0tV+auIYxDBqI0o
WJJBITEgQPo7ebDms17wr5XFpGvBQRlIsLb4pYxLXq8sKy37THjfBVGjiS9K1SRaXNp6kGhGrNzW
la6c541HTTeSbB3SWKsgi5NX4YM+TbI8yYVhDSs+1ISPplSNb3qqJMmuFrlZnWpznSjEKdpMzbqp
IhOTub00iMesrP60UWaPdjdPupGWq42T4qxJ8DA7n6IJO8GiStP+LOz1LF6VNrPjWMgl4p38Wkod
Sg31JIOx0J9iHtUEI/9Le6MgmbkSwjZaWkn1UbfLMjpX6A21IKxGkWy9sa3u0gSFgU/h7bRnupBl
upuTsrG+Z9M8qRdzNevlzvV6FNIASHm5GjXmgUFCRfjk1qpTrb0k7tUTmcSNsetCHszKkbiN4WeX
2ekJyJLYSk9k/crxanNbOn3P5jY7LbPDrKibXdKIIlojqil1v9S6GA5U1NvnYzwYgDF9aD0WWqGc
WVZh44mTwfAPDC+paA7V2bp1yXjT/bnRylOsgPDJdsvekzsrrUZ13Xeiup/tOP+uJnqfBcwy7G0U
Kl7nW0Q3XnvzMGN/lTHKwBbUTG+NREseATIiyUi+jPclBL0rRhxdSc+pmpkfq5aoz8c5UqpNVEzh
Y1eFlRJkja3cKmErAEqY/lITDWrNutEzx9oKWcVWoHrk3ym2xh5VhF5Yre3WbB/MxAzVoJSJc1C1
ZIzgnekhdUU0FsR7S73P17OTO+GuJ68DKDp325VlNoWJ6NSsgSIMCGMz76UNMIRNv02zzO9LRxEo
kQyYlH4VY37fE+UNN1kVgNx5VKPXXTa8Db6cw0k4Ygi4MgrL7FZxWiifdauelYB2XEBNY2WdDWRV
6BkuqLE4gUAQGyQNdPzURGl4eppQ8CqqOon+2W6bVGFGU+RxsBi1Xs6zlzwYpJw3JxHarUcYJeYc
TIxNHmwCl77Wht01awWEPF9hCRmmBCtUw1nZzPIhd2RirEnZlVdq7CZOoExW/NjZpX1huFiwrlMt
H+G95iZY4NTDXlqZdZT/VFq0qwHWr3rDy8hBRw1jcG6d0ASLzbIeAVWYuq08s2RLLWc52YU0jXlJ
OTPHAnPXogO8C7v0gKoMECEWtiy3Rhee2b3VPBiDTAVHjRl+VZNosFdua08knyfA7cHQ1saTqjYM
IlxVOB28aZMcwtGzdMgGdtKRBKzG9c/Y61N+HQDoyGSDqICgT9vWCfqwiZga2l30VKsphpRRrwPy
dYwn+CFqU52HpHuo28jwZnEyxGm4RO7IkFcSef208lK4rlsJe+UwS9m1vkt35m7IPlBjv2rtNl2b
KaJ9P/Xin1lSYDtZm+kgN8Q4uFmQYna/ris5NuR7hcqpZg7FUxjFYR/Q4eo/Q8dI0kMMyPmEp8rw
JCq1ISU2VUCASK4jyLIrXO2rm5rOV6sbehnUqeZ+qeO6t0DfnOzetBJ5act6FGBAWvIUi0RHMj3r
3vfJbgvhO3kBPuRx7u/tKIweDTJTxuuQ1PnSt1mSWaAYVn6aV+o8r+GiKX5IHnVzoqcdm01el0yM
BstT7mfFUq5KrO6nLwCT7tca0WhPsk4N2lOYVAL4QNiBEznRwqACboq3mTeO+a7IS7u+bpnvTt+y
PkyrUwo+54RdI0SvIx3gIktKw/VJdnHunFB3swvD6VRno2Sh+5Q2LTe3KNgmv2zxuNBIqu+3bhp7
D5o+uESn2mIi0KImVUQjcSb2ay8pNqEo09zn9xk+y1GwpxVcDItBiSMckYztpTuHkRE41twQEmq1
Uxuk3TgVqNRSd9yBQ5fDqhkd+8YCi5ALvBh9jvtwcAODdL3rQiE7yZ/ryprXSaWgFpyzzLwqk2IE
c44tnczwdq4IjLGawlnFVHHYGRUZOFg46HkOmlG3N4lLBkfg2k1q+lOjRReZFQ7P712ed7bbxCyl
vPrJYeAUq1izIizgZJJObLh12gQ6G828wYN8Im3HZlNDr+kwXZNTLWzSV2XIF40NM5McrUmcr7qr
VOySjqm0+ylPB3ESsT6Hk6ZE1xwMMk8g8FQI2lZNUZlfqlDB1a5LBj09G8ypv3P00egC0auZu0mJ
NmA2ppbJD3uIoyW4W+dzO+/DsdG+UFQmejDmMrb8NsOd5Kqsw0RdSQ6YapXFfXtHctM4bHMg7iHy
ybDDq8hRhrBkwhP15xH5ZyZOtZG4T3LRSe6g1K+idpieRjfN8e0WeWXjpTRX+X2UZPpO0+q4uyg0
5kpfR36WcZNpypyyKqh9V4U1dtNaRq7xWJUjMPVAwHVsj8nV4kpoguNaXbPiWzvP74oWsNx3Cq27
aZyJTcVgScTnNXtuufKyShQML9wQyFWbx6cwM/jpZjIwT9CNcITgSZnlnbgoabNAI9TjTjIifWhE
Qt6vUO4d8OrLuq2Z9VdJVh9CwTj6XCm1ZcsL3eJrFQ3jLAPaBMczVlrYdMNTos/TN7AO62ce5bKg
Rjft88gi6oJYOC8uuGgdan/0Yf+puv+5UDzeqbrrx+L7z1d19/IXflGAbO0TY/fFQx14dOHy/FV4
839hMbtU0Y6+MIGXof2fhbf+ycIbnBPDXQigpMT+q/CmJofZZrOnE5ZGBAOe10do6Xvo6REHgbw+
qD80BjAdIBMB4rwuuycwToYAUI4NiGGEZFWEZGl9s7PG1vkARDoC6azna/FzgSP0hSl4TCzRZC60
MWsSJkCess86wJowNNl6muleTwU7VJqJtRj1zTRE5SV5odmqiKZy5U5gnaYVJYBs1XboZnGmpwXk
DEaVG7wyuu2Qy03ey2RVpjX5w7pSrgqXY36eTTMwMsYUtihzHOLkvC+y1rh68cIv/2hTXmLQr/Gx
5zuDwbFEtjILBoQ+wsecIoI6EHL5WWHWSWa3GmhjI9fUcxXDF6T+WedhXtflH2nUXgM9f14Zc/dl
iZGjd4TA2OMMzBEWyYp4SSr5PifBbumd3r+/I/eZ58sQ/mUBUoAogUezvl9CLHLwtLgjNnE1WEx5
V7Wlluu0E90KXSZ4RF4bmCQn7rKFaVH4ow2T6NtUznfVkExOoKWKfXCU+dSZUn1b5nmL/VImjScx
uJAbvbnFfMocaqrgXkaen3Rdcja6WnKf1NgWkHMtaz+XtgFxJG1POgbXd883+D+xd/WPNdPOR0Yn
ZfOPTVf8/N7Gsviv5VI/ZDnVYMXtf7/+Ix/kr1+ycAhf/WH9PG+56h7r6fqx6TL+6h+TkOWf/L/9
P39NbW6mElbiD9kVzNyuHyN+1kswgD3mxVt/y2aURftYPEa1fPOX/tjKdPUTAABnBDsSLDv2rD8h
BM39RG7js/f/v3arXxuZaTAGgouLH+kCEhAk9a+NzGT7W+hzzmIlsuSxe39nI+OfZw3+hSAADsO2
XnhjGpadSDmOgXJqTt3qjCyF6tNTcjeyVtug61sT9bkYx4oUwnK8R//e6uuun+gKoqTPiABlQ4h2
maYnNlyfsVn3eamr6yJy7fOmaRtKtnhq49WcTeqNSVqo5ud27fxMDXfwgibPvQzVTTushszK81Wl
Z1Vgtmb96JijPm4RWDqbfGqtleuEdRXQp2ezz6ndfzYLMyn9cQrzwje1ZLrNRkv1w7iaYWKCMout
25nuRvZzMwfmUBq3ea6gOi3ibqSrnWfGHNNY30/MRPamEbnCR6/a3Bpm5WFnzBNQAnqvUIPEI9ne
s5wgBvCXnEm2ZpW4dUSw6hJDMa6kYZqPdpVJLHbNWp6alRIngSLkEr4CE/Fbi/1D4aO+gMcdJvTl
q2JQzJyC3yrPCaBIT121LLuLbGp1d+tUUiBppgVk7gLquTNxO73JZiM6jdVupvPKMkbPDqr1i9Se
7ToQPO5vStZad02zNNZTN8kzZx57SvlOwqBqvaSs1qUn19qglxNo4kTnXaq5LXk2en+putAOKOCr
/rZS7Ez3RTRNEeV6ODq+FzYJXAR2ksIvzSl9SjvL3I/WmH6OetN4sIrO6LZ57lo0bpLNeiW73Kv3
U5Rrp3pMK8jrJb7Ty7VsBal3vIK55HbrYh5zGiCtJvJiELYCWaNuLplIbiqv8zTes0jPiUCJ7yoa
ji+23qrWukNYfOp0nc25EHuEl1VZq4CNW961Q+f5hQWeQWTq7XBcu0raZ2slLLzIb0ILl4y2Tuv6
Ih2L+nJu6/lMLzFFXXkxVN6VyeJzTxSn1L7keqax/C0tWmfDgF1lZFVVso6WNjeIlOi7CnUsWSnN
oN2attJ/jwmcnOliWnLVsioa0fz1JmyMyYJo4pfTwskRpVN/U9U5M4kS6MZ9lCr09FFh1LOfyrTF
O6oN92z6KtfwTMgnhSvyIdBlnJ1AVycQL3YS2/NFR2QMXLsuvWw4QsrAdeCk0bmXZDO70CwSv9Vr
kyjBSAIqC6XhChbcPNvPGc1euIXiJGutMtvPkMqksi7HgYMJ5Cl+JDJGyJNZLfu9B/vnFP8ybefo
SgJKIluM4iSKk/yUVq88aaSTVxtiC1BheEVkFIGm9onFUW3sp3DAPxdHw6tEBTb1hySsO3+KzdwK
ctGoV3msqsVJSUV/nhvJwCIuVAt/zsrTzJs2dzjm2EX7Xzzn/4nDqnwsDm39+NhyWr0+k/6/PKJA
f987oi4eh38E37PHn4SBv6q3n//eL6Db0T+pQFmkKUCJ8aDX/uuUstxPukFWDKg1EzJe+r/KbYUT
jHMNG63nAo6ThMHHL6Bb0fVPRPIhj4LMsJQ/f++cel1wLxFOHmsFui+1NmRc/ahgk66Dbi4qw+u8
fBgSeJl3Qn4QcM05/OIg/HUJ7pNfbEEiP7aPVeouA1Edw2sjVtdJ+bX14rXpfdeim7Y3P6gMj6VO
z/fD0bu0InQpEOpeV4YhXjpM5TTlemAOHkwXXrUeq62r+Q6MAHNXbPWPJLW/uz1alWXsyOtlOPH6
impC2qYpTeW6e5L38tY8gPx+eJGjQdfzbSE0XGiMjDjIX319EatMBhe8JLwuE9fvCc8Auw1A0FDR
xB88wt/cj4sfK4uCHowkv6NLhRQzEQPw8BoCQaCYt2X2lXGBr2NwaMcfcc5f9wvPa4N5NoNSekpy
adSjMQv8UVnKqo0Pwu3XNnkq9UcWAscL3KI+pKfEVW1JmXvjITW0qShGHAwPZaieu/qFGlkrpRvW
Lz78DzsuJCtHV1ke6ouZr1npbj9Fc3QI+3Wo+LZxF362NyDRIDEfzJePH9lyKTBPuD58ueiwjuaz
WhN1oetF4tCUfY0OYFNZsALfv51jqdfz/TgLCXsx1VzCDV/fzwjHpEjKXBzqn266msZgKjd1cTI+
YD78ICofpwcEXvod0Vqq8Adv8/71j5f78z2CKiI4MTCJcY52Jb00CpgdUhz67HYyq4MY5E5q6Y+h
+iif5KhM/+PNLQnsf17qaMOA7Jo42lCJA2NfSM/OtbrJP1cb/Xzc5x+YlP72zb241NGbA5aFAoo1
/UGz+5Na4OvX6n/z4+XBAWRYNvljJllPx0pA1e60zstq7kaNcKGxzqxYEPebw5zWdqL4aO97+3Et
7wdCDBst5LpjoKFpLKOcDD06jEJfpx6ba7sC9Xt/MfzuIny3Fk0bhQrOkq/XYidmx1Nr9ggp0idF
35EtfhsPfzOdihWPVzK6RpcHR47ysYwqWfjsmtDFoWqt5MbURBoIJ1Q+iqB9uwa4DHJcKgKm228O
Q3WcaqN0LXFwkUlOYOyB5tBN/P0n5i3y12cCIhTJ10+s8bKk7+2IXXWo1112IbL4smfK+/5VfnMr
i3UJziLM6KlDjg6KvJrt2bIGiMvALH2qBfXHwcfPmr+/uujl84RC9+IiR7fSVnk5eiRYH1b7zzfG
Tjd9767/bKzMINo9XF8yQVwBzK/KU/OsHn150M8m/+rfuE8qLRwWsJCm9nr9NNPaloKCPz4YtCl+
m8qLqGg/OD9++yxfXONovxUNjVeoQgIXZrYDX1zXwwc2VR9dAeDj5Qk1JcyNRFvGh6HFrkxYHY1b
naz+nUcFwLIEALPTHe1wQ9PLwc27+FCk9S6Jg1kUu/+3KxwdtO2YyByNEldgg2vUiB7ngwd1RP34
teTAnv+8ieOaxIHdNBCAe6g3+nbEmn9exf5NHrir+JEJj3Md317+cLbD6mLyp4cBhOTaDcy/x5j7
Y90j1184zkDyFPmvXpclBuj66hwfurQ7ieZ0FSnyg7Pityvir0s8n4wvapYINqAi4ik+eJ9dN942
hfLBKX6EsP96kvgNwMqDAYhhxeubMKvSScLB4ON9yFbAGTtyDLZyn+6ti/DGWf/4drpzVrxH+zrb
pxt9x/B5K9aT//PfWDMvfsbRqkSZhEwl1eKDax8KlGF2bH2w7o85f3+8rheXOFqWmabNQ5E68WEK
wm14Oj026bqyg7n1o7WDx+S0KtbZukRfsVpsUJgYf442H0UL/PaFYpZqUwMsldvRfc5E3cbjYMWH
yF7GElX+XdGr8PH9h7n8S95syA55lWinkR17y494sWrashPU8XZ8iOVFiJVkppxNnRFIWCDvX+i3
d/PiQkeLB6IPDMieR+pOcYDPvp9/eInfLlAoxKpp8h/o2keb4igKMEBOxsP+IT/NNtqZdodRYL9z
1tVqDrAoWhUBXKF1dxatsqAjAuRq2IlT9Wz3b5wxFPQLMq3Z/Jqjm+0KxKhizpODKRuCGvKLUZPr
95+ntfw7Xr85EGk8VZDcQpqkynn95mykRHPipM0hKnrnsZmV/gDPCFBIImEdAsscxm89lIAnsKvs
6zRb7fcmNbLb0uyTvW2QBB5HaXxaQ+aM/HpSjALZTh/+cMeqYneEbmRCWmurfcewHFmSNv3okdbF
KFEzsR9UiySAadaMOahd9gVfQI/O/UxvzJus0iWBG5lSXNmFpe51O+TPsI+MBdEeJSbDWemmfqVO
YHCe10BL8WKtuAjrEb0SJjTmNbN0sXcbeFX+PLqjsR5bC/K/m9VOi/Cwxw45rvUhXpmpqPBCBbPG
OdkMwf2QVcivk6uCMeJggqFdkitoX92x+Siq8A0+AVN1GVWYaDV0TN+O8ZbJseMq7Afvpmu8Ra1n
Q+PeN94iXW4YQd50UzrFK6xFYaXOHb1r0FWNa25nbDq7IJzC7sv7y2LZmV6tCniUS9Qnzj4WFiHq
0aYBAaYs4jjpD7oVXkzltTStJy+b/EFccDr93VMNQzvaEyZ3+lIdHCvq5zhOxTBGKhdTEdshpa4f
37+dZ8rvq/vRcZ7H5oJAGQjB5rHXjVqaOhwDM74hPZMVM6GH/Ga7g/FTTmHbBK5ZqNeKUSsk/YxG
rfk2tK/TmsSbpxx54GXnVRR5epvqtV8oU1bfdlHfJEE8ms6XkEzDyofyLX+Grp5fwqUrn9rOVn/q
zdzdT7k+eMyQe4MMe2tsMMPqGAKskeoVpV8kVnqN5NeqfE0a2uQ32ogExdLzKzf1xltXuIYInKSC
D2EJo3hG2fXCr9Oy2Ed10UJYIc7W2o4xjbnfUTKqH2y5x5Y5EL7BIiHoo60BZQJjfL1FOErVQC7v
4xvFLac9Ewzc77SuDrD0kpghDll7bzuNcuqGUsVrKjLQHUQ/oqFC6+HZ8oMGQ18u9/pd0l1A5qdV
QvKjvvk5pfSYO8n0JlXTclPlWrQaw9DdKeD5ayh70Rl+RykzXsc41GVJTBCC21tDTdAqjiZ0wqZy
+4uaictp2JRo32WmHLwyEhvPTQuAwcE5hMTsKaij90aodxt1rLRNNlnTKXukXDUM9/d95ngrMaAM
N5PW+GhXXrqk1/cI15i9AHMLuk7a9tePfGjVqPZaTb3xnGzZlqTZPvVuT65kKTX9DA8K81te9vOJ
odWEbsisNa8GnJT6HfPEYok81W8Kd6q/d/Y8XUK4FF846bSbZiqN3J8izZ4CtN/lZUs0GT74FCl4
i5e91G6mZKiuENtTWTp5l+5thPOxP1chPNTOi9xHcqvHr+jVakT4RRE/9lIwrLFd0amBUKoq+6zY
aV8FsarAHOIbiB7LUHp3Spp4l6LpyDBQkdgjAMid9Kvex9WPaVRC1M1lqX6pwFQPg5K0exh7yOd7
24PumqUOivb3N4W3IA+7Ll03hTQ4NFqB5Wh8UbT0TZiV45h4N6k9tZumqpp11amZ4SsV1I+udszP
VErKWS6Sed8YnANlk3t37/+KNwUNailjUQdSHmGnYh3ViHNqlmFn9ulN06Hl4riyVm3hOJfvX+VZ
hfd6QZHDRODTwpHnv497MDXSlrS2vLgJw5KB39DZ52FCUHwZqbuUmw5yb51Pkb0N9bjl2G7Hz0Me
FkGML1Xsi8G6hFH3EaD3m3sntoZkF8ywALCPg59lGwkrN4biphhcF16gtNYM3D5ywX1bzzE1MWGE
MMAHTeZKr99zjpehsLVyMWKumzNhq+GFq0T2jsiEi6ic0kMrq/xcixySzjPmh7MSG+s8snJEa2O6
xolthCw9F8GY6RUmIGq+01TFWM15eu02jOi7AVoofhfWrmsKseuVvjxrGWQGbgKlcYYVsKbSiIMm
xIPr/Rf7pnxb7o1TWgPGBmw5DsSLXAamDgzfm6GKolVjOyTUmSoAM/YVH2y8b/ZdLrXwawy8deAX
Huvr2pllalazvHHtNjnzQpgITomlyJgYgNpZ4QR5n6U3nhZ6QQkH5eT9O32zWJbLeyrTqEVJy1Dl
9Vu07UyGUIDLGwpT6OcY7GBhG3cfjKWOpXQu24vKeGOpRmwYCcd2U2UJi7r02uqmnElEG1rhkU47
t/M6RY6FiWLcbkwav+soDzF8CLV9jSYg6DVT2elZNp3m3YRUfky106wdIemmMe56igcrbK5GH8Mz
wPEsh/+OSYq+GUv8mN9/TsuG8epLp7NmoUPZI+tE155ZUi92NUXJUe7FfXXjjd0caFYNE1T1osBq
rENb4v+gK/+bvTPZrRuJsu2vFGrOBPtmSvJ26rsr2Z4EpJTNvm+DX/8WnVlV1pUhwQ94gwfUJAfp
dPKSDJJxztl77f6Ti7bWCO8Pibl5PazruCe3JjZEzLd6aR4yxSJgLdHE3kXZvJm0mWukEIfDTpZy
N2PY/+cni/cHd8+q2eND+XZR9LpHjmqztA/eSj5yVw2r3y1LvoHTUIeZahKj4Oqf5RP+ZilybWn6
rZRPdpUnHw61LUy104z2Ie2qPpBzIgLMbZ/lnLx/tNcMDgakrEl2rvbJa0sbIsA+LK6HaE7T0Jnj
l75fd/4TPMg/vYqANVk2Lh8h6sBTh+QQdWBpYqAnaCQUCqlUwHTvlp0E4RzYqEVDSzGiTxbNKeuY
s1qzL+gWYKjSKLRPvnw6BhDVnirlIU3mamMq1qEboYghggntfjrDGHmuxcNDqzfbXrgoo0brrhfI
mEUWbz6+AO9vKNW1CalufXTYWepvl1FrdLhWABM9xD2DLS2Fn5EMnwUFv+uRGCbTRtaMBZwAD9v6
I355MHMwP10fp9GxdRry7vRq8IHrJCEJwcVmTMWnvvj1V799LC2UsaxTdjcG9vyTA7rSdBXV6oHL
J/a3qjFwNrWk6Jrx7SzurSnzO7pO5TT4SYlcLLb0bZY1nzyg708axCgPKPhAXOZwKN+eNG0pykxU
eQ9G6VlBqcvlTLI9YSpQyV1aOeonX4nfltJohdcqDxEEWru3ByxKPl98Ld2HOFGlFsaLrn8t0VLc
dPqSjn7LSOfOlAsOL2BbpGgpejXFW5Hk5mvPd/+P26l8lckFN8DHcgk0+2SRF00+jw6CqAd7Toif
ihTsT7n24+PluzocT+40w2xYxbTfmAC/Y8fKVm1BMZnFMRE1WrRpLFhXbtrv63bRCLjJx/6gYr81
d705mNPqiJCZj0m2YpYKXMpvAcW8qLWnEZGJDjEKXXMCqV+ToE5R6dbXal5ZWyrk7MtSOE4FBKmm
xx3j31D8yBbuDQVZ+QRxdJp9ZiOtF0763IUS7dpNSiFyrS9li1ApB1VECZ2MBx10HS6OTCiPlM16
GWAQ9L4mpgLWBT0mmdWVZddFqGSNcme2i36soKPTY/JKbGtdLDADDaIeorBUcaRsuzQxkOERx3Qt
9SadA55BxQ7wat7laqO+fnzJf7POALjCBoEQgrOcSu3tOouN0e7Gpq+PkWcN6OjQknmLAVtN5UkM
zNTD1yLyau+k6Zk1ypGkljo7NuLTsLv1CXr7lCPNRxW0zilXo9HJwA3kV4GSrk6P2Keic4kJ00fF
0X6y+ftNscRhqFFM9hTIDE73RarVqfDRRHok9zvdN4nqnkcO9jBHSzO6hCLbCzfpNsmgxHfaMDk+
C60LP77o718mSGd1WthIk6C5uCcvk0rktrlUdnJUvZbYYzWaj9PcqldF5T0YaEzbTyrE3xyPnrm3
YjT5RCGdf3uPa93Vs2qZk2ORaUqoxNEIpmP9ElnqvLWi+LNp3HuBBd9hdOtgLddpMKXR2wNS1itz
l3Av56ro97Lrx2DoTCTzKIkDDEww1ZeJh8+rUATbHoBJ4Rqhgu3XN90qDmYnKe+nue8OcRTFAKZM
45M52Put3voLeY9TSVG3nV6S0nTigW5YenQ1boHVesipOHzAVs/c99kyB/M4NMcy+bQt/5t1zpTV
+welg3Lu5MWuNlYDMMtNj7Sp4v3EJnNLN/Gzgf/7Zhe3AKWY7lIBsO86nU7ZsTqjmbUREzi0rmy1
17ZMSeXWoim7i4bE2NajY/hZZrcX0hqyMxwfTljGqhFOKDc+WfHrDT95uOkLI96g/Y/m5pQU3Whz
04L5y45J4V3Pmfxhu9WDLaKvMB+uump8+fgBe7/lZB+IXcfBBmMhTj95l7g0QpyEuLsjWPf6HJSb
dae4yxfaltonJ/a+mET+SOnqunyi2ROdPMp9JJChd3p5hIf7LYvU/sabMNqmmPLASXTTRhPGdCh6
rcNomPxhMglbT+gCoOTpr2m4l+yTteQObpVkTDqPzuKoZ0VL269W7WYDi+0z7aGB1en0HnoqQAp8
UqsxRV29Vb/u++xah3WGuftY84jWe3VMIEC5RIgYFVjsTW0qWR1UpTF9WyxpqDuh0IbEMJ1Wz2WV
p8O5I/K82E3ou4uwxsud+XpdWfea20Q3EkNgtLGNRd8adpUzqkim9mHSFbimKkyjjWKW+ZWdcCdC
vbXVZ22czB8p2UP7Uatb88yOhvh5zkRf4x92qGmdgm6YXzpDKXiW2RGEUesmX71qkMPOQU5/nKiK
X1x9MBmGDIl5gw3RfCkjLMOB5AHdFLbRtkGfO9OFUZfetG405B3O/0H6IyX+nQc47iGnzMDIm4vm
2EWqJBkLTyPhaYM4U+tSIQ2OU+v8xrRA2BlWjch7nHLnvqus5tKxBsvdxqABRh8ApTAu7aYsFKiY
Y76XNbfBX8cKdK7o4B1QsetnEd3NhwqE2w8K4AyS4DwAamBzMX5ZtIGZ02Jl+QaUubqgn3PmAtZg
xb9RkcxMfq2u0gJcAbG6y7R6Qjle9fEQqHJiQ7P0MmaDWU3ODjG3AtMwYSSQaqRlXLfIz782bo/P
ozS1EbOp05BEyqBJuiFwQp3pioULMmTehquXHaOpYtFKso1divppsYjq28iRAjOYuW/2jQI/r6cV
meq6X3rqMPoQn7Iy7IzYFiG5cPnsi7Etn3hT91U46DO4VHfUlH5T0Yty/X5q5LkoI+8loYn7gvm7
uMSEgJ3f9drK3lhKVDa+OhWYSHF1iyQcTCs5JN6gIDMtzOTIN0Iv/DF3YSt6zmiQThxrpe/ka1YB
C6P8mi9Duu0xhRyAb3YbXgHWWQQ35mEhqCKILGiU4FmtKJhjscgQBOgVD59aX2McxuHs0P3HHlw5
WRssRZvceYz07nU1TvuwtJfoLF7K4hKpk3xOaaHagY7Fwd2n1kBeTgezBd/MILVtp5XFd/CMAlIn
PfWH1hNYFFQ3im97HryvQyacr/XgNjdraPD3YchzTLF2gkw4MqvzWW10L1TsLnpp+i56YmSpYOiv
S/VmQdRc+V2XHM3JzHYafNc8bA2kfICL3eLRqczhvLEl9pimxrFu6lPs0ptQkyJoulo+VpJqnkuU
LXbQxubq2dZL+0x6kjnOzL7mKe3q5q4Cd/oNiKjX8u1P2rumbZ3Obzs26aQ0jNal1ydtH6TYEbY1
Folyk/bmppV9dpS6OV7hwZ0UXymjvr5OtIVMAwtpGUfA4vytVFz7OlrK6KVM7IFnX7GN/CzHkM6N
9q7H0rW/CKbhLVseRaMJoSzzN6ao1OzYOWofx4aRhm2e2x6tLA0QrcAJYvv4MuRr43r9+Tin+t7t
Ji6DbGIgnlkUTmOiXmSTar/GrVuWyEYH40k1luma28HKi2i6WZtZgcTgg24yHhP+rAs9tfJcAJb2
8AC32aNtPy3aFHS9t7xCdNKuB9fLXyMdXKif23V970UEq6miW14cILJM2XTNCvpyzHcSV/8mMo2S
Fm1TLz9GMKRdoVyNqXfw1ELuoTd0rzazitAswIPqqAGeIjOzm4CFTdCU0bvGpRJR2aAfF9DYMrNX
Ke8SWJrEG0gSRaPRgLnhSvWHPjbiht3adA9aRD4WWiPPsJPkkY853GY7SX+ONlLcyO+p6y1cvmYw
4SdZvPXrSp/xR4Fe45aJHFZEVDWN6rN/SaMQoqmZ8Y5L9AjrKcEv+ElX6FpaaVhL7dL1E7c3n1rN
EvKT9s37jeBK1OEjStvtpyPh7VetT3tFazLZHIXdFWdRZ+lBRRhXyK0TPpBlL4TvIPdDZH22K//Z
jXm7KcKqxaycngZ1gHkqUWpn28gimQ/HjOKasAk+u/vYxFkKXRS8jgrsq6A128MynaXkk1bj9Zng
QhQrr6DrrjuhZpe6CX0FZxitJjVzlme+dd1BOp0D94T4ItOnt9pWu7yw+muP17QTckHIUeynNjnm
UU8EMPkHrD/NSXJo1V4e72J3thXWd4fBT5/pIvu90KLbwSbI9pPGyntBGled9vQ/ZkIK0JNawTSz
VPcGrT3qeo0TL5X27dSbz4VntFeW16ibqq3KAIh5skuNiZTVAlj4VDj5hv0Iz4HtYDxseuPCnEY+
n7nM93XnQHpwIv0KL8u4qxHO78aBwMXJXNxDP0f1HX2b6Mykv/zJfvD9znPt1axpEuCRsPKu+8Vf
mmNEB9iz9Kz2OC5czUzCLkpiZQiGwrY+uXLr1vJk+fxyqHebXE+vVDSbTnuUQxxtoJhZoQeH5pPa
8TcnBG0Ux4S+UudQ1rw9oVk1Y4nRqjwKpX6eRm+4jqALBWTvWT8+3rT/5nwQCOFiwPeKUPl0BFQj
ix+ixK6ObY+HcKa9CwTZzD9pAPzmKOxg14KIzSw935N+RyJS2EhwwY/xzCeO8Er2Trb2pzYGm0hv
0oBsOhS8wXjC3141qSqCCfXYPGZ8KYJqMJOg7hFdfHzFfhZxvy4BjsDFwg7sMOrB0HLy7BDzY/VS
F+Nj5X8LGx8Lvl8FTlD7P+JNGXwqoDhdC6eHO7l2tl0nAmj2+KgGlq8HbNWCZKNseJdzrHRzRl7r
9uMzXAuY0xOkoY9QgoR03tMnswM2AmhpzGh6tGvvGqs/Wrk6fcmz4bvSVZ+0XE9Xxnp2vx7rpL4B
QUpauKmMj2NxYVp/J+nDx+fyU/300cmctGF0DSt9NnP5zj2/Ia66D8kQDA8vZpD7rq8Fd3Gw49UW
6tvYz0LV/8SgcdoSoHpTGfXgg1uvJ97xk9WCFaSyS92YjwBcVNhoWSVp80lwdUGd6d2ZltVIymqQ
auomqxIdAn9GZgZSIjU3N9QM1nWudku5+fi6aCef4J+/i/cLe2EGlc47ZSfBSbEgGEweRZHMXwat
BydlUcpC91oOQ2MCoKsMcedUicEUx+sPfaULP8JMey3L2t4OXtteN814O2ldftHLtg9lo0ZhYmbZ
3ce/9WSN/PyphvlzwqThmPiJl/zl9b5QX7Krs+ejtzhKCN0ORclMafnxUU5WPY/ymg+0qiVXTqXt
nazEzhwNpRgHB7R/7N4mhUJoQt0NJCe4zp7gr39DWP7X4/qfFC+/XPp3GIZD+9z8CmD4+Z//Y201
3b8YWoJHdGFwMYFZc+z+4XAb7l/sFm1WAfMe5lK8Jf/lLxhkSYGQYS/z7x/y9f/X2Kp7f6lMjoA5
ICxe83b+CCTDq+nNixHtgLtKbcBVM6pmIZ6KGJx+sHIxqiViSiLYgrbt7H0ESMsIlrI/xMyB9qIS
nRdGTgOIleSLKd6Tb5DGR8ebACepc2zFt47WFNkDkx9we5VbtvUOeIShB2SY1RZJRF1fXxWQgdOt
UyKM3alTN0dbr4EVdxYTXuCc2ctar6+JtUbzDVW2SYekqushWGPx8rO0JCng0ZR51+V+6UYQeHu7
0NxdnMfaV3UuALtVCHeWbd8qKlN2Yu3E5RAx3dm0nj41dG3y2QBLkBPnN2RdeuO2iAP9NiGGw/f6
XMk3Ud0O8hgX/Ee+mBcqD9WDb4WMF9jExjMm8SPFRgmK0LCHajeqsrfNYByzurm0BsfMbhmAzOZR
F+ZQbGTT9L2Ne502thpiKp4mmqMihhlQMw0FdljCQB4GehnEUgJW23lSag8AdBSgV7FTJqGeZQMh
LiVhwfD1htg3ZknVzItOXnc56InMovNNuy59dut5vNbIyEFEP2SojrO+NabAdZTq1RSTcp53ZuoG
6VKDXtCM0bJCwdYGFW1ZjcQM2M5YBy1RGDHKL8DKXIwkxdGqwVOrdxFhEcpm4kSPZqOBwtDHykPz
V+jdIUuzrN/UrgKELy+cQX/owUB2W2rC2g3kkANEaNzCaejCdMkQjIQMEIgtvPFyigwzo5VstpIC
MWM5RdFQoGP2Cg5NCWPEm7xr1SaYI7S+B6svGRcDsVsCZnNGsYkMfVn8WowAihWlE3ex06tD0Diu
PW4of91XkdGb2Rgpn6Owq4w+vmikXt7ROFnI/2sM8X12JUWoFG2P3E3pl33qebIJ2mLWCr5cStVt
TKvQY/7U/RqpqrI38lYtdoKKsj3zFGd2dnZks8T0YQQYBE4sS7dl5nKAwiDcI7HneAlLB7H3wZ2V
Rg0NUS9zOGgLJBO1Gb12O5W5eycn27k05rpuiAXRCxkYEYnl6DVTZuPEa1D/60WcX+exZEa5iKb5
OjCpHEKtlJXuW2bWFtDoiqbfzU7vYp00I3Xwu0noziVjZk2GDEja4lAXY/3MV95KA0OL+h9uMlA9
W1YGHxI8k3iyewkhiM5GfVxwQXXEkdQkyzA3na7SlK4R5NE8I1lKmuLS1CLXugWgDedRiXvCjGs3
lcKXTeQakB9kSt8sHt1nT6O5GgpjZhxWjRUSmKyzu3tVydt0M4nW9CBss8i2qCEXGaQGb49LElu7
EU6FIG6kqBWrCVK7Mo9e6ujdxnBFS75K6zUtWl+jMLZtR7uYWlvOfwv6Y1EYt9ZE23Q2+xsQLP0L
FEzvtTaZ+AaqOk6XDUuB/u6U2cR+KBFNLGtcdDCvttD9KNPpM3ZOLb8iSXcsdguJzaKObWIk1Xis
wskWGM3XhjbvQqvuOkT4KcEiaW0M2qHkzNCCtrQ+6cXGTbLNlUk1t2nKL/A9sy7Qi0ERvEqGCU1U
MpQ2cssuU3vf8GCahpYeo7SWDDCLfVFFs4kPwXT/NvOmp2+mDYyFoU3maeABp4lC6M0FFz7yysEf
eXtc5WaFBC43dPDmiZIU24jwlZfGKipwNpNpfHEqDJi+SxfnXE4WrUaiwLo7sqEVxR956QAiTGVR
hUbBqxByC0aRTSlc7S7XEzsE3trfdWo3zkFE5dju0jnrOVWdHj1UF22BcJtSREs1b8aADQt7RGsZ
8jjMzUJ8sfSoEojAoMf4emZocUBWUxcFyHdZc8aUKQfdXYygSZZxo6fxdcmXKqHVamsiTnwjiY+1
TIyDk9c+yob0ykic8YLbFW1kr95mVjRdQyUJyTMhbTmPsrvZNs/ztGluSDG9y80uuZYF4ypXOa/w
A4ueRdAm+nkv6xsxNYufdIqJlne8MaRFbGBzZmdWG/mgztSCZndf7WEY13WAIjGc6qa5FRYcnlZl
4LgkQNIInfKN7pFvHFLlnM1nycQuk9NjHc3JRuVH2CptwHYYXiN13mmF/og14EBAscNMP+NAwr7W
hNhlnvUyLdOD0zPEb0fJHRGQhkd74ZHVssulScU265Qd9pWXys6OHWrlQBn6swbvyPdam7eSl8ll
77jK2Wx0/RIOapF+MaNkhrM2Evs1EjprT/FDw/9BywSQ5oUYqyjAqGLkUPJZ7yQZDs0+bo2rbNLJ
njOAg6rmOZ893nKVHiK00K/JonO3RlLAbtRkFm3M0YpCoc/urQeSeL8sGRFNYHAD5sbPjrNkgXSq
LAX+BCM4yc/FVJ31IwBNQLi+2cnrPClu8z67UEZJMPbUWtnr0FqXmVKk50tUzLdOyRfFbuYMlHJ2
MynzVTokwwNwOTvUyGLYm5JBfZuUl9x25gMUMBci6wB48i7auSVWHaVxy2sEcrcxrMXdaNnS2nlZ
u3L/nb0C6rgp8jwUoHKvkzxOwoxBlG4K5FiFt2/M7BJGsXnfjSNA0LjQbskScIPJMm7ntoHt7E7l
N0snv8stGvcG6ma8WWxVBoAocbrp7VXPrAGgrJcYXWjh678fp7r8YTmyumCUre2yMZZbiULsslfm
6lptu1dy8YxDQyxBJeni+VLJipxHr/OgDjTfu0oj3iDV001pmqS+yai6t+uJZhJl2DqCKiFxD8lN
Gs0jNY6ej1dVEzthHRfEJ3l9jTU+mW6y2stCI44fQNA+qXWv3GpsVQNMwO0mSeonMYyjn0/R3+TY
flOZ26Q+0D3zXolUJrPoH7eiyYxXRxPHVC2WY14o6N1Vk/3Lovu5nIg0M5NxoxXTzhi9JmjiPNtH
tfEtZyvBMMt8HZQsWP1GDWFwm8SLlHsnzfnqwQELGRoNvpaKC+hfJKr0kt/vsGdNqousmayrnLkI
zM75stNgESWx5aU7AFbGoTc9ck/I9kJueFsROXOQSl2FeQfEaNLJPtOc/GawI/3VMvI7MS1fpB7/
QM4x3pLKKB90K0u/RX2jieEQW6mmkxbVLNi47LLWd00Fc/qQVqo1VBteqLpGVyUuxYtQZa3e0Eod
6bhqw+hGgdtns/WjiVBWYLLKEpPJuWgwshSD2XV3bY8f6UwvWtqSiJFGL/8BQRtQtp+Jduo3DluF
Bcx4paZledW0buwV23xyRofPK6Sn6m8AG1iasYJIbS5C9gRGmV1ZizIYgnlfUkBVquUKqM71QsN4
47pTkd2SQNg390YyK/NXZtORM20mgEm1cQa+eUzSXVzEFciktlA0vb5xMbFBX48qgnXKG6bcudvd
jJmnZ+mzaNqoKcJOjOKH6sVOUviVAy5809X29I0cDvTkMawoesS21oTuaNrzbjBq+y71INQUapvl
W7t2Jz7k9gh986pVUsU4pqVbf0EqWgN+02NNfaqT2GTi87OU+9+q9j8hX35U1T4MEIb/g4gp+E3J
31X3H78JnPr5v/in0lUcggfAeEFUWBVRJrqo/yp1FfhOiMKQ5CEPozVPX+K/i10dNCoOP50RBrWT
iiryf4pd7S8ccKhQMYtRDBMV9CewwbftIeJ4ISuhAYe4yZhkNRKd9FIVqQi2WtFWn7L+URK+52tT
VYV2zswIwsmPkb3ao6FVz79ctJt/GnO/ckbfdjv/PS7sRSS9qwzT5vx+beUv0imnmgjVLVeOL2Rn
tHcpSYH4gUpm1R8f621f6Z9j0V5HgUd9veZAvT0Wl5LXMYydbe5GWeCy+9h2NqE2Hx9l/cX/04D8
5ygegm8ET+sNdU+60l1nIorQOAq9wWLTd8W0dYSW7bvUKs+Imi0u4FJvdHPXdtNn+Vprc/Hk2Iwo
UI/gAkYJdErtsKYhWtycY8/oIzZObJK+slxW6pBs9TbRNi2YqU8GJL+5gTRO0B2hAqJFYp2crmGJ
tK/UPNryWk4CURLgkrspMtLGiv8sTHldo4z+HfRWnJxNU+jk/nlx3RIxrGyUrk5udDGrzGLK5CAs
JztXQO5aBJa6C6KOvLe9T87zxBT1877yBPLAEWIN3tg8aSzbFB4c24LLN1YuSlFn2amyoYQbY3df
TFobUm6jnSjlsE1S4oX1flRCzZ18Y8m+wOznL6mJ9ck1+d3lRxKvr0YUPN8/HSq/9krJku3gxzMf
MHNvazeU1ei8az9KCAH+eGH/7gqgLlsbdmjxGR6dPD9aA9MiJ2d5O0ZedV4RpvESV27+rcTyfWxG
gPiePVEFpeVhYD/aFGpA0EG6SZq52S5jv9xmmtA+dWy97dL9vDEeXVz0WfBYoY2dvLrItq2jHuHj
dqWzU6HkTuHPdNyrMKEPQjAIX9uHPJLalTGC62TAS9VaCAHZrTKms0mflKfBnvlbEkhl2Jk2vYGy
rJsLfQDcjEZchH2BX6p1zYskUl6KbDaCOKYJ5SszPcCULLF7MffAMT+54u+fZ3f1WNClXqdprPu3
Kz5zqhjfEXeXKFhaQeOCvstLyaLqKpVYe1HFuOQFXS5XYiQODbMXeNslCs9hBoLtsy2Vl8WsWGBF
x9p7QkVHbCvmrzjeaIb8jA9gvH/3rXpUQFiID5Gvn7LY5kZYssIUv1kqUUGHSYcGsVqJetxqi/OU
LdFdR0uy4uVbDpdLaro3qc7o36cjws5Xa3DYM8HoDX6/3lNJZl0fmHiGDb8nkYROl66MKI9MWGxw
82+SRo1vWxHhOlSq2TlPCOC8SWYvv0tyK4hy4hGStesqht7csYvSz1aG4V2CBn0OtG6WIOxJDZiW
cjlmxEOxCze8v3uzH4g7a/8MrrEuVKxi6prphxp5fUu/vZu0Fan1DFNshJGMx7yW6q500XJ9vGje
f+XWo9CSJMAIbOvpV45Y35R0CVVssN924aTL71VNV+bjg7zfLnAQlKa8CxmdcGpvT4VBUrI01iQ2
2mSTIZMuzpdWxywcRWUO8pqmD5L/NpBtqR/++MjkYrIZQN7LN+DUspGi4JEJZdxmtIgP8WMJZGvK
CE5qO/LaHRTnbfyouBgMPz7uiYTi593jHcPyZgdhGe8YTiRKJEqcGt7GQBKAqGd2xaMxtt2z3qXE
V3gtCX4FVs9tllAh0P5Ql301F7UVIIqoO4Q7Tk1ArCpf005cNFPRhTp59T2qubx9EHqqnNPXNh4W
hWQk3y7L+I6YlOJvO1fMa6P2UqSTmdh9fFbvH9h/XpyroYu46lOA/VwbjazxZW7imggfc3K9+9pq
7rqMRJvKmQkf9swrmCAxUkWybz4++O8vKQ+cDb0UXv8ph5A4G5OE49bbVBlx3n1rEg6ilG1QKrWz
S7NmvM6VgmGpnESopBVfWM3KtkuuGjeFLuSmKd3HzBHop9AFhoCsidBQnXIPcdfeeN3UBBSGelir
9fcIUag/FO1zntTiqtcJjf74ZE48Hj/XB08D72q8O2jJ2Y6/2clG86yN8ejAfYl0527hdeIL00vO
Y3TJwJ8nEpzwTHiHBFtamFuNd5iLtroRbRc9/l/8FOQ2JIjCsfBMxmBvfgr4b8NIsopnBLAyH+Sh
fR4HYrdtY+gO7qIp106M9LEhm8pfI8eR0DgXWBT7u09+yPpGe7sf9dYtsImti1TFd8vL427mhF7z
Q5r2ohz0w7JY6oGRX0Jsu9f7OUNB+q/RhaSTuDfqzttpKdJIrESfCXl+s9LxtXGb7NUOop9GKsaG
LgqFjd2GzEHjCMPavbR5Us8RfRLIYjJgciLt2Ut6ea7gkf5EFvCblzI0JQyMfM9htpyWVxVWHrAc
HH32hLhkZEgPsDD/lar8vyjG/79l/q9irw+SS4bn/nvxnFOF/k/u8/pX/q3CXYDJGuTTn74UkmdX
9tQ/A2fF0//S8THQZeefLNb1j/4ru8T5i+0MPhsWDv5E+jP/XYVrxl+IKdbv7Or7YQ/+R6GBQGze
PjGAZ7Dx6gQPoGqijDtNL8n4dIzQA7Kd2dACL2taY5XVM9wp+xuCyygoNVADWRr9cFOtfFCdVtlS
Z2DSdPZpKsmsiOtuS/RYRGqULqmNsgiau8NQye2cDVMoEoQbdsEymoqg0owX3pplKE1GioOcvpG8
h7a4J1CrtIYLNwGkYSmOxeiBiYE7fimLn67b6RlZu8oEaIx+ODPg3UayqWaS/MNibreJUjsGqQS9
zKmz3Vjn96WjWFtMtQZjsWGFE7odwYXxAJ2mM3qx+Gy9633ZDdG2n9SHSEs1JhiOEeax6z71SBT7
MI/QEu4YGjHccEC5yr7uL6QmDWbltH71cZYEUNXRwlAhXducdIvJSkLwPQkmOkOSXGF+u5q5lpfu
1JVbM6nPGLgmO8NtyJ8mOM1WmpiZxFR354OlJI5fxk21i43W+taIwQhbtVcvU629qlPtqAoE0gXm
nt1SKtEPIpx4ldaed1VFDAYGJgpR6KX6VzfLu1CrOkLbigznhFkq+ylraj+Lpi9RkVyatPe2ZmFa
R1nII3IJfd9MKnmn8VAcutLVn6u2zKOwkb0ZJrMVf8unvgpKbVkRE9nYnVmkw6qTLV8tp+kuEjO3
D51myy9YGLoXvWqe1UWSJ5Ux5Oh9h0Y0ouB2HnfZQm+Tq+lNiz8VkxOkc5scJkvxrpGoGn5jVc2Z
U6084qJsHnpdQWNnd4QCeGXQ1Xr+ZSGm+eBmGh1nvtDnqLftVzwgjGRbO3tN2iGBe9+Mg35LVqWh
XOInwGoK7YBkNXq7xYWYeiXdWFacnS2jhdh0RL3VBjNC8VVEKwKar025h4iPwUG4eZbuh59D6ijP
U18H7o/7wFkwgDr9xRJZxsVQDneapc+Ex4xxUJYOTt4ldgO1dZ9QPlx57sw8wECNXedPej9VYSHr
x054XWi08l5pTPM+y43snPIL6hLK5UINB9gmODhiR8qnWiWP4suo5NWl1Rjuvm/HfkPeQvc0K1Oy
TbTEAWnGGDPMPGW5x6UgzoqEGxhFtnxSxdRt56no79OpLy+KwhIPalV4u1Rxyi5oZ8s911uLxyN1
x61jNfpdVrX5NWa/4osheWTzoVIvCKxMDSyUzL8ZKk0K66EwEuTIrvJUFfZ8M5SEBpEc1PQ8+ylZ
DtxDJd2Nilrta6u7bdv5h4q8JZBTpQVO7zm+7Q55uGBvDJfEGM4SF/RaHBfXuRBfMnUOldFR98p0
3VTOEM6M1A92ayf7pi2+D7gQApie5ZZOwJZgYuY6JaxCo6SwK2mKBmSDzA8aXLBSkMvktIxKi2jL
bF25E0l0pafdKykS/fc+buvtkHhrvhrCZRL5zmHpxsqRebgbk0MWKXneXdVmllhyE00dSWqbzsF1
QgPEEkj6gS7VwyPW2nNS+Yy/MSJnrz1+0C9WVdo3ootJHYfv1Lc9mZIKG/Sod1G52DPxDUu+bxpG
QvXyf6g7s+W4kSzb/lAjDbMDr0CMDI6iBkovMImiME8OOKav7wWlbrUY4iVbb/dWpVlaFSUigHD4
cM7ea0sU32tGzF2WOo99P3dBNvmYR6JmX9Fp2BZ0cIMoToaP+Iut60rDNNCRJxq5RInYzI9XqgUD
VJB6eQksKvmc+X10Y7XLcBWlZXylVFW0WzLsol0iNfe6VF3fbjvN2jn1cjmN7JEicfKUZH87Vd/M
2cJu4CfBsHanFOIfE8LoMYrk/RQXxoYo2TtnmU5RQ97eSFhgaDktgY7ZNO2wRecXdfuZoNYwtZwh
iJuiJ9OYbpssonSrkma4obCQBxpdjI+lQBjRFDrxFXrUJsgZMlzUfS+dnZ7TrKf4ILANCVHuDaOu
0y1J7ZtFLo+FY99NTbdCm6xxQEnRmJsqTawf2Nq3WqHcQFPDfLfOmUQPuleLLQYEU8aJ78sKaeXU
xxQ3aAAORyEySmiS5e1OpK5x40H2O1STPn2nuVTs0Hu4tz5FnYsJrHNn+3Mo5Fy/hzpfIAUe1xwV
R9/Mks5MY8r4UA5avGX8NqGRQrYIql6/L6RWvxs6uCPp1D7omlec+jYTWxHH35mndhN407Dl5PSt
nmQWCOWXZgj6b7nvDf+jQ1D4jmPajt1BvqHs+AlVEHgtjEobC41ISBFK3sZEim+6aerDwlwCKaNL
J43nL/1SYrqPYy+wokLfuQtRgKKgWzn1+8gYi21S+uNNb5ShNPMPdjHE+7ai4yvbdtp5du7tOtZK
Gt7xh8huJV9z55ECIuiMLg/LMOb3IOdw2KDXvywGpzzYGGRAbKpkp/So2rAHmUPHjkNLZnsD89p1
PKnrzjdLIkhM70Q0jR/Y6TQfe7OaTwk0kEOhONJHNuuYHlHWrMfZwlNGaAkE2KATuh7yEZEnt9qd
x5mDKWXGU5BFN3lkXOeC7UetumGX25AbPTHIE4xGAHf4i1y5MFP1efReTcsuU/YDaKeQKgmEsHdY
AbuUBagzncy+gLVpD2i9EvLDAnM2GvLVRKSLjxoKhr1meYOJMizxIE92TXUz+/VNZZg7ky1GXlQf
mbqdAMEzqvShN7ZTSkesl0m2syPzgN3H/mT0prPn0HKYfP/KFC39z2yETj1fWbUtUR0lrIDuVZ0z
26ToyWS8oXdLnktKmmQFCjP1qtAzql02UpBIP7Gsfh2GeJuZ0xD4fo4GimHhTWMoZ4Q5ce9uZ72/
JkAU1kGUnFx/PlZJup0o63WDfFTA5q7iwZ/utTG5ZSv6Lh3QoSXCcA9aXusbc03P7CxWO3eDx0UF
jHlmLi/KH8ksMu6bPt/hH2KflmQqMMfI+eCMTbJxonbexCQD3RPIybMc/SfHV9WVMpBSDZP9OHVL
uaOsJu80qQYWEXyfN02eXXLq1NEPg3gazWSDMC/NYISz8d7ijiNBPajrJF2upIxNGNHeVOfXdgcZ
5ypXKHAyDJpTJo6a349jkKTRrB0xLGbDp9wfU/9xnjvk9v8ez//qaPS+LvnnPDTmWcrZVfoo667+
0b/6p/ZP9fXX8qk7/0Prp/lPYtr/GxFpEGpeOy9d1cvX8lvaqqffD0w//9Ivha7+z09uBUp26pZg
2ilR/1Lo6hylVlLmT8oDJxZ+8uu8pBn6P3DG6E761tqYxG7ynwOTZrr/0DpY62g+YizD/ssT07Pz
Er/GWg3vK2l7tWhwreelDl1kGFCdfKTibwAX0WrnEmJmdte6nVf9O4b+Tad7oVf5vNHw77UMgDAr
b4GD/LkuPR+IRO/W5EUSzAkxjiQ+WdyLVvLY1dFwghUa/xKN/18v+bxu8POSHEV/4ivo/kKzeH57
ZPGWWWYST665uLIGa9a2lUzS42/f+f/uxmjc0Xu2MKGBPT3r4RWC7SyVe15GtHHJcUXThByUQZUk
ZuU5wYjm5i3zzvPG1b93Bp8BpTYspdUs8fzOEhLaBbihEdEUFfjYnssoLJKVutML9Rbd6IVvjoQJ
EkHpH/IQz1EZWWS1hpmzZrF3aq5XutB3ux7bA37u5kKl0n/L0LV+L/9T+PIMC6/jyrrigAKxiH8/
vzsGpD7UeT0FbLtPejd/o0LZnJRyPtIG9i/JDTslECRf/xrPB8t6UQobXJGSH5DEs3choflTk+g7
AdmDDUuM3BR2RV28MVj+vApRU/R4oEzQBv1DFD+AkNEWHds48W/DdSoItm878e31WzkfHVBUcI0h
eUDiIAAhnI17gqi9pZENiB7HkB/8MZ9vc9OtOdSq8vDXlxKrv2klZqxq/7OvisYh5N7RmYMsznHz
F2U9OgF0oPHBGsl0e+M7et7RWwcGLQvmK+QHAkrHOZR/TKFH1l21BBrZooip5+gTe2/1SbZZfFUa
c0IweUZr7/V7PB//P68KmgblCQ8Vb8Tz4cgeo20bL1lIkXb7uzTimIB5uIK40NCkWa2Hb0yVLwwS
D4IFTW3aJUzx689/a0tP+P88fZXRplHrbdHtAfkT8/RG9+LlqzjY1qgxm3+81qlj038tG+o9ZmMG
fbbCfX0r+vuHRzqNBXxupdAxGp/fS1Qsa7W8o0AizXZf5452jdRBkKEo2h+Jqtrb17+sP+cOQCO4
M3FZcWPgZZ5fj0aWW9YN8lrHWg48ZWSRi98Gda8emtK4yRCs0Vo13mD1vPDGgVdlE0YVEwTZH2h3
Om6lrKYl8FC3b6Vy6l2NIfIQaYv68PoN/vG1rXPUioyhP0ly3ert+X1wtG6jqcKa7QBkVnc14pfZ
Y+LI/nYIejb+O+BtyGD4RWs59/erLFgJMtsooe/MKZRNrdSmTdP3xv1f3sw6SyHqYpSzQhOm9fwy
WeulPiJFK5jdpg7c0fdYoc3ub28GiBntHDZcLNA01s9eYOzQvQD+awbQlLSNOUTo7mvO+a/fyx9j
gDcWEyhtXWZCIp3PrjLT/Rw8DwY/FE3tQubLwnkDWn7mdtnu9Uv9MQZ+XsqnmM6GCknNmWhDn+J0
HjNKkhJQOd3bUun2cW5SYW5fv9A6fT9biemCs2GhbA/vlt7c2aIoiTSt+1WYoxo3MpjT514cCLzs
NNpx87iEvQkvP3RbUcCSB+GrAm/MvOmv7xf7PW8WHWRMmFiJnw8T3lcri1MhqCENU3wxR42v7+mY
N29pMP78DknuMtbZg40q1zlbObUoI9cPJVVQTHW1S/xWBIta1CG2GvP964/2z++QlHU6HsjcVj76
OZPTXdDDYgQCVDIszY0AHnSocy95Y/p94SqrMJAoRq7CXH/2gs0kkY9WMXsBMMaYTrHV0dkY34J6
/psk8/tA+SlY4QxB9gmLCfqV59+Qk2bZMogxDjPisKdtwfrVbfUxab8Lr4/kZ+KbMrSQgnIqh1q6
yK4IWhnZ8T7uCFm4dyWmgp1JkgXTJ0qxOpDQOAya/GWuX6Z5uXwXzgDjCLFLLp+AxtdZaFNOQXeU
drq8j61uELuI1Vhul6ydqjIwYiOXF/oULRFH/MRqi/Si8wfRY2OhIuGIYCTRzPaxwal49o6tmfkp
4uTJHqiQebFrYa0zMe06UzSjsuHH9hbHnDLuhEjxooACRGZJk8b3iR92ZrGfrUwmJ5V1zUcnqfW9
VQ85Zhrurrmhn62Jz2Ab5+JK70qxBARk0xwayPXVUTzUvX/IKdxWt4vv1PNx6uYlv9MiO213RodC
CZNCM5flCoyaHGxFFJn2QzWW05oWbUasqXj2xJbuQOq8q7spos7R9Z4dWouj2Xc5MiLMBWbU3mXQ
adYC1cKciLGI9kXesbnCvOg1zk450MIezDiK9Qvs+7n1gdpissQhFs20+FoktptgyqssHD3Y6JIA
KIMqYal7bX+Q9oAWrKWwiYDKHeMvOcmZcZjKyaQPNxnpB1DS2nIEpKSZG8wTyBYk9I/0VmB9IoTB
LOZDjQ5zPA5SWD+WbkCpWFjNAk2oEDUofGAnUm6o5ydNOEUquYsVWq+wFJgjNi4gKTJjsHPRM9GG
FG1T6Y5UTUqnWMKkcKcxcFVZ9Nd5Ap36Akk9YvxWWe772fa6+YgElZxPJrNy9MutHOKMRhQmo7hX
m3HqEu2bl0ll42K19Km7lpldytMI8t3aNlo2yO9pOS9Hac1eBAmgWD2lbsnBzGauroMFa5Np7SAo
9ZLaUqvSb7N0Gsui06J7iDkcq+mt7pDD4jdRzZHzQJOvKttYDNu4LUC3bcw21ofvPkqaHgNHW3RP
qs0kdi0/B9AT7+zZMq710quSi47y14SQAe37gQ/RPeb4gpx95Iv01iv19ofWuZ1B6EHaa6d49BGt
BGywy/q2NTQDJyyaYmt4XDKsVmWgpOZrR39aXAimY2lWUPr8ot+YfpubgZY7pRtUdUb0uZ/JzAnI
z4q9UFauNh3lkBaCPLK0je+mwhJpYPT+4F9NPS3XfUJkyHePl2rYJ9Q99ccSyy7Bz1pbndBV6/Nl
MUUahWuvGbyjleSGvp15eUY6nM5w3Y9WHJ8m5fXFO6+oXXsnS5hd2zUjwUSrl8TTZklkVgdYabwZ
hEw+NFt8eLa/ba28xOubRSBrmElZwSbV8Bi02V/YktSYpKZ8ND7ORQ2oRfAr7a3daQz7TiRJvvXs
aagPvZlacdhbuiJ9vGvaCCD9miERdSJ/WnqRsgFOCshCDdkoxsFRYzV+hh3SdseEE49/ICe8tE5N
V8b2LdkPo/uprpVK3426XzVHFxXmsod6pnBOmXHh7Pyq9z+1Tp9e6Y1Pcd4ssvqJrJAuvkqaltry
0tPv3eZRUzfbMba94h4DB/ZaGljG+gWp8as9+HS3yrxO3tdjVvhhJRFIQo4yqzVPnHq1Mrx0PgjI
UBmKPyS0QeZy4KcBC492U8GEKwOft/EBK2C3PrOivOuUrKABTIV2nc95e8/EL0x0KgQB7C1zYNao
qq4nw7ts8vcNnVwjBFA9yX08RcBlF8/Lmpt5dVjy/fUuuNlU0rVPLc3zto2TNVSfq0l6O7pE1O7r
KZPRQ8xixdEdm5Fxafm9Jq+N0U+PNfOFfagNJ8twgplp9bnHJ4pvSS3+Z9T5eKyREYzuj7adVyib
YVT9SXQkIwXRnKB+wphbapduq6dy41XQty4WEA6YNUdd+SGL+AyLqq9atbVN1c87fRiMZZMgWCHj
o7M0IzD8megWLEv9cpHwthg7HCY6QTiqmnDQDTEcq8ltnHLrzZ2VHVtdR8e5tmfNDzSNZLKZhB37
FzpLOVbmseT4O1EUYo/izn67s+hwu9vcbMQ3prVWv3JrQWMwduwW2arX6DuQKM4aplnb4suQFYMf
Tlqp5xezQsqKfdaoqXckiqJEQyCmYrQovAuNTWE6dIbaWba+tOOHOTIopc3TmKOdNYYRrkQjSFnQ
xrGmEj+tPZGFxt1qoHblEzHtkdza6VwAbgK3xh4fm/thGjqcxMMMLZAeCDbKXc8a8CWd5XifGand
h6XmrvQo2ks3jRYJIzCbbBgJpxJxszGzwc/Appma3JBAT7eLwBaJ9z8ZECEM+PTsDaXG7IeJ843U
Vd+gLd+pcv5GEFA3hJltjd42ly0ueunGHp4/3aD54zdGp7amXpjFQcelbwcpLLF9PTQdHHhzLAAO
6IMfrU4j95PXV0l1JONDU9suMUr6FhV8sRD+x3xH1Y/Ojds1eOEkTWRvV7sZvbHC0TzgIJ39USxD
BX6wMziYdnGhZxtrULMeljlmsI1o6v4uwcoo+DyJY4AYypw0aEEAgxSv8rVZV9AAC7ox58QJ0LR+
MFn6Vn/tguUPtZgwqTq21vdEyIoFcLQoa3VDBfjOYyUwUVIMrRbKhcVgI72sKsKU4Jqv84qcChqL
aJqBhGOWAlI4LqROOlNoaBl9Nbf62eAbOnFtdcaCDgs5gMcGqcBd1zZxBG1xzZTYNq3AqW7OTdTe
xgRrxjdzUjR+2MdeiR5Zko86nsAjEF0AVVNPQ6FXdXKVwxnDuteO2XRvLuXgQDqznezazuwFvYXd
Z9NhwQ3TBmUyu8Yp6nM/PzXsJfr3VUb/jTcttaP0ArFejIRbSzr0hoiAsDssu1JLPftYE6zRx5em
NdOZliNbBdZXsxXITSQLqQuWiyoQRkXNspsvbFvMeiOXroMy2Y5RtLG1Uh2ANIluT8ar6xxQtRNW
1hRlBG6RwyFaINQM+PXqCvOyzUnwodXmWF3IwkNAUpVA4th6ivkOpmfrb1LlGwQPkQWZ72Tkqnmz
eHFabyj8yGbDpssagqQFobZ1Wx4B0mTlXPSd1XV7ZffFna4Bf6QL6Cyf6oS+KnvwVq1UCmm/k+U4
XDjEyKUhRil1GUeWnYXxLN2eZpyLuiCqOym3Yw804UHFpvUwc7ZluK3Es50ekZATwOnL+92QzqAq
+HOLGQobF3kbu9+p9btuUE8zpuoZj+ZtApY1ovgicS43HUsjTetKu9YlQTmrNTTi49UzJXKy51i2
OiPNHiI9YQbRtKicA2WxSUSClA4EDhqZ+ipZ1EfwaRrpL4NZ9nlI03381GaevTANm/QJG6Nx33fZ
UhTbyjBwMZhFDh6jqMuUnKQllsN2Nj05HObSQPVSLG313tFWFes8oO7fse0Tt64eu3pgFcVEWzdN
sgfTTBGxe84A2wPcXnXAfhmBzC1ozsCMnbx3xphpcBzKrCCtUI/RdiVJOzwV2CrjIJ4bXsOszTq5
URkQjiC2RP8R/VbyWOeSkuniwWDG9eGMPwiQaj654OEPdhSxl0IowGmJs0DdhbGWd5ezgN+4caQ2
retNP0mS/iiCBiB4Vr0zx6Gvo9aL04JMpNyacVa426lwktuJma754KeydQGACngHCRF3YtP6trEr
UalrO8TZuYs2YSmrUFTYoIKsrsw+HMyWVS+fs+VOVVnco9IW9qXQhhgoaFZpH1o3FvqHxjNJlJIy
H26W1rZup07pVuhhl3yXZn6ibV19cHc+iNTLVh9sRTQb0glmtab+Boejvh0UR0a22HnBYdjEhRPa
KokwZxpIcdflAI+6aatsOmYuB407ah7jE6qm6kfRDMBGSq1j9Uyd3JQb35iqrxOye4hfui2nLqyi
YTaiMI+dnmOwmKsF93kjK6Zphg9c4JNgtvE/azP007tc1+KFj5jkakY64en5B6tC8kbQjDlDDQ1h
/pn9TVJpBW+l1ugd2UNsgPiJ0CPxsZTT8mEUvF7boqicYacaC/3a2DvOQ9xlw3ubo6AMPU6h1sZY
qtpjKGVzH9b9RDDTrBnDaVrYtIcCtW8U8LbS4g115Sbo/ky7T54kqjSbcDIPkGLbqe9Z2ydDWPus
OoxTDY1go7WkrFplnGNqbfPq5LhRkuxKlJ09JjPc89tCEkSyXUrT+gizSv84ZMzeTLYF9BGC0NQB
x69FhGox6deVbRUl3wPBJYFgp/4dcHDt74WX5A+NU1jJpu+rYoc8bqVfmYv/4ExKa27N3B3XfrVr
Oc03lXKQe1+UNMm+8GxnY5trwHG3CX11vMKTcj9gUEMKUg80QfHMiz6F51EO4PztZbFP4F+c92gP
1LSHispejHm67f07jXJGdkIh6YmNK0D5bM2h0/cUZNtHY3Zs5jYX61UAjyhCvGDkE7wH12BDXvc2
aWqybTgpoGNxDs64UlNa9ptdoBnT8h59k/oSuz4MiTrXjQcC3d2rauaXwI3oWSrS0R0+jqnUMXtL
vXW2jDj2DpRPgTJ4Ch410F5qaMBVZNNvWpnFxb7tGpGTezhUj6U/QHzV6NJCSnCy0QhVL7oLq6rV
tJ0TH8ENG1DydkZoyV+RMMj0cnRqJPHZ7Am5p/0ZEcODSP2dBAgBfkfzpuvKIDwN9mSr+Szy7fRu
6VMjR2c55CgeB01L95T9LG5VYatgGI7uQYjRGahFUHhGs6ob7XWdpiQrpF7hisuB6L+HSnp1tEnh
vaKCBFvzXqvRNTKHstkN0AGte7cik6e0VNipxKJlH9nyzWxAE9bQUEYOL387ijwOpV2tQAEUOnqQ
e74S4aBs+ShqBGkBEaoDdR5EqsV+Yq1u4D6tRtp68mNjq8WlTxhsnOl5mKu0+NKOTDMrLoZt9qIv
xQd4C8tNBHzgSZKRzls+pbK/GJth+M64jK0t0dki/bHMedXudfbG2kVkpL0RqH5J6E8P0iADXKq+
2hP5wsrZGp6ydpx6df1LWdrLKsnDYLGVer98m9qUeUeViXGLGGysj7m2yM8WWBU2TUMqPblaGDEI
X2mzN5nlfTIrm/erRXu4x72beupab7zZ3OTtYhqbeuGk+kjhICu/6Jk7GGEsja7fd3FDmSpoM87q
xOgZbcvCN5qu9gDFOk3uaSoKMOHgf3Le08TRi+5dYRWOHzoEooiLNh/T5sqDXvVjnHKNUMJqypmn
IUrtpMg5r4DhTy/zxYuenHYof7C5VZ+bwU/MTwPhH8WPbGL3vYMvZREgCJLDOM6Qk+r7hFDCdm/C
a0neuz3NaqoAbfYJDN27Kp89ySGiN2D0MTSsqmGzm2kVxyIHXk/jmAee85euNC7bSt5Utf2D826+
wSH6vSrMCdmf121LL/b3rhgvunXLqTXG3ivRhOXGaNqPsYf+5fRfWHCWKK98IMdSMyrc0Kl2q6Ga
7baOmUGTdbHvZmGmdf1nyhIORxlBCXZvdqNz819ePUVScvzjgF4RQRzXGY7M1YN34yvLuOdkRjSj
pxK2p/MIf6Dxa4g5bLTyD39XF+a0RjOExg4999WAcl5JnaypX5oRwAlg8quYtWlj9/P0l31orkKf
AqrwqjBBsXJWUe/gaPR1kmnIkIS84GRSXaI2sd64yk/tw7OysOkCSqW+TbsKB+Zq2/+9jdTF2JLM
HsWzP2pFtJM5SwGsLhvqmOjy+Trtbe96FDob/TxutQ8gouMfOtBh940Ownlh3xPYiiiBQ70jb9fR
187yby3Vyh8c3ncX6TVjOAQDA+K9ifxNR3LmGyX3ly5lYOq28JaSuHgemjo4kW1oGpdio6zCsRd+
qOkdmsmWpICfY+WvdFn/O9HVTfNU3ffy6am/+tr8/6C8WgMxXnOqpNXTM5uKsf6FXz4V8Q8oVpte
nMH4JqrHo231y6diOP9w0MCHSkea8a/Tjv4/NhXzHxfVLEQIAU9h7eL9R3Ul/qElxP/Lf+h88JO/
gkWcQU5RLqy/iT6JRZ8a6ZW+DqDfxmIG3ZlTTnKlyVF+ndgGUB73vOEJblzjbqDW27eOQcTBJpd6
RIGhFEN9ShFCf3M8KhnHvO/GavPb43tBxPS8bf7vZ8I5ZtMh5R9cXs8/U4k/QSe94GqZ5+a+LDTn
c0Ofwt+4xA198alHIiMp2Ng5ityq1y+9/ur/mSN+Xdpfc9ERyJEFefY4itEkVUdkVywN2g4JlXNJ
HCpVCzPVb+HKJN/+/nKc0FYrPl103tLnd8rxkqZ3kV15dpEJDmyyfFwjn79EHkx9ehfi++vXez4d
/Ht7v1+PEff7t81i50rF9QxzSbZerlPMbdmfQnl4qwv3vNf360ooY1YrP2q0cyFaksqmpmV0pRVY
dDKQTccsmYc3kAkvDRQTcQXMUbDRxFQ9vx2ty3zldulVza52Pw+Z8UNySrycs644mlHfflOtO5JT
QJLG68/xeSv61915vLsOV0UHdPYcu3yB/rOKeZGoWWHDoWRn5WP8zlsc7101Kc5NhT9QQ3NxRGQ1
ndvXr//i0/VRKtANR3Z3nsrlI5DPHZ3roxreNjId98Ruy79/F1ZNJ8ofgDKouM76z7njQfunDkYQ
j/Oo9FnbGxhV7qY8T67MRvZviGV+CgXO3j1ct9iXWe+56E/u8W9TkTl5uWM68RXGpfokp0Z7AKqc
3uLRju48EzwTERndfnYJ+dBVrneo9W3aOPpYzX+1QP/8enkd1//yWlp/fL1DNTBrRvFVr0gu7ZvC
BjuAJ1359Vs4/xdeSADO6/bKQkDJnPN8BNPEwhgecaaBkfBgTWl2lCRB7HBWZYfXh8zZ9ufnTYFI
psWP5x7j5LksqMSnTnqUdZnqqfG+51F+oVnsfYN7tqiLUcTuRxElUBwVYLSvpLf6Uzhnzfjl9Y/x
wpuz4nS4U4+dJSkSz294clIHBrVxaTYKmrbTgackJsW+4qTQbEt9Wa5mIy4/LjRvjiXgwjfcuy/M
79T8EBOxrhA5hGL52QRYglQQdH0u6zj3Dubs97u8AAaX5bPcRUYV/92e8+dDtxFUgDJh56mzzD6/
nvLthIXXvLQNlzITiVM0jxQoMwx8rVAP42BNlzLx1CeiV4yDFlXWJ5khyP/7h/77pzgbZUz0keD8
fyknZP8mmT/XhDBZoZaZ7t2a8HdXZfOwJ3yh2QONT94YeS9MVrbhUfqHfcIscq4Pdqs8SYlsueyn
crnI8WQcjCE234p1f+FNIuCc3T3EJhbUc/R9P8pIbxrjUov0fhs5g7nvE7A1mML7N/R1xkuXWgXq
6HKI7GM79vxLFfFCpXYwLv1qyagdJ9RDqUUlPUGZAHqDKInl1ax34zE1OUlXZPxcOhkiNqrtTvte
AOO6piFmXU/FmIG6dSRd4Ne/8BcWRqShHKZgMeCVP9cPezRDNduZLo1Gzpej7OytUfnFrUmJiBCc
hCKMkPFTVIvmrQG/DujnkzjHDZsyms7CCFrjbMD7Sa/RznFP2pzmNwTXACVNbbV1B7fb6w7Fc2yX
dsBbqIVZRYOKz1AewWXWO+HKCt6u7o1v7BJemPkAcqO8x6VA9IN5PvNZkxrJqHFOg6wLVDm5usKq
69+jNzWp0iXxOymEOvjGPOCYHI1dqpzh4+tfyAuLmwF+3KQVukqh8V88HzMZVjMfmd9Js9LuqjYW
cYmmJbp2OqltpCOqd5rd2HucpuYFkh8ZEmhb3boo28M3Psifg/fnk/DXvGMYS/bZnilTkzUYyj5F
ZZd9j1yn2cTOdDTyyt1g6CuacKaasees3B4sOs0/GiuyHmzpq9BA3ndEp0JFZbDltTfO9ltv1guj
h4bcz5MSHaA/4mDw85Ey61onx6SPFfoqcTaUZ+0jhVZ11ZZfI0pqWzZZ1QahQ4TbSvfCtQB8ikhl
a2EGDzMHtf8c5V44i7xwQKJIZFE0YNF0BILN519cbPeTls/6CSCVogQuyuZ2IT8NASp7j7hpinez
3yFOUN3XBIMgVe/aP0ZDTe9Vxon1xs7kpbHMx6FtyVS36jvPagfNSN4tbJlTDHF2Lwnug047GXag
Jrjea33yvW3P9btpoCdtN9W1htXtrycXngjC91XCxwx4ruhXvWOLbjRPOrXWXZoitvQMpeebHvXK
ZzW78ogq4XOOaP6NheTn5HE2uVCwI/yIDEd9Pa8+/y7SylZ6IYxTVnXtwdZ6ALarc1M4hX5XSN/4
YkyefPJLWs1BrqfREX7UUdCcw1yO1Los/f6NueXPiRa/Ac8BaAT+KJTrzz9RUWmU6pbsRHrm8lWX
BkN1gUAbuHlsQ3buCYILBFu8gxtJtXl9aP65rqJANdbZhEeBk/tsKGgJIWCWn508pH/v+jGZ9xQp
82+vX8R48SoI5ilVofAlxfz5HTpp35jtkpwWEL3XM+HHR0ioeTigoeL+hL3DKQzih3LzJsqpQpYI
yJC3JNa0KZS1fKaxQSUYOV68ff2TvfDoWWowprFxZtH3zwZDETUFZtPkxNMxD1NtlNclkJ5dNJmw
ZqHQB3MdQQ1X0RtT+fpYnw9CEkbYvzISqYn61tljz3vLS8icvPDcnNyzqUbEHzbjUFXbRAF73RRj
tKaIjTGpTK/f8c9j3fmlvXWHwx6eBfb8lmEn02eekpMUTn1ptZoelGPah2B5P3Z1PoQ9lfhtuUx3
8dC6p3HE5e1oc7fTOE7QiJP5rWxJcSqcqL8XdntDT3e5Q/srr8p2GEL0P49SV+/VmFkXMzI7qCUt
XRtY81uX//nGXuHPvbggJ4SW/LpbYMO2jrzfznsC/SZzKkpRIjwPbiGlhy4usvYSolK9BcEY373+
/P4cyusFUY8zcXLqOg9lZ7iU5mK7F5PwiQFUXrsG37/lhnvhrngrMQXBSFpPOGfDQ0+zhmaTcwEu
OLodBPj3oK1iFF/GCkwYl0S7f/2u/lzQBRs97Jm8oOt8fPaCVvko2XXIi550HUjsdBTh8rk7zanM
8PUrsVU5G/vUqNjyUi7ke+MGrbN3rgUDQRipuzUJ3+x3bezQSiPFtfqkVy46Iy8dKKm7Ubl8Mhtm
LkRZGnAIMVpDdXS7yL0yR4Mtr6N11kGH9WYeMAjTm1qmNlFb5c7ZjTEipt2APHb3hfCn6Fh2c/1d
1Uv5hN6ga+9n28zXrnwTNWHXFtbHURb5JamL/mMHtSHZCCNpvhqTLXpQg24/bm0vcaA6Qxx5lI1C
O9pEiRrxjhsZ9Bc6WZx5+87fmcoE9yan0tn6NvC2sO6K4rGPzeWyRG7WbSrPWunadaeTvDfh8QjG
pshv4Xd49FAbSz3y8ssfbYErK6/FMPBnx5zIhoKOFR72qd8k1uw+1aTDv+OEqv/oqsm8I1GAUEg6
zsQKxqZhfKt6A8SIhmujCQTlq69Z7ZpDAO8j+mJjLZuQeBWFtYlGnW5zTiALAaYdggJha+8pAgB5
IzsYDlCWVt10gs5Y41GnJYJOy5zKMUAbhbQUhwEPryYdpm9UfcwUJBgza7UnyeHnQ1/bSRQkk0sK
RtsgUt+KCsXgHoh25u6KRH4y4V5ACjVWwEKWxG27JXwKa5ppZVid5j4TCH1cUlxAfEfODyvRUcBD
M3+QVY4u12KhJJW2rPgrdbf4dqin8+ygxY0b+tCeNZ5qzSZeQFHt7cJeLwZMfUPUkkfqNv/N3pks
x41kWftdao80wB2TL3qDGEkxgrNEagMTB2GeZzz9/4GV3b8YYouWva7KTVqWSRGBwf36ved8B/+7
lTMhDfMJkkaTsxWuG+kO+6bJwBe2FZyRdSEj0hwA2PqXWd2jRmD4FFXrRIvEFbQbLdwh/hrO27hG
tGRMUxWgGSD5ArxOzfep9CYNNr4dWMUqTJKS9Hfy8Jx1JLHREMQR5rtQS9xnKxaRiWi65dlqQIlD
B0jz/isvA96BUbdQZCmrbtqNrM3pTDYye6SsEmCDksp/6qxwuTF5oHVeFk3JWSec+itL40jaxDTK
uyw3woewqcZ6kzSjfLFzdlvPCiskVUReOGu/LaJunc3TgsFs9HnpVy1JDN04WbeDTuCtGxKFsOkg
XsSr0k6HLylabWvHSNjXvbrtK1j0fa2i8yhEf+2FSQwfHhUtqTPIRzXH051kei7tCOUZCQEoBo0A
Wn80JKnmAdDN0MPXQUR+UjGXOpN/kiC8hkeo+4JopIh2pKVToBPCWOW7oRjBLiI1H1Ks1xnlEvL2
OFuV+EhT5PJZ160BJPmE+5SFQrMOnOrJjnsHuRFB9N+d2ZItt0uC21CI4omy1OedGm2dubzV+o++
yhLXC/IgvSQQAh9LVGQG+arogC4ksvVqPeRWUJ0ZJDDvx3qy0WJbMLk286ThadDHvP5SlMkM8pSb
3G+Q3vhPph3E5UYiWk+QsxFHvR6qTGv3oijbRx+hcHsJw2O4sUYh0lXlRz2yNC5kQFsAwCSD5GhY
VUlREek0MGQHVRex3PhDVyXrmoQeSgfSdcluLTGs4Evpu4RaSy8kwncbADUbpnoGNQqcIZ1919mo
0snci2RCHEgIDRAPAlgNSn6s10j8/dJ9CiozpBCiNf48O4k4R2Xv3knML2qZedc6ShLSJXaGPxNz
UFd235CBjWxwZXRlc2vbkVOv05o2gdcabixplgGy2qRVl1PWkkBQe1EkuvuoI4BuBWU8j+l5x9Ql
HVE9xxl78b0ED8ayhlpuH8R4KTjVDdpPJzKtaTUQuWygNRm169gfOV4hIrasVTyx/HpE7PWHbtKQ
RlVlUVzbskGd7Ixq+Kaj+H0kZkIcuFKWINeDtBFuQH8T+I5+K6JUQ0yQ5aR9ZEGuF5sCoXu8ce0Y
kSu5PA1pNECJ8q3AyHWrONNirSqYJawYrYsLNELzo+oowLyWoHJiyHtlZITsGaAW3bokK6+Ihgpx
Zu/OGcQ1dpbVMPjyxXKH6CDjHPbVxC8s95Y2h7eYNctvTTSLp14vxmf4xJ29sUMtu3c6n4WIoKGv
mm0Ox0D6JAkFSHntTd7oNuI3k3wVL8r6Fk/9VFnlto0G/RopLkkvbYomB03PaBGVUppERUcBQliP
sly7KlxB3k+LXnEfKRl/E2ZvvNKQ9a9ShmmTZ+ujfVP4LGirap4dpmtU2hfkziNXMOs5cnYU9yWi
vmFmr7Rdyw/QFeLSGJBPdnvWXuSUA9kOMfYbwpnXUdskiKl5KNFrg9wvzhvLGh7UwHx/00OSTc90
+kEPVaySHghX2LVn+BTt+gvpK9rdBJtug1ZMhrt0yBD4pbNCSiPyPL1PjF4VyE6xP+halabEw5YB
EVCj3horO0PUtMrcN18L4d8XlC607WNtRNs2TBprN0iy2vJaza8TzxyH4nVkcJOvrIJ9l+x6s+5A
DlmqPyvHJD+fY8oJgwXvMhoYrbxadt/tDXYcSGg6MHs4RVKgYY9kUa1Mo3AvkSpHREPKgCVdJmR6
IMtNqjUl0VxA0pFTQo6K3T8mILbOBtGQzVJJCYhhJJ79Jk9x1ED3EskLys6FNhSOCl5ruqiFa9Oo
CXSUWXfDmXuO13x4qq3KzsqeG7sfhy2aib45DJMFVSpIlb3PceGgWl2UHSxoqfUczn5wbGe7fEYd
huqqJznt2swc7akgfYkAMYSaxFZoZV17LSYawEpmioCKaOqKBUfFt0CQxmPGKs9Mi6qdTaEDtePB
a0ZOMVepfq5zJpnPfd8BwZ0VBHciZgpVd+YT71Jhsqj9Bhm4r5kH7JMmlSE6xebKNA2oZRL8Gmnb
uvLDYT3yRPVAkJBbbpKy1YUnCh5Nb8RTYqAXpXu+CdXcfcUNQ2XRV1FJK42h1Ca1rfqhqUhJIcXP
CWKURHb4LdJr+8X2hyhf5T3FDwSuSLyYnTNcWwwLSbERqbHEaNf2dY/CnxUQrWLp1VOmg3TKuYIr
36Wa9qwZNBsObpJNPLjIBmWRK60HcEHhxRTY7u08B9PtROP1jogn0zrTcli/qAdjPJyZ7hME4rYj
6hJAY+WXVo9xwDmSjr+JbfXVqgfEZW0vrTuMXeOdckma8mhmsv7NGOrw9umlfwl43hi2Kuta/6Yi
omlgWcJ4Q50FBGg1yBmtd9C4Zb/KnVgZ26W8PmjUCtjT4nzZe4q6v3YAp3/PtAr7uZrNAxzNZkPS
WRvuqOhZUwYshzGWQF0cNTX0M+E2CqdFwn/5LvCxjOtw1N1xAy7JOlhkMdzNlp5VZ7GO3wji4USQ
Efa/HYtMlO9i+InzhoSnRRImiOz2zML0X/1Qz27K1MG/hwYHnWvgJsR4DzP7JHp4E6tGhF9uZcYT
FnqQeqXazlmrhVszHQwDQ0KSzBS6nfppNEAR8N81Gb4+bI4gqFTWGgeVmCLYlsoM7FVOJDqKhg4k
pzfNvnWbp316X4b8qW3Clk/C4SLHIvJdq4ljcqrsi+sHE2GRbTShhcSk+RJPRfyjjYhCpnHMPVnD
tW6eKHeVvoJSHOQYSFoaP30puSdYXYturVrTeSi0iKaAZs/ZnV5l6K2Lnop9Y/W0oze67QffAI4Z
B8bH8/fRHZOvZpvLczftQqi/YphuVAajZlX0TbezRyCg+D3nivJn6qedTdvU38u+ueuLWO0k7i1j
FZFJU+wQCMOZofSSh5GLc905cRTvy8hyL9hvidnxIt2hxMab2VELxf3C8GK4UdxAzevvcoL1bI/j
9Ax/kziRp8ws+scpzaebjIcqXeeqjRd2flfka1Xlrb1neUXa2kwGksgZMfoXxjBAJxXtZu7+VNYG
67Y5vtSEn6FRN5vxMAf8mE3ZNP2jDPpA88A/iJdxChKe6FGWWzxkuFIVdNFbbbKKlLzNKTkykU5/
OnOs4yBzZvOhEFYfbrTIiPHHGEVunUcQ84a1VuIT2iMrJJQtEBVIrKKqFbrnskqQTaf4fPemGlt7
LfE3mISJWTYUsBCjH46CjieKfIRk6+c+4OU59bO1BeLjlZYWOkX2XrDpKWFVDzYCPXPnDLr/MzV6
cWbJCcVxznr0uAwljpgJp+iMuzBsWN9xQIdCjF/RsSNYTZvs0g3SDjXqbIbDBQa19NYPOAHvncod
wzUyVCB7ia7cFbVfMxAvOZkcSrrgKawbPViZZSHstQoRdHiQUKxmhZGjWxHIFXeeLTLtqhPm3HpV
wKlmzSFn+DkntdZt68nQ0hWCkAEQDBC4x5z/cpiGqrlp+nQRknJpvFyAX/Uq21cPTccisS2bFjtU
PxZoZxFjZ9pqDjrtAb3SVLFVM/DeDlLPfiZOrt1hkIi5dp0TpZRLpJqDI02jpQg13GSlrCAeV1Km
S1RlTK22yYah67daRs6KRShSuK2tjoqZkFLYjRlV6VLzmZTZTY7l8lDjxBs2djHOmHq6UH03RZ0T
Z5n5JfxCpRWXQU3QBfJqF6xfrNflcWaN13BXRpwpi1GbHttaVpJEvtEttijx3bsaemW9NUIR3L+1
Uf4jlPsXSOVfOkq/xQdDWoueondKubc/8W+lnLD+Quq+6D8Ucrmly/nfQjnDgMwMgolpjoUiRV/I
D//DJ7OJVUJICbkAH4VDz+Z/lHKacPn/FL3rRcPCqMv8Z0Tnd70vph1y+YdEJcBCJDieSilLwZee
ligLu6+N62ZsvzeGVWzoAovtL1flg5kTLbXTz7KJHYLRIanSiJiyT1qjTVUbE8fpytNTKhRcBdV2
0PnoOCUCBMepj+eeYWqzqszOPtJTYQ/FTH7rZH7+A892fiz0AX02Wo4zN7OSfW+i8o/JWvXSULwq
Thv7shy/RYWS503XaFdRJ9q1Sef7Kkl985HejHtbuMUxNDTlWaOlNo3Vv071UvSTV/scaWjv2B8f
sGBhY6L5xYUxM8q4Fo9I5ZmaGwFQ7e3+ssnaK+w77asvfZphjI2fXLJudpEymyV4sqEmx0bZT5IY
lKovQE1ndJ272tz4eZe/TC5W7oXcssr6upRrVtHqtq6cKcYXaqpw002+g7kka4NXXmsSZyVMEoBn
DapFaS0lZJTJQKvb2wzPeGJsnAzwrM7Bz5ah4e6xZuGsXsvOIm/0nPVCzDjMxmJC5A0SWxvIxINV
7YVDHNDaGRxpXdZKKnLfDFp+Y+DgNu4ykx1fz+UPQq+McRPonXmmuyZ2RZNIOnxpTas9Kn+yr+fM
p6NJYPKNATHNXZX0Csx1bzR9u4op5EGKVrY6S8vMUh6Sd645Z2sVnGM2ch6mIlesXC2MC7gL+nje
aZhHt0Zt+/uZ6OF7ztuQXQfOGva5OTd0FwwAOpNnhjX9RDQvLimXhh59E4Cs23PSkCb432nP4xZU
maOIycNIB9JHJYlXp6DONkGWgA9XfHABJtOqKtp2Eq5QWQXhOdISgoqxHeK8SuY6/4oJdGq3/Ib2
LtatAbiDmtAcR3pn/6TBUeAppPTi0wjBJbyF3lROwEK2uC1mhzRNU2+E6WHWgL0NCFV+w6sUFuxn
EU2pjtPxa+8vxl0GCOLFLfE47JTTqG+tdAiRTYQKc0/GodJWvXK13ivCWmGVjnwakY75dp6P2B9T
bXlyCymK5xgv3qUJIbdeQ18l48gZHPKZ66EwltN/W71gZMA20Dt+Umy03KnsNa2vDkh7bVb9ltYZ
fsTrpiWPt/3OojSVzWtCylC41ttweDTTpY3B1Gg8B/GQzBtpw3OB427j1Qq1lLENDgcYCZU11cXe
advshx3L5GGqwzqFOGGM7ZYWLBcnU1Kv0G42gQLjmegLUDAa/XVNPu+1tGL3mWciMs/Kxte5uOli
s4Gt6AYsGOP0VIdaaG5ajKTpNjbzGld+57Ka8Phkj8gatVsRUymtB/Rbl7OB75pXVKYuVfg4i50q
Fvj5AHL+Ousj2iZRZOP+bUmKjonvle1XMpy7e7jGwjlri6S16Au6FiWJo4EtGQcr2uc2incMNHrz
mttGGQFNibpNnqtu2rdZb1ckAJlWtZF6L+IrnTPui0PvZ1yFVPatFxa5T1oMXJarwKiiB5gqHdq5
WMmX0bC6Z44x6U3th5lcF4M5xytMghisSqyghpeQ3GpuK0uG2tgg2iGcM4tB3tvNlY9bHE5r2YXV
BjJ/ROZLF9Q3YAg5CpW4I7EqKxwBCV62aBMTQVGez3VVEnDtx32yqVvcZxs9G4vuUjcn2jYKJYXD
aduHouzKCGAvwMe62IihCvGCIjQW56qYrfKskgYPRU9LwdirFlL7mohz8dClgCRXg1A9PAITUzYI
iuVFEqYeXEzVRPMM3vtkA4LR25Fjol5pd0LWwTMA3oEayXVD17NH1X9Joqz1N0Ughwc3qjCWg6Pp
XW908amsIqEFRDSRKeV+axJrIvKXRvkFoZ6sAyFfls4S3fevEHLfvOfG1B5SZWXB92LEyvjq1kae
/az6fB6fCvJvMsguVUVjLjWMob5RFPzuNR1TbbZWdO3TafLCnrPzBr2JPtwqbQii45RHRs+z5Sxl
dp6R6dp6lh/m5LW70IuSxQxXaHLX1VM8XHKdDe0sc7WCJoBu9/irJX+/vwfoknRfgnAy+UmjmaY9
iiy0NvInKuQy27fSXrgaDVELbuEVjjU526KSGtbdeMrzCG9hZ8w4lmkXsSLpTtXcD0qfmmhF+Z25
X8HGxw2LcxBXN2VlDnKNX0rM+5yTibnzG+mkm0FWPUtJC8LcM4HOR+dBhC94b6UohK60lnMRrmtR
sIey0XYPmREmxU7P6RTu/C5OOKj4EcejqWKiubKLuMM6n+UDHX+yjwtznyd1B3c3zZZYtGxKjPhF
Dkalvk2N3RITWivLJ3ylAEb4TF6baO/Kzu7FgRToMTtYVkn+6JiZNGF4JwsnvCgbbujO78vMv9cT
MTPX0aEz70RsFRnfvqlnTJLZcDnAirY3oZtGKINTMQyv7UzA8rpPgsy6hscgL8awj6wvw1wN/Rqg
khRcIXvMb0ATae15GPr2c2mYwbTWCtAfm6hJ4Z+1Mx3Bq26S4skyoD78hKnshz/oEGXdwezSKrgA
XeCIs0TPs5jOta7acDWwjOoOoc1TZe94VMa4Rw9t1pO1CmmdmuekJbyMFkeXceQsoOIoO9qaRrlA
lZKJdT0tLZpMzda+SxGirohkQ+5bLLgJIeHl+GNMxUFI9N6CeR8LO38k8IF+nY/QYRPNaURjI0yP
1AzjT4v4RBK5WbY8nk7CO3J95k1G3ocVN7+skyxkyFgJ3Oh4hTFVleYG9kB1xpAce6EuF6I+MWLg
tsuzvi/mr3kSh3gBYfCtXUZaK9GAeppo+OAkNC3tkDPe2NUC6pIdKc7BrnV0XYSGpePsZSmHC8No
hi2IhJdySvp92LaAIQi0wuHkl1uc+cEWC8jL3GntzhYpaXPkiqQAATpM7WN+pcDNrBjdGPua7s1D
PoT+45igY/X4raG97l3cTOsmFTSfGSKwyYmJIlNLsbTRhKu2dmztzTQQG/KWSC1usk7wQJe6ZOzU
BTZYc5VuaUFoz8q3n3hMmqsRy9IiLYFxUJvdoZbdsKTFQeIb3bTehLKbr6YiTdasfOV5ZVfWzrBa
7TkwzQs3ZMZaYTdgGia1S98WML4rkPmxM9W3vd0V+FucTtMhaIBLd5vwZ4eqaE01V7BP5iZ6RRVZ
R0ztUOXM9GuCwd8bRs31hmbQb0oyDNYom5wzsn4LL0YJclv643TwDbc6tAwSz/IUF/+c6fY6ngJ9
G+pqYDmlfGoLvzyfGp4Y1CW1xHSrRxdGK27JGww2RhGWa5DkFsFZZb6pmrrCiZwHD7y89doJuvYR
+pK+irRRHEYwTT/zYvKv/alxvBK7m2cZ8ipU+b0ocx2BpaaRnen/NCeI8dBnCApIZloheVQzwii6
nRPp01fO9nMFWs78blHien1nj2d4rQPqdz1lROsSO26tW821f3TKd67kyLbuqMY62Gycu9IYvjpj
nT1OxOERX9LJc4yfCUtVVbxUSvQrpo7FuQCGAAg9vVWVMZHxxhdft35Ye3M25JtYZgosSmRqwwqn
A3iAqo08swyLV5o4dryRsV3/FI2AoGMKfy0AWiqA+4NO4EwCiGs0JcIHqBvdGvFxkvDaxe3rnBGd
DdxH21Q95SmskYc4sRzOOKnFaD2xzqxWjSSayEHfiHbqfsZV2Af/lkz856z/L9SHv5xqfzvr77rF
FIeFsWl+dO+I5Muf+9sbZ0jMcfyjHP1N0bggN//bG2f/hYwblhueNP7FWQSzv5jjXOSHtAOIcTLk
Iroji70N/+tf0MoVljEA4ogvsK38kxzlU50XR32d9F025IW0yymcM/ov8iQSMKfe8OPLQNeACdlN
C6IDtIK+Y0YHU2bU6ntO56DKf7lMHxz+f1N4Lp9LQaMEJdYi8DvR8zC15BBcRpdhsGG4dOgpngme
yzmMXNhR9mqmYtP4jJsUx4N//tG0UQTYSQRZcCdPPppjdJXiI7rsgb18yeKy6jcxIvct26ZBemeF
VvrgzlGxpdVHjAhS4GGAhVXTY//kmyxCol+VblwEbI+ItfDfkGx+KpdGQBrYOKkvI1xWTIBIgU7Z
ZUw9REEVcCZzm5mY3tTOjSeATyyBcVYx/zBUmpSrAIXeFxFrzD9t0EfVJ3fogwfDFJh3IQkDQ2Nn
eP9g5CrRbDqNRzIYDFREqZsjte3r7J6z3zhBeDP04guGnrxc//mqLH/x6UXBKILc6w26fmqQsibX
JIs+4HSRiqeC6vxpLBRbqBij89TIjG89DJUrTVXFV92O/17K/leA/XLzf/t0oiiWXwyq3zoRQmeM
dmyrUcd4ieWM7LF9QpgaboNWfMZ4X96s3z7JXdSmPIrk5Z5I6KA4jtWs+Uc/lPq9y2xnTw1o7P58
MT/6OcTAKcLeFjf20rn89fUGJRYUnAqOgW+WS2rgeD8Gur5pq7a9//MnffRzgGcvTUj2H+c0LDbt
BfWaTC47w+7uqsauLgHbVZ+IKT/6OQREslwZGIdpH77/OYsAQ1BakJCi6L5VFo0/3eS4ENN7+sRD
9dHvUYvx2GKZwHq5vLu/LIwFSgfDx92BSqDb9C1uF1QWXfeZdf3Dj0Fwv7gPedxO8+RbDrZOm0Rc
rGS+ixn4XzQRcUl/vje/+TJYaNAY0GjlbSaz7pQ9MJRFUKI/uCwiXWjryuEQu81JdWQE7tQPzN3b
W8bu5A8h3gPN0sRuBkWyFAbDTd+AxvTn7/PBj7YWkwrNbrYB+q3vry3Il8LKUvfYtHl9lgSzvu+1
ZNz8+UPYcE/fL5ZWHGmuWErVU6tUmaWy9ivjKARcq7ijIcb47luYJk+jqj+xdHzwg2xm1It1ArOC
eZoj7bRWhilxPA4+6YXIXaY1Mgnrs+3iVAvOXcQGzGOC64kY7VMpfJxTZYPLOy6B2eckY+ccuMjF
4eFCf0E7ETmWgMVTkE3jCT+2Hix7JorbxA7J0cc/QzHk31VVG9P9CsgkAjPHQEpDpWkhivxk5Vle
xZPljTWcB5rmDQpywcTi1/fH7ERZCSGOtoAqOEP1e0JguAgOlqA1jgwoY3Xr5s+3/IOt491nivef
2Yb62MWteYwF32kVAfJYheOYfSldhI+hBKjtIe5knmlY6XRhN7b2D7XXyx1yJIZw3O5LxMvyTP6y
aCAnUxGLytHxITJjTmkOYxhGnzxsvxlElk+hejJsMj7Rz/42NymMCr+ffqSukHLTjQWpRSI0TJhH
M0g5K2vCR41B822nJioaCIUuiYK2m2/MGNjWOpMprIwOGlzyyYv9m49i+Wq8dMyh7EU/fbp5z4aI
S1WZR55jd+3XRXhjtFH6BPdEbBjERl8rCUjBaBqkkezj48OYW8YmjPqIf1PqKvJH42eatcO/Tyj/
67b+m5vx7YtRyDCLoMxm3PT+zvSzhURL6UfiHY1zJyxEvEqTvj9v+gZaqTVGtx1qx0c7H3Fl10P0
jTOdE5ANxoyfBh+YdzuoxdlY5sk5He7y7s9P7kcLCE4fuXiNFsvwyddDdtXoHBOOWm3luyanzxAn
bnf484d8sCIygkc86i6JvvBZ3l8DwueCKAn6Y1YafbKuWjO8z+AdedHst+Y2j8fsk+36o33HsZj6
07/icWA8+f4Ty7kfDNNojqPetV+MNhGrJgE9WtuDuBrqfETwRE+QhDEdWYgZGeMeent/6894Pj95
ND+4wrySgtfGxRgtTx1uSREXMnTrYxogO5yj7qcOfOOTmuHD34trgGoO1yFnx5Pf2+aC4V/YHLOa
POjBjdMVsoV61xWhvFl4q2y9KJwpJHzkx0zFWvQEUxvSyaz1T679B5sFsysmyvjtkSGcbn91W6Ok
Bco7hJwVMmE8lnP3Orj6EyA5KLrzrnE+te19dI1Z3ki7x+rP6eFkzU9K126sojzKga4uQjtkqLFJ
Fq9BdHZhGmdmThhVN4mLMZ2/acs6Kbtra2oJCS6+gyl1P3nrP/w+y0LEIw9e7dS3NhOTC285P4Lo
rs94vFHvwKD/ZFv+/UOUwYbMKX6pAMxTmIqWB/VQF9UxG0V4D3aguTPCwv7Hv0SBFxE8Ui4RFKZ1
Wo0akAIqayBzE2abHGyyZ6E5fvJLfq+u+RAMs7yxiFNYIN6/rbmmCs2yh2OrD+KWQM72zJ9nUDkx
eYzZJ6+j8ftixKGEoF76G2A3cLO//7DJ1uOBWe3RSaOcqa1rBtch3ISvkuzJeTMgD1tBIZaEFmfd
2cjJ5cdkiPAc1sIhaFIMvZoDHHiRsiDWH9oJaWQjm3JY/3nN/K1RweXGD0QWB/0RVujf1g3L8ifp
i2MRj75E087YZK2rPvpCcjtqS7exIpIflSK4xR4IQ/VoAE/7gDlQ+g+fgeWbcE5AMkFcoVCnEKNE
jsBsq+loJ6QHU4aS4alH+if35fQZ4EMWEyQKFNYwOlYnpfnkuoEGsPs45DUmoSEeDqgbPXPK4+Mn
F3bZ0n4tEN8+aTn3LuwjzgEnn9TVmRwQH/HetPX1rNFCX9Etcc6jQcltRHiFp0+2s6uH8LrO+/AK
TKr2SrC2Oi+dar775NssL9Afvo06OfdHRKhiz2+Pkdk0BzaR/KoSQ3el68Oh0kx7UwVTeJ/aiB+6
aT4vg6LfwhY09o4dINAqBO7pT2738vv/9I1OXpCR2SqY9fqIHlevaA4ZLz7RBtfDYDeen6ARaLFy
b8DULCrJ6p+uasvdETTTSRkTYETUcvd+rWRzIInIB45OZgwrUibEKgL5+smCc3pGePsQlhqGyxZ6
uNP8Hp+4VFxtPAJlK26K1vZBwkwHUY9AFPBkTEM+Xnxyn5erdnpVoe+xXDtLE8E9uc+E8sazaqtj
07h6y1RQiAusd/Oty8w/4Cq3He4wvQCJJ9zoBkhPZKw5NJuWJ42CBI9Pvs5HLwFhP7zSHIUdypL3
lxkTRWsZhEPHIlBf5j6jmYdKxi5Xfqw9sL7hG+GocaZyU18R5pytO1w6Ww4G+VWRldWPT77O6aK8
3BDqFokqC5QJ/3v/ddo+cwtbtse2nzRim4qweTSixkGNSVUZr7pcDYeimppqM9IKiohULu3XMpja
6lwrI7SHs+n2lqf5XbeLo0kSUJ1iYzk3syp5/eS7fnQnWZhZElkMKXNO1g92DWwmRXbsnTxAapIQ
kbJy8ShyvwZkdx5AaujvddCEFaplvb3qrMB5lfPAyZc7mdmf7BSndcBy7ZZjmcvdRDh3unsiIRoD
JvRHQ6tmQuc7fdjZaFP7/8sjgxHcNdiWKDtOuXGpK3OMeMvvhlnrQZgyyI9QMqWoSnJ35SdZcZZX
BSFVDAIxd81Ed2TrspLpMfKRPoEjJtPik8Xqg21j0TNSoiBcXM6k7x8colXwj7rq0LiTughyM73u
iUD/TtzNcPvn+/7BZVYmx3eoVTic2Qbff5IT+kSsp9oB3dp4ZmYZ0O2k0j5ZJj54D+gyLrpEVj9a
Zstu8cvq51CU+51wD2XdmXsf09Y6p118jTkSPwio3HT/5x/1QZUB3k0x6KEAI8vptL7LkbRl9dAf
mkg0Dyh3W3M150OOR8HtcBI04TzqW9yjBh7LGFE9q9EwveS9jwD/z1+FdYcf926JpCZj3qRoZZgc
ZhbK468/ntMTCdZdeSAOZg5XydADNYCp1z6M9QKalu1wDymCaUSYUH09m2Y/LJqdqmWoTesKa1dg
htYhznzcMEw9ccbMby4ZKMJzshNGMWvfdK1x5vNpMdVonVxwpW9emw4JNKmPbx4cXM3j0ZjL5Jak
p+qZeQBuHfJLiaoASoumw3lz9JijhnnRWow+hAAk17g9EYOF7InPLZLxYzGM07NlN4G5Kd48QwOx
OHs8o4uTKEvG5tC+OYyqxWw0vfmO2jcPUvFmR3pzJqk3l5LRCb9jjB90xG4sRiYnJxgIvDP2pmru
ixx+++J60ilezpK4GB7LN1cUwiMcUpgQgdYvXK7vxpuHCrwSA65gnt3L6M1lxYfjuCr+7b4C+td5
apQdKd9MqzAFxSFWPRQguBM4NrOk7VSpDKJm3IlMe8i5IOyQROk5MarBorUMa5P9BF/FlAPucwEQ
F6p2s11G1KvysE+GCYlBEWxGpEicmjVEZLJzCZSyhXXwXRvL8qTGaNz6nabGK5X37k76uIU9ZdZt
t2+kb/zM4whvAgPmMfB6Mi1mr/Xh9Hn6sjx7bonNzfPdej5mEjD6SrR2laASMIS7ru10hOafpIXl
+QYP6X1L5EW3jk0zuRO9BUxEARVGVepjBccIzsHTq2Z7kc21AX7jvsE3tianisjvTLJtCjsV1zbZ
IcYRzwWBXwQf25DUrcZIN3PTdfUegvH8mMQNOUmtCNH5aWGW+6sYIyEeD7woKOZUZLw2Gr1cf9bG
70Un0vkchyVwwMD06+fCTpr5WEVTnq0Qc7YpQpO2uG3ToGhQ/rsxBiToxbj2IsO6mtAh3gRzhc9N
n1KMCx02HrSgCkLDqqhVEawZhfJUK79s8Ik17oD82JLxuC2mHNdWVste4JynlbrqxwknezcYk9oE
ys9QiqDRkxciJfEAKVQc/IBY3+rbQObObWFP452chJ1tzSgOeyAyOtYXMneTO6K0XPZHPYlCLOlN
f9X7Q39tFAzmvI6tH74/5v8XOxlLAnR6JWBuRP0Xx5LlTqZEpaZD3+zR2oXyDF9xArQbcYs3DGV8
bzsTVlK/q8O7qMqNCwKbtS9kFyBZdfBuolB1UWqdFVre3rWdii7H1gc9GJFVNXgVzaKvLUEpciXG
UKWbbh5M1pCgagK00D1JUW9L3n/kC/8C6PTL6v+bfOH4uoQXpD/yl+adeGH5U/8WLzh/ITSgHlzG
GryRbyX633Hqf9Hfho6hLygrOk1Lrfi3dMGSf1E66jiHMaE6YKWoev+WLlj6XzwgnPo4WUAKs5T5
T8QL4n35DExY0Xlhgso0X+evOz2tGu7cjFNSw6Iv0YROjSUw2LX6hDDcr5q1QyYJ9noTKMCSHLaL
TT3ONppTj5418JgL5gUbwpQFmBtfPc5owb5VI8C6FUorN93O+dKcDErl35myq89UqeM4nJzPSJzv
j3pvP4NeCN1prP/oAN6MEr+UG+ho3Uq6eCBA1MptiRS783TQSp4MWvKPaP3cgD4P94OmkjMdf/In
e75ctvT/v+X//QWoo23Gt/RITwGdk1kVlB+EdTR+Gl/UgP4P7RAh6GVQjJ/Nlx3wiaD3z2Fpanun
S6Z1GGi3qR00Z3k5bfq5dmiCzHu+ZXM5o8b+f9SdyZLjSJqkX6VlzoMW7IvITB8IkCDpJJ2+h8cF
Eh7ugR0GwAzr08/HzJ6WyiiZrqrjiOQlMyLduQAwM/1VP703g1nGU98FcevL/mAhEbMAy4aAQdNq
L0iWWpgzGnwvBkk40+4NKIOLV647h2ac458fdb3+IxTpH0Oy394q0ygmIwxcMYyRlvnL7qZJPX30
AFJshrxs8ZkWwUUCr6AFbW0Dd5eJlTGeHyCLlzOI6HBoZ1WTCYUkWflB9haMU/XDozSo3+izFdCG
WaasN5vUGRwtmoqCK+5v7snrn6/t35qhvoq8UfJm7/nr7vr29dzGKpgSHM7kEAdvO7a/uT4myyai
RlSS3HJXXQxj/lIlWUKe+/Y2MMvxjg7w5IjR68mc7XXv1ZNOzlQ5H0s91vfQN1k8RSPqyJizLk56
r2ovJCehVsDzf6Eh0P+ZyhYdVqx9Tk1BX3cv9tpom6oIpuOSW8POchv9ykZjVySNzYSi6AiuESZs
WmnFc152HyU6zpmzZf9Wmtbyi9A1uyKjro5eTs47SVrz0mq02JKK1bbeOINS6Et5187Su/fpT98K
GvqePGcMPkWyvvSlv76KoWtoWGqaV82rQPcZFgSalLglCIBgmwzdcgVPUi1hnotGUrI1H2tolZeW
ZMJZUBx635v4SftktN4w8CQnx1jnMAjKR29c5YXd80T9CbS7HQ7I6cliGEoRAqPSDjctiWR+2MYb
l+nsedoJ9VcdUrnml7mQ92MV7DAorjQYsh0a9HfmnZh4CgpfomLW2Aw1mqm2dhXoDwbdwc1mbkY3
nmeHAdzsF+eUDofIHXOq3QLBve2CnKGgVeCiL9s3f9GCHbkide3A9m9LfaBOomMhngkO/oPr6/fH
zy1WBm/wxqql/8h2f9vwt26az8JZ0lD649TjpKc1zBGSMjazbftfw2zq+0UZWqRxpr+f9BLwp+u9
Kc2ki6kvx56SPGiYRmTYYxG5VkpTDHyV/Xi7+02vZk8UeMY/OKL9NmthwsrjigMavgYOwbb+u3TC
TBODgRizkOJRPSpayye0tM481JdgTwPti1fn45eRjFNcpYa11dNFRkGVJ+///cf3VxHrz9eBIH/T
TcDfu78/O2nGEdnq4cAd57F7xlabRoUHpIrSJ2Nn9p37bLeG+kff2d//VhaLmxNAZ4DGVO83dVA3
0B1JzGnM0k2OP9k4dd/wcqQ/h9KyiMJCBJlip1ibl7KkOSjRnZq8OOe65P2WqaVuKbDf6SySJ42D
IN5aw79zuznC/M+u/7//hDAn/La+cIZmRxBAIyY/GFAH8NcHWD95fsMwilEjh+fQGbx7XvxHtrQW
deeml8RB5kdG31GiSWpbxGp070YyqSK8ad6hlLkRao35gyScuHJq6i+lSeu725t5rMHBIMiT9B+N
pVHqKfLjOKoe/lvzRkpXZ/zUERRvZALqxaxhwdd67FX2S6+lk0HxW7LEtt4YUZK2/hORmoBETWps
pDHBrsiUN1x8nX8JTeSIjSE1Ow5S1JbMvPVv195mXrC+r904vEnTGrfkzYMrlscU63cCQgsigL+j
JQc1JPCWoyCuEhei6LcySJNdmZb9Gqa+cHaUM7lPYMD0vdZlSVzWkjRT7vbbQG9YmbvMfneyyYEj
VvHD18Jwv82CdNemE4TOwStMp0bTbE5xrjz2k9lfHaeTD0prxk+bZAZ27ZU8eUtMBEP6uB7rbJhB
DrSmB9CItnlvJkCfOeYD6acpbk2r/eYmnSClkTowXIf8qhWWeUzJiG8LNn8HKGnJdibkTw2oWW4I
T9N/C66Q2j13jGuwG/d1O9KBSNMbnWl0gFDQ2IL12+OisD9k5xpblbrrLfxJSZBTWKPYDVabxw2u
/k3PwDxcbE3uOaosWz8v8wSzcw/3LBVQJCx1E/yKA0ml4bJA/Y18/AOnQvkHAFhqVyfON1NPrDur
y17hGmkbsw/MjRzzM2EWipEA5W0Aq8sL7QviRIpQxaWzBh81q03cuB3RmbESCv5h2orIGge+Z0f4
Z+X3LxAzkrMUyr/HXBKEY9lUZ29sQB0ZrcNwVb/qUvueyXx+XHpqbbVCkhxsx9GMsg64nEyKnkve
jGmGbiNZUKhaWuIm7/v31Iwy02Iv9JJ0i/HKNto8iLSw7vS0PFjW6sfGkqkw88vlue4ApaRg0B6p
rCnvZnrtwrZw3xoN7pSr2dO1d9vlOtLcedQa396vNdvZSvgwJcYJnVKB+qJ0noa2caD2ishSwxUW
yAis2hSltwgw3+H0hOH/OzTK/BhQd30dCb+ccJqII8uc960rHZvkrSt2rlsnEclTSoeG6mvRODPX
VGt5IVoGISWIJ+Zx7QK5q2FShAAX803fZV/CVsQqitrLd3Pp0Is6Gs9Js+Rhzsn5POjsTne9KbQH
xQ3zMBlr+dGI9Gz49ozDqRc/2YvRaTkGtysInfZo2bX5iA7Vh2hFw2vTmU9Fm9rH2pSMUyoLeAQh
rQQrgKA32WwzyKmDs+wrvoBLQ3zwx02re9NcVe85p5ovNPm29y0lId/Yqmbb1SqWk7TSkp1xqXlF
7BYzsKKpwuzfyDybdk7ngQNQhWHCaQ2y5JumXHdXFkX+xWzeAn6F8HAmGpwB0LOnA/kRM+Ya6z60
ufvpdYi5fm/6oUYWK6yywI2NMl3umFSpu7zK13tp9g7n8Rlck7e+Wbn7S3DH7wog1CyNwS6lkS0k
YndFHEADCeYgSirDjYfAs3+Qa9yDHTNDHRzEnt1M6b16Qdblm5EELBs0ACWvHjkeK5oDp4pIDRvd
jtiZup86kf5cSjFsMRvSfUcrKj1gzbjGQ9rhNHJkArVLJfugWDICgiK/ZJlLslCWk3aZMB8+3coM
bzBBmceQKTT213q6T1Y6oyy3gK+Ea4hqvWX+oDHXv4OM1Zw16gYJyVV+sVXjXH3mbluGBLbqN/9W
H0US2P7AeTc8ZYPGg38hVy01/0cw2tO5cLueRCZuQMKNwZb5AN/M6EDYi6DINO5xvJFR0tIbaOps
HFopc3vuEzAXFVlv07XFO0HEgYyUO/VHYsp6EaKDa9wBt3u/bVtJA2Y+7/VEr+9zynLhRTlGEmzH
xDIXlJTGnF9yvBq7lmCXimZnILeq8Gt+TsMqjPuxkHn7528qpsI9p5YFSiW53Qa3meyx7hbd2QwD
1EdYWMtkPvS56xKwDhLGj7ziyyjo7gsFzYGkYGCZnNioLxETAELtUvmRvjoswEUx5nHbDPOVQgnp
hx0B7ZjQq3HxfNgTa69bh8Lh4TvUbl2H02zM18YTBDSXpM+cbdumfbsjp0oZyESYGpQNhnXjDjQf
8Vlf0YLHBjGPIRHl8Vz7/ol1PHjll1fdo15mVOok5H2sq+12dDXZbEZKdsFGW+1ulD66Nw2koQ3y
k/ociU2yk5EG/Mq83//xUonCkPoFVhMv5mQ8t3rdQ+mqDJwRXMZGn9LDztCWIk8WYw5v4FYXxVKV
sMqcjLqRiIm3d5/PU7Ct7XJ5JNRM050P8OeFIjgNGhGjXvBiYpyvyuHTouTTHR8pcDYu2Sq0asN2
0v5RdDeakzEvuMRszUmMXcGBEvwTpW+xRDfMCVpV/V7OfXByHKSrFfbHOw1YvI6xJKvrofMDYOtV
F/bCbx/NNvAw91N7Dz5uLLhgRWYfBpgFFgSQlW+D7jeP7nfNc6EGtYQY+ToFCS6fL4l6yWA7VIRM
aTGc+n0vTedesE9swoppV8bCGYg7yiUXI/IcLXgNUsFHN5cFqeHelJ+28ILXZQWHFd6maC47itn5
USWG/magwgLzMUgX7lphj1dMfsmv1deKsx0If+eYqbcRbcAFms3Ek+pji/UWXHjmBNcmwITa0KET
TZ49iW3pqmoX5Fq2leOykBxrHnRwMD8qSBFnguGHSWuMrVxl8xB0c3ZMtXW6ZEM2GpEcVyMke5U8
W4yNZ+yMzk+RKbxiE6epI02yyz5gonzvWUULLdS0z2ugq0hUDf+fsvrjVBn5dgrADWwKGQSRzU5i
5wM5+sCAX/H0aSex72TV4laj1cAjgvIpPXYdnRmX2G+Lk7X47FTaod7Dqm5+NYuYz9QQ689tlg3w
0laXyZureiPfNV07vK+qum1VWnL15OxZQZIyd0A1dIa5wZm5xH1n7VFViM6ZXgtjvRFrtXcVdays
oFZ+Z3Ys0x6C+aGobLr23Nbo+bSNBGBd6xrJHqqTd0dgdv5CeZYRsQnj0FsgE4xiNB4Luzch/nHy
3wt7Tc92yZ0NYHR5xSz8xh7zibzLQ5+ZOTOctr+ToBfjalCPtuWNG+g+O8Sf/iMVlgiVh1BPEUR6
3yINk9CstQdtWtil+3kfL6v2kE0keYOMs6TmOguOnGTgd7HQK9OZ71M1DncCJx60jHXeoyL4362s
Ma+1YnYMKte6L9KbTRW0E+n0PA8nACFnWZXJxZ0H+dBA9nwZNeutFbq9tyToDquhpXNMxCthQVgc
WtYGm7zIwUwuKt8HiXxNRee+DzPNnBCD+s8+t/OIoYvkOlBY1FZ38tkY+nZsau1u9WGcGoVSDypr
dLnhzkQiZHAfMwWAq7lYn3njvATmcl5VRrSarOb/zEUqJgDs4Eqkz/DcTbeE8qstO9GXhm1nvuj3
ejnOm2bmxGYZ/Qf55Ud/cH6apfGGuaVF9G6J8w9PpVY8Z9lCjjH/YWb6yx8nsX9J6X4WNf/8XkiH
k/YnAkOfp5n6j3+u4C7+ErBuvuTvP+r2av7rZ8n/+OOP0y9xU5//8i/bRuVqeRi++uXxSw6V+o//
9aef9/Y3/9k//LevP37K89J+/e//8VMMjbr9NLq6m78q2kxw/6sQ4e918Dz96v/u7/+pgFNfx7ke
v7J3kw1p30I9+VMB1/+dFkcoFyQMfBxzWMM49v6nBG4igRsk+gImqJx9/4jD/KcEDucHizRI95vo
4uGU9P8VCdz7w5PxN4LmLeGAw9F1cHkiQ8Dj/uvZmprpJU87sYWjZaIEFquwmOqsJbDOrnc+iVkV
RSg5inp7GGEjtFfZKf1o1SLRYny2xgpga1zKa6IFY3VM4ILan5kPfuY6+RY94kXG1DYp2maN7KlL
3qrW96fNTNb9pzOr7EPOhX/GZmn4m8EhXk6KsLOObNlF+gE6k0iLZhrrEVKniJlGJ7uKgmjvbtEb
naISo9ahlwF+g3fLSbcsgsPS2y0Sk+qZLzm5VC9907sjiA0wuhsTvt/KKC8r69BJoSr/WtZ28U4u
ndOcQMui3fuF6914nYGXbme30KY1KqrM1uMF/b0nNuSM+hf8SFBuO0CQo+1vmkH4HpvYqQnsfU0k
x9oqYK3Jd1+Zi9hUDIutiysGy4D2MxQu4V/3NhtYxx4Jw2P9/xyGW5y8XADUAnJj6L34jb4bxhHc
LGeK8ZHn5lSGOupLGulUKF/LQdLxYQ1aexLCpvh7Nruu37RDTue90vUBG5CQRtRzRH9sQTXuFKP1
u8TVkzxUS/UNppnFUqAFxUUtms/scHHrn2K0ibOrucmeAtlam3ouA539sTlGte0U36EEtRAoqmDI
I0Pk7CL0tu8PSadhDoGnl5GaWHRkbEMk9gUumWwj4KqWEdnF8G5MkwL9R9+vNLNpWy5qjnP2hzuW
EPcxb+32J9ZCzvw9LcGgSIzmG9phtod5EzQon976ula18wm5OTBC2NauuJGHtWpn2WQeefYm5dYH
SPZUW8PITk6jdCLZT2bKZ0W7tSojvNepeK5GVtXIwehFYXTXz+UJxvLknxpb+XPLpeji24zX1JXW
j6loYEhsdKbm66XFEcNhUinqt9lE88WCNTDYRQMREjtd2uJ5XZzizoafFzmlexpZ4jGN/aL4oNkE
QMQ3S9JVm6zKD+mI+Nxot0Ns7gyR3gVqO/vDqSJGv+mzqvkonP4ZAEW/9dNUj4ZWv2W5Pfg1fduB
cDIRjykY3hj0QO/LibLd3pnj1Gx72HzVuKdTeaU7THtVlf56m0LEnJQZVkxQi6qlrWK9G04ItpEx
5eVO8Z734EZiU3qviW5tRZPvpe+hfNBDsykX/CMaqZ8tDJxPOTff1sX96NyKZg9M8TOAJRskztda
2Z9ahTTkJ1dK2s2npte90J5WgBKi5N5P6i16vgncPID5X4BIrCbvM2WMDNwY01pGMUTkznpUOvQU
+4NBT/1cAIPRJBw6dK2V8dLHyPd9NydBjFp5CmTHRTM55hvn+jcl0iMdmN9J4z5NhQ0CI6++Bw7T
sM6u/WjUhkvL6fq9zeoH0/QPwKDhOhoFst/QH1cGHKFqtfs0S/ZFUr0xrIJ/ka5ETwKdvTOqELjd
2n1kF/3itNM7s4z7aaXeWqo7ncbwvSOG85yIGs7U0IX+oMQvtzC0nZhgK5i5w8Ni9uaFjmv3sQAe
vKkgWWyzdHY3fcoQu8L5FfaVbdIiUBPAZ9MgN6MOL6d1gfEl82gSsKvyne8KSBbm0O6LSn238n7c
FY776Rd9ee5WvboQBrmmzThFxkg220jc4CR7ZO/Jg2Ww3DYc1BLAzxycx14ab9Wk74g66CC1IOar
QO1h7MDoFs5B6sEWF/N7xkm5CboKnSjQSYXOb2pOFM+JPtkRxnO2QKizc5NTuV6C0+FwWcBNJ0Wn
OVY09B3txa20+RSss5UH/V3amcVx8DjQe5nZwoob7yA3PXmDvLZawSOkzbNo8NafCCqPNQ3QR3es
+njypm9VldZPvbDmsJpmgOU6FplcmebeSGCOG+N88YG/Q7rN0ad0HSZ9R8PaDe3EGATdpXjPJ7o0
7PSjngb7eZzs+4p5g1AD1eQml2nRGcG+ZsIVZWqEVD31L3IePmtXnMsyv2N4WfC4Hl5rYb1LH8Mg
DxvtMqvF23DJVaHS2ocqR5DKOcArfZ53um0cwbeebyTybqriG906NCSWoBJSVMYdtalQtHPbjsvB
QOrM5E4JikdsS8TCCdiYalydnXYdh/FT6PVxSbuLZXQHueraYWxsAFdpfQFYinrkQ4kocpOGeKf9
pD/8xdEbMBHL0bWz7UJ3M90s4jTmSxBD07uNrLWHSh9TPCyw3LQZelBnHxHw1Aczgm2b1HPItDAN
DdMpQsBBHkeW7qcQy5VEJlpvq356KcKBn+XNnU2EZOOj92yUNOHHpo/rEFiRJ11wocGnNq/3sLft
ByS0ozt559Vggg16I/HrZs/SXkJbS8yKx12jO6r7pSu9fFYcJRwInRV7eFxIOt9AwIhzZwlIqrCK
dA01DxQYJel0QEH4zNRqvNpZveyS1FMGcCzD5Jraob5280+PtgpwwJUyjb7ZrtjDOLynJEvaKGA3
f1vHJlQj79kfSiRyVXfFAX8CZNewUQMC+4Pp1yLodjoWokH8Mo3BE/Wh45Fhrpyo4ecxogPOxhAh
oxw8KnixKGyGKamHyqH4rN9tvVOzt02INPkGiJsSYS22kGCdIk4sAbkmloqKrThLZcMR1R7NF748
U4yXJdXgSi/MDOalmx8Ydegfnc59FLWsFWbI/sHJ5ifA06Vw9p6WMYSo69HadX23ps5bOTWVG6JD
kqTa0MK36g+VyX2obcFITbo62IVIiUiw8joU3KwFxINI023Q4t+SBaNl5KN84KqbKu0+1/tcGoeB
LsV3hsbTSJUHh5hwZeFzzGZVIloG2+4Q2YvJJ/eQ5IwlHiEXJFGeO/VM14OWdkVMYYiTZnwPk4zN
oFjLDHsAbtioSqx+OdemDiAIEl7l1F1U1XQi8PFaa+NYFAu2nrH1hdXUG6cEwMdYsvJ4LpQrC80l
ozReXsG+9Txke3bXD6B4FtwHsqvjWaVkrlIK7PP3xui/KxaC/MUgjeE9zZzq0gND3FZ85KRfkBGX
6tprQ8F6cmNP043Zq/ScEeIQUU3lwuSx7KwTTaEgcFoYXbEEkkc1iolGAyy2d5LhC/Pjkl+n0p/V
NyVqMnTJCKwNkZ9tWci4V9vadp6XYKCqeX32U8d2d6PUpuJ+9S3gydu8731vp6YA0mE+JllcTjW4
YSo8i/mtQa9+hMKEwJJK1+i3btfiNsjHW8oyG2eOoHnF7CNu5kqnwCAolEQI0dx9ElSdF2eJXujc
3rYRZWyZcb/UAQvoiiTUYI4LSuBS7Ggi7vQalzBDe9BLGr7bVMLJlaqrCyBIRrbc90vaeDv0zbI6
GC0Qr9dsUrQZNKSfyqitV/SnmWSl4EMbaYpJrZUhxg0Z3y2rUmFPK/M3TDzoHDMBZemX1bFWptyh
uquYJtz1zUys9p3m5oG9msXJOsi3M56eeCpxHWwSLZVRO9dDZME/OgSFdAglKO00B544wDuzT+U4
TPsV+P0BeymmGUCiobOAOt5IefMoVjw3qQE4rbNv7r3KyY4UMXpn3qW2DTLpRx48SezhiSz3bpew
joHavANQXYce6YsdGrt4lpWmQqnThuCL1j5rY1v9oAVmOBaZVrwWs6efGGf1SEMdu0SPPf5Xleju
r75dZ0C9nql9+MMAUNjkLr/MblVsjdp0mHzCLsIiyakB3P7Avic3d5lXF7vSkvrHwtyTcS+PkX2x
6Df6kLrAku9v68oHyTtGhEOVhJro/GtnuOUHZ1aAqb0GDVmUxX6ekRMRzO300Oc6JS/Z8qEJZzr0
Zb3snR78CdilFeWG9qNtnvJg1NLSPaSkcnZLN/rhYDbfWHaqEGWw/WYvY7qFEjIxgE+yV5RYpL9K
3QWDVBGlJQRUypbjiTe4xi4YblUGzWiNb4FMeohkuRdlHKFCoGn2foabKilP20knu83AuiuAmPqU
5lz262R5YemzlpeQLEOj9pg2gIQzI3Pq7Jc5H14whmY3Kru2BaK6s1OviUQ6utu01Y2jkQZUhnR5
/rPubwdZrxbnuoEdagxGQWOBrJ66FH+tOdlMEeyxfeOdsEVdgmGMRT0unCQL9wBXcb1MtWwPAwYa
3vg4x0j7c8Q7UeXuX9dp/jkR5r79ap5U//Wlzj/a/w+UGBP55P8txGy+qh/98Bcz4u1/+FOJscx/
97AcUi+MdEJU2ica8KcSg9qCBRHLug0ShMmxRRj2/3oRXf7IhLaLdvOHAQHrwX8KMY4Bipm4tef6
wGp47Ab/ihBziwP+5nKwHdrJ+C0moBUWHucWyf0bm9Y4swrnCRA7IzFLm+c6FiFj5iFMl4RHJJCe
kZVEm8N5KOoHzT84VXqPcSO3NlmyVnddRR9JYzffOx1GpxHgvl9p+qEpRjsE6wy+vDVhsfJGNsTF
Hxp86HsCO9WTpxnetgIDyvS2xydUOzgJNfCPOlfqzOR5U8lBi7D4yCMcH85b6/xC3cPIdlXfWIkr
I/6WGwZ4/mCWgU0IqmLdIaAyivEVG6raA0eUeU79MK/ptB/r9r215UOaFFk0DrLEPCHvm2p9dcrJ
htKa6SfDhC/ZaXgx9ckHGeqpnd+1bexabUaTzyTvavC4Ycsxbyf4hsDyptMd1VCfU3Zzg3nNc1rN
QVhX09nUG3ktRq2L4V16O5Z25s5pYx2sbLB2jbR4XAe1uOMaSaNex/RxG4vvy0TmNBflWtjoGUdN
0G3VpsQJuvPtZogxzZlQMKyVElbEixC/UvFq+Em30ddpfa464d7lWptsSjoPIwIT82G01jpk4H+y
HSLkCrO8CvL1sUnJOLkMcrLaQDP2jVPRQQHFFXGi0W45koUoOf4x6N6mk6e2Y+l/sf1jDWg8yJ8I
CzPnNXb3XWl/BmXe3ylPCmqfeve4UgHHaDT4AfjzvsGFGVp2ae7GRuNAtuK0zDidb7XZuZnGJ2YP
CIAEqvsr8/byrHmC3SmGKHvmcF5ZFfJaJ9jWycKjSsIL9vk6HKxb/w9t6LSv0fkTtYDjNqngEA2k
7i7vje8MhrVtq+WRYC4KwPim/k91tGoZttu0UNfCD/rvhl6tDOy7ap8hFHIudBCaKvpO0MLGWFdU
vBl2ZA/AcA3tlOLbsW/7upLk3cz3yKnyNEFDZvU6ZcI5pk39hoNhw8XGd9FvRryNRW+8zDcXqe1k
GDgyjUREz9HeBv5tB/c1bcv4Co11zzC029LF3Nw3LBHWRhAt4bZAz+X2tOWrmisHx5gn9GNFzdFd
fkOdjYMKKzJTCbdWXCobJ0SbwIPoi8hj9NStXQFKhik9UX5kMdjgne0zx8j9e6wA1k9SMmQILOAS
Mh1A8yPh7Wx9KlBEqPq6xUTVycA2epROh6U96DtvKwxkSkTQ6Ea9wEcPwhy0n3G0JfeEtDCr0GLu
PlRKTjYXifs5lcslqOk5K2QsCI5ETaUZUeuj7+lOoUdmgr2kooTjxRY3bqpI+29oXcW1bltozKaD
asHxCSGTzcNkDXNc0lkAcxq5DX+Lmq9c3CdPmsPTmqbwdYUm5DaQxTczkZLSGrVXxXDEDWuhHy5J
bHeaSMLOxwc0DpVzHBJDhOU6baxqmjjykDjAsYRfZQTEbXk/PLfz7sax0/celp7QXPr53PeD4prC
aL7zaPTF6gl9M4Bf80AiClP3WPAkym4c6WlOtsh2L262vCMDc8gw/Tgo6wQxztsSgcP95gePrjDG
sEho4K4DlEP8nB6JXZ0HbDGnJ1wXxZZNRXDscKbWmEoN5yLgXj6aGY+LrHCSq2izi2fycHB0Qemj
q12gbf9qx4ULMsVqkpffmahb55XBzsLz46x7k7PHaH77vaNz0vwkp36+5splROds7HEY7keUh1Ph
NGqfURoTjl19odFLiwL0r0vmO9WL4bHV0miMQGYDrDxr7XTsqcDadv0teWFJ47TiEo511pt2Q0Vl
uSU3OnibwWYUnVU2Y1ErUOG4eByLGyHUxu7Halcl8ockx29O7KQy455zwPuyDIdsXZ9L1om0945z
q2+Lxg0Z+G7twWMJW8IicMOCviY6U/xwJHw8uPKD6BgiqMfLzk9JSvejbV6q2b+CFT06BENxw3FX
igdirF2kTLpmHKMgvWGkOAtGwrRqeK9z7V6Nb+zdnpwqCKtiebCZhv8UN0hn5WtkgniDc1BdU9Q2
Y5pDW2vCiYdTyCH0Uy/aQ2F8jAwfFpPKDweZYOY+y7MHenn1ewK91qldKxnqlWBGaZmDihZ6IXEi
ieqAkyN4blP/83ZmQ213XpJ2xjLZBSMvdqpv2HlzjhenG+9GA0GlGBmtKz37xRXm7wOnKE0qUtr8
oml6vTXnCaO8Yme84Q7S3uyiTaKi7JN74OQ2ZzdeuYRATgjKuFsadTYBBFvYCacUgmmZn81uqbDQ
+U4dZ8tEv+fU+Y+t8NMfmlsar66fs1Z1zP9jpqPE/hOsUucZovYxgKZ7XrGSfFOFtUe6sj4yjwls
Kgv3oy/pg5RDxpUTTOwZrFnztlKZzl5zB57OoNUD/BTasqf2tHvG8hhcFk9v76WEjEjET9Tchm4T
Q5XuuOZu/801Gff1U42b0z30Q0DAS/mZey1BTpmaXA61Sy0jz4NjhiH0nXZBWMPpnO8XRuQAYfvh
oecwtJV6HhHSXX+u6+xVPJn6mlawoT5lhsy/Tzz6d8KioCFZMsqp1EfSUJhGJoNUYVUuGxM3AKeT
Fo49ubathvPsg0xbcObC+i4crJd8RUBeoePphw4xD5He8R+zevAuFcCqcJGrux/1/JL42XudmAq8
z/regJKt8LJzQwxo+D2Q5Wkp9WdoUvpBoezsBwjau8aZxVtNCVhYsTjzpWfdWZtGjrdYs5LDOjCK
mHEMbLWWJa31em2HC5yuOnj/27ZR6yklcxFTldtwR7X3ICjp8yxTPeQxMeG+CFLuPawChdP2e1WL
6o18AD1Y4LNoEki95QdigXhvgrzf2a0/HxPltlXkUxoUyizAhWzJdD/g3doyA3wolQeZnV6eeHAk
58IgWA9mhUkHvGP9WhtgbJ1bAm6caiSJkVgdbVN1jJ2C/PuRLV5/lqkGdI+NJXZb56wphDtm4C8k
gCLPdJ7IkHwHLvtUlbcWBBQNNV4ryQgucxMg9kl+4EuEB23TF2Aw9ttm+vK8rqXzNsxOWC/5EgeV
KH5yDkRedIbmSO/NeBXSv3cXQV9S6VCjU+fqo1iT6bJKg7PnpBPsc8jT4ZBLr4wMyzePbrIXxpvG
vdtC7fcN1GWzJe3P8JuxEZ/iKUjpAckdvdsIwiARrVeIpeZE+pJ+PLaXlKqqMfk/zJ3JkuRGup1f
SGhzjA5stAgAMeY8VGbWBpZVlQU4Jsc8Pb2+YF9dkZRut92dljSymFkRgPs/nPOd5VeR+OLS+sbe
3hwTzXQ57/Kk+plibB8sfORu0OxlMd8hK42ChWRHhDnWVVjn85C6TfMkl+2EyOhdp+nJI/WPasCJ
e89Hj+ycrdx/V8vyNrsNcdDibsb8EJLqcRDehC5aED/pr062S8fgsBILcKzos3NyBtcN2+nUjo9o
x6jbqv7squBsrszykjmJ0GVNh20bn/zGiwu33PczfOD6pxhl1GfiUtRrueOX6b5Xhv991MkpKxnw
Tb5+nfzqN9rYfZJ7TBN5W+vZv7ObfA63Hg73tef1hzOb8hhEJ0B+/ZwbiuvC9MJmMxmcWE/pnFZM
xbBraDYk55ZkjZumGEW8ZV5+Qe2o7/p5bTjhHSSmSbOb8pKiKSVnKYOOdGukbFcz4d3LVHwYPffv
UllW6DgW3xZnHb+SKvEdOm9Qnltk2pxiW7Bylyp9Lkx9qLaWjYq7PqAs3KmlPEky6WpRs//KkGEV
+YpSd/DtI/xZ8wFWdH6sZVM8LFu2H9P5jqntjZ0GJqvOSX8fXOcuXRam8PNiHZIqY7OJMPZQmnb6
VOG0+USjwtydxXWci/GLzIU2rtEoYdpOx8jsRjjpBAber0WwxiAx6xAOu31fVQ4At/FxKYcK7VRu
fkpVNnsKqOwL+QpK2UXkP2pcKvhGOL9gDO6m6U3Uef2K63cPYiny6uxg1llIsOCOSwG5OH6eUBYN
MYay/QU3lihXuxvu6o2b1Baq2NXFVMWd631lpqbemoBBicbdz60tb8GN+83OaVr34jKKO6tafyVj
L6NtXa3bwE5fe6u7qMTRBM73P/J8Hc7VSIKhibDkoMzi1hrwnwa532QoYfuc0CmHXEeo4W5cspr+
9IXoL+7UqT0L5LggEjqm9GTIzZb5HiPQfpYVaDquveqICuAITerWk9v8vK7do+eTBoqb/FG72XOW
Zu+yHG69jkiIJFU/3Kwga4XMCkxyRyPXZ663jGXnqFCjT6T/TdQLHEfqkmFQAa2LeUnAL8cMW94k
PZUbcoDt4Ewmx1/u229Jx/4Sr7X3Wbf28EFEZWSzfAa4HuVTIOng8Uu1kL4b91vFIDOkDTo6s31k
rBjWYxccO+6fQ4naIJwDZ9qNvr44c/o6ta1xXvz1EcXoD89JauI0/OLgTc3npE1cs+6X7xafA/GE
YbPY8kUVlti7LmV033AUJYG9c0ZA7qaqlhvhIUNoi/LB4JxMUHnsrME+msbnVDEtNCbsdI53VFZz
XkhHc2uPYeUysaW08vLkOyyxKoP3L01ddkw4944K6/ELNK2EDKPO34MDuXT9wMMl2yFsG1OEnm39
HBWePkl6oCVEfuds5RIHsiBZoB79C96DZ/TEaewmhNBq2Xz35yQ4+pPvHYsAMxp6L8bCucnZGmwP
NhmxrlnLeHKaW7USOMjf52yr9ttI5CiD46lDlu1oIjxo6i7XlX6MLRQ5wbQ5KCZ5PXf4znL8k6Ki
WK6cV9w65StW457yyzJOA9Fzb04p6xtDum3U9SjRibEeHgfk1k3kbFsSkwPBBkWVdKilSXAOk/fs
QTUpAVOm0hEctXU3uPV0o7nmv4K1yjFFMeX0yPO+qVzvtZV1c7StsgKxZnYv8JOtGBRI/QXpCIWx
gwtfLk4Rrewlw8pGkhkkYxXZMOM4c+xir726eG/x3H00oAc+LZYiJM+4X7k1ilPBbJVxEGEDRn7N
e/MZm2Qkg+ymTOhj71TA7hduHc08n6k2Tr2ktIsYz8f2o8ga44BD6zoMb+ZkBz+jeeKruWYaBJCk
iRgNgS0tuB3HFuJ1PclnZ8yJJmDc+zizTn4abIlApTMWskWmhVZqXGq+mbULXccdH+ypbR7oxv0b
XaPZILVCXuAyoFtfESKBMhyRCSzmrl16ChAUHRFCvTSut27dl5K8WF8Z4mXyTXWblODvcWAUt2BO
orWCYOkneX/OkxQrUGdU0zsK8ok1cLCeHKHFCWX0syrbgxp5WtJpmPZ+CguAcp6jtV6c+TLW1r3V
SS7sab5uj0mm5yNElxI17Tb/cGTbHChhCC8yRXaUCPyfxmx7J9nvNp3H9k6geYptTaJvm8qFaO/B
/NUmHYYOM+f691ynQuNfJzU9/sJAeSmXH9fEpjAg9Pa5JFooSlcZmBGWnw/TsDSr2YQZAoYJyBek
GR6QeFRxRWYAM8KeEcySzPJudbQdWUX6YSnm3zsl/zCPqNvAkAOGU8PudqgprY9kLPtj6g0TJ1TD
5+aoDwemEukf4P5c9EuQX9sL9WZGetGmPoemfEZf+mHM3U2QoNeY3akCQsBGLvVWbCI2jDP4gJSi
k+nQU6WgOipfHieZize/MGwCXxaThK3OcJYTW3BimmYfHWWSp4iKepO19MrkYpiEf0Q2Vb7ZKNeP
tcJgYmJ4uXQ83JdkyNR9kTrLE2wC+80vxT1JQ9gp+4Z9CaAHAj/8noiJIa1VbLgNPJEmsW7IQZ94
Crf1DgiaS09XZ49atxUxKDa5WqlhE/ZgcSe6ASQGPQ9fTGnARJjLdnaMzDqCsyC3xpgvpE8ZKGgs
857ImDufMhTXxd62i4XkpiV5aWr9G1QoKNOROoHYsmLbdUHmHroNhf/I7nbHUJFAMLw+p+5KRPpj
Or1Dc9SGxA3V4dInTbwGJo3kQs4O+7BDUbtkv6rBJwAzCFg6eknIZDDMbf7OQlJvF6UDTIG8B0Cj
y3NpJlChl8TaA/FNT5tVzvuGPuTDy/sYVfN27OoMkv28UkY57oMnsDlksnxp3J5+qVGMT5rZP3lu
SeG5SPs28Vr7YjkJ1+fSi/MwrAspN3g7NUumgCbUOljNUEVQqRh+Ot1xNLZhZZkn924i+YKr6VNY
8hdBpx9lpqhwCeOoRPthlljwsFHzNi2V2LUZu3Q85b13yCdkNGVRejvbyb4v4DGt5MUwVZRs53TW
0eSa+N2XfDMfnUWflrbf9hoH9q5uA8JeTaxYvdk+Bti61mG4b736VuDHmQMq4VUQItAOlESMWoLW
QNvtNWPsVeM3Hml6x8wlx4s9WBKIdxqzczBThCNI57hhxeMr/ZsZRtQHxnNdSWLPlzb9lXh8EX7p
7esMYvG2ddZu5gh/QyB6HibnSbhI62qn+J1lVH7M3OtvFZvrHVZCMrE3c9q19vLDrPNkn8zFU50Q
QU3KyvyGabG4G6xWlGFe9iRnVUilzAxngIzmxnkyYIPY1Vkb+UUYfJBBGfxuiSJlNhIaxYZhZ0QC
sGX9BU9vR1vfTHfeYHqRK2R1trur4cklIqbTO3KHjLAd1+d1w4G6puu707kZHs/6t9n1e10KdCqN
LG/KFb6IMftochDJKCSWF0i3Rjw12RncwXi79tV8RAjOmTKm9aUI5IdEjPfLYso547U1mW2/pB5x
SdygtnlhUfaD1hx0bs6coC+uMTcEee1b9wqh2dwa54dyHrok4F93Sl1TYQy3xlE1Yi9meJs3P2mD
SaK25aDuhdo4crrVtKH1wP3a95iO0VzJQjKIQ2bTxmszZdUPIMcFErMqJ3sNPaZthaud4m/N101e
B9JTuoTAhglUJkeLrmAmGj4k2rv55Q2BA+QxNYpzgmJ2jBNf+R9orvoGAIKJJCXoYBq3Vqd+kAa8
nK0+JZ/WYDXO8Nqipy/q4RtUoSp0tuU7QoRsx7PyJqQeTRb7eXb2DfvJBZxCnZTdcGQwaxOk+cD7
CZ4J2yPddrHFoTAKwbs6BHdp2lfPc11kl61SIFSNwCX5l41+BNVmhNztsL0hO8ncj9CwHgKTNs8X
aXYRzYAEw2NrCbErcrNrLp6hnMdxMy5olb83GXDKxN/OG25dvL8SZeyvweFVWkzNLGz9ApNcvY2M
lO9l7yQ7w6AYt0f2/83QYUFY6/YQrBZrnw1ZPdAAhmoZ2dRrk2YH0c/f58B9HAg6O20NQq10ndOn
AKIccbhy5xocQ0a9Fa9JklOMNAOyArZkFhUYp+ucHzaCuknUPXeFU56ngk7PxJA7tjl5XaZN+ASU
isNisecoKybcJJD5kZu3TyaBhXmRPZqLCH6iu10++9XI79TG/bfLN3ciEjsnzLTmlbPmYfOvsXXj
YzUifnJzjg37WqwU3h3a4zl29MxbPOtyppZDzqO27NSn+Sv9zSsPKfo9E7mSLT4yK4mln76M/nbq
6gCXwmz/ZujV8pVhBEYVyhuU1QUkG6PisUjc7gVvmzzB3vqVzoQPlpPPuHu2czwair9Vgllukc1d
vrhfzsZt3ALJuu9Y8TgeJoe5EQygkw026m7liR59d/vO1L2OzQVHSWIXI7wHJBO9ZSCaxb+xMwuT
8K9OR9rr0fc6mxeOSj+hDjglfcKuiIQxnE8gTtVUkS62ZA68H2yNqKdVhYLA9x4GNHZhBY91701p
+sEUnPX90hFFtEjvPTDQkK4pudBjUZJQ2VfGu+jWhPuE63zdmVIRjtaO5TtrtzraKGhpkevbflG/
t6YLWdj9hAHlxjZe8Q9R5t8ZzY8HrH+/fJ5urnW03wZGa+9UWortSVHr9ohE07kjSTQ40Pq/ACQf
mXZT+mjl/+L6K2PVJGFlbnHpJ/Vtbrvrhek7nlHRd8+OV1i3128Q1HcWup2NL74tn4RAXjG2m7Ob
cXv5c5mA9zBKHRrYDhC3bfdoqOoDhHUQM5On4i2dTr2Xq52uip+TI1/Rxp9nTGSlURxT22WcjfaG
/EiYMm3VffPZDsVkk9mUzIA07CBhN4sgUDq6snghnOreWqqJVlsd8djiBnFsrMedP3/vZyGfTXsQ
366oEcJFWxlZNAhPdQXTaykK5zo6z2PHyrIbVo3ZU7uiijVZUT0Kyx5viKqSkZ6CY6t1sK+XFGeU
EnhQ660pX3oKxYiQmYDcvMA4+eiJngdcRXueuxEVab4uIRKqdV/Jqok492yi7L3iknrtEFHY/uS2
tA5tPnO/dywz4X8x/gh0chha9Uzet3exK6zuXlfcNNmEQKjJqGdLXDrbdfqG7K332i/LHE5mST7t
WqnmtcuwXIueCEJN/eLigGuMSCfdznatz9Hz7LhbiM3OU8IeUqF/1qBYdqO0UYKNJentkl5waIQ+
8TDWd1jD3UuycuE3ots5VfqU8IufAYqEa3HdYfUEvUWC3THtZe1cghLm31TlIUOat6ElorAUkvvL
Hm6J1HbOrdfOx4awL2MZ6hfawh6ltPViDDgAG1c/1Gav8a6zHkgDFEtEf8PXWtlWZVj3nW7hirMT
ZrvVGNMi1RlXTEKPZCw/vdFSw66uh+TR0wmeaINcpo6Zb+EZv5AYVfzVkI5rMg8wArbBrVWjCWSO
bjnsiNvlllBGl8N6/jaM49cwo+zSNT16X9ISaP3upwsRlQaTWKu0+wcYg+HSgVhO5njAwgtcLYsq
Rsahbq2XNqvQS+aXtvUCRRE/b4/pFbXCpa/jzersMBdNlKGwbHuTOFXy6XdJB15tqNKT5Y9JJD2e
smJgH9GRTIeLqz8NU0lvNj4GE0Rr1esbNbV3aeupWwWpjK1oVdS7pmXqMc+kG1bSeZ1YlhzT2cjv
k7Y2EGzlV51r0TEVrW3/PCzMlAPao0WtHxUri5Q39MQndO/PjhnCoWCyS8iysipSh6+rP4clzXHu
E+dgknX0a80H2uklHZ6KYGuoWSd8bLnG2w39b4jdWkOVm80cRfAmv7sMBC9mPzGwHrx9X5PAyCPD
YNsOiTm1UIh1zrNP/AHb66U5OoOGkJbW9cXPxhyCHGLWMu+LcDNwFFdrjUehZfY7mFt6bCrzgaj6
7jKu3FeZu5RRoMqNLxHxWSTxOfxwzcLBZe19zNejDi4m8dRyZGHhsW+saqs6OVeDGmiv9ILA8Wwi
Dz5goovrwv/oQXzzW2XcrORJkqU6xq3ilC1Ww76dt5LzPzumWfertySfyBoOS3vIh/JJeuMOjTcD
tjCz1hcb+TcfBr2w10RJ827yBalrMGxe3ro+DvPGfC8b5sl++2y4TFHUyvNJIDPBpygWvY3Je76f
Mb8nrXUYdLnzJpNsQn/eI5vWoRXMb7yuZ8Ssz5s/YqxpyMfsPQZqUyxWXC0T+Xq8R3VbxI01HBa8
F7z+LINJDK8HzB7ISJkkcI/hoFW7DQcH7IdTE9Qo3swfMocFwJtC6s1MYiLPZ89Labpxi0qs3vjN
s6E9EK1MWwn/y7dPtAOMF4xzRqYb+2egIvATMBocTArN04ba8t6qxoFnptLqVUt0f2RPqrhE8xwy
KH2YaJYPACGXuwyFvTU34zF32Q4xVuIzFOJ1mxELa7IpU0MNoTn6HFcOCT7W2OqoCXoom0m+RtYw
iqOXMIsqGCvewjb8LiVGckObxYl3wyluVFq1DzZihnBQeXIagL7steY2E33/Y/Fc48DReL/VyooM
lqLc287r4LM4QbVfImmViATwpIZ0MsEh64oP3bMTBHZUxihON8Tg4svHan6vZAMleulHmke1Yq0d
U0bW0nvbqpEXuGSvxywdH/sB1NGuyyUtuP2B/SnUuj4EUBIs+gv4FWeEy000tpK9+mqFBcdijAb1
mMg2cjyPj8NXv+hb4q7VB4kH5Ziq/myCBY/9YtmiVI3kvQDYsBhVkqJsMxd7JwrlZCuLzfQc5Xg5
d5uPa6ZEw+h0BWiu67mYf61tsMc3Ec6Tl3HUqg3ysX0rZ0DvCQVR32fPqFDcg9Wihqamnm6JZ9m7
gsm+tp6kaZiPPV0d3Y3/VJT+u3G1YmG6Jp13pMIwWdfkLiVrp4IHvgnjvqFR+LDNnkZ7SDr/AO0V
xY0DB/ZuZt5z3cKwlB8jieKr+U3kW8cKEX7UcZowyxtgDiCNinB0Myb/S6D0dQH8yib8QnT2FFsm
11pur3hYSx+TjVE+B3NSXcbEbUPX8+mVCJ3l0VUGVUzG+KK8YLaIdJ6ERIM8eIu6l6p92gz1rTGm
A8LIg995D8qRT0CI7d3G0C8UQDqj1AyeU6tlXTUgvTTzoGLDlm2X2mnROQm+r93iZuK3RHo97Uwo
fG+kgVaxMDMb3hQ2xdfa5C47TFmW5nsW0WNwV/lMvbfWvhMs+hhSS9g0aUgc6L7CJhfmJrdegN0h
nnN3I7NcewGAOVcwhJYtetedaQXZwZ+u+ufNAh36EnQr6tCsz07dlArko0ueo1v1MGbww3mdXZ34
Ty7hMIjGvGbvDpt+LPwqPVNJIj0L7OsMS3AuTaaZfmUyQa6X+DsgLxGoGOtEU1pGEzalWF4Hm/gf
MZWsFESGM0HRkSXaYfNe6o5DtOFVraFX6SB5LhoCGIcFqE3vWKRIkTh2m6F2jOGnrcyR8je0cRlp
gMMb8jFaAhJiT7qr0keyITiV2DrkkkhVPXyJvo222SJf1ICbgzKeIT/0gZ0XTE3seznIgL4RB6w4
L6vOHgTH0DLMjzkPHB6t7tyU+k4s1j1K29fr/HPfS1OfrvCwEEsBSbY22wGAvey4tApIBFzIbl2M
u66wOBQ8RgwjmzwW6N0TMjPWmVu8MG7HLI3BLN3u/SINN4i88TJt5Jeb9pNprDFjUYnWpnwpauQK
wtXP2kg2tsQSHAkOy51lt4y4aNk77nAGZlXbG3dNP2QHIwtGY5fysESZXn+QQJ9HjVyDsHVBXUMo
ZQIwtDeTpF7FPlrEaY8GcZarfqKe9C5yFCO3T22AiODtLq0/Xqkp3TdOa+11TczgCF2vxurGAp9J
s78ssUxEC+JgQthnMalvjJQd+OTAdMXcSWbQKEJpK2L3Ntvar2o5U5e0l6bRxqEr9HDDJ0KyvF1W
H+mYWaHcGsyLioqvbeb3xrPnY+6IJjSSXkcinZEJbt12YFvn36m+/ZpYJhCBnM7xtCjQTFNPOi7n
c8z+Pe6D5GdVj9R0WRqR9NYfjSmY9xWwdDap13D7qk9u8MJ9Z/HaH9F0cn1Kw44MewpARUBjISee
2fw2pw8j89goD0w3Kkb2LYl2xB1iui70rGZ56alazvysV2UrN9qy1bgvVh+HD1Ok5GEznA6wE+dD
Z3WQ6+VUvFDpL0AGUfZZjHUernHxj60Gag21jwV/mzg/0k7MF1dY223QLOkWeiOBwoGfuCfHayiN
grEEnDSOrP6r/NEuXeuCWWa+bVBp2jtC7Nhm0TUOke/BoWDytT5WfTH8msmzpn/OE//FnawHysjN
j+phQlK+KPykYDfZjbyvWbcMcYGwDWfjWorIYCnMuoIdaGTw20dT55Jbbnf1b91YWfu9SQD2hSWi
4N/W1Locaki5dlmwouFr3CtHO8sW89LbvaY+Ak7YDcSH74f1qvooeUh9nJV2+lBYentsLKKwdoQ4
UYwRPR9kYdpmoEXqwENNa1uKQkaRvexfj2i0q10bN3Yj97zPXTQG28/m6qhwtwwWD1hsYo4VVZuT
5dipvRQkjP9g1SXWAvoVNW7B4+iZfYTwVWD4Yj8WOwql/qlwZjOgm0QPYjDfi4JiuUCzeWnABt1n
M+XQOhU3sxM0j+Zkjfu8HD9169w7Bh0OCGcdVr7VnquiMo5Lwpq60vC2rJSxWebwf8Zy/zHozbwF
9nNKsfmCiTYfwB6vx0nr2K7lfe0zepfTe0ZNmwTwhoJl3w/TRfDtqLz91EH6lnessLMM01/l3CRe
cFrGMhYWcz1qw7jJF2/AXWsUWL2VJjoDPuG5TXFnSuJmaHJW47L1aUuOfeYcqIL82Ctn+5LmLj8T
Be91ZzR9x3IH+kQkG34EuYeQTqWdUgIF7ADP05K6T23GAhRwTWJ+9jIf0TU0yfRtyw15O9dJ/jlg
TY8yYDRe1NlJGXe2GMFiBDN556BvbsyyGd4pwB5tvx0ZAS+pf8TxMh0KOpddXl0hbzQNX16lipgB
95O2MSww0LjPLPGlXYtNtHES+XQjcr3nIb1rmyns5w4Vn3Nj6O45qd0fRCVxRZMATg0Cvnef+Ymx
X3KjefUsdsPk4213Ra760GoLAl/HKj/kFdifaeHSRmTvWdHoL6X/WXaSxYANVCXsttr+7Iyu+lgG
KrssVUDgsZs7NHnlyZ5rNyYzfXnQtXk/zt2I3Z8J5I03M3rGJO2nH9l2fUpL7X0rZnfbkQhenpiY
aGpQPN4Jd6Kch/sqE9Yr9iMK+0wh9mnH7CLhGLJcMJO9bRjWB2PWJ8Eu6CxLXg8aBONXBZcV5bPS
wWvV8JgUeq3OFp6O4+LWQZhU9vaeKYuxBzvjLxQU+tap1vxFIZdlLWEYJyjvfB6N+Tm51s8moPr1
VZ3fW0mNWWl0bmlX1jdhWckRCXX3SNBmfyDZl+U+PcJpbNr2XojGeUBdb10sL89vcJp395zK7C46
TKaMOHHOdfV8knlR/Bg6ktKxJCJUxKHijEz57LUbb2pry+4qY63itCIdBaJd3HXYW/UQiDd8Rz/y
bBou08y82StRdS984He5u+JiX5zHCnLafCza0v6e1v0SSaWzZ97XkC0pwVjKEyfU0TdFNf8maue0
AZCF0TAlqEqmHC7a2HRg9p3la65RgGE6g9NirXsN5Ttyx/WXIScwy6rRj1ezD8sboglGfPWPAFSZ
LQrf3CcaGipt2uo955r/8YzoICwF0HRLFm9INd3vg1MAF276POoHf/wlOeBAtCBAppXm9WLIz5CK
WOTmoCTpks1M4Wra+Q+dGiwSMK+f8dt+kRGLf5gBVLXXxggHXS5WDDJz2uucT0ep5jvGU1pxQ/Ha
+L7Av7a+YpjcEDsqN4R2fbIM6DLMg5yLTeeDtIB3f823D5khyGR5HPRMWgDWmgVXQQ+y79jP3vds
DIIborpWJqN1/VqVngO5HNPANvGl1gXSEylTzm/YpNqzVyIDqm+MThkCb7Ww9kz2kGKNK8oRGzwt
uRPGtp97geq+ysgtGHAQq91i93WMWqw62tPkslAHJjTLTX7Qe7AxHryTaY+XobXQWTWJMx494SYX
s2idgxyM4qRoZJl+mMlprRxyXcxx2rdBfoFp4t8Rg+Qzn2iAQczy0Ne+DAFx3bRuAXPAyzP/IdkG
/FKDNA68ERsrqC15sUpKjtoPhrMPA+lIuVAeoezk+NQRXQsKrk80gCghLWa9kqk6dZ+53rTopWK3
y7gFU/NtSrwUV1WAmndmysi5LdLvzEwojLxOPFcs78PUSCH5eF7/VPYBeWBwiWq13GqZ/SRuBKRY
Uec3LEMJty1mO85RSzQ75iFtaOPuO/pq2uIGWUQIgvinW87fGkUfPKYFMrl2PPVusBwHwxnjZXPN
ve7XF8/0129LZtyjwGYgLYPXUV1hhVp8TAFox4TaICQE4eC2bXDy6vquLp1n0j569Ew90AtQnuGE
CYjZukt2hp0e6joR8dTqJ4tr+nHui/5QGU4Smxlee9vwYAL4SKGiAvfLq1U3j6gN3DBngohq9rqB
XZnGinwNsFkWd6wQ4rktnZf2j4ejrt0nG9UGsfXrFusrA9GymEAFOZPG3eD719RB/JCiI7dD0L6q
zouCEa8eyWDDCQ2nOlJrc+wATfuGE8vhLmsZ52mjPUL1AE/mFTVaQ4WPxDBczIO5e5MNPJN+ir0A
xe0AMFx2dv0T/Yw8qsL5SGFFhgRP3ApDEcM5GmaYtU7C52Kth4q7Zx8ILBbapaJBFkJbPoycN0hw
F7stonTDVjVCwlq8XpCFYTYPs9Xa9yCLr2o9UGWhMSzjN2Tj87GbmuWG0gtv5GL83CZMsnVr2iEP
NQRHwPDmmlfMla61Vloth2CziZ3v8/WfGWdXwBEK5/9Ad0M4+hvw6M//+D//pUHvL//lf2n4u/68
/++ASgCJ/2sf3x3y78/1r0Ql/sB/+PjMf5iuMPHx2dJh5+D8p4/P+YeHd48SHRoJ/wa31n/6+CR/
SNqI2L3gnx4//tD/9vHJfwSSyCopPBOiEoFQ/x0f31/Byoh/hRuYFhZDeEqIwP/ILfyTiS+hFEYx
gkDJWgrx0zN40Eirlt3OoNlB6F4N1U27BP8uoPavsUbXH+vhRLxmgBPvGDjybxSnzZarsLrNwxFl
1K+wI70Dbpf+9Kdv4f+Bkpdgr/4E+v/njyGJmlhQjE4Wjqi/WhSDejTaOksRzbDGezN7x3jGH90R
DF6OQLuVa72Q7yPxYAnQE9jZBue5HHhnkBv3eCJ0JkAvcr/5dmT3XrDhy9C4g1C5pj/FH5+Q10Fe
i8qFJizsFTQ+BtGKs6QWlYm6j60OWqhOb0zTNDZkSR4X/hO2VBSAQ9YAppjMlBScgk25u4wM45BA
sL+dbO6PK3p9/CXogBQbXJwFkau0+QmiKn8J6KIdKD55kV7mvp6fs44NU9xmSnwbEHkwODOh4O+k
p1ElVvZcXIUibjWd0VoVzzZSBSY7CXs1vmURwOtfac4Pm4+Y5oj+W2CQJEvr3PWyQJ+zIvSKq6mw
t9BUZYqtrlEaKezc3RlryvgjL11dkvU6pE74P+qyISMcrQ+8zNZ5qAtqQSzcs74U20IgDt0Hn5QS
ucojYSu1RP/6m78Stv8PJeyPL94n9IDXQ7iCE/vv3lSxattUNPitzdp8TAxqRLfDoOmALFZCyX/z
pDl/RX7/8QN5gXwCJa6PG/m/f33SMl8TUliMFuMP3A5RnetS3shumbLYRVB+36eW1cbD5hhPwTRQ
5KVAMbPDMCbkuI22g5KkVUvqRDXz33fXHbMf9pZiUxPeOM9Habvmb+YMg9obOGf2neE3JC81k/U0
9Uwo+arwjiMGYVK+LXOHOaxCijwjHcDhnlyXcPj4mfYCNsuY2SmQA77EZLtjE04FRtqf8a2feoyZ
JtnuY0S+VXcugIfAL0cRk1yHWeo7CnhQDf/tryoA6kbW6x9otz/e4T+dQAyqkT+70oyqmVIFQ1d6
UOVi7C1RDUdF5NO/iYX+gxX/t2cjcAJaYgI/CQG4Oq7/7Fs2wd66GPTMiI20/FGhPGLbRFllBM18
1+O1qynOcqhco0pftGMzJ57IJGGpGTTfqD9qglZciNhuN6PFNr0OAxUM1hKNfNm+28kmM4SQWuxB
hrRx4GDH+9efmPV/n55SwOYjSdFxKfvt67H3p48MMIWfkqFmRygofVqHtFeXqi4Beo7LFBS7fliT
h1JVDKZdJTZYEgTbovMGWN5Dge1BF9TZwuolTyjn8XkOGQpAPaY4t5qMsJC67cerowN+pZc64O9o
7qnAUB1b95Va2BkNfk905JobmC//9d/uevT/9euRJjQeKYnSBjLo/g317/VObTpd6TLRtKzbIRE1
po6xPpK1Jf7NB/m3HLrrW+ujc3UwBF1JhxAF//pBFvwaHVB4sh8NQZeXsU5J8BhKnYduD4I+ZC/9
vzg7s962kSwK/yICJKtIFl8lUZaXOHFiJ3ZeiGzmvu/89fMxTxElSOjpnhk00INwUbGWe8/5zvDb
CkX5HWlzdK9sOeCrEHlibC8/9ek6rJZAH1LDbZbEk2zQop8V220t8JwKdVfQAMiYF2lfVsGX3XBi
BoFXpvmVq/5dAI9fNuG6Cg6gNCnRGXKVhdHmQVJlyCY8iScI/FMml8yTtiTU2tdq6oNoQJOdBdh4
y3mU/kmfhKS1t4klH9KqxlbbmZ2W7GLFIRWVXupMFFpwGW3xolkfRQvzdFEZYyfqtDzxMZILYr0a
04dKmiUi+NZXdPUxwJjxvYiCVCA4SUjGRkXWfwTM01f7tGHVuqsLEX0Dl0HPt4ScNHsOEm7cv05E
izRAbcXOWQn5lX5LTvFeWyB16ezo0VM8ddHByHzQ6Sh3y9sgMJD3Z3Gcgeu3WnbSEFtuGkJHcetR
90YBXHZzeWVYn6xIBtEV7GP4gXXpGHK1QLThHPguiDzPzHr3T9RW8aGajeh+jEN/ryfyWszJ+etZ
Bj8rPy/Gw+OhPbIsmKadoQhqKE84tZrwyleutu2tVnrhlHJCvDyETz5cQzcp9HI8BD7hQPw8vuIE
3M+GL5yCSUc2DwMJFXATTvdLU/D58qWMk+V2uRbGC0WkFjEb6/1jRohskbAP8fDJDg9jGwlaiTE6
j6Tr2m+l29NDjDQLcFPul1+wYqkGP9uAfz7qO/P9yt2czMfcDSQ9Vn3XIRXDPfltbfCA4O08vlWk
PLgtp8cB2t2mtigZlxR7t0WczL9BJbbbyKqbFwr2yptbO9qJyQgeijqqbvC1XsvQNpZ9ztH3zZ2Z
BrHj7LRZ8f5uW/5ZKTTD8gdUMYknxgiZTZMUxpPiOIiCYWop5PjJhJ+sGlgftpA5fOCLRpp9n7U6
QgZZuujmfAiHtWdaQP+3FTkIn/QwKtWBWAvqOqjYYOCkk6PVN5df6pnRxM9rE5ZsA7jk/HQ8mvyx
mmMxRO4uoU1/KOnK3vMN6591DUXA5UudLgOGLjAtEC3DDMF2cXUtu21sUx8DbZeaTfMCMTKnFxVk
P6YgMh6VbIPvoT3bt2XWzbCsTPUTq5i8EvBz5ntdzocMIn4u9pCrr2d25NgHNmCxmBWXVAgdLmdn
U4+27MYdKKopcgSvPPfyZ65GBw9tskVmmkAsuJojYp1SgwZXfYeQmRSPtsn0eJfqssIZoqLsJRdw
IgMfuOMutbSOXGGKu9sODQBdvzwbqcK5KB52ASoNsRvSqcIog8t2W4rIeYnnbubgUOowrPOM3vKV
u192Oeu75yDMttuyUb0Zy7//Z2wX0JaXGQd5X0tmLS2iAma87VNwp2lqxx1C3dIhXzF3ZL+TbeQX
G10XvcEBLbN/AcfWsr2jDwIErTuY/ZXbc5aXt7o9NmdMT/yhgnSEZYD/c3uyDKaoLntnx/o4+3cD
1mptl5T+8HHwB5QZNqPxkyVzi7K7Pmj3Q6dkyl5MJPXNGCv0ZCH1Wtpuods80I6gi2nBT6D63Kg4
3aHExg8ctXX5mE4NHYwhyes/2mi0LJAg3UY4BLNFIAYnB3RDbkPDsXGJQngRQT2Ou64Lw2dbB/S2
ZUlv+rchiMbwQzTbHBIi7P6PWAKG565pzV8wSNN3IupCPA7s4+njlCYA967MaPWmugs7FatewoIb
WOrjBMrni2/2459ccGMfIONxrukdrWW89DFhPiTYVIQwUTBjvoEB+kkC3iSP0OlpoFehTUXM6g/4
+Tm+zn6QvUWlZv9OxNj8MQgx0T1dD7ESOHOX/gibtIRQ2+QsbU4g4Ef6dZYymFtQWxsSzrC8OH44
vgaU5T7bsuuSK5/RmS8Xj4nS+YAo8Vj26ocOULxKqiXajmms+RD5JP1ZWk6gXtjkC3fB/D+mK1ZX
dsmAoVhx9dXAb8s+hvuSaejirfoLUTES0C5OkXByzf1cywXAMDkCw4PT/LJIdNqHRmVdWe3PzB02
EyZ7i2XmYFdzPLzZzcgYXSvu0MGQ+7TEEVbnPX2EESOPMbm/xykKPxsN9dEKbMmVd3CyXab8sCy0
LiV6V0ecdnx1RT6Em5i4nOohW3Qxqtj5uTH/aknTIuRguhVaNFyZofkyTj9pmxxP0pr4m39YzZdW
rWkus4ZGGqTb9lsU/EhGtl1eheOunlOOTBytOrWxB1iSByMmUwSfkKyf+zhD/KAAENk3U65r94kC
7kgsMFu0XWYrTHqwcuWzRqZCvEPOpP8skjSmeaRNiBms2WdSm+WiLxVhrOMLRP48oncJ7QMvl66O
TykcuXmMsNuErYAPJlMNAJ1UzzjI4RHPEdomMyBSaBPPhkXBiebnqD4Ogda8ANGThCy22VOb1vGn
Bq6Xjr4kdk0CfcbUuCnrwn9KCwwyN442z78tZs90a1lD8ig7LfyJLXqC65eMIchcI2YnPbTpCBsR
VdqSwzaniPV01jVSrapuy75OmfhQtZ7AQXee3bt+CIfvdOM1AgMyqX/3BwXbJzKTlqJNWAw/9coH
pDROtfpMwPPYbZAIoSgGAtF9ho2QVNtRFDAQk6hFgl9B1CjJsYF6EZeEEXYCka0zDkqnpZOIaoNJ
nryQBpPF1tb1ud4Fo7kEa6R5R7EMuyfG4kLD7F+1NrLIqvdJGgNpkD6gca27bWI52iuC9fB3ZTlZ
srWlbj8mU16+0j8fBg40izCpH5HxdiQMHgh7sd6NRIX44aXMPk1ha7+UXYEeRHbVl0Zzhq8TYisM
6a0PrzYOk3xkwqbFtxlM8JlgB7Xg2wQKllZMTzLqtrFafAcppS7KlVFRfwuJnGv2UWvY1rYlhqTZ
iihXzxBuEGTOcal9wLsKo9GY2XXtoqLQb5CTuMmdbU+6fojxEX1MHAttjAxzAwFUgUjBSpZaZTAM
Qffj8gJ+Zt5cTiZkGlLEJlZg9Q2DQ0sshIh8w0mtvmI+Sx7VQJ8kqHvkpwTWXJmnz3y9yxFbETpL
0Z3d8PGcgbepI9CjQfiGZW+rsjoHqhakbAds7crif25HyWLAxsqktu/yP8fXMhEWw6+NXfByxFxs
xtS1PgDL1W6HeDKQuLXyZZYB5mDoDsM9W7/maUg6HEmXX/GZaVKJ5eXqdBI4mK1WClFIa5bY9wmp
GdGNNrUxzJ6ZaLgEMbf1NODaLhdeVk1B/39cWkpHUGYTtuAWjt8AHGsjEy5clXBKsrshs7t9Q4EM
q2Of383ZVB1CbUyuHBrOHHcUujxbYf6T6uTQoNWADdCuM6RGU8DiotDO6kDQMaYMmoX45sva/pj1
Hd1St42uLBBnBjTjmWflBriJv8vHPzs+s7AB9SWFBr/bkb+iGsAZUZgdrfwYUEpXNuXb5Z+XTfrp
ikT7Rue4bdJgIhbj+C2bOjLvZK58gEN2Eu2NetZ/BEnXgJ2qMZsfenfCK4IVNkDzMCpim4zQsOwn
chxIgHPxfP1Goo4QkYDA4sfMuaTZAoAmjFXpyyyX071MkMjPQbZNB1NgOA/m8JPj18A6CHswNjV1
xA+pYC7HP9oGrxFb4sIbiJ4J8CKPYIaBTduvOmgxwkrVyHIw6HGDf4Kd5IeMrey4CeYi+Va47QDr
ljUfiljYxhhwSwmzjt5lcN87lC08WypqkS5ihzujEhOmqy5Imb6GmMRWzShG9LkDxayImsivvJn8
2OsjE3tebiuaTD5IgYHHb3mgkEXBxTX9w3H6sdnbZmdkO61JrRqNYscaMAZJ4qNNVMgR7UAtucFT
9TEnpWC5Ayz6WGLmpMMpZWrPxMmVwMjyMa4Q9LU+1fYu1H4wzbaIesIJJ3ozzqbE05nM7abUa1uj
0h+2f4qhB2QvjPid3V4E07AKguBLFOttDIPBL99JJvGdbdqk3bRLCzF8sdso0bxxLKcKxpaBMwxI
SzeCyg0RecYwgLRtjA4qeCgHXX/KfCIcdhpgE1wfNgIUwL42Z6Y6CdObuXeaP25kEIOnF6P+Laev
QI1P4jkGbjOoO79CnoAGT8Bg6GcflAM+37L6NqbV8IuZB8M5+t8Gn1w4lreiZGHn9IE4mKgwUdSw
jwv5m1kHIEIiiQO6Qa2UpR/FFCLNpdGGPs9vS/6ULPKRbdEkAXJlBHFjb1s/wAOeoRAcoEMVCXjD
NqAkSY9OWbAFI57ZCqr++5ClGcBx4HqIscbOeR0jDWlXGmkuCyP71GpjSTSTW0MHNt/DTx8P9qCN
P6Og9oH4asb4Sw9H6xfk3MUHIDX3nR2M5dwpIioL1K+dEx1SsAvVXUQtRAMRqIp3AcaL1EiO6A+W
aULBs+plO1yT9oKubJbTG27s8b6EYB99WNwx3RaFNp4q3AO/jNkndTjG5+huI3ukF+aCfOwOZlRZ
2MDgIOE00IjU3YjSmlEOTz1MI6uexI7oV0BOPSS1dktPEKtCZRvQ3a3AH5pdnYa9hXYxz5+5kxSO
J7aGdGto8yhukTvI6L6OKS8j9W2Da7vyc7ORoJFNAZCikxSrOkqQks6opqWOIgXEEwFBdeP0crwp
CLjYYg6tKG/b45Oe9eAsZUFV+fKEeGaJdwWtpL/1OFb61Q04AEpanDZ8W5GV31nwZT4EPsbGyA2/
X77S6crKCcQRirWNs4/hLv/+n7m+LdsGNIZURPkAXwDYmFeeEQ3Bb82a6xurtMS+nzCEXL7q6fMZ
piRUHGGKa5C3tHq+omoQI3cOznlsmbdM0RPn3LF4mpWeXHmVp0spl1q2MNJVSA3WPaZphGld9VRX
zFknPMIOxp2ZU5poW5F8JGuaJEwZ2t0r/o8rq9rpMsqVbYfK1NKbYcI/frWgJzuUuLmzm3qCR6mY
2JsJx/ejFUIV0t1h8P77S11AqAb1eZrFYnW9LMSE3GgZhZoMsXRsiPmTRRnmqTFQ1Fy+1JlRQ9YC
jS0KQ0qX7mq5nmIX/SOu0F1U5xTZqtbAP1/SrQ/AVU0xfusCHn7RXNuPnhk3gu2fxNZhE0f9t5z+
z2iNI4Ii4xobnWsPJEYWmNHmUKqvM2P0ysnckCdbEuLh2Py6Js27RVVy/POBDAr0TrbuTmvToH8r
p4gcoL4F7+eGaftncWlFN1Hu2PO25py8Y8eEA5P7bsOtmkut3ooywG8yhSj3bxNwv1fOHWdeBjVP
01I0UIXOdHF8g05RMEUSgriDsw9r2UjmA0jZdichYv3331sK0wQZb6HZMdezRBhbbQy0CTMozICN
CR0aPe5ix6tIhs1h6nn8i1ZcmSVOp2FDUsemQ4I9TCp7NUtMAjnspEl3J+h3BTfI0qlnp6CFOE8D
sCF+WytuafeCGjLNVn9yauxKV5783EvmZEePidHgnuyFaRZkBk4uf6fHVQZD1FBv+jShe8hoFD79
56+KRrgwYZHzHTM3Hv+gNWU/rO0FmTfFVDX7cHRxAIV8ZvHekNhIQYnqXwlTqq7s9898zZSXmf5t
GOT8w/Il/PNVlYGF63gy1a52wSy05Aa9F5zq4BAQzUXiy9DeRG0ELfPy4555tchamKuW9jiOy9V8
Ndq+RliDjNgPWIa6cSaGLdvIvPAc9ptX1BJnlgGekGIbu3Fhsj88fsZcd7Sm5EPxYgrrHhFvJHZp
0lFeH0zp72lq5a2wBkdib6ghjPz3J3X5TnVWO16yvrq4k8AoQ4ABRXxSwZe8bzr4q4P+QUMKe+VS
Z35LKhBsHaSUHKTW7dlEKYTyArWOMU+F8SBkqXl+qjgiZxSSc7zZiQNpuPH/83di8ngW1WMUCDrL
7fH7rQjzVZagTWs0wnl39Kr4pisV3xoglQ+X3+bpxHx8qdXbFEPVxrjk6AgHlC22aRbDm7EQX135
LJY/57jxYdJUkktFh6o4ndHjR6JM2ZlodXFt5GH+oJQClU/H62FhoGwdRGb7y89lnP52JO4g7tN1
JWEgrBUjHYfI2Kzhjbh9BZy6iDMXo2HFQlN6zizLRz+qhy+VG2KnUUXXAoe1y2801+obn8YPin/N
0LBgsjcARyDixUw++PiOpzS+Jdaa9u3lOzbP3bFifaRKYSFMtFYzB6c54lMVmcAEGEQ58tIgfQlh
Q0B6os5Gc9bveognhiRfb2BP8N5B73N2eE5Awfdumidk5oXOq46Ap921Rby4aqrC+V6nJf0OkTT+
lz4T4XfdbKqnEa1QvKmTPBv2iIT6l2zGF7MDyamijSktIBw9pktzg5ucGsnlZz2drah+IfY0GHwO
Q2I1wA0nExzzwsiTIw7NxMzU46iSH74vzefLVzqz80DIw6JDT5AFHin88cCLuwmLoZYEnqBgvMfy
ZxAl06tPED3EI7Xs+VOhV8Pnjk3noyyQsSRW5DccXcsJiig4GWLaF7iz79DMuXxvZ35wEI0mgl5k
W1RAVm9hLnvIg3CfvJDUrhv0//PeLdHS1308fzRaNvMRyvgrw+yv6HD1JUp8ivQgXbZ/iCGPXwja
f7zkpavtjH6SFs0A+C8RoQXVrsyHUQcpY2CIIV/BEHsQ06bzbAFh+m2SVuV+8PuGDA4ARVSH/Il8
3w1yNucVvnCU3WSdHbg3l9/R6baFbTFTx1Kf1RGsmKu7dYwg6ArKNyRQQ3RpJ3zUdTWmwQ5bTqTu
LLEYqfNOgMPMyQDl2Ov+uXwLZ6ZIboGSKVps/vN3hP2zorPEq0QZAZrNOcz2da71f3Bqz98uX+XM
BOmw8USEuJwEhFhNkBVB9LKd/dArghk3ejoYuNGTKdo5TtdqbBwoZFy+4umnsUjclKRUqNDm6O5q
wslgSBQVmZ2e3k0FNKgI+I01O9UHFNL+XitC41OIOugGYGZ961JLJNUuwJy8sMzqL6RU6A/tHCVQ
b+ljXb63k5/d5GMlkIbVb9mwmquvtoo7va9qMM9qbqiKdez9X+ecIGxPByto3ICnA4TJRiN4hz8D
79nM8JRduYmT75ObQCpsKp1tFVaV1RZyCloNuHlPDsuYEyabZfMtcmrEOq3mbwhFSu6CuI+9y08u
zjw6KD8WL2QMVIzX6pzWDAatgFLhQc9qKBFKOVd79q2wFkyBSddzc5CN+4AUuc9m4od/UFs2v+ww
G35CcAH7VGKefJ/GJacD8aDrbyKlqOXNU+r/MAu9xPACBKDCIZwO786ARJ75nhi5fUBkw9PQy/qJ
TSwebMqtQPjzDGUzNudM3ShAAZiURjH+tGysP17TBsantNdJUJx1QgBvexmDMpbBBOM8sUHcCe4z
/MROubfuiIQU9pX9y5nfCIsmmiC+wmVLuv6NpAZ1VRAtGzlYS/Mpqz+2uFv3Uur3nN/CPUUKcAiX
f6OTGYGNDGV1Q/BfY1ldjielqRlBVRVlAxwlbA4FBXFi6EcHXcnl65x2jJYdk2kT86TzN2vY8YW6
wS7L0ph5OiWMDx2L6paQm+BGxrX0KgVlMXab6eBCxNgFVjdiAh6Nr5dv4twbZgNM64IvgElw9bBI
xESl8Ll6tUFWAeb8Cc5gjQlpaoSX2LI6ICnGu3b5qidHDL483aBqKHi/gtbI8ZMb6IQQbY6NN5Js
dJvPmFEyXFO3dohtOMS+cDPVzY86B915+cKnj7voyhBsUG0i9Hy9PEIuN/MuMRoP+bf7ZtIo2ybd
VJHW5MbZvPMbgm1g42ryyrp8Mv/zwMuAYkLmL3ddFagJpXQsv0KKTerL4+hC/OwFFMS+zRaUZNz9
vPycp2rJ5YLsP3i9NvWftVqilprfZnPUeJGb6BMB25m1A6LjV4toQr07AS4MO8Y8v20Ngfk3ddrp
sRpGuvORWevdlR/81Jaz3I9NUVGndCose/lh/llmC80JR9aUxgPoQmQzAVo1AFmUyF2wE7FGLGo4
1yhoWlwkrjeE8aLHzjNpgrqs/GrrUBm61+uC/HZVga/18Kg0w8ZhdbDZUtsEBzJzYpqtSeQBB6zN
ISHP6InuEHvHHwd2it81idSfLTbJoS4ZHURfBNThdtWosx1OikjOwDnn+E3rUGIQjuv0PRZA5IGJ
OZCWC6uCm0q7yP4YkkP4zLARr0KMyeLlrMKvupaMQP+bmaDPRBrkZoyBTuZtgcTwpgRw8Irjwnqc
B9I8dwaduYMLegfDaYVe08OSIYDkVWkx/iZlNam9ASnvjUnbBSAbumEamnFSudFz7TbRjZNGFeHi
0RAWB0J4puqW3XGwN6KGfE7B8eAlHwxaG5iAZmDp2LKoTosW/FTSd0S1geBUKEiy6X0igwsgQhUh
n7s8CJe95tFelN98yYtjAqc2iGbn+DfHGKmZA3ZpD4p2f0C05Gx1Gc8Hi0bElXWV2sDpxajwUWLl
+EmvT1/vsMpCxlZgkvzDmbF97TWZv6UqNwz6JotWThs07ONT4uMNGqPxjd2RIPa70dJpz9ZI/xVb
DXhwRHMArApS798Ns/W1ndK1eYImFLQvCQVV57ZetIl3qQY+5oEwmQwxeR2XBS4gp39227og+s4m
8nEX67POQtkm+Zc41UW4LSsUSptx5Fi661HkvbiNPSyGOzmpT3WJ5N0bLVtkOx/BT72rdLEYpR3c
Oz2Akm7b6xiwtm4Rps2GviUCKDl0lvWAubiuDhx43Y9jnlS/0ygHdJeYXaIDkNWHJ2OadJKMUsgU
eOEl8kMLmswXzPNK9wBDQqUjDnUhQroNYIFqztqtSCkvbUfGnbUNrKz4nmgtKrOuJXaKY0HY2Vtr
sJ2DC66o3ycjTXbmHBAiiwocshAqQ0n4vJ4Muyml+L+zASqKvd9lLG7zXDkUh/MhP0SZHUD8zeCN
R05YZa8y6IW1G1udsjDlZEixvd0h6hmtmDAomz7XJiGU7TfbmdL0rCkIPvRpq74NLZUq/kwjko9E
aRRiK1HhdBuA0ZP/RAI1rF4AgQ4kNMtt39DfS5iWgYj+NGZSqS9j4rcjyURxYyPlGXy4dV0N5mGm
xWfdlQK+/5ZUXAA/ddjA3OqCdkifGdpN8rHugQulARhGb/KxN+za2J3pf46l3DdxNPS7ySAQ94Nr
BMnXUYCPuEGFUVo7W7OnnTPUudyyB2yGre7LHjNzQnWO7GCburlrgXDZTPrUxDeNn5GL7peTz9aR
v8B0uzQRbtwygZrHTr1Ldlkk63faqbHaY8OEDVMQ0PAjSkZ3pPIN7BxppJgfA9+ZPzeVrr/W6FMW
nlcAOG4w3ejV0qAEQ1RomufEGDEXGUnHTQEQhE6J5216RLkT/LRxTwRAkgjc3hRNH/wOyPN16f4h
v9oUWKlAqNtGWzw1QVqnT6KzZ1AjcY+WuiW0aRenw/TaRZ31fHnaObPGU8FwkQo6S3Vvicr8d6mZ
zHbUeZkZ4S05OYhFOG8XHcAhr0yURu1ovqYxGITLFz0z/XB4pDSL/oc13lxd1KrYnPfVCKBLgV00
i9LyEmSFxDCO5tewGqyby9c785Bcj80p/gPmWNc8fsiuk2OXB8yteR7MNyUUuE1kA0ETcdOS5Nrb
VLxIQrp80XO7CmHRi1xqO+xj1op1zcBQL1rKJlqrtY7Hhmd4n2SFc8tJBo1EZFjOd1M5U+ZAdt2m
L8oJ8+qAzst+baDt1P/HW2f7rDhhoEvlpHv8Fho9s/PJjuA/am74tZobFB5IYndt1MxeXYzXhtaZ
FW2pq2CepklKH2l1HkkaMiljB3KCWRbx56pCAIHYxn1AYRNdeddnBtRi08KkhW6Nk+LqBxZVzX7G
bDqPOvnweSAHGbgroGBso09Uwq51RM/syJeC9NKkpAfMlvH4TQZWRWRSKDovJ9k1gJRlU5EYtSqh
ipYAodLNao9rOb0lV7j6eGVYnRnMammQ0mxg2411+/jiURk6g+jiweP4Kg4ILtLbkv/vzmcb7/UW
SZBpFWnEbcXEpudBSviygYCysYYtJ9KE6Msckldlm4PYVI4qd/ZUZ3vdbC21u3Kry3tY7WkW5TOC
KdOhD2Osz2y2Tr2zk70XAtH9io8u+IhHb3qWJbDUjTYEwxtUPpK/NGF9IV+5PSSd314ZG3+vsr4L
3tNfGTQ9sPW4x8Lv2rkT9Yiu0iS5ka0dZM9ZQEPZS9F4NsTLTNWX0Gg6e9dHsaHj2k6yl07MxreA
ZXMxSWfl44Bg+1dckn42x3JwUPqnFKeKoei/oYj2v0gSof/75IyEnZMAUnYKQOtCWEHqdm43M8FC
7ujcdyhZvZYwL4DueenFaPrvyEvLruwOl+Pk6nVRGuY0xDnboqm0mia0AOWnamlmOSqGxGPl9dei
DGCh/ffBwXJDsMfiKBKc7o/HMVKUGLTDoloDzD/t41Hlb3VjBo+KZFN0ts5UH7KqbPdpKCsCrtig
P4Coyf+Pd0w3GIkWy4Ny1pIDcu87guTIh6hAQd7IQTfu6zkEYCj0+CFv5t8GK/eVvf7pdMXhjvY6
pS2qJ1T3jh8d3QspxynXhBuV3qZdOP0kJFAAzC/y0EtDX9xfednLn3j8o3KuZYXBNkwVUVerSSNO
bbvL9JkJciTSaCcn0D9hOBfdjlcafjJChZhvTkzUh0VrRVTEZGg8VlSav2vkKfy5cjunEwMGDY7c
LP6Li3k9MVBFyPxq6gcAMWGIjYwpQsCdOpA5gfasARMAc7D/ECf6Yq6FcBTRN367fBOnPnecpkzi
RHQr2mvuWizkkuwJ7c0avM4gRRUIEAL/rZnl7v0E0IaIu1rjRhQ+Z42jcw2UkOAzqJWTkk9OYJkT
zKOg9zd6Xddvvj1WqQeHRhthpRv120Q4Swi6OKlvk6hLCcmukyjhrBua1zAep30M5ljaei61dhoD
OKqOx1NPISIK+mrwMBxldPnn5pApmnOsTARQRpMxMsXW8W1C1dIrtMgAF6yhxd/gl6LWqYPTKNuo
uHWaMruLQr309F6Uh8vve/meV0MQrcPSgVymFbluX5QkLLeEbY6exd6dFk+KST4vUO2hCP6MU2D8
1OcEW2VIOz2zj+sr3/nZy1MaJIiG+p1hr7456mQxOLpg8myoaCMpg6KGJ+x0jv+QOYWmtg0x0RPy
3dQaAOKNCF1R1vraleX7b7N1/RpQ9HP2ZmckjPVrmEFgU+xD2cIqVKoPTT7H4UMEu9L4iNAWG1JA
d+yTTzH3rdTCUHu0zKEnhSPKoFvlbZ4c7FAIkAzF0E2bRCqgEKkxA2Cppopcwt7gVLtxNUjh25EW
q3krfAQIuA9DUeH7jrQfuYgXkLxesfkec+h2+AEh4m4JDMF0nSWK0IA+5FcYOwTMExkx98GQAtEn
iRwfY0wy+8Gcncbf5wPIja3jBvFtneYxxdlQB45WJOHc3PWt3fxQ7Vh+rf1efg7sMEleBl8mtxUb
q2pjT5wAlJnK8mZSrnxwehsAH3Vt/YoW8XQjir4GP5LOpg2RxHrH1C+QRTL/+NDtKXoAdogRr2gY
5GaR7y8P8r87zdXPy6afRski6mFRWVbXf0p3gzvDH9YXwZZrVoR16gZH0V2JZItkzliaNQBbEWaP
hhZUHMADODuYHsfZ+WU0daXf5nbXhM8MRVoWl2/tzKJDzxBjFttGStfrMjKKz65qGpOg8DnS3qzQ
JwVbadXPoW++AYqZd5cvd6o6YI/K575I3ChaA2A5fhN95etdC3OeZAuBJxm6X8SA9QmsiFHjwz/b
A2UsBDm1bZmRfVdN9a4n19bYj0NDKqWL+6XfZn2PyLcYbKzp5SywiiV1038ijdX/1CNml1du+3Ss
OLjlWCtpBVJvl6synONGg41fM6HN4NMviqGO7bt6GO7LhoTm/34xLsWkZKLKUGxAjl9Rw9oSEFYN
JsionDt3nmpPOVlxH9BWu3KpM/0TFjk2wcsESNnPXm3r3JpDKk4sAHBW2D/MhlF+06hC72VqB2D3
uexhYJu5Z9EMcLxG4QtiSXVlDJ6eXSjWI5ZaWu4cCtXy7//5OhzfhYMPJsqz2F3/QkTiPI9uAcaj
JisLXLdSPbp2q3CurD1/P/Gjz5LsHCqeBio47NyYQY4vHEI76v0KKkY94iy76wIdZnEzJ8kHKxv1
ch/WRAHchJRj3qBmire8z+Nny0hwIOnpoP7Q4A0/lQlbub2V0BhmjUePuYHrWo2btI6aDrT9NKHE
95nINezdGJOrvxj3ZGpLgoYyCLRdIRHe20R6/pJaq16LeiITtkR5N99FmT5+rsdIJ1HF7kr0OdzZ
H5vKfU/ye9+BW6WtmNw2JMq/XP5UT34VXg7vhe43PmzHXY95hI+ktATR7C3VOJi1RVbe1m1jFF4y
dAbRmIMW7GGnghO5fOFlzK1/FQTMJgZgVB8Mv+NfZcotn9qA1L3RHML8jky7mtUELw42gc5KXkoi
ggOAHMoYEMuP0+vly5986zw3yjIEkbRNLWttsEsC3OBhQu4WJznWOWWNeAGJz5oVR/fLlzrzpJTY
+MQYg8ioT5yxMkCPlNezFygKf5uwpgVNuOI4eGE92A+T5DAwufhi3NAPbi5f+6+tYPWaUbtCrwOF
RDVq3VqIIp1zVFAaHsAi/JzYTQAfa25aPRSERKndSNc232ngtA8pcU8agTU5NVO4M3F4YH4nvZ3D
gz7eQn/FjKdP8wQyHyq6F47S7zcg3uQXjdtXuwnyGoE8DjF3GZB4nfSwwpw8VQxmuZ3BAX+czcn6
HpELhNjJqIJ3qMgJYHbeC7KLOmuujO2/vbv1w0vEHSSg8v4pcR6PMWswSkG8geG5qhuIQtUM4zcp
umH92IVkU28gURXB3rec+WefuzNEJfzq5Jfpzlh6dTU5N1lTy2Axqc2HkW0h6Yx5Su3s8o905htc
FKs6Om7XUdi2j28Tf3ruT2Kp0TchHn1M/ySuRI1S4weqSfZwE2DKIzPFnP3oyld4umfhs7ctwDS8
H0faunl87WF0cibHFiQuLN95O02Reun7dnoHBMt0lESUnpWkZo4yx3mkXNyUW4uInjeJr2qLyza6
8rWcLlbcEfpIKmyACRmxq4lBiaCIlc6IFfTwPhd5P93OTNAmMTexe+C8Vty1LNS7OS8T0oJmczc3
bK6u/CanqiD0pvh0kCEuZUxrLe418N3yMibdS9DWanelDu1wi3KpL3c0sP1fpQP8YystFPJ9XlvJ
IWwRfm50rIwFia5h+4kpDRCDqLBsbyFkS3nlFk82dYIjFbBLIfAUOCeVSLOzI5UVjvQMuJqPBeai
LZ+t8Zm4svwlTcv05+VheuZ6kA0dNhJsjtjXrb4mfO8dYspeeApYa74NZOPfx5qWvDlBT/Khk1NU
uvKIp1MnalnqRMvvIBA6mKvRWVhRGIyJ9OrO8LdN4xJbThAUVDkx4ZEgdpweYOzPe3JE5vlKpebM
SGRlgr9F1Rynjb1uxWO1HvGOK+n1IaXrOnDNBctY1sD74zDyPUFK0wGYNZlqgyzv4qjTw3uJVvXK
WnXmxXNo5hUs3WeOjstb+mfnVCVdaanIkl7Z4QJtMcH/aDhDE5Iwp3q/HSOyE658hafLI0Z4igo0
hxy8Ricb+NkdiA0LLG+k6XVHKa8jKSWttfvajmSy/88DixKntZAhF9nDXyPvP8+XFCaN+RG0PAwo
6tINQch9mgYfpij7jSCkvCLbX79Oh5e51N9YjdXCklq9TtcJRqOLqmAfWwLiJBzIOxwhEyhg8kTu
QlRt14bxeoL/e0XQdXgSlr0GVNqjHzAvAqZxS9c81g77AeN/C4mgKp50iC847s1i26jummSUSjt/
7L/L33JZmwY/PRFQjgjOjy/bm7nvjHGgyPIazUd2sW65T8dqfDU6RHCb0m3F7/9xdl47bitpu76V
jX1OgDkc7BNRojp32+18QrgdmHMsXv3/lGcDv0UJIjxYmFkDGONSFSt84Q2mGipoV9UVxRkU/rQ7
jzZwj2NS6EkyjKa+oPcBBWvExxgrrb7K0MBP43cI8s6k8aVh1b7oRITngVG+2uADkOVUs+HnhAbi
hMx7JNmxZdx97xN1+FzMPcq5qrXY+J1MWGWh4d1hfyv6BEJIRRXyaXGr5tdS4NC+wwzFCSYwJupd
l87DnV42DiIVYxJ/ixMABTRP61Hs1A5fed8TEzX6SmmJYXBVTHeuUi9Y7y7YnPK/u/F7BKC/lQ3z
aNzLsIe/Ctj7L3bJgDHkQnDtJxWtd1HB48OYoq9+Zbio4KjHdd7s2lDMKX4DKRNvWyU09+CUlBeP
xm98CIWTPghrxKBkSsr+1lP51oc0Mz10lxQj/UGCIC3E2Gjhbvbs9mNI+Fkd8DlDrFSzhDbsaG9T
t5sGI3tU1ARqB5TmGH5yrsMzTroCNGGntZGOoo/SLU+o/6SLP+jNSJZgGkq7iyhVPrT82buwiFCS
9fRRiXzE52XYWSQNpkKQlt8tE+CEYKzq8ZfduUSFc2p2Xyo6Wb/6sSJ7Iel1wbP1UfVFLzBJ2hmT
aO4hqoaYl0cUahEK0eLf3JxaucdVA7OvYcCDHUh5iJgcQvJLjTJJiBpSCpDgszOoWnSTlgiah7p0
0BIaKLYd4U4NgrRVpfScibarb1VVjyvNkuFGSCs6vqMzEmFWlNId3SHrolifBB1xwB4jvRlozLhD
7LxIKq9jfNlHt8aAtD/KW0rrAHPCnd5Ha1f8xB4Vyv0EVR+fnCLJHweg2kiIDcvvNAytny4gkdyH
QkHJDa2Aec/NOMYPVHGzb6mVcXK1YsKTaSA5tnc6XMgf0h9bPQh9dB6aykvfWDgo1ZaScC9fvx7X
dzHHGNVc2ZORbSy6t6fH2Oygv+hojgWqUdVHt6OCicOMAHSszl+vDyWLDqsbQ0qL0pCRHQrUNk+H
aqMoy6NYBS7atPidojEwPii13fxHDB1t8v/VQv8/5YAsMlu9+3//98J9SPsDNU9IPbIosIokXIrS
i533UWDQGNYOSpSFzzSRnca3c+AImEQkz61mb3XlL9yHsK8JmoiygRWv42wkQBRqxEkc9GNUHtRo
0W5QszGeyDy7Jx1r8K0vdwbm49Mh4e24FlA++h1rLotj4FKFYWsIjE53urdhmfuvZPl1e/ASJfXu
3SaKbwoDj6VdC2/+C7Ij0E9VDdEDv8fzNv/kdDbAqYIi8VNWQmG7sZCMaHwkdzxrr0edUvtdr2kf
Na/QsQujb/EjobFbBWU905gWtDoRyUngXO8wdiPDF2Vm3CthoY47dHLFM2UoEz+AUDfKwBWW+hBn
9SiVJXITz2I4IQr4qqIMiDGWdFcU4ViBlQIpwzFXNds30tz4OCg6KQIU1uGznYkZReRGcfB4Ntya
xoQ69j3thijTDzkyzo2firp+HSyxDEeslrwlgDGNoZgmau2txmUwRhRG5zZOReoAZQqNpNujvIet
XZqWDldOhOxFm4GZ2WVdjCZxXenlU6hF87hXS5pYUoFvSQ+UWCdx5GB6P1uPCuxusai2+kvkZT+E
mpePee2pw831M6Sf726iRhj+3H4kn8Tmp4fIaaw5xBUuCxYj1i1flBOC5C5eBkVkoeyQW/hgtshu
B0NcabfdguuhN2Qh5oCVi+yk3U7qwgIm/a+yNAQcxnpC9JpEq+gT8WqEpnPvua0g91arZD8LvKu9
NjJ8BHtKv7XN+QmpuVLg1xrCCqiGjWjtrOOEpihNHJebCHoWwbm8RP4K1wbZT00nrwiQRZnB7Qm7
A1Yfj1RxklGvPZpiIcUNSnH1b5QjMWLDnrL4Af8scvZmNxUvCeai8V7UlXtT1xIpj+/KApN9LHVl
4/K88DFs8C6gXiR34Qz+Y2VdkRhhXQfgEbCUaKAMJCDUv2Mi9nmMzS9MUv1wfQP8IZme3qJElcjP
oT1DCZzCz+kCVS7CMEPd1oFqD0hUGVWIFWPWqBUWVB01wzbW7NLXKYEVB1MpR2CxSjGLfan3uAJ3
Qm9anJOc/APQtxIxxKm3w2e7Ge3jFM5EaxzvFHiyk7sfEygLxd6etaam/mIDaHBBxr4kEFb6R+ww
F9qqc9XuO2SmlvdDFRvJsx4bAsKh6QBejxMYf3jkIQiphhlCU2b0K8Ks87MFUjCBHezN4i7T8/r7
QnccFeiop2HouD19JhUDHm3vplH5lGB4/FYsY8SmhpSKYkqq9R/gpZj5sWSJ39u5LJ96GvYnmIyX
zmdyj2m8s8Bbov4DGuTrMI0U9J10Sh49E5A10UFR/m7jGAPukfcRQe4Iu8au4XzTtQ2VYwGOUQGu
usQ0FZx8qPy8AWuI91U4fqlnbZ72sZEN7a3W4nsOPSdHPCdqPBygF7SIjhOY1mbXa9yF++s74A84
42wHUN4H40L3iZTtdAe0WCy6/eilgZFivr3PIt0g2FdN6TnWgGMc58ZBj2fMbyzBcdppmK9+5DFd
yqMe27PhN+Dvv/U5fgsPo9HqxdMslwOsGBE3ydFYWY/QMzOs0tWCsMMQKAzv9KyAxciVNhLZqmFZ
PXtj1D/iVCCmvVvj2O0XM/LoPH2K86tvc+Wl8Fr7p2EXyEReX4LztxaBTzR8iCMoobjrutIMwxJb
YpEFFtZTd2JBZQ1TblB4qu0dqfVFGwmrPFOrFadgBIwD8gB8hXWpb5zydsSZJgv0Io41tJO0ssNM
PF+O1+d1HoxhYUBaDN+bxiJVu9Mva2nRhFy8lQYjGk2PqdNWiHy23bNodbGxiy4MRaPYkOANmjbw
Nk+HAmVKyQ6r56ADiYaHXwj4vLPdF2ozygbb46xMzJ0OA0IWd+gD0JteRWShHsEPdZMkCM14qO/L
wY7vIhrx3tM0zrRAbMIOYvwe6LubDjYJVZ7UaCmploAqudjpjUeYmD+FqbvASbR648XL8oFAZQCV
tmen4Cbe902LIICiRVg3jtbvUfcGuHTagNIQtZ3hU2OZkmNaLDRZBL3h3letrv0oqs6w4VtRDH0I
O3vToOJ8r9ocnD/9UTCi9OJOF7pR8FyN674IELqfS3+csJt9DR1FuVfylmRYccfJ2vi4Z+rTFOxk
6++PHg/AjTX2KClyTe2mqQxSJcPisest/dilnXWPQ7J6B0vZuimSqtwhXjb8MhVsK/3WTVrfM0rr
xkMtbmchsPnYlos+IH4rRby9IgekrKlYBuqdEW3ENecvqQ1USqXxh/QNig6rVeKiIpIBDSfRWGqw
aMgxVh2wQ6vXM79Fv/KYz2a7cawvDYr+BeQcpMzpX6+OW4z5h72Mbh6wYZzj1BuoYfXlvm4sWsJO
W9z3TtwH/3rE8XTTpHmEJv9ZI4bD2s2wO0/bAB5Gm+5QYrQ+lk4OIqym3nd9LBkLnl5bECohHYEE
c3kp1rqLJpxBlJi6KliW2juQ6WEenQeQ9i2yoMJ7qiJV+FAx1K/Xxz27W+gDMzMsFSyNnGct6SBs
rsp6npqgFe5H6guY2bpmZmLjaTTvrw91droYim6v5diolXO7r64WxcW5kGZbHSASl/0yis48Ukwq
3uj9U51xomUL77YGmAHrQjGPhpeOWoVHJHZ6nE3eARfb9jroUf98jcOik6hrCIF110zHwtKk2k7c
8+e8Unf0PssAXTh340o9qx7zMywCThw0AJoRMa+6OkU+1igTxG0Qp4nyI9VG1wdzYR+EBcGLGtlk
3psVtucwCF3c4VXgUMIt64175nz1aTlyboD+uSQla3iYoOukLtYyBGquiceh9ZY9i+feank04cSo
Is68u/69z7Y025lkXSo38AyzuU+XXxthxYRJ0gUhtk03uU5hE7JMeiyieXm0vAJ/lQFta3qF+Ya4
xvmmRrWIji5QH4Ju0MenI4+DYbYL4mNBYg+ZBkNOH+4qDHUtoq403Jjm2c3ENKU+PGeHL01Z93Qw
zqwi4A93gdsZxnfgBdpN16nVvjF1TE1hZN7OUKM3Br04Q4CcqPgBsCG8PB20HQ169XhjBS4Z017V
YeM3taff5HXWb9y8l4biSfRo2lBeBKd7OlSZIWsZ6V4XGGps74Zh/I6q4PjZ7Jzo5fqGubBF2Zqo
b6GgScS41kQBwJ8X9aQTucaKcyemuX8H7/0txl6yB6VHpnF9vPMNCjZJvrzcuAaSZqsLCX6wAoez
p3+jTPkPJ8xiDLdDF5doix70Tp8Lo4WZ1qIjLyz39frg55OFyAvxTSXSklKAq6AuTjuvB3FIXKzl
7jHm2H9Cj764U7gpXqBE/hfDceo1qLQS+LXGvlCgwGZLK/Jg6Rbz0Vw6sZsbmmhW5GRfJ7QFDten
d34qKNPxGQHB/YmTV7tGhpFjXNtMr4NSZA/2fKeWQ7hvhqHeaZ2m3JezsQWlkh/s5BFFaxBVW4li
AZEAKeN0qxaEPDOwQ97NQdgBLo7FTkwKpNm2qX3SX0xcB3q1nVnlD3Y9RhtzPj8pDM9mok0pVeTW
fmq1Izy3NrscdJCePSs1JqkhG2zv0UTZuM0vLS+iJWSWNrUzoHWnM41aR59IlPNgmrXxocxI+sK8
QCo2Ltw31JImgJSb2tBnGAEAfKASCL9o/NKYXyO3QAM5i7JYeWDjDf8ukprZx6WgCwIYSr+1FgM/
BfRYaWCgKPaY5OmwqwsPg2lsjnx8X9Xv1zfZ+QEGy0Z1RYrHwSGQ1pB/F6CAc0XlgLJp4BVq9VIK
yKeDQR6imQViVG4XH5zOUPZe1br//KlZeFQKNTgLbHFvtb1jpSxdgRVIoNZZ9mnsKKFYejXcJom7
5Rh0RiFDkIyPDDoJUMGffXU6S6vHo48s1sFyyvFusFV2nugdLS9SkPEmHy2jxXZ2cIMpNSCJWCGM
rkzLP+WluoWjObuz+CXsAU9KpBDUrF905H+curBGB7Q4oKBKnz/Qbk/eiQ6repjn1sYzfvZ5Pbh6
ktEFFoZ4cQ0AydPSmCLDnvGIm5v3QEUexKiZX7IpK25QJQhfzGpo3wZHV26u76vzeYIvRh9bJwmk
S2vJH/ZXYZPFxicpXdSgGSqLHj/Zl4lS9bOTRd8zHLc3DvOl4TSgFIQsXF8csdPhEpRs9SqttaBH
RW5XwTo+Ys9BW2qiqjoOtfLj+vTOI1K6DBCIeQlQegcMtronE69Uha0sWqBS9XkxvSl9HvAmP1Yx
8fBO5GOzCz2b5DzNii8iLma/U03U+q7/jDPuhbSBMsEyACSRCcj6uo5qxSrwZVSDDq/B8mOHuLX9
pNap9gVaCFg4b7LiaU/G1ZtoTJdugDOTqB9oBPbEybmxfNIdDv2hCQ1t2SmNOlk+rjF42asCws2u
Kxu790t0hwskrUOspsoIqhZOCymy9tcnc75XadxIJhOLSqax1stEA6bPrW7CHBp8uQA+5TgfBViz
50yxwxtDydNDgrDWPrfnLXiKjBT+fvVwFoF1ToxNmw6QzJpiiSW6N+BWtWDNbeh+VLn2XVqP1QZY
Yv3iyFGkeBxfDDjU2cfC+Ek321hd/FLTlx+pk3wrZzt/6hNPeaQJRLM2bre0f84enP8MSnsBLhQ8
sbU0/+SaUBBGc/Ej4viG/iCo3Cp0m/1sRvoHrUUxLa9hQPqg05JXPO/d3eKJ8sksq/bYJmOzcTFc
XASCJyJv3lxUok5PqjnbWYyHiApOouSedf744bJeApyEi6xEMRrHBhDLxkk5Yy+yDpTFUbAnWiWX
/SPl8NeFZBVhW5Vhv/gKvpK70Ci8o9Jm3ofSrKKfaQNkI60RN+hGdT5Cai6puDfRba6TXyI6JJ7A
njWBF4IcNp2yuEE3EYhY0edf5ggDjSh344338Y+v1GpTAtvjhHMt8zyv3cLSqpsRsAc42Jq982Ab
NMMj1PnQSlMiSCZ268C/yD0VWYZ4Clozs/fYuToHR0+VD6A4CWj6dKu6eUZHkOsowY1A+bh2uABP
v5+mVBSNIl3iFfvpm553Ix4sYvQ+TUvl3lVJqKh7pFe1CA/zgfqlibKLsitqdbidKbbS6iRRx25J
VdRnBYHBT7WdGC/UI5NxV1r0wIPrt8o6opS/l6NNlkf6TOy+uqhHoD5lP2YCPF/SvSBmntwNuKPs
B9veCl7PHoU/Y8HIgkMtyQhrp7Apt4nScqAh6O71H3TFKT8oCuCrKB+HtyZSzR3QrJTtXScHoThd
sAz2liDu+iWUv4FEU8KUZIixJs7YUcfF1aO+WxnLT0VLaMS3eCP7LSDkr1aZqVvbVNYgVttURlWU
vuQbBCfgdEO0ZM5Qnrk7jWWgn9aJ2FcoK9yAR8CpC5sifCGqzLnlyOnHAuTvLptn0exqI5zeXf/W
F+Yudc4kKQ6w3VkUMHpITVZRs/gF3R5m3C/7KDXLO1XtBKKWi7ERdfwhma3nrtEiIdGGCwE+4XTu
CiJiIeMtfo/I0a0+Ae5+sqq5o8EGEXTYuV0IyjBXOgL8oRxS24/A0H8fLGiEOxNXI+SujLRFaCRU
xNuYKuihlEOMuKhjLMpx5rpRjgiCtN8wwDbfRflcsGmiur+17N6aNq7mS8sHbpDNSyGTu3kVREWi
8yyUgAStzFLZdZOdPQnX6XYTYHx/yULzH6ErbFWq4CBX4DISQa1jxGZAch3Rd+E3TvZ98CY1wNXS
ovPYFIjv5VwSebPcXt8iZ9cB9RfCURs0AdE3WkGnX6xZInBhyPTgJWi69+NSwAB0swhFGX3LifXs
pZNDyaKwRSuIfG8VAjfRMi2h4jKU3ikPWJJMyJGXAuKaZSOyVtmHper6jTW9OD+SKam+KL3L5J//
9cyFmEebRuaVezrHzXcgI/G+a1XkcaXU+fWlPAuamB9CeRJtCtiez3g6VJuy/WfUsfZOZVdfUnRm
fTsBFLf1cl8cx2SjyCqPVO08HafGtAjxXLibRRgudxRDqLt4LOw+W5LwgxFmpY9+RP3NHovxOdYE
yDXs0fzSLlCWCHvH+tE3oxlkaFpsrMDZgcGEHT4UkGrqBzzVq1im1ZtJD9GVp3poeK8kffMBzo2A
6imQWkPpaKMcf+HjAiR2bbyOTJqZa4LRiK+UnVR07pvKcVAE0gB+YC/kR4u39XEvTY1N+2d6HNH1
rZ4lqQClwDnBjxtUfApms4vi2u+rLj/WQlM2lvLS1MjPpc4JVHZQ9qcfWQ/VLLcgUOwHeqGvcYFr
XenUzf3guFuF33WJi6fBQk+GOQH2p/G8Kqq7oAJUE7WYPXwoxFAnhONRHZ+NNw6L8dBhMPOEitWo
BI1ipQc16/v99YOzTnTkD2CaXHmQCEHTrC6GqldDJyyxRbedZn4Eb6U8l23R3EjTzqdFzMndhKxb
TA9yLoLrQ5+Hb3JsQmBZhuI4rSVXyGWrXrPhrE5pX1UH2xzS8QhxBLNsIu/wplHJve6oRNBNjtF5
co6hWUzYLAO/NX9nS9kEjobq/mOz5ObHRlCa3XWLEn+LkFxExxTuz8ardOEaPfnFq88VFaUSteT2
e/xyulfHFuMtJLcU1qsJQgeJ6dfRJDS/vk6XBqXRxEEjZWBTyuPx1zVqO1h5kQtX+9ELk9+ibdHe
0jKkhYpuegZnNwQRMInD9UHPeDJyY7At6WVzqcLXWd0nqDlQClSKah83mhd/TTwEWX2168P03irR
BAX8BchyX7ejeZvHXfatW6w+OUByn+eXCb18hCX7Bg8/Q5TgzF1Yaq/Xf+Klrct6EOrIbAqWwem6
VHkK2jQmvhmnwglw7psPLgpxtxo999/jADRebcwicOt8y4b30oUEGkOqOErVJWv1Cmhpopq5yGtM
z4we/UIVlRk+hPXJpRKOF2zz/Z9nKg3U+f4uyipn4JQGj7I8Bgy977JG33eumeITU4U+9pvqoZjj
n5VqpF9QY9xyCLgwUToaqPxQhpA6I6ubEI2dJLUoxu6LCPtAzeyL2yHPhr2uKOYx0swt4fQLz6vN
Sy7DBYhB/HP6SSfHbMIqjFhYAj49GFyrjG/RW9nUTpFf6CRYhrlJeE4CTosK0MNqoBp5mNCd6MqG
hoSWLSK1j+MQdg9T203o1szKsVHqzA9jGqq7qRz6R3se4P6XUWHvqFTEu0nT03fXv/OFkw4gQqaI
/IstvUpfUuEhqTdoyBoC/n8a9D7zFWAbN2Ubdu8B1hkPbVp9vD7mpSUnGoBKJtssPHerJV+yXC/x
QsHTtiv3eZTbj44SNxv1tLONBGqSTBShAnmhkAGfjpLWpjYVSJX6Q5SmT5q2T9GKSiUGUB+1YeNi
uDAY8jNo+4FT5hP/qcD/dWEmKWVBhc4On7VMfHCY2MuGFZzYeVDvBjBRG2/opfG4gaTcP54MVNVO
J+fUeqero+P6FUbt4LtH70hf1H5U3bLxm2TaRCKf7V7QXJIiyAYG/ArI6nTAhQaFo886A+oKdB4l
j50fAE3m6NBhJosV8dRW8d5aatSb9Qh5sBgWhu5rAHu9A/Vo6kuV3hoHBWNaoPncZYGVDHEZ4Ooa
/56BWnvYrEXNoTEQtd7VSZ09TElSj0fcUTtvp0ROvaWycbb3mROJEKIgcCE0c90dMBDhL8u6cH3X
UiC/6WBkkeuB8ngoRa0fNWQtA8PalBE8i/UYluCHCgUtJy7I1Q2XG4PtKgMYDk0YHbDL2caMqi8N
4BT65G0kfGdnTQ6GeqBF/AGOf329FUJFQNxiMFOawd24qYOHRVfO0Zay9qWBkAOhwIhLG+/46vGu
FZL3Rik8fyzBn5u9Pb2vKqv4dP3quLTv6eRIc2juUZbxdBtOdmWouRAA/HWnf69NWNtVQ175C4Jq
t32D9tX18S58K8iSMPyoHnNXrfPlNh5G2GcFnK4yo944lF310CN9rO0qvWrfrg92YT9yf7B2f/ak
t9bxmGAAJSk2XUhnat2jZojfizGlO7POhluvzIuHnC27EV5eWFCphI7lKbAeErnVXSwQSCO5sTy/
ckcIczOG8RkIW1/BhPRtGfVNyL98UE6eQfqdIBbo/9LukKzQ0y84WxmGHBR9/QUFKVDoRYHtBcl5
MxQEeBkS+FGOY0vf0hCYW6eBIrx4R3tqxxtUH7dE0S9On2BO/hwu7jUKBgGjsBr0OJSwjeFYjBWk
OVnYLWLnC7F8Elz/wmfxI5OXMRyFH5IPCk2nk3dw/MiXmFtUKUNLvyPOdp4ybxofUjjDb4u5qDdN
Z7i4lGiDsTH2pd0FwdLEN1eGO+vY1UQwpR8duDFpiPuzhf7yQ5PAwiuLtnsdinR6j0fyvMUs/9OC
W39vGKPsMJDbdNpXt11HBwFntDz0yzayxD2SNNnwFaw+AttDpcxd5cOdFQgWuF7+zu3AuvvTqPU/
lKXDVLgzFWeGVAhF8+g6CG/5+hy678NQn1o/Ifspj0lMe3vn9VHf+JiweMWetYXj14RzrL8thRp/
SMe+pLwOhGT0zdFGbtdEFehQ2xVKwAA6vPI+U+Y236ULxMKg190ueYfo2XhTJmo17dquKD7aoYX6
tzDcMN9ojJ03qSQGQDZmgH7gx/iHA/BX9CDUMOmqdEa1qhU24h2oNf62w6q4a8AP7zt9Kb6hb4Om
1+DVt9qSdru09qbXXKE1s8sjUW+ZhVw4FmAG4GsTXiBtcob1GVyRDt2s+0lYDp+XZrLlk5iO9ynC
xlJiOYo2ajtnVQmqW/8fOU0oCrP59GQ0Zd1Uk5fqfj93pj8s9uyDUteOogBquRuVnipzWjdwNAlC
Wup7Cbza64fzwqRJOYiCic5xtV4bYmZIS7dj1Oh+warc1EYkGLLLVe+AJPXwNBQCutv1Ic+fF/D4
mLFw7OhOAo04nXWF/wrN5drwq7RaHiazKXb4X+RwRoetyu/57EDjU2pmELzeztwQ9FgfyGxodObp
RF6lliJwhvQtddPkoGvpvwpgcaFCv+euw0fVJEZdXfO2MqlGwn98YKPIPMxjfKzdvPokNAre/76I
Mjb9DzgWb8LTRRSj3kZVbes+JjpetpurZHgbhtJ2AtpUsIauj3a+UUkSUVihAchzQUd7NZojEvKK
2CBozKigV2n+Zg8eFg5ZqqnHJYm9bt9nChxhLaurNz2flK1H6zzUkth5FNNpIGD/uc6fvNZ0hsic
gPvWrXq/5IvxyqYZNiZ6acNIM0Bgx7BGLF3++V+X0mThZlrnkAHTuUKXyhahsc8M+MslVaePi8el
e31lz2BKcs9IQQVD9ikh3qxGVNsGvaykgLJUe24VaLM+HPqhw5IK8fcX4AtwtHI7K/ymGJvPIY0O
0o4y/Brljf5y/bdcOphQElFroVdHOrfavp3ox2aeYHn1dowVY1XEN0lvq0dpubCxzheG0hCPoiAA
OZsFX6VyszAMxYEH44eplj+bqftKJh4+dNH84fqczjSMWF9mQu2TvBH691r8Azc3zJXS1vSduS3f
U2qrP4TEPzURgUjQUQIK/QI4wRSHrIm6eTcnrYPzegdXahfbHRZNsVMOh2hoKntn2XBufa2Bpf/v
51kaqxIlUhDXaS6ebjxXV9QuH0Gz01htsFoHohCgPVFMKEfo1X5jUWSAexqfyO1GugAeA1ugswKI
hSZK3w2GX+BIYqADUWvDgsGTtsTv3UyYcCbSqP065x49AMSEpl+FS0NyMfn/+ao5VdHWMZAffP2L
2AhI+QF5p2S0mj/9q1Yt2lTFMS/ODwgoGD8HTDYCrJGUHz2c6A6CRYEtBGiIBK+LUg3E0ncbCyOf
ntWvANDP1U24DuRhLdsSl4vUoIzw5ZhGCMIzaeQtOklps4s8JYkJO8b8K13ZYqODd2mXykgI1B4A
USjlq0ggQdlTCZ1C9cMyn+5Us0/v81RtP1p9JO6oguKlVcyVHzcLIWCuRPq3UVWrm3xOxmPZdvkr
SJ/q21Sp+Z1VWemv6/vlwt2LBQC7k3IHaeEawOiaCKAWVab6do2JlIEMORokrR1v6LueYymk6ico
FXJdWJ+cvNNDINywakSEs1jd6DYqfhNIibaH1bGL5rqBsGrOH2oyN13qS6jP6QKPEAnYaCM0vfAI
0JDCBUxqkcp68OnPmGxzdJykVQnGiviDniXNZ1NPkk+wo+37Gbzqxua/tOt4b1Cg4tnhmV29rpr0
U65drEcsRAyeS9eJDsOUF3e6N9W3vdGC26LPeXv9m17cctDmOHRgNVEOkr/q76eO2dQLGZNv8+R9
l32wu3rKxQeg2OWxdJc8gRschr9tW7RfCvoCJqB+ad5Cfq4+mdFsi10fqQUoAbd/NxUVBkvXf+Kl
7wCCDY4IvXswCnJb/vULq4V2E28HJkeKGgWDqL0XaHmI/8Hobt455tJu7PNLA7L56HyBEOduXNUF
kswbJpxMNX/Uqwg/2UYk7zJoggaSlXbS+Po4okFzfZKXzhYIREkVsck7/jTv/pqk0jlqbTZC81Vh
Lq9YzX3CM3P6en2QC88tIfD/DrK6XrIyduuZvpcvWukQD6FtQdTPi8oCZcx+/m+WEYAsVm90Wqk2
nn63cGl59UvMqVCeNYoDSeAwHdj/AnHEhvZaF2/p7p+XGGQdB9oa7AG4WmsykbKYmlLWCdFwohe3
9YCn4px1VjDgxXOLudFPSh71XQm+++bfFxa+BvQlChxgIuTC//X1vD5dMqdDGQFEMKxTAyfUPmvH
Jwh03cZGuThHzgHPkjSTXAt+poAkFJub3++8aG6/aoUWTg9ziqE0jeXSQAcLGakgMjCk8nVtjv7V
TZpAingB9gIQM2De6ypkWiX5FLskqzpqV0EkEFxo1aV8aZBbOVxf1fOmKGPBSMHCDVkvfNBXN2JN
r6zCokn3F9ue53t7TKf5GcW2KfKRXWCR8SgHzFyqWas8ZrOJ9nnblSSxudAVEP6G8haaQuuPTh8P
n2K1NbeEHy9dFQgC07Gln07mvroqADElmCeHeDxF0MlqLcErZIm7BwyLfkJ3WzYChEtPhKR2Ifuj
yvhodaT6AciJNVPCQvQanmNhfBpxcbsJhzw/ulPj7OGd9xt7+1JqQo2QtgcfgjzTW82xdKzEGDWu
pnJph/Kzm83xndl6zXwAmFqD+0xRThfjogy7ISkV427qsqncKTEwxR2Zclz9F/uCRBSQJRk92e+a
/QXwQKvYfaofK3OlHNXI0voAeHOTfQHQ7HhB2zhdfuhrY5mOcZRAgCOqT1meMTe/pFqhj+Tm4KN3
6oydEbB3LdravBcudO4BXhH8WaD7rHmrva4UZMudShmvwS0iCXWMsV0RXD8i8mJZRar87WidIqWA
u/va2Za26jBi446RJ8nE7Vwt1qdiGN6paaMc/3UkLlZ2gOz+43a1foU9L2zbPqptxAqm4phELpof
FMq/p81Yvl4f6nyXMxQ9KT6jHHH9FsYAGIzO6Gy/cHjw3URRAzYTVgwK9AOhaFMwW2LeWMmLg4IM
lH0+AHRr6YZmMR1IkrjM8Sz1FDBsCvHUANzAQ8H6ISnM+dZr1C191PP7g8CFOgZIMl5JrrjThyPH
nsbQGwdvuwT+KW8w6iuzah2R9imOToUj3vWlvRBbQ0Sl0y8Bgprs7JwOiFbVNGTUd/xWiOVjXNQ0
2QF75a/wjbsDCOLwUUPZ75C2uvEYzo740FVi67k8465I7CD1cGnJI4uA6zwnxjtyQovOJsKqNSdD
WUvqVEXpPCJKALO72Wl6b9xFgzN/66tYf84XqeVlhfCIdnpqN7/Vyna/WWVa949WMTWfkWtAUDO2
ZlHtulGZfzaN23iBl5vuXWJarXEHxUT5eH015WKdnj6mQcWU5QQ0e9aJ1mJh9gZKW76jNZN6tAst
cfH/0ytq8jF+eyC95zkYuMKyQzYYSeVX1CjM2+u/4vymoVxA75HSBgrNKMWcftJWtzs1NOAI6mkL
cdJKk3cdGiMbccf5TSPzYTjtEjxHeWI1yoLFZK0srumr86RV75uxzpW9Kc2b64U0euPRuTgaVTCy
LilFY622Ke6lQxbZnul7eJW2d3SOpvRx0RE+8h27Q4/w+hJeGo4iFGIHyLVKmbnTJUQBUJK6cA5Z
+sT9ZrtpeRjCOPlS6ZseEhe+FhLi0oUZqjb36Krk1WOaJw0tHJLoNv6hIdz3qY6SjTjhwrUidcoJ
utkY9NlX1wrgYxdUJYMsaq0YuC9UWUBRL4bgM7eLfVugJvHt+hJeullOxpSB698xsA4QxB1LB0cO
OFSgGuIDikhz0EO2f09lM3pdhOamOE5O8zGdY/V+7Obp8/VfceFDnvyI1b6xwnYxR8GJFIhSHjJc
ZrFWr1t0sqItTfhLQ6G8T/8UOAOZ6WoosINdQU3R9eGvtDpyN0t4pywNF5QyL1u1AfmXrW4a8M/A
74h4ZI64WtyapmHt5TW4CWXMjWMd58aLaXWLcfS0osn2XqKjIGv32TLd6PYEoRZYbVj8c8uGypwG
DJm8GDyFudpWahiZLX1p9m7W2T8hehbfSdrncZca+rSVEV/awxwQ0m8wu9RFVoONtO1LqBQMliOK
My5G+aRNRL1xpna+7ophgy976XvisMdYpKU8S6slNqMkSUctdYCmOIq2R9XAnXZaoiYhEMCx+n59
o/4pYq2/qEOXkQIX+SrokdPjgogh4PyBI0q6zn+b0zT0ftMnAxitPNdfkyUR5o77Cqsd2DTlcWwN
Si8lAMy8H+N3SjiN++u/6dIKYG5JHAlxAZ6X/CJ/neAFdcQoRucXEo85fCyidvRrmunQsi3teH2o
S7cgckQsNbvZ9NZ0KReXgCSnBuon6dR+S6mq39XItsUb97pcxNUiU/aX7VWySHC1q0UOHYFFZwky
JrYsPLexTFZ/ouiL0FKvGMauVQr1W4rf98ZbeeG0AsADtkCKJmtqq+fErAxREAa4/lSbboloRPw/
nJ3XjtxGFoafiAAzWbcku3uSRlawZfmGsFcWc858+v1qrtRsookxdo1dQLCqq1jhhD8055i40jzj
hrdG3rLYuMjoah197ds5x8R76h3t4EfsBVlcFwLGHlxsScS+/pzNOlcDWl/Cr8PUQZx7VLQ1aB1g
w149rMrnWCmKxJ9tJ8K2GWRKhN6+tU6BlfTJV3Va13+XPK++g7FlAQdbwwvaHBwn8nDkNTrfVTsI
Zs6S1o9KE0/AVowaO960BeL5/qNpEbBKCR5phbntiihJYnRjI5V/ZkMEtP8xncjV9YedNtpB8fn2
DGBiwkhANmhxEk9dL1o3GXM1hn0c0BnoX5wEFRq0EnOekrg82Jy3FxxDudxskOUdCIqbzan1TlYv
UQtycByaS2ZLsWbXKC/ZgnsxSI0jEMztmaOKKoNtqqXAQrcAHIWcCn+kVPFLgYpqhFm95w7pEcjp
dgGl16b06iVNRMZD/opfLpFmTcq86yGJKKgtUyrOePEpUb0adS/evS0YiioAPHyZQm0BamIeXWzQ
ZhqjFYiWth4GQCxSocQ1qvP9+2p3VnIglg+sxhaeH44GBuJigeYU2uE5L6rGR6FPPek10mb3h7rd
FsjoveW9sJ7ogxjXC5gO0CrTOFN8Xc+R8UuFtZwSJVxALDkfC9X8eX+4Gx1a0k4VoDDBIvV1qEWb
a0JF4Bj1MmB+a8Z14tFWQZq0D/FjxUMAVUw03tVetgVj6L+Q11oxeH1vqd9dlFexWXGMpfdE11oN
5Kd0mF4n3IL1Czpo2PJ4a9XgfXPwk2+7hHQBSLxozMte4bZAHxJIDjREFH8OK/uL3c7zl6xKZq8Z
MCTkp41BJJzqwU6NJx2R5A9RgkLp/d9we8VLigAaRLxfpLFbRFm8WJNJdQk14snGmLKSCPW40c9p
W1SUwWr90eHaPSG/nb7kHWSq+8PvtG0Yn9IS8yc+Apl8vUucGDN7YKCI9GeuhIDBzvFTZPF/6IaC
5QMirZ1XRGn1PV609nNsrsmZsu74A0+BFpS7MVysWBPnKh/H8JQKjPTu/8Dbl5ffB9gGBTnyxptO
5ltJLlUdhR6ecE9mFmbkBVqMS1E8XBCbWAKtK9qDQWWIdv3c0zvTkArns3CEth27POlafNHRRCbL
sr6FdVXxPrVjoNdOHyyqvT4OSbL4qTLGB4D7vftBalegrkijipD1+nM0kIHBa+Zo1Goaygap7gSi
CN0nwyqPiic7Q8nGNIEqulty910PpcR6Ui4mKwvJmVjNmTKgWnM1zcFUtcXRPts5agxGhAYLE3Md
sdlnODQn/MOjEenO4n5P6qoPaFMOgTosanrK9Tz6iWqOCM+TiTYVjHBLePFcHkk27c1aChHCZmD2
3PbXsxbammGxBs8UG7ok8oU2a7hBxqHz3LlWcbm/efcGY/PSSkLEhix9M1jVOVo4DEUUiHxwsPJT
MezxRvxVQeMhOH+EetgbTl5lnGWJT922VMZKV5uqha3RiAkojJJXfxYqkFxEKvpv758ZdwbBPWU3
YpxNkkMJd4gEwBdfMclZc9MpHtIuwYJjRpH0PwxF+09qXUmEsX79xcJuqlG4MkI/mlOB1cRqRH6X
jsW/SmofvZl7K0j/xYbHi6QV0l7XY0Fq7wtMYUPfNKNxCEoI5e0FLWdsEQu36N+fKFGpBcmMQBsg
NPbJ9XCZ0fDBJiX0dRzcPsT2lPlVjsg4kbERHSzj3vusA0SVeD1KVLCGrgdLdER5hi4J/dSkkvHM
e9j/EVq28sWotfLnGmZNh2JPY76SqjpUyhG2xUlOc2sUbdb5fwM+BiE3YDSjmE4wgUmMbWQfB5Tm
f9z/4Lu/VHKTXYS2uPXNzbHB122JUSCRx6ao0THIXbjYSlj3p7RxzM9EcIPmRWtcf6wbNV6CBRXG
kzJoo5eE3fBqJShbJpg+c0Pjn3jC+3F9cChjHAEKdt5ujjX/ATaH7M+WsBR1qJyVi0UwFznKqROZ
8wL/QSCWMRknyp9mgJYg/s7N2Fle3kEaub9QOxEe/FuE1zjwrNSWBhAlxSTMFEBf2RXDuR2UEeQ7
z2I4z6/QRt6rx0WABxqVZwmuH9zCbZ7RWgt1W8HViUXxk45WlI8pOCFSl08XbX6/KIgcTg6EXwfj
bh/hYlX1blKxQEz7Pjm31M9OcB7iRzHjUNAYWV3idWANX9cxr79Fjigf4260H9txdQ7yA3kMN+EA
oEpEgSmPg/i7wVWjHTAgeq34xqivT9LvFoVas3u4/zV3dhNJPvc2oTMHdatRQOyjiCjU42DAv/Eh
W+PoNyWdBFKURe0XAAXPPT/aW3oUwxJteK8zA18XGU4iHvlW0SLfXA+loQyusQC6wflQOxeYcmAp
raEo18ZmYDWW6rlIjhyEBTv3Ldwt+t1vMDWmfX0n9dosVX1IXRstdE6gQ7MAozznFE7H999OBIIY
AZVPMIqclm2pqOUSF5zEONDWdk18sB/2H2YzzU+tqcYnXWTzizknq4dMMWWBKYPW0EfJkd7DzozJ
+G1SZ5fAkhLo9YyTTjQo9tlRkKyTdukrAkoKJ/k/A4Ha0Y0vM7zNvjWlqgYQFnr96lbNOsECyqGj
H8OJy6vHmj7y19ZW+kuZZPnDWHTNn3nWC/mwlliTQ+B9NNsapkhuhX8PDZTouYducpDw7FxacPYk
zkH+JIpp1wvQAnIwjRQAhSKSn0YHusSIYvdkF2N6qUQ3H9yRe+tNfkNmSkkWVsgmoF4bEwRkrWPM
Mpe0fie8R7ifG0gwMa3R/zA3Sp4gr6j70pzZDEZNtUOxfmCwqlPJXGfxIvLUfaxK+LV+a/TrwYB7
6RvVERDmFj0u7qbNdgJWoxQWih7BZMTaZewN5+LAag1CK7xgPvQRDKwtXTzyx4gAxKtxHP3YtaMW
dMiyPaUGWpVjVCPeN5nf719newtPHgNpiZ4mIenmEU9xUF3czEiCSq3cc7ra31o02YJuCKODTyzn
uN3m6BUTrWEtA4BdHoNfKkVUFdXVsbhEqEl/tOO++KfH4ZeCQtW/iFKzP1kObH/hKPlv754iDQwq
YNB8+OrbsxwqthmGYRkFSoks3jyv2AN0Cax7Y/wPkSIoekAqNGclOXqzmsCOxNDXTRRUY7leLMzZ
n+0Y4lLWlUfiATuvHfUpg6P51vbbVu+XEDX+Qs7KjbTwgxFHxoeqWuP3p0bodUvJRMovAGM3E4Id
FOeNtURBmYwRplTtIJpTOmE/3yXqUZdg587hWPL5WUG6BNvQ1xh7UDoJkQuVa+tFFCMv2lLOiZc0
YmyDUDH7g92/NyIxg3Sqlcz5LWU4K+dCLw2u+aWpwotTr00AnfFnbBvRM7ihI9rH3nAkfahqSHsb
bIuvj0AbqevYOFYUdE2jBH2jmSfuod6L19j9Pevc5D98PZlFoHoAHQrSw/V4K2I+YVeZUWBPRLlZ
SAXGXnCsx/LrPyS1oDAxPVUJBEnZNxulbPAwHE1p19XUa5CEVes7RWJ9Cnmc3h+NsEfePHW5sqD0
Xs/KWXsoV6WRI1+sr14UDsqDGuH/EOMX9P46D+UlBpPWNWAtNkM1SSKccjXzYJma7qOhF/YTrrbT
S7oq08EbsXMR0xawSWqhA/A2bZ6IonELsPVJFuhxjW5A1iPBZDZt2XjZOM4HSyh/9+YulowLaY8L
/+AGaWmMg7s6NMaCzFKbP0C1NM9ddKhvIt/Rm1HQr6KqjbDKDQ8PUBMNqaTNgg6C52VJXewyGuSs
ptXFAQtWuee0Gkqs2Vx8iVvnvcaFhMqQ/ySFTe59beuX2PA5a5FOWbDY8XQBtfppCJPiKwKg/WM1
p+HBXrlV8UR9gKq66TAcCd8WAD3Ti8gNrUmDrGgJLuw+NKkN2+EUzKEoPvTUEx+UvnROg5k0H8EQ
ll86AHgvUWmaiV8VjfG3aU3J/+6/fjufmmoeZlIAJSjobV8/rdRFaxRVGqzJqIJJVKCXxNkRlWXn
cWcb0d0GRo/IxLZlFy4EUQOWJXzqBXgo0H3sMHWSEvQt1sy+zJNjP9sTEY07O81RIXjn7FBH4zIg
NaIavA0tYIQsQCSyPMjzJf23dJToJZoa+ylxy4OC2t48aZmDuqKQgCTJ5prTB2cs+dAgMMrWfiIv
yR6JBdQTNXvjNKHX/xJafXohCDAf7n/HnbeD95e+jUa5BQCaXINfwqehi9XaSpkjfczkZ29Z3Wla
jBGPYavpHoZiOkKA7U2VijPlHWYAmV7++S8D9vFqwzsC4ZwN6nim7zt6XZpAj4tznE7Txv0Ujmvt
6Whdf/oPU4WjphGVAmfaYt5JdhKUeFhkE5EIDxnr6ffOXf5a1Hm+uKVwHu8Pt7d7KBvQBSa3llyC
zUQXID9mOiMPMFrln3NrRT7lZvy44l7/eX+ovY8o3boJNWSEs1URrUvkAstVzQN9Km04ZqX2d9nn
xW+jRgfVsHNxgNK6PfxU2SjPQKyioM8Ddj21pF3bbswUvA6TNfNx1qleu3E9Uve8XcDrUTZhBvZ5
WVnlqBG0eq79PpYltTWt7H+bJ1oG711ArhhQbrwofCjS5esJaUq7dHG+Stho7HxBqfUvZa3sBwFq
/TkvxyO87u0LJrv1NF7I3gAJb0uH5mRpTaZGZeBKo4yKJLXzMkhqr+q8tii/4FvsWZPM3Wb8H3nO
sqQ9iAtutww/QVAboI8PsPINh/fLMaxDLH9UBIECEG5uF+ilWX+15m54Cg2hXHIUat4t0IhFjhTN
kL0XKB/bKHUsTfosLiOqdNNOWZ1ol9WNBQ0o80gKYW/nMBimyTS+gWDIyf8yuc6sW+o7TRkgPtPT
Z6Zf8QHmXTt4eWiJA6zH3mFA7UAmMwhtkzhdDwYSrHcjMSGIaEJ4pR9UevisJkdhgHwCrqMeOSMZ
x3F70bbbnIYMKUW0e1D7SprOpDZlj15ujzbt6VUPUmMW52XR81Ot98vFjUO6/aEe/nv/mNze3bwC
9PEAMFCovNFdUp0sditXL4KxGoVnTGRSJVCQR0zpUz805+WRTb8E6lKMB0XYve0qFbEJrkg6gPBc
LzK+8asT1twFfeYur1a6/MwtfSw8ZEZtH+OT6XR/pjJl2q42OghSYofHH3Dd9XhpDkY5UhlPddYf
k7aag1eVU/kyx73jI8Rce0PcxwdU0b3llRiUN7M7aMubQSvESZq8T8pAmHSFupBwCkkEBFcKK/sw
DFp2yRKR/KEpQ/T++q+DaIDUGUYVSpZjr+dbJnVPiwhhWKUeYt9Qyu51ifEG6lGKCvLSqnzbTpeD
NHmHE8RjTKedbghbinro9ahK6db2KBDJpDiLYlIplNz0k9w2/uKKiPpTBICkfFRQDu291gmxEsIp
uwWPPEqx1W7Sj8BNchttPjtwEIzSJEMZwN92GQgCh1RFy2+1Ws1rMmd9QlYf7Sq9D3/e32G7kxcm
vT+EGmDebCHcVh11lomvSZBn9hTUaZHVXoxwQe0RyfKgWsn4Uk3x+g3EOVEYCeP4abGi4dKYqfAP
fszO7SJ7O7x8gu4DRqfXX2LJ+oIyGlrWhRMjoNivxfdR/opZC5MHFwdpom63eLRQIAkqoWfn1jaP
WCU7F6nMcIAnU+SScdP1b9D6EMlyhd8AWmDCEGHEJb2rHt4/U/yTGOjNOBbpuutRuC0LJcxI8yOC
P/VDE1vTB9NdBLoFbcY6EyfHlWcRiLYvip3Ef4R52k5Ir5jkmfd/y04YQKtZ+nmw8HAhNos+p8qC
gXuUBavW1U/DpLsPmVZMT2UFREwxQuOp6sfcR+lh+H2Gq3xw3dxudpCJNIRpiBACUM65XoklMTGq
HpGzWpcCLDSWgP5sKLE3Dkob3J/p7XX6Riqh84JDFMpz8s9/fZDzoZ4TbHV9kHwCJq9W/zHW2RKE
zVw8Kri2fDNnW83fv6up56CAARGalJ3/ez1sX7XajGmDwC+l1x86uD1BBiH9A+StKcDQlatttfUv
8CselsmtnrW5Kw5+w803ZmFt2Vbj5QQM8ibu9cvMlbzr8t7QJn/REmBlWQIoFD2AKocvNSqOp7mr
9TmulqSnUN/O5Ynya/74ztXnN9CmpnVJGkJCu/nQkwK8QgfbgwSBFT1lS19dHLNJT3GqOJ+mIRee
WA7NVG9e7LdB6csifiBlBjfpT6d1fTTWNUKGSlWjdRIPD2FtDqduKb4pUThe7s/xtkwix5NKO9AK
QVVsQ3gY2qOBtPOEsGYh/qhyu35qRdw91eu6BAZqUA+9sKcnAgbnt3ZIw0/4oFoPQy+Gl2pWjb+a
qF+sg49/86DLeiLAOlr0Mm7ZgiK5TjLUFtsJaKninsuq1rGSL3vfbPPZs0Q2+ZmDKJk+YsN6fzlu
zrYcGfmHt/oMwfpm51u4fooBhIDf5yI6NW3TBtDnU39x2iMM4+4kZYFWevLIMa8PWUGH2MRcb/Qd
u1VekV9UPci82kNbpPV5EkI5t3rTeird3oOYeHdkhpT5PFH+VnhG2GupiJpJutYIba+dG+1DCWrs
n0Vfq0ulue0nTCzbEHN31TiI+vcWWH5bMAr0c3lLrmetd3Xf2hVjE7+MrV8lhvG/YUnpXlemyI46
fTf3J0kpDwROYZB2ACduTjDSCnPZzTAp3KIuLusYA8RMMNb9Mk3ddKmMovnkLAMmmfd30e6wxCZk
HrTpb+Q00ZA3RDtnIxTaYr2ExmQ/6OWMmWu6JifxZtRSJO3B1t35qgg7ogMMGgEY1vbGBH9NImkj
YthlbYrdcjsEWNcbXgMtC1bBGP4wnCl67Nd0PN+f7s43hUaCnu2bUgu88OtvSotcG2EQoGNbquUj
jP/so2tM+b9arekHW3fndqSWy3sIe0V2iDaHJlsaoyfaHX1CQLRpRmyXsNmou5d8MMwPZRW1v9+f
296nRC6Xwi/xrQS2Xs9N1yP0cLpmxA0zNk9RuuSPuSHQ01DL9pS0IYqBc1K+l+nFtn1DO1AC44bY
3sncx64GjH8EiRXP5xCZuaep7qJnGN/xf/h2dGJh6aAxS/NmU8FRWU6bgzj6LTKolyRt1Q/u1BZ+
4g7h9/tL+bZWV1mCnBZ0MptKLa3SbVW67yzMHZxo9JVUGz4OSpaCmuVNsXxIrSL2EFZM2vNiaoPt
NYoIv4tozD7npggnL43SAQZak0FDCQ19CRDZzH8zFF2x/HJSY+epzztHBEoemn8KQvIPaZlHfzVo
/uMA2NNl8BbKwO8Gk1GPJQjlxMH35KHaXGda1tVqPAqu0iE1Xwaj7y6dGLNTp4nuGVj4Udf+zaJi
s4ZSUlluCnnSt1hLW1ui1WgIOVvQFC7WIHjH/0vRLLe8NA+n6Gntp+y7w0quD2NZFMWntFnyKaB4
iqjm4ITJb+4YFsKz9BJpD0qw/fJtzucZHQsLKWNvHdbxSz5q00HUvHNywZFIDiXnl5t4s1K0YXM7
DpXZJ2GDc44TXfSjHawGZ8pExJGHlkfiHCQKN5kRX4d9TY2eXJGYXf6mX4JIDb+xduo0LNPqpf4U
CfFPr1f6wbbeGwQrVyryUkGAWsv1IEW3Jlrf6YQMcT54cWnakGHK7HT/8OzcQ1Q9wbeBZADUtAWa
rXXtJmqvEItq4/rAJx0fzbWX6gHR8rAWaJhnsRAHT8rOxW7QwKEcKN16SQeup5aaSy+KlTgsa9vy
57is8XoOFceg34AC3EHQtzdDQHRo27BPiH43VRx1XDsjjYj46zrBNq1YzPpTj/DctxbpR3Qv0vbs
tpH96f667rya1JPBtNNQRjF0i/ZKu0mbKugk/lypfe9HpZ18ShfkH0fMeZE4y63sRTWz5EPeT8rB
N91bXlB8wBch9FLh22xP0HqJVgouD9kVPA3tokYXeh7dKgmBynTwqOztUzaoZNmD47+hZ5SqmMEs
xbPvlKX9nW+u656a2kcVx71JSedZmDHAe2FnX++ZVYimtejH+7jhLZgt193zONfGE2IbSDre/3h7
Y0nZd4ceL7XNbZN+5nVWlwGY80CNK7DimXCn09T2Jc3a7j+cBakuz8NFrONspTtKJCPBNWJA0Gqo
h4dsD3+h0/u0qFp6cBJ2vhTpGJc23VuJvdwcu2FaJ3RIOQmGigB5V5vhc1a29cF+2LmQKSDiCAKf
TsLu5K/45XI0zLI3imVi9zUxnYyp1hy6h1ZfeNYYV83Tktv2QfB/W7vDqQ88MBEqCobUwjePAKWT
hifJHdFZqxPlxOlW/4UyZX5Ax2n5iZcf+Aot7WpQFmIu1CBLouKiNkqnw4arEJt69/6R2S9EE3mz
ElheL0FcRACtypSrmzKKl86LAzZgqC4TeigHU9/ZqiC3ePlIuiiMb0nJ6TTrKXWOEUvfyr5YXW//
PjSpAVUuyw+G2rnSLKp0Jp1NDjuQi+tZ2ZTdhnbAkggIv3kWQ/Gj16zpVXH0+aO1ZuqD2+BbgMau
8du7l5MOtRQMwVJQynlcD5z0LGNoMEfLWuLXKK8NwolkqnNPLYzlQGRjb0HJZ6SiPI8GyoTXgw0O
tORhQWqhdLrs9yyF/KwqhvUCTDd9vD+vnZMide0IWinLgE/bDGU2ll2rGBLA0VSm16XT9PMberRj
hwdGOx3h0nZeQsZzZMMKYVjQoNdTy4TeiVqz0Lgth/EcUSHzlLH53dZi48HJxfxYqoe+W/LkbeJK
rjW+HeESpolb4KmtqAiYJuPgL5aZFV5Ej7DzzEXYrxGaHrVXGWPxLefftb2obqqvuptVR76NO5+U
ahvQEU4KpE5HbuxfbqRBhBrUPdY5srLif7GpZJ8XVSwfbLdPjgL3vTWm6EWPk94q8k+bNbZby00i
Myavw8D8cTBm6wRFavyQ4sodSLE5AN35kV743iL/OuhmI/Vaqq2RTQJU2yWOYauzPOZrBMs4zhxc
y9PkWbHLHwXJr1R7+w8vGI1Q+q10rhGmuUllM9XqYjk64j5mUE1afYZur+AUW3bn+ydm70vC+qAr
QdbM07L5kq0ZRdSSWN05HpcHrSTvymGhBH1qawdDvRFotjtXqmnRs4YjcBNw4PlTtj3qg74z2t1p
bev0eVX09LnV4uyvykG7wBNp03xuBt230uFhqAu78QqzTeAw5NZFBu9E0Kv9AyeENSXnHqy/4wFN
1ftrIj/u9ndCxZOMI8nntDdvnzuvug2MG+27pVR+OHM86x6uwM3nrob+jfaI9uX+gDsfAbYEVxYf
gqXZhhFgxss+SzlOMNOwqnTz7kNBTfnstNH67T8MBbdJQpNoyWwNDIyJel87qgOK1a3y2SgzcFDZ
UnBvNaNxkEjuPG88LiD3WUUCpG3KTbugKUprGfzGRX9aMWg4dpzzr0OZKihilvVDDZjSa2cM+u7P
cicuY2SiMqnCQ/1yE5fpS0fB25oHPzds5QH7U9sXEAgO9smtlBOgCGoKEu4hJOtXXl2/XINNTaax
mmxopdCLJ7vNfnOcZjpNbqSczEgJP0+jSL1Zhe8U1SZSj0555N20u3WkR5VU15QV1OufIBbD7FgI
XgOVU2tGrhkoLikuuMEluL+ou0PJGj+SGhC4t1ZYXaRCk0pddqlY3AfcBDI0PDPtzK3ybnCCXFja
9LCIpID2FknjqlEerzQFfVE74SkZKRf1sR5dorgf/J78GWnx6ohKc8vLfBsVYDTihtJhcrNr1thW
i7g0Bn9ES/28Fk52QnZwfXVRo3ugeews57oym3Pmpgb2ilVeAcYNx5dQzaezoafTZVQmlPmcaIhP
OTiOoARdcCQsu/MeysBcdpz4Hw7W9RdvWjdKo1zjVHXR+HFIlpRnohJP8ALTLwgxisCm0/hw/9vv
vId0+UioiOA4T1u0iIlOAlAqtlk7zOMjfJP2e5auywd1XdPLOBSZ5enhEL6kLTICSjzoRz7ie7Pm
lEnUukGdc/tOzWlPWScm6jGU2b3knTs/txE5XmQmQ9AoeG2supIfYHL2rhG5D1AqoCbFXrxe6qTX
O72iPO+PVuV+iPAr8YZoOnIL2TtX9NypFsmbhPrk9SizqdcIh3NZmU3TnbS6LP/XFN2/Ydr0B4nk
rZiWRHGRbdDxkAotWwDCELJnIOYNft2Froe4pPKxLvs/bbsvX3UlKuldmnqgRsqC1msJZl+tOlzh
G/OlzIr4+/09tTtviRGUhTL6L5vQoxqneMx0+TxYYX82euUfVGfHrzRAqoNexM7m4QmyUNqg0goI
eXNkyi7Tic3D3s9EpUZeVw7KY6mnnemhYb5+TNrK+ITJxRGYbGeCEkVPDRCPG8RwNhNcUzGM1doM
/kx57i8tbFxvtnr741zMh+z3vSmiKQ9ilXozogWbmCVG1j/kHibzGVTzXNfx/DtiJhQm9MkeJMnV
CZym7EJv6rse4yuUD89Z4jSP4M/LizCrZfbcMk3N02gO4lEkdKCCSKmU02Q183/Y8sDroM1JbD2Z
u5zNLw9nnWttnUwCM+SYImwu4iTI0zB9scf2iBu19xFM7guqXG9Nevnnvww1K0s1KE3NwjSQ5pK5
Dv+Jhzp5tp3KOdhmO9eFzHFlRMCmvpHfapNEKSKGo2vCionOLk5a2Otf7x+bnegUqINUGAbMDnxP
/vkvE2qWCWfMASPpXtUXxH6nQrzkwOa/13PvvqZK1v68P+DeCpJ8SYYZQRPM4usBzcVqp6UyOD3o
wj2YZv9VUxS8bpLuSIptd2pUCOHzYO9MkWUzUpzXTTMxEvpqBIeQ1/wkCtErytX5cUjL+OBV26ty
yehQxsFUDHB2uB5wic1IdxrWkg5LCOBRjb/NKFg+GeaIc0MLtOaEs4P6pzpYxks2hMqrwuv7MGbN
oL6/wkXsT7Aq6UWkY5vP2jVTO+LpiLbh1DYf87AwggYn+9izh/TIz3jvi7pgs4nN4WQgyH89bUDz
Bikt61wXUVz4aA9YT12FcKJnKNn8+f722buZqBFQswe0At59U+SalTZXVppXfoUQ1PckG7I/G0Ap
nyo4W30w2etSejpduIPXZe8wCg0FeFk2gIG5+bSm0/E3W2bvF3OIj2yfhWdlqNTz/cntxEXSlA3o
C9OjO7A5G0YyOHbSMkoq+ikIp1T1oPNBRF4Ky4dgmr2EfZ68TBXu1KE1HtVh9oenMUH2TptxG/0r
0ayESHtxFxQwo8vZqiG9LcbJWPv+cXX69am3jP4iZqHQpzXDg/Nz+2kBdXJqCNQB2d0ImbTT3KS9
CZwg09b1+zzm7ilErS8NqllQGS5CZ1K8sXLUgyvwdv+S7fBfysFEZeB5r/dv6dpVVcbx5GOyQ4lm
KdTfOrv92Foc1fvf9y0iuq4F0DDkVJJggSSk0nc91KLks5F21EewrG2t04SKxW9agt2qFy9t9l1t
bf0S6o7y17ym5UfamPqTSNL4WdbA/6y1UXlB+tb9UqrhkdTe3uLTekB+lHRM1seufxkYktLInHCg
VBLC9ulUDJda7J4rHKi6GINI1/KSbj1CfN1uOQ4zpVUJteMG2RrQ9phbOyaeX74QWdF41eougNQ7
u/sO5lCzfWQW0osx1uNf8YpW5jkzVsyo7n+V23eC34DcFAUybsubBtladLUDG27042psLp2aj69J
1Nd/6DSuv9KnebeMhyxy8u9BzwN3BwX/eqlXJ650N6HMOxWUnTA4yoK4xdkMZIt9cKR2tjYzAt8B
6ovdtkXoDKglO23O353zHPtNPEbgWVwbqabyiCCzOxTiaPDuye2o0F/PSkn70m5MSkGqiF8rVzoq
FUIrn219OLQj3B2Lawo8EHrEhC7XY+mjk0dlTWpNpURrn2drqsVDlWFqr4py+ePd2wNmrmSUAoKm
X7s5GXEsEnUUDFY3eCCEsfmaGmuYBPHkFIG2TNkRBfn2rUFNj3IWQSY+nTwG17PjFUgMzIgpbALg
eIXlCMK75ia4P62dAy83vNQToKsJOON6FLPNFKufSScWRIHnIHbRvfDquMkeltkRXxO71U9pHVZH
7f7d2dlgGohPiNlviv2Rbi8YWXPRhIo7+SKpkgsYDvUIZrm3R7hiKdlxqYF3lL/jl8BWHaDjUDmm
wGO0oGg7QLwFsh9+QuktuL+Uu0PJvw1NTxn/bYbK6jxMJ7pSvlGrkU+UpD0V4/g/cyjdgxroTo0Q
rTq6JCTcnDQC9utZKehDyCIil4XbNX5rdtWPqlzdIG/M7LFaFfvF7M3P0Thp/6RJsn7DGemIjLf3
AQlSOBOoXnA/b2aLKrbVC5T6/BgWlR/Z63pGqTs9WNOdh4EWHx0EB+01GlObI44jWlG1eQGCc4lX
noEpfBytpTgZlTt86BvRYdbXU4dFtfvSGOLIYWjvk4IcpTUMBp3y9ibeM+rWiK2RZs2wJul5VrIm
QBeA1qo996f37x6Am4DmZezBE3T9Sbt4VtyirDChLlPL75olDUYLu7/ZbN5NKeRvJ/qgDwQNnfts
8+mins5zowL6Q3W9+0cdu/p3EafFYww07GCn7iwguwPSm4mtC3SlzfVSLL1ZKmtNn40sJDCLuDkp
szN5xdSJ97/fqKzZBOeoj3KnbbbKpIYj8ihUE9WVFyDR+xF9bal/61Jvi/w6w0Tm/ifbqXxJ2g9q
JQiuAWzc4hnawspHVb6rZYqtmVfka2X9NijTpJ2qbm7+Z/dm0gMeH0oL2l/qfGoKR4Ne2YXOxznD
NuQU2aU2/H3ws3aOJmBVGHhC8uJpVlxvpXS2IsV2uR3ycm7OymRnzXnoJ1zZuDTqf20LOIkPATHW
/+jiyf6QYck0+Gkel69misPBy2zFDs3BvFC/9Mac1QfhyM6hlnUTROHpcRCPbE4VQjmzpSYp1RPA
0IFNgchHF948iSb7mDS4LPJMaQ/j0gwUwA3zoMGytyV13cSyicqvAcT2enUqxyIjt5lwHeM9Cw5d
eU4i7R91sLWDSu/eSIZEugC3glIgNucsFXmkNCRp7D3s4quKsieom9i31nk6uCd3nnGZLLKskrsL
IOJ6UgbRVozQE8Fk3CzPdRsthLGtC/QiMaJLoy84bzdU0e/vNPm3bvIY3HdMHlcePHKGTUzkUFTt
ILiNqJElkz/pc/7dtqryANCys10YxZGYQC5GCBrXc8OeSEtHE0CLhkFuUKy9/hx3mfG3SFPnrPRm
fEa0yg4SEelepXbm5/uTfMMAbmepCW4W0BiyDrfZMMkozBxS/ej3Iw7YD3oIIcc3ljBcINppceiH
DcSYkzPUinkK46qfPVwnun9TmL3wbQf1r6aMm0uFB9F5DMP4cUL59fdOyRL7FGWT2Z2NKdYVL8nj
jvrQxDV6SqrOrs8L1TB4hFY+5U+OpZSn3IhEdTC/22yUEEJi3GW5gXLKttyQ4fbV20RG2JiJP5J6
vIjQlg1cmY4KRdCZKjCJWhboSAVILE1edejl/1kk9qeyR//O6j/dX/Kb3Sx3FKpqbzx/gqnNq5Fa
Y5bQMqSUFC3Wc48aVOapjas+R9Sdzk7vQqUm4DvS2JAf8upDvw1LC4xohuL6Vhq0dvAhy3k4/GgR
gtxcdGezA+i6hosDIDTrDt6Pm/vh7eAAJmEsYBLbQ1tQtqrRMqdg3TjiUjfj9JCHQ+H3rj4fhPl7
Q0FXkwIiLjH3FvxBcpsCTKdZIa2bg94yW5KJYcF7WjtCXcvbe7uKQAHo65EAShDo9XEdSt3qkmKE
ruW2YQVVqzf/LjIt/AYpswvwykRVMU3n12FZzYNoY3do1E8lxAUowrZ1blhTlarmxAdc7RjdW930
3DodL+48RS+zlK4umjb3url+tx8RnxKCPf9Q9WXemzsqUzpMTjoQxCnEOa/P9RVtcHs6hfn/OTuT
JbltZgs/ESI4E9ySNfUoqzXaG4ZkyZxJkATHp78fdTeq6oqu0G8vLQsFEEPmyZPndLekna/tUgtm
KP2ZKAjRe36+voXdubkbLBrXy74MARKX3RwgwVm5brlbR8+6Ud+7Oh6QrsdoBOGXFTWQSD4yZYDI
MISxr3K47a3jYIQjsdqkyHernf/qeGSErCU9ItxH5/Mj4srnac02i/dietFDG+zoimzuOi+BYNIt
t5xAXlfo+Xa2DysHZg75zOWCWqJpgcMrIiCNusbBEJjSHFJBT1NkD777rsq9Su7swB94dwKRvGsM
R09/Gemwsv55Ok1h3du1DGUxSCwQalo1+Y/WB/rv3T/OSLYfi9j9L1Nf8uGL1SH3nE10Kqib8Nzv
g1nmz3FG1kxiW359+xZ+nWUyFsQhEnTUvUk0L05yMmV1tSpB5UQY4itnVn0tnNU5+cNiftddTQes
WXVUvbgEXhwh15+m0Q3yRrx2bT+QVLMbgF8QzbnIdeOFPoQc2fTIKON1V6TZ8uRoy/tixFn2VUmj
/Pz2tK+Nhz8L7OTNQwgVrfP9h3RjSTNbB/w92MO7OS40Wvfr2ON6E+fFTmfqFg3hVRjFOnNh0Sxo
g7gCdZ6P2CaFMv2u5cbsG/GRNkjzfZrGN6Koa9NC2RSOJ190K1qfD4Jfy7pOvtLRFCzefd9WH/Ie
CppbCBKAebROb6/itQfn9+G2n/Mb7mKa8EkN2egI5f5ql2ZWEKXIuu76Pvf2bw91dWYAHhtbyaZ6
eREtyKEa/YoCdCRktzyCSRrvG8Lxr4p4rgnFwhUc/vmIoAGbAgUXInSZ88kZceDF5PE6krKdToHU
fQhG4YV14np7C1rhjSPwunWOHYK4IpEfnBEy3Isp0s/murPNm5qOs53uXd3b7y0wHe9Albv7ICal
c6zT2jnbY8q8ZHsinMQP3a7WnzCtW/wQ3QmzjFIK8O4d1wcd87VljWnYlMqzw8wozb/ytIcI5ZZW
cZfj9eaEo13lPyYHD+FwRLrSuvHdrm0RcDLuMPT8NzH281Xs+TBe47KKgb9iGw2ce9B2YRwDys03
EpVrWwTMFijHQGURNOJ8KF/Wyq9dSlr1XCz7bqzc7wBkRTR5rkAF2LqV4V6b2tbYQ2Wbe4QM8Hy8
1FjtzIxXxrMAN2sx2JFGJuToOPGtvXhtKIRXIM+hgEeP88VQZlI6gI6UeP0yztBnntrHfFlohOnr
7EY+eyW8AlQgl6SpGVLpZSV9dIU3Oks6RAMG5z9j1OybUDnLGHmGaO/hXlb7SRnNbnKHNrlx5K5M
k5wdQrxNtYSzd3FHdr0sskbVYAZWpUKvdfWpgCYZ+uZUHN4+3VeH2liC8MIpRl16vPjm0tltTbCR
Zcl/o27sg6WGkXLUlN8Yafs2F6EyXcy41lD5QhbzEl5URUo7tsEDm9Si2edb57/jqlumANfm43Jv
AKPymr1KM7h/AzqzmY920S4N07abvrbamkZyTVV+//PF4xmjbgvrDHLUxXdagt5wsYwbIjTuskgM
U39f4o/wjLi3+entoba/6tXqbd2J3CH0I1y2Sc9YJnp5CbxiBthEWlYTHO11HA5FMbkR+tMm0PT0
xyjjJk0MxEg8AiJBKnV+spHw7VY1MCjclvhx4BlA+HayDktMn+kI8exG4nZtkqRs5DLs/S2vOR/P
Smly8ZGZigZPt/vJGaYX3MCdE9vJr+mj6pq7DP3dG4nUlftyU+fmTuGB24qT56Ous9O7AHG8N23n
78t6kncBwjNYPKOoBxF13L/9Ka9tUSonFKF4voEFL3ZNkWdJg6x0HzXDWu8LfzBOjZj+hch9q6Bw
ZT3p2KbgiosRGOBlw/tWZdC9L3reOVjNaaysL4VTIv7eGAatAr7RCSw/teX88/YMr9ydm/bt1j/E
6JTazleUyzRuuy3Gmzt73slcuKE5l81TUznrZh5gh3njphRwqvZG/vZa4gW1U9LS7RkC4nnlaNBh
jhN0AwanXqebl4IW6BbEYZze6REEGhcUO/Jzozrkg2521trp930wIXaPfvS/ajG6fSLy5n/AWriS
+FloAmzPycV6KHu2B7chYYb+Mu2F21p3iW3HYR3o5c5LXOP49vq/ZmVtqxDwL0EUTQqXUaLdyRTM
GWzAFMD0US8aAqTCqjJ5EuOwvphL3TuHIQ+Se/DZxtxNohjzyFFL998oR2KHt3/QlS3P7+FUo167
hQjbf/89QG4zmVgGvyedB8JHVbs4v1p/A1X8D/HxphlAiXwzl4VzcD6SDZsbrCUHMEC0Ij2uLdll
uPi2htLpVulzHtjlLdr7lQuEqiSgAY3xxMeXxWvfrFxFk1wf0SjbHsYB76Fl016ueKhe1hJhtLdX
8+p4vKFbIYZn+7LpEeFNL1mk1Uf+3Hj/aD2rSIvSouCRUFOYqz9W4mc3bSKHwNGIg7xi4UqdtkOp
3R6JFycOnak3Ihus52hp8b8MxWUe4MOydS5cPnNi9cvUbc2eziSbEmjeZk/zEvxwgil5+fNFJDxG
MJ5HDpx7W+TftqQVr+XUYY+OyICXntwe4UbcqL8Kr8dVSpMLvD3ctRPARbj1pEPMhMdxPlyGbuPS
k1dEc+IOId01QeQ0mQ696SY8dyXQ4lNtDAcCIOSALo7A0AUu/cwpgLJ0euyeM/OEunt346a9tgk3
siWMLthTvDDnE1JrhieeScXPqi37XSuwL7EglIW+aoyQqm59Ix6/eqcRP8IFh+O/9aaeDxhkbp+X
klNGM0vNHQIomDU62IvOzHZrMQ2HRUuxo+Wt3jRWvHCwqv6YdL5z45dcm/nWkoVkG0VleHvnP0TL
jm4Ji/fblHURtSve5Jbyu3CmKrVrW9Sx3946174n9hccPRYa17OL75lR6NVZxvdsy8Q8FInvRl0Q
eH+9Pcq1DbrR0TAFRJOCoO98Vhm5hSl1oaMO//M9cNgPJZP2RcHyuLF+16KDrRiKlehmeXjJKwVW
7CbbJt7y0J+OMszt/46nrnkE7qgAn7L1ISgQkyF2SD68PcerK8mh5+rcWFuXtVhvLhAX1uA06ViZ
X+omU3A56IN5e5Tte1yE6qTCW4sP+QdSGxfxpB5hOXkKiIZuAnGi9p/9ndm1Qh5ymvf21KMIgODT
yahGIzLnIbsRfF39kBvX7v+Hv9SJ79SUeVXAJCtbeVS+Z/cvxBu6iDa37PT2TK9+SY9SC6E6QlW/
BHx+u0NNKxWWKdiZHbnDrjET48geRatS5gQ38WpHVNu6g5brrT6cq2eQORJHb3bCl2mryLNhZf54
g4skh6C2GDsnNdwoJcKLlpY2/P9hptto8Am3+/siM8ndduvLYrymSsvnIK3i4zJurZ+yKudiH/eO
eMnXQb+spmxuPB2/KAyXG4pADsImgD00qO2L/7bMntaQFmQCvEipZbmbWns00atbi88wHwzrjgzU
R3DNEulfUz6kHu90WezLMY2RksATyIt03hoBjQ6QIcO4CPomnOfZmMK+9S2xX5ze+CLzcerwZR9t
58baXduQHhjkxltERPyyiUcslt3nGIxGqPcPeyJyMw1nY0XYTKGL/8fdKgQrv492cVsuTW7WubXt
SeS3DnNZGJSZsyq7z1bfuYVHXduGpP8oT2CxiLXUxSM4wXvrpwC0wdLtGpGFVScDfdRIlktzCHqV
3rikr10tfFE6Y3jceQwvdkKyVnm1CIq2EKTFg41GpBE63rIYdHMuo4paVPCm3WAO6ee8dOW/8+LQ
0/r2Ubh2idJit6HPUObpsj/fjUWWpsIrOoCxMjUeVtW5HzyvutW/+pqIwHckjdsIvDRj0fN+PozF
18vjXtL00KRrcczwP/2RdBMq+IKdj+yvF3+sanyS0F4uq11mlulPP5ZtRrEIo0sQwoQyyjTP1ZOo
7Vjv0M8dl3AS9jqEsqvWf9SgdBVJu1J+mPciRlXMc+c0tIRZqeest0w6ycu2LneT1O0fM3PYG9RQ
wTqAjtBJvwgI/VYVXbV1Rs5D5b0bZaxo1TWKg9bGjff2yvnjWd/6xCja0vK0fdDfro92bfHbUaAq
Res6IYIW7okQKw6tHFb023vjtUDBxvTE/ZNvBib2qpkaNVECGUnmH8R5Xke+UnTvrsij/JPllnhP
cTX3wyRHfvWOfqHB/aBV47GH3WSqwsz1MDVYl9x8koBgXZgbasgeu76b3vcLS3lQCY7QN3LTKyDJ
FhFAct7KbvQpnC/PCit46XOAXgfOwCFbXLWXwqojb7X6H0uTqixUVeO5N27Fa/EsygigeVsNf6N/
nI+r/NJrs5RUu7NL51n0k7ujvpFWYQMsQpswotB09k9jEcmClvhxEUHodbLZc8RvmYNc2SIkkxZQ
DcDbZg99/lvgt+vVX4M2QhbC/p6lo7U3WwnftR+X4tZbemXB6Q6HsMfbTePiJcVICiAHU468pXFb
P8pC29HYj8mBlA+Zy9Kq/sHLfLjxla/MkEHBuLlPiAAvC6tYPKHt0q1QaKcWefJhsO6cwTCw99b/
Q6lnc1AGCeC5BrzfHo3fzxvqblYvuz7qnbHaS0UJdSxna4826i1c5dpSbqcaSjIElFfk1lXK2a1K
srzRQhAC3ksZ9TQtHT0FRVihNfjgO+mt2OvaUm5LSLZA/kxL4/n81kl6iYUpGTqQrRk5ea4Pjvbh
AmS9vhFgXh2KAI9/eA1e9YOWk5G5Y1b3UVpZ6TEJavuoAzXt6qG+Re+7RgCgqkp/Cu0wNCJc0syz
zGio/AM91BknraBNOKL+k+5na8HEpkRX0h0aDKYzNe+CgAq5MRX9jdThl6TlRagH6gH97pdYGXzR
87V1fGWoERHWaNNbbw8Nn/UjQEXyae2Uj8B/IbknVSHK5CT7kd7G2VBKhZXWpeTG8pMH35yp9QH1
eXdT3RGWd2h9fXr7mr8S9uBITiD6q5YPynr+K8e0bZAFsbpIoqRMPSdd9/Zgf+o7s7yPAze5AdBf
2QV0yWFoArJHTHBJLW2MBdKKB/4EO6fE0Ttu6LKMk0elVuPWA7Yt8MUH2NriEALZ2sCxlD+fGsHe
GNszKINq59jb24s/7Chy2wh9jW19mmvs2EMzjjG0thdxzPFDrkJPuOLwx0tM29wWI9D1gOnGxUZQ
4Dd+NgOvGOOCITEO97vUypa9GwzdQ1O3yee3x7u6xvDlthYcg7LExaWlDBKEeSUpt4PBg1KGBSAw
h74fgQT+OB4hlwls7i0UG7g/LoLmZl5MS3s2JkZJGZwwFcHny0yNQ9XqWwbHr2e1DcUgm74gWM3F
Ru0xh8e62euiwajng0t3cGiM8XAo45u9YK/PBFA7JBCqjrykUNXON87S+oUTN8mGJ64omTtjekcR
PN2vntWGlAXau7c/2C8o9HynsoCbiChB01bk2eb+2zOD+KrfUCFjboD5dlSP0m0OoyAVD0fOyLu8
dqBfY29bEMC42nloCifAO8CRSY/E/ETqYE84aISxX1fFHqUo+z6v4vFHLivrEMeZLnbdPJuPrB1O
hgo95r8SFDzS/dsTuXLxglLyeMGrprRPfn0+kbgRi2cUoosKx5l+AuBXdw06d3d1Rc9Z6Aut98Us
gmOLje9dIGPjC3B7l9w4+de+3+YqsvU6s1Uuu8czNJ2KNi24ZIRn7UXii4PRD+5xjC0LP/ubhgtX
4j9kJsD1IDXS8EPQdT7toEttW2y3Gj7i7lM9T6AJts7FSZWYVZb5IfWc6bHg5ot0Mvs7zb413Zvy
R69DCH4GwnsWdHPmftk/4Sy4pw6aJ9ZOnAlzGX84zmU6IlbdE7mDPJ4KJ78F819ZbKJNqNgAgNRN
LmVhFInRXPZuFwWdpOvHb5bH2M765ykoioHW7xF14bd32WuoCrFG+JW00HJkXgUtk2/UTbw5p7Wl
gAvQGktUThay5i11r0wIF5+6ydj5o9V+fHvkLXa+OKebNg2mJtROTMLC8+8MHDirSQHALensRKpu
8ie53hZiuDoMPVX8S1qBKMz5MO3QF2s8B11kOC2yErG3NHeyX5ZQx1bRhxphtHQvkDbcJwuwa56J
/ONUZebOCIr0vZZj2Ry6OE0Pa2rLG3fVtc9NP+4Gl0M6pbxz/ttEj06llXG21ryxPtoO7S/d5BcH
P4HlsjNjML7d24t+bVdvCk80h6C4hLfi+Yht7BmgZIwoDF3vq9RxolRL/50OCvTnBM+3Czp2Y9Br
0/x90IuU3m2btfKMlHL7UHgUJ/J2FwgiB8eLrXdjPP+xOhwruoVhlDo389HLxN4wpnxKCpwlvCVY
7iCXdWEbd2KPSdEaDv487QEtnSPWz7ccwF/NlDoE7TegQGChxOYXM1WZv3gU+OmFEZnfnxynSxDB
2CwwEPcrjeJYr3Nyy75l28FnB4m8lICIJI4uSehfF7h6vKZ5uVA9iwa6q6ujNdj9o9vF5kPtmfEt
VbhXx2kbjBaYTd0D7PVXoP7b67r0hVZW05ABJ6v1rhpm6xC0tf/x7W366lZiFJrhEfDZEPTXpR2D
DiYCOgg205i+zxQFAqiWCgTbX0PiCBokQTB3fbPcakl+TZRgaO5BEDxSVBcxuvMTsglJNo0AIls6
aX4brCb9SVTrLQihQg0gFLM3w2k7+4F19/oZzaMkCJNZBc9x3rnLXpWYZUIFj7uXt5fk1cndfhcv
AuAitCXW/vx3+bIyZ6HRtOpyHdhRq2Lz4E9jtktGYrauVy5QiIlLwtvDXvneaCNTy6SHgDTwMpry
N+ZzsFHNvSouvtS1TE2wQucm/fnK9MA9tqIzyCkkte1k/baviD7bjs3AOLORH0snlUVoyjmzo6ld
5CdwY5I6IYbx+9vzu7LTtoqwRf8Nfma0FJ6PWyA4SJsK464JRdq67/RBZo0TNqm57oPVDPC6kk4I
JnmLYv56ZRHtJW0Dpdgi8MtCcTtDgeLtQek294cnMxbLhzbT/Q185/WNRPBIpA+/hoDiVTQ8pPnC
xMne+zwJorwfnRPueN/WVY+ndAbnfXs5X39G2GJsFkhc6FzD1j9fThxCg8F2KOdn9DGXEcY6/aGw
dHLKbTd+id3Juu9Erv40Ed44aqAhv6wA2acX72ilRjJTFz7Xih7bIWmqeddUdhZlxaxunIfXly1D
cSNtnCXy4Etqo3ZGN88kPJoBme/vaTPHP+a8NN/lwL9f/oe13LovfkGQxErnaynMdGKpKVi6iGj7
nyorSdK9l2QkK7VRTD7EvzI74sdT37I0vDpJAtCtloL6/GVVbxF22wH/chiNNj4qzykeZFX5Rxtw
9saGeX3+SAzh+3HmYRgS8J9PEtU0VwgLYIeufnlUDk1/x6Bbx6Ntt/KnnxiNDJfF9Z+cOvVuVIRf
Z1jsG5rUto1qUAK4JEURieBxLzhzSddZRVhJQxfUjYYWhf9ErV8yx5uqQ7KO3UdX1ut/AWQVBITL
YTY/vP2tr1wGgKIbbEjssF2158sg4rSY5pg6alH1FbY4NJZGZllL+8ZyXxsHPRHa/7Ys45Ute2LC
JIWXzZ5yqu4hsUR7WKzslvTztUvn91G2X/HbZQ6Cn48K3RyIWENBxy4Ot7KPoYM3WukDGt/jz7eX
73UT/sZ8h7nwC1imqmOfj9gAAIoaUc2IErT1EQ9MJ93FpeU/1xTZ/x65g+8BbEwkc+Vk3yE7oh/L
wM5eqriu7v3Uponu7V90dQlQO8C5gdSGG/HiByHkkBUbmaMpyv6zJ5ryfil88+9WVv5OYhl9C/K+
dmaJgTaoCn4TyiPnA7qDrjq9AozFhchOE9XsXayWYr/JKt1IW64OtYGOkFS4nV5VhrS/Tp6EItbS
F3ZY/bq8g2igd7k5uae3l/Ha9UCxk7ZDcDEw6Itz4VViyHUie4Aqv/R3rsyHnzqNB42qtLPJxeKW
bHSZcaDZIj++PfaVaf7q5OSOIEmDs3u+ouvWQVGj8RGNqFU+DUtrvE8mn85RGmcObw+Ftu6Vkwlu
RShA8El6dglsOj2eGG0HZ97Hsql7EHMhMUpuqdniBGM3L10qmGbipdZ67Mxh+EgL/AyKLTuhQyf1
i+xgQqX9IApPfFuWOf7QdHHshWgTVOZuMeJ22vWyNYMQN81lOS6mm4y7rPQz46gGV/1oO9tRh64b
9L9eXc9z2K2dl4b9mPXvF4PmtCjzlPNDtnPxw9Rz3pzwAnLKsO3V/Be2MkMTgqRtQXpul/8S05uf
a9l1HjUCJb9OvT/2x2Vt8q+bj24D29jpPTpX4+Ilc2zi1s7Clwqb+T7NQ9qFjac+HwN1AnKlqYqQ
ExZGbqzdj3HsvPK59ACiYJOSnRO14uwVYHId7+Yy67wjvpyop9g41R7SYJXZKQ7igNxe1v64Q9uy
TqOlWfpyTx2lXneiMbP5gEBIeQpUOQGrKSHtsKqWNnnfjUnzFbps8q3u6uErXpxuA1mjUj1tn6jv
7ZxxdZ+wosU+k27f8RlsyBQ7EQ/DHInAms2HOK+UE3JJ5P/Wrk7Fk/RT8wU+WYv5VubHH8xOEWgO
SCyhSJmWkM97o/bzlxETmHwvR+h8YenWyxfaANIstCw9LPyRNv+8zutokxGhzOqiOwJSNqb9U70K
3D1Ws+Y3Da4Zz1t3VfYzqP0E6zR695PImYu5f6c07YAogKGgdUgQzgJrFJn1LPB+ye5ReKufM9+P
mWkaFPeJKyr3UEm2f8QD5Xxtxjz9NtEI+xUCYoCLOcr+BvWAfDlWPKj2PjNdagPlnKMiFzsJWXBZ
59QJauwInxzDWaZ90vgt4pCZOddhknZ4rEKqXaqjVjZuXXUSfxmr1XShGiCOs+smM3cO/tAEJY05
tSqekCUwIT1UY3rfmgbENWZhHhLtps69cGYgbghCThH2dpWqUI7IsJzc0TfETg+9ha8qWNC9SGP5
E4kkXK5UClrEgupguqOtJMcUJzH8b84UtO7Bi2n/CUtck2RomUhjvwxzXSzHLChneVcvrpnvUKts
3KMdx/xlQszL/eRkrkAwIm/eS6tt3uGJrHRYGl3/mMep/TJNmYG++lBN/3gepf7ImmACH3HjKgsI
edpz700ZxzbUJFJMrOmh8R/WXq4mJj1uD4stk0yz9Me5vDM85FQfiLVrO/RxEHlxRSLQizQS3RzK
pWsROxna+N/B85fi5LSx/reJrfrL7GLVANt9cgDG8BtuDkuymP+luZc/LsaccRV5aTuGzux39NP7
ieOHddsFH/pEsF2bpQVLY42L08xepOHSG8r3caKQtJ5JCe5nFIP9I47BZJJ1Y9X/9Tn1Dejgo0Z/
AMPZIhRD29/5fmm7YUfgXR9K4CjwmrSshtNU+vEugJ7v7ItUxtYd3ISm2A7F+C8wsT2EE3jdS4C1
htyNXTXdJa6cPnWjgHW7OEX8tzezVXY1Tq7d3ZjM6U/S7eVv12m9djdW9sRLubgzkv58aWOnZCCq
qJRD8KK9car3VpIWyZ1I12lGElOgY2TVqk32tpwMc2e7g7GG8DEc41TYFLn3uiviNmwa2qKjaUF6
e9+ZtcCJczVW3INjlchdbzS1EXZ1msOON5ohf07TAa33PhuWcbcUdTWesjif44egbqbuPjPo9g9T
H1/EKNHzON41UpS4Q+keRG+ZUaw4iWVWbeinhpj/SbNkLj+S4To/TDmlmIyotGueYDBYQOnF2nTr
+56fM+2lvQCIoTs/V49ma/vzERfzRD6w+AjUewvMcxEFbZnrd4uc7ewhXsUY71uE4pofnj161dck
LWvuxGVpRYIPtifRfDh6bhf4370s6eX3xFy0lQG7jt2CmifyuP4Xq3CR1gwndx3Eh9Zx8+DnQrio
drJY6k4cjTSeTRG6S0wBNJxNq6fLSihZqIU+225ajKgxCq84IqHfp9+QSDbKUNurXH8IcxxbF2MT
T7WnOHHR6X6IZcCdFZlZoI2Peh7M+TO0xBjpMLMxp2d0EzP9oxis1PoinLwvHwSvih2hxZjE/3U2
jvLDQcmNwXMkP1ry9zBnrelpntPFackLAojWYV+Zosl3HYhj8zMLVquu0UPXzfABpfOseSjmqfUp
7ckV/+6u0slXVNtcQ7F9jCF5zqdWOZj7JXPzmIDYQ7AZKre3P0oLvVuAeGcYIZFOtspfROn1RbJv
rMLOea9aHUuFLgP00w+sm2HvoCNZ/TtJ/TIR4dqjbolczeokzhKRXrrN+KW0aXza50YtFxXNANJz
Fi6JnOKT9gqdPusqGNXPKls3lcjJZus/O+20uAeTswERx0D/FsUbA8Qm/0nJpE+63WhjyX2XkkEn
Oyv2qufRmrU+ddjrNZTqnVE9yAaF2SQMKvR67MhrVRO/QwpQITFo+uviyLBWU4CUT546A3U6pyn1
k7MuKnhKS99PwqUa+hjij70gGBXiVhp4H6s+46PATRNTUYR6DgZ1nIsgn09FNTjWqZFu79wVzezS
IW40QX5QHvS40Cm3YLYRdllHazUMRoLRQJCkP6S/jsmzguNohatboUCXtOPihMYwoBrVi5T6omUv
y7t+k+HYrXFJYKpKu8EcypoULhYo1FaHYW5sJ2onFK9aTEx1FuywE6yojxeZadBhXePvUePstL2S
a5zusB5DTN41h/IdDHBEmtfBzD+nGuZ31IzaFUcbRuO7oPYSO7QaEQy7cbT0F2M19RiW9ALi1WEk
0x01OuSk686fqVllOM/sssKz3y3l3H+lmj+t0eAIswvJheL5vlaBt+xoaRngeWStle3RvEDayPN1
Cf8stvjzxlQm3ysXiZVIBWNSnxZ3LR+xGq3ynT2r5kEL00ifYnoAlv06xum7kXuPhYNS+8ndqHVp
uFqFJ3mwqP9Fum5LqhE+/29U5QPBgZ/7sMzGFEw1yjsE+RAAwoYirI2+N/5RRV9RjtNBp0JCRdmG
Qewr+4CT3hgcJQIYbjj1tZI7XzfczJ1q0aFuzaHHeMAYFv1RVXpqj1lWrdN3QkfLCanwlfnPVEw5
jBGsEqZj3NMONj8nU2oXhzVZp1WEU1BP7VdZl9rwDyv22RZab7Hb7dvem8p9ayaB+G6OnfG36ujf
txC9b5c7Y+omGXrwrzlXWZ75ewOnehEutPNU1H2kpR/q3s1PRuxm9f2Ib5sMTdTRhvemMRkG8be7
qF1ixPW698jouodFz8t8nOfW0gS2/lCx1XPt7PDJw0DXrALAWa+aV5pozHFCLNmV6x3+Tum6C5ra
Nfdj1hGXhWTTXfLMZWwWz9bkpcX7TNdm/W5p0Afa53bTNfRPyfkDgn1xeYKp599lbZmqSMWZWo9O
Bsj2GPAdj065uuwNh6h3j5joXLxvvMW296lq5X2fi/Wnr6A5zu0Wl9ZlVj8XbtV9KbHm6kO/NQhR
2pmCA0TdqfJCaWeQUf3VLr9zavR3lx4MI7TaVXmPatVq2DdG5f3nySHp97Y3tdW9XTT+f+Po9Oku
4fJ8bDok3naJV0Dbrghwq8h0mzLbzW1QfZi4Jl6cvtU0OEId5J2usjp+xq/A7sJ+KFB6QQPYSneo
m1gvs8ryJiQ8bv5aK163uz61eGlVna/xPe9wh5JhWhPF6i7Z1Mf8hR8h3bSdnwIMxp4KtYlIdZ0Y
i5ArtW2iVLQ15hdZ1f8jVVW85y6XK0Xuuvo8FwWgHich/RArl7908GjJjGYYvURmo1i6/ZRnSISN
CTaDe08vDN+jmHyi5WDyQ0rL9NoVRVDXu64XpGNoswVR37olrdBzbLxPs9zNCatMPOu07JuHZB6N
6gvwXP8tjtsG1uFoqu6eM+kfxQD16G8vLZOUeneV5yHeIfHncczHNoRkt/a7ICk7IyTAy/7RXqsP
og1qFVojjPePqyer9bF3lMgiUGCt78t5UN9HO1j5wTQNQnq1UzmdtMMtUOVNMBxavxvLey/z17ui
42u9NLFMH82Rm3G/dNZq3nM04/oOtKOpQqfFU+RxGta2P0qHEsKhaGusHkSQeS2Bgx7tvfZxuv/a
W1NRfzUnw6tDpNjq/PNUCS+IxNo4eVjkdYtESW0HMRSnVn9LRAm/g8wnz5yomgblR3NAfAd+bRHg
IiZhrYcxLyd5n3Z2UUSVSo3uK6KaiwwTP4u/WtytaG6UyfjJyXX6t1Gs0xe5Ou3ndvHr56VS6zfK
W3l5J7k65jAb2ck7q3LH6hg3af3JT3UMBJqxeDV6P/qbGHx7Cu0OivfktfJzm3rBeEp0H3yXsV77
o5vEo/MSdLnj7tvFcv6NhTl7uyCvXXnHNc6V6mZEqt1alOaj6zfNY+oRVIU8FBKWa6uMl7EiYT8h
f2Paz+nU6f40YX/OJePHTf1U9utQnCZH5eanah1U91dhEu8+qjGbj3k15wrCwCju+ZLzv87ajuro
iGaq/6oITO1HZ3CG/1Komd2uK2kJDh25aZEVsumbaGhyPPC0C/HlKc1Kms5N5BLNd7ElRYHCnCt/
GMYcfCzxldN3gBmZFU55WRtPA8ZRd1NWyHjnCkeOx7G3Y0Ix7ZbHyq6n5JQ1RvaXGKtpfvBqS0+n
XprxIQWS0f/H0Zktx6lrYfiJqALEeEtDD55nx7mh4u0EEJMQk+Dpz9fndu9UYneDtNY/3nWr9C/B
4vT+oVjd3b5t+XSoG7+m7RF973QXyNdAXopOiDdRDA3DhZhqFPU6Ep+OvVOoNvUAt4k1gSReXT8N
GMEo3Jp/HSFqgiubpaKn0PTXvOaDpJiGZ1QqO3ezwXXUC7pR0R24M63bQQ9apmsoKE3wBv7hhDgP
/ddtrZypLZ8qDz10U82MtpP35RtTtxdXK7KK8kCLGyweMjws7L7iyYxzdNRuGOUnf2/dJtF6l1O2
ULK4JkvLw5RygnK4Mf+Z/xyvrLq0HxbLTqIiqv72Um9FNgeBualWctxM0jiFADumstXcNX3e68Sb
J6AiUVU+F0ovu/5ob0gqTix5E8mTkbWXa584HY1D1O9E/YPrW7U505sCkmYT985hgi1LX7uVm1t3
l/7tJtvQTmywaudZ9uOwHwG9XP+4QK1/ChO722GQxHYebZCC4saV3bSnaG8JIsndSv7tciLxEwID
LefEa+06p4UZpT0bjyTYi1fsW3UrN3NtrMGP5SXNRFgyO6BVRoeI72g4D6IMT/MmMFBy6jhYK0hO
8o9FPpfDARW/s98TrrlMWRf37vwxWcyJ2c6PkzGz4l8v0FD0h0WJugR/Y9HhHY0LnzAzG+xk5J8e
ksoKw9fCybswqcqiLZOin0FaorIYsBvVXW4dXGLwHyuLDvukxq6tH71yC8+13Uidgls5TxzizS9E
DqWXuMbrvkvLa2+i2UWEa7WVXV/UypxIWKO/Bqmsd+9F4pn6zU97bZOo6ac/STCKLyJAxFvL27ec
GncYmoxcHP+zi7dqSIRY9f3kcTn9Wyfbeyfg2hkzlPjyYS6WaGcjCcB+gNC23xh9PBpDF+OWh1W6
dnVnaT6spFz69aJ6MfZEY7rO8yxr2zqXmgq2Ox82YE5JeA5uO9wnddp3VayO6NnES9RaOkZ37Eqd
BIGVa5a+/3+3+xpbP6B0Sr3ukaPGx9Cj2TIbZq9YM88boyadtTO++hwSf/eFSfVAqFjrX0QzLu+2
JuU8Uyjf4yziunE4/aPlzuBN5MnnPTnVJm6s976r5+/dDdc+nZpSDEfHW5urXcvbH6dBjc1lwek4
Jdyf4qN1/L1Io3Yu87PYvPx5d3vD62RbzMirZQ9pv5SEKJESikunHEtcBWIyhUnmfRoEX2vB1zbn
e/iIohnskMdncpNmQMiSbsgrz+tCWE3iKuTymelsW6dejWmFaWzuSG+o++3PguBWHWTerHVShX0F
bNhO5QvB9HlNCBcD9JkEYnCc2h/r50lhajuC1uo37ddIyxAjTvqAjwl+syp19MNuYy6hxf6YgCWo
U1u5YA/x1PTz9xS7w3jsR1uo284vtPVnpzPwX6yrKT+MTend5bpRPxHAcJ3JbfXe5zmvLrubF03G
yOBXib+W9MxGQIj/RA14lpWzJvxaD+NKOkWXw8YnfPv1/KJ71+zHCQPTku6cFBePYbrJcBZ6b3He
Gwi70ho/YtGZFxNw9TQbONFhKLTz1m/l4t20RjXPZltz+yVgKJiPlr1Cbm54BfQJxnN8bHAnNAlH
a/do7SyPmTfo7hJBAroHszND3vum3U8rIYDsCbvTtJlbyunTRfs8XohnbR5UM+ZdEhb+tJwca2zO
kend6qa9CkhYcvy2B+xqekYn7gic0fna/myA6RuQs27dwzIJxvk1X7FbtcE+5enmRuYzoqy1Seoo
FE9WUJXsgyay7wdqKKcsdGPzh9m0kQd7YnVLQ2b85kCkkfml4tx/ItlQtqeiDr13HXmAdUsQyJ3u
hy0GBu4j+WdequtX7e5+Flim+7rSHuVB7Z30cAvO+3PntaxwZFgQvbvbebkk414MT1hcaS1t13Dm
RVBteIxWL18flmCIC6QU+5Ttcg7GhzmymJiKaKjvGWu2Kh2ryl1SEwark8RA5299QZnZRz3ULR8T
tUjjq80C9kXwa7QflKB9+UFt1XznEQjj8zZgLpccecoTSU1fxr+mh2Y7bZtWDzjGgh02gFqNR1EF
PHCAzSqRrrwO08U69KeiG8eMUQ65nStaim9dkrtfJxRl3a1fVPl55EZ57ffOvevda32ZG809CuE2
zvdnKy5dLDnUOiUGPJPgIdtS7n0xW/434KCvLuzx/v0+9EFxXvcBmyXuL/EbmXz9nXNigWLjcbvb
nKbqEwau8aMRVWPB4VjrfbD2Fq8+xRwkDW+DJw5eG1VjGuWFLXFWtLyfvKrxmoUWvwvAqwnvtqgI
vcwhbBxxM73Jj47vg09s8dwM6BTGyE5AnDwrcctof1PaZ7IYtg0dQW4J+JjRWnPC7b3dORSOUkUC
6sHLw6YFBsrMSehvKKhjYXyAyLj4clM2GOruyjMg9fLKHW05ab0hV82Ccl+qu8AZuXcMc9vwAEK5
ybulj1l/yB121aV1ilKkvnS3x1zu7W85hFhlFp8aVRFRhfjgjZKPjWy6yjrUamr2e9OK9nPxmcA+
mjaY/jRL5fsvjRAjpYKTPzt3EY2wN5vxqiVbaYrhjcpF5YGldsFPU8eFk0Ca9eV9qez1fhpHeJRR
x/Mvt6hCCQJJmB4t8HuYaAwmtyoArk3btjQPfS6X+VUvUxVlBEjoLvFEoWBuqKO5KUxdNu/xFrvz
9WsNyOtf1/5LhENbXhY2YSsTJPi/DcYsPLHU+8TfQgPG0a9kFx/r2kSfmFH5oauW3MCETEGTp3Nv
5j4NjMjVeWhNaG6bqO6eNx7Q7UYolb9H9Nx5b13fhsOhhII2X4GS+obUQQQwuy1a69Bq14DPLTqm
W5Izf2Je4lfhRGmI4sc5YsXnHJjYOnejJaz7pkKDcH+FEv8EUgSGiIiAsWRRo7unW2frNV0Xf9ky
y5Lit5in0UocK+7GJDfLUB2HFTYt3T2hP4B0Yus81Zv+djrojAclWv0TTLZ8nJpF4NxD2uoeJnfD
2Fk7ZlWHsIqHZ4h4nFphUcaXjeQw9632K8gkRxCplRJvEcafBhatPoMom+UuqoLxtWlhzb5Hb57l
QTlTz0EftFvasAVs7H8s4Mmym8C/dWPep3OxUPl9V+3KV8COGAsvGwndzdtYlrpKGGKGEoJnB04d
WfDiQ10uouJTDDfA7KB+WP3V657jder/0R7u0YqFwIvTtC0sfZ7gCdWZtlJ+Ie79kY8GGZl/Rn4S
bode+9V5s3KvT2PSra4UUp7fQvn47ANVF98ToRNU6M1iSRRCPAz/hMfGkYpupPU12Odgv7pQ+meM
OOZxkI02B0XgYc4Nqmi9CKCoQL85VOe0iHr3fFV+kf+vwrl6gnIlrwzSPP/PZmMnpKMNLdjdKdD7
IQoc/VBR1amT0qn2P9C/UIQUh/p5Qhopkwp6UmbWawDlbR8svTiPqpafQRRzcrRyL/4b2z5vM3Zu
/vCKsJcgXLx5e6Jm0POjbKP8Zw9a/derBobttXYq5vTOf/ZIexweBkJT5uOohJUxTlrlcaiGbnr2
l1WdHea7HfSx8fukLNmYjmDvvjrxu4Qu0Fe7vYoFpfTLwP49nBazWh9xM22EDS1D7JzI8h7UpSYj
fkxquzRPEayLzCZ371FaV/m2klWys7KAJk02BWcO5+A+js72S2xmgEyMO8NyGjWYAQzV4uawh8Z+
mUsT/pmH0pGH/f/PR4cJpEkNwmo48H11avLJ3fiXrffSgckYm/86JycOurd6rJ1lawenJRpllfJX
ytdisAbnNe4oGklWd2zGY6wHMRImFG4gPLOARqjpYQuO0GWeBOa3MUasyLT2xO9z1d1AP5GKSJeY
0cdIVZ6d1kVfbPc5sZuPu9iQ4nA42f+6MWzuGsTe86mxJe1xdWCCTHKkXKHIdmjQrPCalzFmq4PS
qyvJJhNAWGqeorvaj5R1EcrpZUYlUKfuWT2LOWHfZ5EXbVCnsHlG3cR1BP3ssprCVUfu0mcLlwAA
cmEBzJEr90cLUcP6Rt2ksrJzBzaV2VVt0i3KfJG6MHLvGdGckH0WO8dr61XnuCrkeOPBb/I5ONcH
tlGmSIOC0evio76tDiJcwcfGPiexCByFFAIyxTqPbDU36MnEKGOT1H0Z06fGBYWSROy89FaH8ydr
hlk9DHUFH4m2pIwSFhP1xfwst4RFvQkSJ2QkSzv0qC9dRdftrVxDtiBr9OlzIIJbHDHhtDrdu3CV
d74/qDaLizwCQPFNcRvHVr3dWZRA3vXjiiNKTy4UnmdKHPxjMcz9mWvKfu/d1v7ruxsVFeVVoQqS
07c0gTdOzfNm5aY+/D9fKxsLMR7zpe66L9M1DPFL7dsP41S06N9Nh93Wc7UDvmpto04ifNtbElIn
cyEpBGbBW/3GS9Bslq915TXOcZpzuCzGm/kWKnstT6PjQdvtTsGfLkZ0OBeDiNdCXO9NKtlJgNYw
nNvyUkBGjYemLWb+Q77AxYudKMStDWV1ZGZeyca16bpL2LPWS7zVfniAZquHa2bH/rLUiPrTAkdQ
dG5KHBiXikyojwF+8mbdp60/9HD1BSPTvDbHTXWWlTQsE9dSC0e9t+AqH92+7USorVeJwhIFzZTm
1UgEES5yOdxYENSvA2OT9842OKonT5gh/AvuXiITCCvImxZAyKTNWjpgPGgRmXqLtf+uZz0qfLYj
njX8LPklbyXJceNWe9VFOGbcUnScnNWw5vn2L7B2/uDCEvSKUqNhXhfjLhLEPzar0RDHxyoq/ZDz
tN3cc9Oo+lUWQ/W7mOGRyWrpCwQLTrzsODs7+RdOw4Fg2OHiKo5zE43HbVeTm4IVIIRgHke2CFcV
kOsZT/Ftt2mK8UJKQFBItT6aoqVX6ptNgVFgj8Lmvx7ebElMBQqVOa2z7LdbXYtso999wejiDqmP
6F1d2DXmMWsKnAUpXYTBjetd1QdLyVl+QH6xccP5pYEpV35nH5re2/VjvxEOATZGz1zSK462oUFz
cF7mnvM60kH3hJpn8J5tl+/pd6D2Zj/PnOVRMtpLGbzKSLkhTjMJhW1Iaykf4D0462CWAeHc0XNj
rL4ErSUFMBdva9B0wCyts4K8NeID5oirv51koT+ClWP/s/GqhhX0eudzv4vtMMfT+IbUP6+zayRW
mfIxq89hncP5vupsV15AWWD92///KrsdNR5fMLPOc1EJxAZG7fJzU1s5JHVr8NzFqpBk7laVFJiw
d3UxhpHnKrWuo4M75ES7jASv/PKAMniyEIe0B0PtR3d0Wo+rKuR//hlW319B1SP7LehN9WNvpSwS
RCf2dz+GQXmb64GeOci7YDo6m1Jvq97av5Fq9J6R6iTXOzW3c0yvWTSQEypKYnn3mWTgG8cZi3+t
NUblgexoghwxM9ov7EDozyfw7oLPniVrcSOUWNJ3Ju7vkSP90FF0smZEwhX/zUij3iaU9Cu/gHSC
NPIGYEjteZab6rgr1t8qHPtXqupjREr7WDRH+qlddAVlFaRtTzw9KSLDQCiR7Wj0A/sQT5TneXtZ
3Y1N6JpE1mRtpaIYAe8HoMm7HSEAyqLN+P+GcCHml+j14Z0eN004iY621zZQjpNw9wiY65o4xbtd
cSSm4T4FlJQCD+f3gx6B+MfBWGGmSLRcf89LZ3uHRerZvod+d4bM64huy1wrbx6jsXMNSFXDLZaP
8748B6sVBKnW2zrcSGMxMuhae/dBLuYtI+pqKtPdyNjOON6UnZSRTxfNAF2T9ZHSezqVSNyu+Ox2
10WjExyXbXE8rFCD2rLOkkEAz7c1H9aCPBCIYOYzr1cUgM95FcYc2LMKbnPmhNdceAi+RIxsdQGn
wXCSD8F6jGMdPjKG9F8QXkI/RGMtz5PtmvXcD/zVhGM09YPj9QsZZoNSj1ZXh/+CvWFKgHCNuiM8
vPeoGX2/IAt6P8Efg8CGIHCCQgdlwijxSwQQl9wDYbIKIq3/1qLct0SiDoEdXZWpU6ZMpC/jDgWi
2tGrsmHoFpvEWNK8fLuQEYSHzcqUoLthBrUV0u+Molvua5p0JibRBrIm6/y2QAEGnf8yYDbyD9Mq
xp984xi7lRPyjDR3GmdJ1XWTZJWVM4N1XlSP82ha/VbV6P3uLBr43q6i0j2JvG0/B6DK4xfr7PgN
VduKh6nJTZuimsn9zGJyvdt7eNSDs1r7XTUa4yXoIWI/KcH35zuCofRr6ft0ifEkcwRtk8/xRyWv
euj3gKpS9Bdbkyzr1v4O2tmvb7jP/O81n6uHjQCdt3gcAtLGNx+1O3KJ+p18/yU/eDaIK0omO3oC
4/em+zLg4kmULmOy+uZg+dkrD0iehJ5iPzduWd9vtqxQScHlA2zoETlENDTRDUO6KNPSgQFJt6Bo
39aFQuwjimhtP8py4eRhl9Q/3WbkY6tzi0ey47Q/THlTH52JRhYIRJDYz61rpzFZLLqc0cPn20O/
7qv+z+938zi7YolODPe5k035tMRoGK34965qn4WQvH9QJVRFzn+hQCuY1YvoT9euDPxprSgZ/dY4
Lg8cRet4K0VhJtgDYu4OS1CJR2X58x+u3XWjM0b0JnMnp/8s5F6jPxrJ9zx3sW2KG1XPI4zn0MYP
jpoD77DlEdQyQWCNey7iqXtn926hpE1VPHIIDGFaovH9Vlsov8RSAMZfwbFPrx3KN5n3IjwUYEb8
zmT38DDWdXTMI3omsnC3i/fGLnvSIickR6iHmrxAJNdzoBZmHF6gPuIkXykORkk6CsCnEVUr40NU
/mrmqhmzOorVW17lHAooBvwnxLEIuRx+v+d29GOfo6KQbTLrwRvv59YqvgBYKd21q6onWDRWHLNB
UY83wtvNdjB9RaojgXnmL6gexk0i+/fmMEsI7oxINMJjnSGI9XUXCe2Xem56F7macUqC0632YY9r
8WvGX+HeLJGz3rC0udxp3CrLyfV2sT/XgF9/ZLQZ66DmkK2CNbMIjtW8hB87idHywVS7W7DBNt2X
v1nhnJmAj4QzttrZSqqxt7NwCyeAn7KR81nOcY+FthDFBSxadsfOCeRtIFAew4k3XKnNtoHy73vj
/rGMF1unomkKfp14cO8lILPFU7pqle5lJPh3Ntf9tY2iCU7o+tezyxJwXff18BStlltmo+/zZEaI
sL5IiQMWXQvRIR1vypdKh0VxGObZ/68NQhRHLdV8707bOa9VbS0WKrmAcJ81plr2MISMHkernfyv
cJma/6rKWT7IyMB9HvR8vMxp1g6CJeMlmf1w/7cgNZlPbjBYbG3dLO4aNIO/KlR8w3GFxglRd1xp
Z0i5GS8j3dkKgTdTW9V5ajsgzioYizvV3E55uHYHPbry3cuFsx1W0mSs095eKX+6f5bnFm0U3Eke
Nh8oeLweNYLDB+VWgQ9lzB7xVPlTQZVrFa9/Flty2pDgFN3lNgrL47qt0ZqA1RZfeT3bqGgt3yFt
SjTtllgS5p3hkVgpVVRKZmCk7a8WISPSrMlp6BvyehJnxmuuzhmAdOSUd0YX1FAWzzmPNeLyygKo
GHUXIWnxgo6M61m453J27O48OL55DKA05GFC7BMmZKcYmRA0o/U1TiRcksLfIF1sD+D1Kaxz6wW5
FKKMYpzk+7LA0XXJwtZ6Q1JC3aGvWitEzxi6WZkYFSGOLOWdiLL2tnTSYTzwFxbI6dA/9HvSIyKe
klLn6gj4ryEM46302CWWYvkdk0H1n/Ty8C96oPBWaB8g2VmZ69HpVEGcRvFcTlkhjOueQj6DtzCu
XC9DBDdfZtJypgeatur/1sEq7QfEGP5yM/ammR9LR0XP8J19d1CLdp/kSgbZzdI77e8O0TeSK8+m
O6611vmBAsNgTepZVHeITKaBAvjW+oAhLNEdI1Q/uCrgpnDXtnnulRV+ryTnxv8hNhTTUaI69+Az
V3mPYB7wUc1e/NMvEbCSQFmWaSylVH+4dV8domXyrHO9LXJHv7rt3Y0/5cac2tFp21SjLvTuIEPy
pzmC/z8a3SlgeFHk9tGMEnLfGoaa2gJRAQextb7a6F+bI4tFcNRbaZvjtYsEh8iuogXF2gyxWEO6
dZmJkIK8LMNsvoqxXx7nICrUcc7nAYIg0EOOk9CGTa99zwMJWCyhCRB0/dtiRfqX2GPcE/bfcPp8
rJ1X629i3bnntnaQVroja6vvRbR1w4vfVqtJbMWwgHB/qZ1krs2cBgNL7rUAp3KSYILRJv0b3cUR
e20IE6P85qGIru2eiOLsI20pLj6Iedpui27hqCcRAmmY7tvip8IYHTB0A8/c8lyIrFs7zkIIWOWi
Ox64wgl/bzZSt/3he3UjPEd5v2rvEGBYB/SJlrnk1hjq4d2ZXGAdFlXYxfXqNUBKPkzticq6vj7n
NF6/FHTv1nfaq+aOmVqut2hc1MdGiPrt1hTCAbCqONbsAUsklNS2Gif1xBo5maXi0LuP5tXuTpMz
r91Z9ZW9pd3EJAzSBBCcOLQicWHjnjsPPjJuDMaiRpjVO/U3S5GHuUg765g5FdoXpPglPasoLctb
v7HghMqwlDwJkTD3bUeOW4YQrcvsKuh71t1I8aM0Rn9544beRy1tf4ldBavMEwEfvvJtjM+jKhBi
6sZT97HitkgKayuDBOGozh+jxakQDOWbFz+VMTU3WT3TS3AfLuxCB8o7YnGZmqLtGDeCZklLE7CN
1oiX7qCb+/7EBjs/+7OHPq3wMFwnTh65+sKxNU6san3/NwoBthDdTxMH+R5H3cFHzZQffQqN0J00
du9cZtAJWh8iTpKFJrA3XTX1TxjCk2WUpfHyhsM4/7KA2QWnIQtfggqz2I49UjMa6ZQky6p2lubd
rcq1PLa1sB1yFrlcM6tUPsT0sKzcNF1BO3wgVfSxo5xgII+DEvRDGqT9K7oB9okeYW6FPBfILJ/h
/8vIrtNtyVv/sPrb8kjKgzIZ7vRKH/Z93iAIlqlr7jvII5VUsSv7tN6phU12PnfDe11vJoV8RYsx
WYF1WjjVluNIUU55LHfvqjEwa/7gmUWBTluqzJPBXpdPIq7189rribWRotPqoJDe+1CWGGUSv60r
cxD13O6XlacZMLfd8l8+/+STEOH02o50RWUdHwSMYbggNNZNqNWNACm5B8mayRT1rgkLLlfHo173
Wh6jUoXE+G+VwYKD+lEfCmPbMr36+KFNOTW/Q0wDIgvUtNYEObuSdXw29OVEPaWzSeX1iGdjj0MB
keGQs2IviKIGNDgzcTOtfLWWKtSXOfftu86dI6A1ByfjiO4R7MDvRXBrh5iw8Das8oXO9hGGLezG
W1MvIS81KNV3ndt9cASA5v/lNZfqAXBiep2YO/JETHH1CKDgR1llfFE/hr6aX9dO2OZTirJwLxPV
k/F3twTm0oxCW5D1eWn/bDBl+qHTRGKlqN89Iu+duplOuWvqk4tYX/516KcK/tnKNn2CMICAVOmO
Do3h0WA/UYkAUKf20X/dtWjbj4A1WQPHVvr6qO/XR0ZtLdC7paMTP6XYzjgh5ptGtEVwDkTjIrIN
9zZzQMRMhku3beCeyGe8FNicDL+Phm3PAe1+FUXH2WKhrP/XFZ79Q+Yg4iPyeYPHHA8TUPtW4GCU
QE3xaV6BtQ8zGTQTNG0zIyO3pfcJeuboTBGnbqBhF/8nnhR2EmSTqKcdBNFfk1L271zrOLjXzbLP
nysX3S+ukT1OvYDYugNqjkJB6rTBN84YYFq9+rp6WNhYi0w6Q7MdqPy2Ir6Wej17CroIRVRZB2k3
DOAe3ajsV13CcZ74YVBCsrCozwZJ8JiC5rpj5tLGJDMWgebviF1R/rOCvPupOxQcJzmGYkp7CoNf
/Aq2Teqd/V8Am/gTVHO5fdg81hQGV1Q4H+J43x8lMt/thrd7UB+VCRFxJevSL7+BSYbp5EGQGxZU
b6KKEGPP9N7MhStfJuWTqT/7Adp6b4/bP3nrOXdCr0BEdcjgmrYRyfB5sYImO5vtbLdIEJv9IPdm
fpnCDqMHd+d603lLRzi/1SKRhDHkXdWxx4ks5oazR89T8FQGjUHKbhXR/Sj6Kbo+MBNMjx3ssj4U
Qsflr1ZuhUwYIWljgL1xyBeq+DbIgipuKySF+jIt4YCWfQxYCPKoYw6lLEszJqt2W1PLw6GSRLOj
NyYWwWzBD+E+Gdil6bRUtnnj5dLLWcpJ2qeCi+8MU4aQahom956YU2f7XqAP8owPGaGoRzo1Wqd5
VndxTbBJ6oTsQxeD1dBD8UOtbWJ646IWk86+/5k8SggfXSqu8tMCS+fdKdNGx0YurnN0iUr9WXGr
3wM1IcY2IECZL69MDx+vDWkcrv8/iuVSgjX387/Jjvb3WiNlTRw9V68eeVdrajejfrQ2b+tPXdAA
/3XW2pLG6xdgdGLnRafFG71AShd9bw614/nddxeOAxikM+T/AFlqzCXusNTHYcQxcqgrHjImnLr4
VTY2JBoz6xof2m4Hb5EhuPOh6BGs3KwbONHcjqC0xpE2NIMCl2cvlG1zlnBZ4klb6/6IyQJ32ToF
223Djs6VbE8lt/Zol1Oy47JmWvNazJQVaGLwYBZMHrjtOBCiwbVfEEaYJnW4ncP7ReluuGw0WGIt
83gkM/Yr88hMKutEVuDGLNa4EcF+yTlGwxWLOUV/a3spyW2hm9ZTsbxFkpH5xqlLFiWxWvmt4r68
2CKYP9WYw8kJWkfw8csWAdoUcVIcc8u1P1fNiJa0cphffVx5TzjhwU+6JW++rGnJ32wgZHC4bar7
wzDo4gdsj22qnoghebeZCf6zBegq0B2TPJRrsz0N+7bw0NeYY06R3dlBWnM3PQO7+MDbM/bdUxTl
/vsmZGe9x1LkjMNtGH32vdp/9cyNqCz2iqlr8Q2hHXZHwLK12EgLtdOODw0PapOFBRZI9rI1qO6K
YtzgjPiZACUoLL0BJfHtozdH9vze+G1YXOxmKq7fT1tiGSmNYIBlsoMU8QUlzkNYvQJG5tWZVIny
C3uMbcDhOg1/6GNZOnJGdN1j19r+A905FfpRogrf2rqzfvHVdNsBmVz73l853UMvivDvQk3yv17b
jPezUMJPpz3Szc/cTdK/nqDu2kMaK/tdu5Tw3aBt3rtX+He/4OSZIrAbSTzVj+bNhKnLg4HxV5YO
g1ptuwfiyBYEWZtFY/wS1fVtHi7CvCC9FTezJq2R4DiUBeeuU9ZwdkeAeKbXaPaOoAgVivEVxRBU
qoxhpLX3Pdmi4Z4hLYtIt3KdnghAwuUpsaW/jZVt/yfGYrsZC6cG1GzgzpEI7uYJ6696Rq5W9MAa
5Ms8e6U3vFe9a33MbaPFYWbueHRG28rParSsezSe+fTudvjuUoJKlzO994DYVrvIF6ZEMfD1FYub
YPC2b6OhD5HlxjxBiQv6RGSAb+xz2M5hfxJVsQ0nbxsWkxVyRh4aqcmXTzE9pdWX6GMdPwIMmOVe
a4bLVJngFFukeUyz+9vbpfsKrWOPzNzj5p/K3Hb/x9mZ7NitZFn2VxI5fkQZe2Oisga8fSPv5P2E
kOTu7GmksefX17qRk5A/QcJLIEYZkaJfNmbHzt57nXTfEmxQF7HL+mCoRkQPtc66W9pjebLH1Jhe
5/MyJDc0H2QSpos3vsP3Z3lKSKtPRgimL+23Tmr6ij5dlS6rNvLZoauKdNiqdlLH380Tjaa9W7p+
vSlm29mVHcPSt0nMPI0XC3RkAiQr02jOGd4x+lu0Atb9LEl543DgiLieR5Xkh6Lum3eW7vh+sTtj
2JhFhlRV2y05mYzpzB8GVfgJ2/w8npTPqXflpCOQt95c7M1o1W6+bkqZye0CApI0xUTHvsi5r0xM
YQd23bkckHlLk6CrGZn2gaR6+oSHROaELCVaIQVQ1Nwbs1F9J7OB/FPTGAUMMPe1TVBEk/NMlVKn
Im5MKE0dAw13Y0tW+xFa99ghhdHDRrtXqUcR7zoUysWMPah0mJ6C4a77EdM9nziyVzn+ckLLtMct
A3MiGQMsuY1p8afoSaZbBhPULs7rIYjplQlyWpSj/TPCYvFqswmYvGAcqDEhZ/HWbcDiXhwC/j0y
RHI1EcpJwqpoHLWTbo35dvAWG+lb1s7ZpDL/sCp/NreLRF8IG0AxP1qO98kBcS5/t1IXV2I8DMN3
FpF6wmNPGbolJqe+pWbqS3IuLDohGTdLh/NCIHZdcC4kyeNWEcKyE/ivxGRLuCBpKU2UpFJ9930y
05p+q7/KKPhOUdxJRqJpR/+gFMBDpkbHDaBcVKo62Dgl7iqG1PNRFtPk0qfM1cfQC/ni9EQeACMh
6lrxxHcfGA47Y922tdzpWWBpjb1q+o6snTV7zHPeFfnzdL5eOqwnew7zCIxA55eeFGUn3sid0Rwj
pxAfS0GWBCOkWRSrKbEnc0OAlVCm33nyZNJ9K7bFEhA1hECAx88xpfVeL6b/1Ou6v0KnpUVeyWp4
6PiOS75yrzwRhsHsVvWkpLLSRrMQc55ej63tiO3cxg5LSaxx2ieYu4+Gy46zZlqYvoYQXn+Xqel8
zHWTn5aZPABymaNQ9Ag9fjDYzb63OZeiljL2yNimfsfwrXygy2jZ1VKuhx7+N37FGPMNfyBnWywT
yw1ftf6B4xH8f1uhRO1zs/b2FACAFCplkEYy2gofIrTIbJ00tuW+BByj+nUWu5W1cqogmfd2t1jD
YSzy6li5Ik1WsVH5zh7tW5WrGNQg+AgllvbZZRqGecBOju4O3aDEvIRhrsUKwosfjn41nTnlpcHR
5IjUfhmwIN+qySk9SARlyn4uqW03UoDkC7NsmL/Y46UFY2Zj4K/H1nH4Rwy/yl/ThRzLjsY4r7nM
TUPfwSRy1MqJsuCUGMal4RZ52bXLPMV3gYlE8P+e+ieRyPiVk0CwhP4YFd4BVFtVnOqCbvadmTZG
eqgWnS7rCEc/BteqMmkREXPxs6zOb3Q+ZmZIm0a9lkGA7ORUFSriaDKBcNPF5pCsc9LmV4RAiSty
rHQIa3vjdCZjifbuU3hYYW2VPZbU3gdM2ealM60tc8pdNk2Gla7qth/OVtSmb5bsHPXiJ5P5bUIX
qrK1KJuo2pA9Sq4k7a1iN6o5wNXHAIRg1bFQX2PGsK0ffE9ldCoTZV2xTiYszsodu7NiQSDQWPD7
zHNBa80+5oCosoOLJng9Jt3wzceN9CY4S951sBWdzbRk7bNs03jYJE5XjXcVhu91QuyW1H7D1MVK
9n5wZFhmvBeqHFE9Y51sUgtW8NrHUR1v7ciR5YGea9UwdTtg9eXv1xPl1pg/9EEruusiT7OTz7sz
o1s19BqigbEXu54mMMCoIi9WJo56MnkA4R/N8WJ8xIkePFSSHG/ojX7zGg+Jc9GgM4aOKY8xeKsA
FTkNHTePv6kKSQb3BL1P5mkgV6zZVKavKvP4vtKMOGZosK7pQ5RFw7NLvXoTm4WienCs8c019Xg/
ZQzfoMjs7W1AROs102lbrjGPGXtRtfk3qTsO5LlddSFqlgVDHeuyvU4QsYdt5KSJWjO8WTzjeFLf
DDdrT7wRDTtikvl3ZZ2K6GQx+OAE1mSyD7GExr3FOUskEkxQfwcNuV7WBPcIpNTwRKITpycsN36J
4B/OCA9tqC2vtzkHKfcFUS5I9iavPVtg7pePtJHa4Rxjzyu2HoNGB3CPovqgcHdtBhUElmCXsqDO
k3aQzl5zAiJG1zaKSIg1xdYqyy5uNZVmZnmGPjeM2zzobBTcqlC3JSokrSEzk9j6p8hdvlQZJTT1
TO/Zh6qxAkXVYuXRdnZpVGxG37S2MLsk52I0CMxxUdmscuK+TO3Mu5mU52wZh3GkQNmMHfJUKOiP
4ChgYAWgiWFUnLYgJelTN1wM4ZbFbgNJuvWxU0XEwPBnZtcMlUXLsrNJg6IZByallUzo3MLlXthr
C7gvIcg5/TqObXEftdVcHou5mq/bPOqvqIMRK23HmrFNtk5zjvCNErE2opYi3Db6a4ukv0Wuyh1O
baWC5ZH0/3Lli65OOPpbOKcpZjUNt0USJOeTuJt8QEhbw1tgAXNXpA/ihVXomEl2+53blcW4NZAa
2Wwx0mUbOAblNTN/+WjZ+pw7zspOtY9qqCYwuJrqWReRf1pMlvuQwrZ8bOys/DKAXVbruIi6Lacw
SZCNJs+BQhcHU64UJH2ml8mtSxnuccBVHrK17zfLW60cXBP14jbrLo2iK4AmXXymVegm2UqXIuBn
NcOjkcfusSbkzV1FQttNxewMmxYTYR8q2qU05lPfKt+skQEDpz4j8DaERupM6qkAsfKjbGzcY0Zn
ThaZdpD34+C4U1gpW/lbSjqKnwyIQB7CJmyQy/IZXyICvRlvyiESJ2V6l6gQQb8MQ71hY0O4uB5X
+YTtnAyc5dCl7SANhrqeZnftX9owNGaciPwcOfUlbHAidVfGjFfkus5973vd1TYefQoEvVmcKRBP
7HC1PE4M3luQzll8w2RSmnjY5Bn4IdxsOXo5ekwVGuPQGdu6oSJcd6JhBa/wdK4E2f54FWBfJD7M
3riaUjlc0S8P+LAa6rqtzsmpXgjmk33CTsVwcZoDDZbDNNNvkdd38QPO0aTdurxH0apTDXQhibpF
uD/vNclbAoTJTR9Z9R02ooE8LGdBuYLVEfxwxl7mB18lw1s5zcmXXg4eUJ+6dK8N23WtbzkcJNzR
CU6VsEbd6NeXop1DQZITPNTD7I0QA8ZLimyOvVtPMAqATd2oaYRafdveljnpeS5WERuT3pS2G5k2
zl10icJScQun3HCGdUgnt1gzSDAlStxirsAaN4hYXV1yR4epxOpBa6Wkw1HqhHhTE6RNy9G78tMd
ZRO5Btubv3o1fNTXOSYBNgyBLG9m5STVIYkSXb2PBl3/kAgF4r5Cp273+HP9L/jZO5SxxiLbENBW
ow0UBXz5JdbBW9R/Chtt9XB/PIA8T9onPRLaszvf0wt3bnWvp+8pKuiLFy21fWXn2QLMhhMwzZm6
KqkC/OLDjOP5XaDhRGG39O3XnD/o0hVB/V3nCelEzmKpeG6VH1l2yIgWyaeZ8WsHJLO6DBBKO+Vi
2qdOQr4Fd7zKQGagSNDJ2Jgxw4MSTLvdluSQOMaLZ6Zqx5qhkyNLyWUiHCZmb2PhI2TXFPbyHU/R
sKwZwCzlMc9pQa4cR0+npmT/2uRWHjfAqSxlf/WKJtFHWUX9N4XyQRYKoMrjJdGaglJIpytWROot
P2Vz3uqkpO2sW07r0DbwWWxwWyXla2LUrLm9yHRwyNrRvE1msIt7k+8mDuM5H66MPpj7VQB6gUOG
21L5t43uhxXneqKjaAIj0U0T+DBef1W9mwnIwbAMcrfb2BWzqkB5x+TC+CUR7S/Li88dpq8XH0ED
USBNII87nZ8E6xhWSrrK8my6UUwMeDLKeWnvO5s3hLeULx5XaF32Dxzgs/7J97CmE4FdugcDTM8T
rZ5Ldr9J1E0U5/waZNL+DJmjYYgOo8rqMKg69ytcQhgEY5ot7Aoc7vFDEjyQqyAT8jowO00AfMLt
O6AbpKo9O74tcWqYcXdjR76ntyaMiieGUXrfuN22u3eiRXBgb8mtboXOJ2+PxTY7mkwfVSu7dU2a
ZjQHAEN1uH1XC2PmEcA59sovQTFxHB6U5J+dPW+Wp0bN41nFcdMexzTyUdAkmJgVTSRJa4TOAxFY
/i+0iNDo1ZYcACmhgdlT6YoISE+KKxfLuKaCBd2RzBZf2zzEkbPO2wSDbq9jLAC0UilZa7DJeAXg
pZmbiTzQDrdF420MonwUBXT5xJqApVWGS+UQJreVJW6bNiKJzRKpNmRfE2PV93gUVmm7LBY5Ipnp
/Th6rC9ZoeLsR8nZqoO5w8jZcJjH+iWZl0Dt8fY5Xii6Jr5PvSF+GAjBo126Qedu4rTS32hVcb9k
krcvbSEE6hChEj8kR6TPyPKoAp2eAXFZ9pTIHdnC5kfeg6kG5iHnKOzTitxHRFJ03vZqGG8XZsxG
oahw7MI8KfOvUGUWcweenUBa5PEYjkU0WGPBuiYueGPocwW+JMM9StLB9TEtfBAEFdV8u+PUnn2d
W5b3VYyHreMfoJW88Ynyj9uiAroSyhQY3NpOguhrX4rMvDZV6R1wA/TpCs5OvIXAnBf7uUq69ITp
jg2txckqjgFQWxWinHXkMwL4gZiSvB1qpNZnE8CauZJ6UPft6AT3JiFqZ6v5cC6hd2Xs+jpt4h2v
52WV7w3NKt3X+RZVt8c9NFn+U+uV2AzbycDANDh8k0FvObux6fFrFKlVyt2g2t5bj0RKtxe5lpwL
8dNLh9KhFUrAUdTbqRvlnaEVpo/UqbpiHeDVf5khd/nrAq/wHU501KaIxDFWdEY36rCvLbcEiJLg
YZ60JtNjoJQEmEyJZVF+pRzUJhcHIfGiCS7bxUyYNGaThR04treBPfVhUgusAQxIVnM9cq0rcyE/
sQGeYcRct2j3M5Ep40SL1vZWEyn0EWtu7h4iAqr9uqgSGqasHGMQkl771xrcyPSmzCwanw3qVGii
NUance4rse0LCyYCfBzbeW99R17JptMjcjz0HDxzWVubIellX6zSKOhveXhDgZhRqe8Bc4Cfaww9
/tG3o0zszUDMAWWzZVVne+oXj6/NtV6Jd/mP7PC5uelxfHLaTc3gu6kN8ytwAE6/rRrpc5Q4ezXB
xbegaRdrVYKT6Y9LFJvxjiZ28F57dZ0cTFvEgM9pwhur0e7rZdMwgGg6A52w0zUFFXVwqQb9tOjI
SUJtSEWA2UhMDCzSpWbP8WAMB9MrOz6foCinra0IEazrmO7+xnOhesDbY/Au6n9k+F8hNRC+8GLc
t9uF1iJNPXdyDiYt4BohxgG85sJSPPZM/HZX8MbgHExTOzHUTziSJQTD4m3WTJmDHt3T506wCZ9s
SbAdHiyf6DpDMQLcZxnTNwgr0YPtGVW6J01mfUcsAsxJeTaC4ewtazPTezNXnmxbhc7lEh7Ohxze
XEJOhr1cDAyccocLgxrjMAWfj9+7CkEAVx8O8S519F1qs1VWsvVvmPblXyh+CTlNvquAQz/8kf6B
YounpBjYuKyd2TezF9F47YRprQaIEidLeWMHjITcTVTBvOH0Bco7GJ2KXuXi0EvIWRaejQLP+R57
bAtPsvRpKDJ9pMKHXVleRNbYFzz00eRWXxcaaeJAYcLkdE5TU37EtCMuE6OHHPSoWySSXK8EnEAo
G/lvKRt2chaLZTn5RV+RFSmXQl4Rne2qKxrQ3ovfIMndG1Bg5Gamb8cFDWxdgC2WmmiUXWTLziOh
Sq+sT+Pme4Dt8VgS3prP2NzEsrNHcsO7QWo9XKOnRte98vLvoura9A4TOL5F3sGZFiVJY04Rjc0Y
E9EPrv9q0/LPjiTm0mzdljEVRc4DVAQ8LaxgTas645hYkXjMZ8Z37vN+yu6F6kAcDEqNxAjymJyQ
lGlx4sYMN0GrVLph+1Hl96yl5tm0Rro0u95N5y/4yUGPz6b2npMce+HE981nG+s2wQLrx9N1dXFX
0oGSdwI8FXFfy862Dd3+EckFAeGuij3MF+QI8v6cB/bkb4VRVrtFcAIioysakBQ8jZNp1kOzgocW
eJshcwa5HWCp4td3ofUTu8j66jDaUr9A/6yRKGz0q301QYbcjC0Hm30GFGIzZ0GnrgO3q57ddMmf
JMhAzkBmNN/PS5apszVhp9tQ1khrE1v4l9fxtMTRupMzLswEIBPfRoxXi86yiVLEQRB9f5IWNsKS
YdUJ+KDlNAEQ6ncqiHNnxf3LB7K98cTLqnR1VxjZaDxgL2b6bpAxq+3sMxMz2uA+TgI0M8EhyRzH
qthzhsv1l9Zo2hsx2fWwGbpxSHEpZIm7McFfPuc4s9Kt3wZdv0NcSRhuG3DgmmoLlwciSclGuBjZ
sOmDpj7btqodODL+UuzaaLL4il1cvJw7jLL/1gUT7qvahQFIBD2QuwU7YxJynrA4Ty5maQN/zDv1
NLEnYfcwja4MCQhVqGf05CdSVk5Wgr3w+zrE0mpPN9SDVr2CCUkjV+bKPVoZBu/DoNWYHmqeBW0C
rK/1GSfoOG4WXExfcjnE7vXY5UH+ZZzSCTE6b6cd9tH0bTQMXzC0K+OhmdZiHeieAXuyvOrygbeG
+1ElQzNdof36etsWZRscJ4MkIOLBSAgcaa2LNya4T0BYrSMeDeX2dEIWr2P792eaPXBzMmKjXipJ
K7jlJaNmMJpIdpWAF7igRtJ5s2Lzuq2DeIRT5vnupobzzZLQUXVtzZqeEcQiwHyLbYxvuDXcj1xp
8teyzIgd20rNX8i9JW9UIXV5ib1362Cc8P9d1vI1R58JVTaZ4julM/q7mDfoCAot7AyRrdLv8MrS
7xyyEJAi6r2dTw8gOZMWaxm+jfusZypHV/Rf01FxrusSO7rNG1O9jR35Y0gOBAs3udky+jUpF5oa
pjRhwvt0OwNYDhaYLcmiwUZEvOExKRslj1Gs+selWpavQDTgL1CNvxOWUiw+PvONgTC0wd5ucW8B
61nme5E37sXMMOMI9Hi7bls7yfaM1IpvODYhQHkdwflj4backy7UMbUCDwZGwdGmkYWyG0z/UHe5
fuubkYikpYnVw6NtyC5Jug/zXpBGqB/rAgjt9jIg7JubT11/rPh2d6SVo+40dVX+QUexFZjLmHvm
YtPowI+SQfkIBtJSdPJw+vL9xhTegyztZgOUTgWhtqNyF2RBzJiokkbIccqywkT0Wyz6ti5JBVwz
dX4FqywuroDUsBSrIafK9Wxavuum4Mh4OcQO0VEKhMWNsBZfbYQOYNa6FTm60AEniz+TdHt3pfjS
Xh0ddG+Nr6Iz4B+Bq3ns8IO0dWNeOPKcbKjtvXzZLDIxb+FAY33SQVHf4o5A4m55zPsWFBgCPmfE
V4H/PV9j4wXsDDkW/PoS1Wa+MXLb++BhaXNVweBODk46WXRrajCIq8gtcvfEVtfHO3hETrIjRckj
4H857GVWFexMru235whLdIssP0e8gm0lnxJqFL2PBRhrs6qMd1dE+bJfqj61tlPWL+qSpilvcbzS
i3VGo/smIATZ2DS65aMswex9Ad+i7W0yiO4HIPvknfPMdJVibbx1RkXsryrM+jGXpv3AohdcpX3Z
PQfkJPtNbASSiHzpkNYaraeYQvLRXZZxDGM4CB3HtCVjujkc7EOOqwlHXCoctnMxd+0655xBql1K
XP9d3YNljpzIvS6w2RssoVn/g/My6mUxpua3FI/m69Db/ouoB+ZFmBmwIw7bsfu1sHqMUYoZvmxT
uTee4GN59qqgMaHEC5JYGR2UiuW4KWl7OauM8LLe0uUyvi5RurxaQmu9ZkC1+0KbnNecoUSclADP
6psZjgEIA4AtSN/Yka6dmEZ4SBFjUSpVZnplNPgxw6CL1bgJDK+gc4YWtG51KnsEdRQI7KrW+O7M
WXHDcN8IlzNbGKSqyGkxzkVMXF65/jhlZ1ic4qEbqAuMoYgYJDtMtC6FRGcbXb8yVlFgB96VXAIT
6mbrihePnMMt7p0kWeXYURlAWjFFHhZW1O9RRIjxV40hn5ik6ptrgxpwSzMTFlFfDMBGGPI0JduK
HQ/fAF68FekonW3IhNHHdEtQbHfY7QVZOWgipM/qHuV6ukgRFSIvUYuCfNG4WGa3S7AVXIgAbcGZ
K0UDDlsXbRByGOaxI/hCa2czwLW5bv0M4AP2HMPaFebEfKWIBqSNO7z2ysfeA52Fp5lr32qvvaBz
S/6iudHdW5wC0EG4G836SC2lztnYmQA2prF+nz1DnC16NLTyEci/2LlV91s5Bzircz5Y+0ybcMnW
rl0HrLo2O/aVOWOZ2CxlapTbuujlE2cDxrIJDW4xRFhiL03nBYRfk+kOWAwV4Lgt5ULZHdlS6Yu2
HKdrdyTRsHYy6yLzGm70MHtz8dFVVOkfrkm9t4VEavansgFwEwL5g5E/NKiIoZMtyttUjI0c0Rho
nYRJ6rgPY1Ir9AZp0dvPmpQIOXpQ/TZ7SzlBZ8zbcZ0Sdh1CaGSNyxx6y3sv8fid9NyKj4uxKA7N
gTMBqw/dh7CHLnjJHGHZBwk7B1/NMh7ym9GQfXJK29ojyEeIn89RE3ptlMqIRem425WMfQUo6gQF
509jWb6ntHSA3yltblXsdQ4tHengD+wAKX+JGjg6IdPb22I/+i4dLfJoQodRZ7hfU3DBb50HExmE
SzBe54GO4pVrt6ywUcr3u3UTrArbQruzG852ra6g7aLfG/BZ4MdO4slr7fZ7B4YcR41FGbqT3iDe
M6YZFVfstuqKMBOju9tImP3G0JHAKF0QUOQHxBn9TyjdRzl22T34E/QokHn6oXYaBnQSBxp+QOhq
VDgwoPFdO0pEa7ATCBkQz+RNV3gJ1QGrLSy7xsk+Aj5B6L/WkKE6OaN3HimAySglvf+jBGE7wJuC
nRMWHAX9EAoTi0BViHEkca/J0wXIrselodzg6DVRGcDm8d68Fot3m2kdrawiYvdQtva/4D4n4IIT
KXjCU57sLZ1C49HlSBQ5cwFyb3geWEIAlncYdibpX2S2BLeFaTd5dS3K2vqh8ATUhwBgZAmjvBVv
TPYw7NUcVzaR0crrsp3ArX7lyKnsdoEVLcOq0Gibm5lJOmKH626+8uTUE1uZYnNal7lbfyviOH2J
MDI+OF4wAXqbNB/TG9MMRbmD/dS3oVeKWGC26fvblHkR0T7TeZ4e8DpQU2Oy6w7SUSYQKezjT1OV
yicJWp/6ZRgmbC/lAGXaXIZvaWlTrS9di3uvcDhyYoh07xfp+DQzwXIRQ3QZtYIG0+XJtWGY7oMR
FGSBjdwpLtM86XH3EAw8vBKl9vAT03K6lAHMd1Zf3W5hUaxrknaone3Qbr2hcl/6uPaIl1uLfe8t
GAqZmBCLTYZOjVMDtoaF9uxwOuUbSlx4owQt1tiRfUKXNfnAUCCIphtz9mkzOQPI2zAuWVrXCT2w
zQifqWe1QalfDT6m7yt8IB28MkQgyNaCEISVrrhW0GxEP+bFfQxpJAJzPSE+4p0Mhg28XXIHkZdP
yHGRnMs9G3Iar2mHOMXetnHTbWprsL/D/tXpvhYJZuzE7+wzNPshX/c4+FndHeZB8LIZ9rOpY+8+
4mwrN3ZpLgUWJeJta9vHy7HGtUOZSoJRnSfGpTyW+CG+90obFdKfdB7Kdh6gZJC9pj0R1+Yz7Pni
Tg565ufj8voSgKLQzFE+5cV8bIR3GaJDE/6jYm2dcbypRAJTHGp67iCwmavhy+mhHPrpuVkwuxsy
y7Egt8tw0ulEj9l2RAoLF3/3Q4EPzzpNzCAgF0aNdcEKELPaMZNJ35iDxQsyYqm7n2tbMa5QcZfw
DBFfBtI44qeCLU4Ew8PJaWwxGMGV6hiC+BX8XGy9ul5Lz3xk9NdVwir+wzFja956GXDqLwbpEnrF
cyAzllcI7zQDS1veOEVC/KAnwNFsFishVpklsz2vYyyYB3aUvgBIqnBOt4bj3vWl27OTFWxONRnS
PkytxsipJz199IY0CNZZlfgUKRBi7I0/dcPr4s/2o5nMlbVuUWWZ0TU0ktc6ZqDdmjs90z2uCNXY
2I7K0+wKW9BkCaLuJRmJb5+pV+Yj+WWr22qbnn7MkkDEHvkeHjhxXnWD95MjKtJt8jAwKxTHdx/b
2Ro5SNKYj+h5rDlS5c8GvI9mBbJy9rc1Gu9zlbTeBHzGmI5/NRxMOA2hMvmFyy4jFKCOQTdAzP9q
kmAcm6pgEo20S3HWzBH5bptJRhe4FGgnQ0Q2ATR3Y/+IO0KnxNCwr8EpGOO72kXRYapLRruvKmE0
0IYRHUaXHi7gK63xXt40Oqn6L0jZFjW80nF0b/aTWNZWujgHskZpSdKmSarwr2C07bmitlvjrclO
6AoB3HBe9Xz7l1nTsahpEK4TP/Le0Oq6h8rO0ksBhQ1LkEx++mtZCDOKwSb967VWRFkrMCsauFvp
hdSlt/2L8GQXCD8qNsqzEnsl2DyPImcIzz7Dwzz/YSzUL+YZWZe5avwrvgBUcZk59G+TsUwRA3ex
626FJ2mGNOVictlOYzfZ+6mPi/OCx+51jvL5IGkcrP/zP/7P//u/P6b/it/Vzf+MBP2Pqi9vVErn
67//81cjhhy0b4p5xxGB+WnW4UhN47PWcfQh3YF1CSQt7bzg9Pur/GpsEqg8B1MjDpNAfhoBGGez
ZmQQpyfDQlyFwvhh9J2+4pwxHX9/pcsMrZ8Gn7JO4Dp3hM3Zx+WG/nwzxyyJFUwtRspqIz2NS2/t
2EzHlWMwF8It7W/aGwGcM2Dj1Lr9j99f/PIzPl388gxN32HUq4cq/fPFm2SIc3L4zI6odHaoRcq8
SlAd2zbuSAg6QwKDJy82v7/o3+4tqh/KH5cTGOqs4NMTXOZ67BIX19vS9vWjsAFjV3VjXIPDT//p
TEV+WOA6trTh+zC/7NNjRCybOuYbEDCr63Zb+UG1JqraraeIqUr/9Fc5Jj0V0/UdyISe+DTky4ms
oYaBD2zS977qICu+THbz4ZRDefXPL8RZ0mEKvcltFJ+GshWm52JsghYAJ7cNJzoC1xar6hYNnHTm
76/1twFw/BhHMgQyYM6eJKr78/tBwpaBK2XgrHxoo7CkZyvMbYVggUs4ZCDG8E8/7sv1gsvjYl2x
yMr9fL2s7mJAZ1xP48bfwXw0Nk6/lLf/+Fcx19MKECkErQ3n06Mqm3hhN5cUnIwjW0UqC7YERiHj
dgL4iT16f5iL+PcXHrS2T7Y3sHwUoc+fuGmQgy0FHrxC9O3Kcj3E3AY8kTPK5fEf/zTSlZbL++5z
D51PD2y4tAbKlHETS1V4D1ndIzj4tfPRASjc4VdN/uk66TtMPsfLR3uAD8y6/PR/2woM5gGwQeKi
M4Dx7pdYUZFjoVqxe/9pHuMv7iKvBSPsQDQ5pGM+PTUYB90luABwBg7onoEufAF0Z1Zk1/o/DJj8
9aUg0V7+E/Dm//yrrIhkChmiy7fsNKFhpeIQYSDURub8YYH6xQdms2awFmK1ZfX/9LxqC5PhlPBT
ND4GErocsMd4ynaJO0JcW5rsn69SXC8Qjue5Abfy09rLrI+xGAJexYopyLtptOO1w8ywXddmH79/
E395D63ABjUihc+G/fM9JOTP7ByfYHiukeWXPo42WjGgPpti/b/5UTZxSsEt9Fz706ViSnrHTCdW
qdGCkwcp4OBGxC4AP/h/mBr5992a+c5gPdHVMCgy0/bnX4WVHNNNBFIYFk6FmXmEmrONqccR5BkX
+jFqjV2vswxUkAVf8nEObA68/4tbK4UMHFNKW34e0K44vFd6gvNgRUbDDCTS5jQr9V7IMfvDgvyv
f+vnCoH8smCIhSdQfy3zU3ki4rJTCGL2qlqq5NnQKDhhNzHaqMZldi2SIr9JtXZOiGPtmWF44pot
d9kgtcsDVhz/fc7r4R1bdiU53+PNQt3P91lq0tw1iL/8YcO6fJm/+3M/PR/DwKaae9Je5egVcZWg
wEYTow8YdLEB1y5W5dylsIYBhfz+mfyr7vzdla2f3wzIKERcRq7cAm/E8ABZrpTXHo2zVWN6wym4
WAJoEnxE2tZnkZbJvumjP/wVv/roWPx5Xt5l4ZKX//7flmPCQ05m4+4h6QdbMkphjLfY/Q9Awps/
XOryUf3t9wJQ4AvHBux5nz46Wi5ZT3TPWUXdq4tHc4coUyHrwpGtgQj9/u7+6mL2ZbAoTg/iD9an
mieo88658G+RHavYXCnTqc+Gn+mdO04FvXiH1Nkffp/5q3sp6RRQkVieb32eZhyQsaaKYAYnAJcW
ti+zCHBgR/XBp1w/zEz7woxieVtwgeNNzU6BwsVMgA2tkezBsALvNOP6btbkZ8S2oVm++/09uWwN
nx4AoWITfIqk18cW8vOzri63X4HQwhVHsFI2+O0dpLfN76/yi7vAthRQ0LJBWUJ8eq2jZUJ9BXuw
amcBUtcBkOK7Vkj2ft7+/kq/WFpZvk02dos7bnuf3t1itAfcdtR+qEP6sCRVdKhRd1a0US4ShFft
htZMYEEGxpnJIfqfL6oU1Kx1Hj1vVtVPr1g5kfxMx8RdBYYybjtPkK0Qc63ORK6L59//1F+8zi4j
jh1OCrxY5ucDNA5JMsAN18IofJkCYDOnlj4dbuqlIVjG6LM/3NtfPEWPnZFHyIBuFzXv53eFITrA
PF1a+pjW2mMz5rD/6k6etSWDP1zq8k99ei25VPD/OTuPXrlxZg3/IgHKlLbd6nCSv+M0Dhth7PEo
56xffx/6biy10MKZWQ1swGxSZLFY9QZNJ63h5by2cMalp8EYyOcyTgUtoLSJOiRKoxARcEzVToOp
6i84Yyk7EWJzho7u2BaYG8vS5Gn5I/IB4qxj1JlQRIN0cabOCYqkRBMdVkdxffPXozOBHjln2BHI
jS6HshW05KGXkuTOvvrRrMqYvgG44yusysQFh9dX+k4w2pyda/Oq5M7XhLOanWW0GjGQDaMGQVud
FETFXlA2sWIvglr+9ucKq8gntB1bN8iAl/NreTihBsdSoqxigzQizxH4dZ/qEnjn/aXcmheRy3F1
EztYYazmlSCjXYA/to4QziwMhlAfVlI8ajvAhzsbZOuClieAxwMlHbieq2nB1VftrmNamDyJ4Fg6
RW8BExDFFWF9BQ3jEMnhdHDzgXfaNPyq66p/wMunfpw7jeT87TO3uctonhNULWsVbpoUVygxoJOJ
6a64djCgzqPbfO4GSLH/YSTXRQ8LfA+3hQxGf5wMXm8YlPILyBZ1DAWghyF1pIN7xRFvZ423zr6Q
7zNc1ej7OqvLohlrIFoNcIoSuO8Deox02XCv8mp6OI8IRysPUBOd/3AceV/AvyVyU6MwlvMLBDqP
E8LZIIrTAKYtMIwstLVvk5ldy9n1d168m3OkfSRMUiz0LFcfroDj4OgTuk1+VHTvRWTGRzx45iuK
GskzLEEsJ9AqfPszkdhtSGiVRlpnr+Y4I0EHvg7p9hSsqnaSpFFwgq3Q37mM/cOKwujb/V2zNU1H
OOxNdqhNtFuuKkpopj+i43G0J6v5PM4IjdcFcNYYR9K/htBJn7tBmf65P+hWOKCujKKoy3POtFbh
QK1zUZkDSglQYUavmJTpaKcKBAG6xZc3D0Xdk5oMVUFZBFqtKC7bkmlG7wD6r+aFVCufKSsn57Ty
+50bcWNWlMmhOamCNyM5znIpO+hLkLIalGJdVT0nICvphaQ28tfOv/cnJf+l1d0LzY9NSf5ENUZd
fbRR9f0mKbXmaAAreVdjWj3C9czx6Lw/jtzjN+MYPIKhyqlMaRVKHVHlSYy0LXiX2r1yVoqLPTY2
vuMGglOzLT4bPZiFkusQEwSR/Lg/vIxY6+GFagMsoVFmUxRaLqhT550VCIMTr1rDR+Gr8wdQ3UiW
On1+rqZc2am4bpwFgdcpFXJqXIazjqAd2EQRJrQUnTmAeZQV4lehNsExor2PgIm0pwQC+eHNkyRm
I/9iGIaq8pBYThLpY0T7wWofexdxugKViP/ZdKfP6EGiacKLcueb/l611apyKbI/HcPiDIpV8HbT
YaJN2iCs1iXJDyvMxE8Z4n+oAkon3KkafXYtHEMoTDOkD9BcwaeMCqTt3Z/47WpbwnbJKAyyLJzF
V8cFMgfyTRGFUtVW9PeYJqb/0pLAARUCwhNSCZY4TBBszMP9YW83lSU4pswfWgiiDfIU/3FN2ugL
Rw6mSvgX4jiW5FLKBJvJB/gsv9iE0c4sN4fTHNljcjWXS3M5HJKFGtQlQE5SA/ATOB7zoU7hxY/K
CCk7LJCZe/P85Iri8wUJXmOOywEdW6oSF0MD/UehLRkbWftx7kz7Ibb8AQPNot2Z4cZ3xNCNMQX3
CGnr6qI0qj7KcFmC+ulmzTUyStTrsXbwFN9PrmGo+A+zouj/uz9LGXmWm5iaPvGcJw6vOJ5Xy1lS
oC1oI3FU8fQA3VSPmAwmZDxCK8t/7LCq/onbBv8ASEY75+c2ysuRbTID3uM28KvlyCbKQlNdWVyY
6JeeaD2Lh9pw9Gd0foqdluHG3qGCqxlU5SjlEgSXQym+HpehaQJxKNFsrMdpPsGtBuw8lx8LHyfv
+2u6OTO+IHUl0HWmtbpVkkyEyhwBPYHinJ8LMkhg/r5yRjon3VnErc+nUeBxbZe2kypWmzTWRzge
mdSPmSEA9rUSnEx0d1D4Nv6i8atfEDSSNgmjspPVyaCy3DfkVwzpuKSRrOhqsybDhDNRVrdQQKgv
KbgUnSMKHztH4vbD8f6gfMy+JNTcnMFeQ5ME4nd7bJoYSR1IAR4iNOUZpU4Uh3CG2VlOTe6E9bSE
fJzRedLJjlfHoVZLRJJbo6XpVJnv4pQXZBjnmJqZRhXh2uLXF7VsIAvYanatqgyp0shtT20fGMh6
DNWLiqja5/vb6fYb2+j36ZTy6Dxzg6y2E8jrAAoe37jJUtQheoLs1yBpxws6QfaXtoWJeY1H2IUe
OG5AlvdH3/gELu9Msj7+g7exCvOusEd4uRWN/Wb+HiB/TOMFk+kJShMh8Hx/sNs8iSik0abl3FiG
vm4/S1NcBBFxp1CBdl8x5EJkR8zD1c+wzKWwJh6KIENMsmvb+GQBRXh7PVhwiBifX2EjyL46Tykl
UhWBp+7oJPE/PIiaFxzafYRkE/P9/aneHiBGIiGDQsrdzXyXMamrsOZLLPA2+pjDOK7C9hLR7tzZ
0BujkIHxwJSpAT2J1derFBcZbdVnQWcX2i/mP4+KjlTq/bncBjwhS5ByNtBb2C7LuRRo1qIkPSLP
KuW8ptDoH2wt/moM83z5DyPZZHgGLzuqZqtMtke0DPbKgLErYGT8TAPxmCE+jN6HkT7cH2pjL1I7
5xGioVJNZ339gUIHWxpbasfg+9jAkuissznqw4umU68/ZEaTfMomeHuN6KsvzWC/vZKM+hyQIR2A
gk2nc3XuEeilvpMBo8K8MH+mHT6figFdykQdzdP9uW59wN+gBff351s3BNGA6TvR6QNyPBU0qQQy
Gdz3+BW1w73OhFy2ZYTFHZcZSSCLiqD0akc6PiZV2gTbsjJm4yN6d+WXUrH1L7oCvvfQt47rZUVe
vPm6YlSQazwoNWpn64+JXM84poHZH0eglE8YK5WeNrjWfzgHGNxRB5R4Ahq5y3MwTBhDqyYS7TAO
0QWdDbRajbk+4uX39iIVU+E9SfygsUpFcDmUpsNYBmQN7ElgWSIQaT3hhGcdAgM5lrdvDllLkSAC
OuDW6szpdYMpUG/0x8pvpsvsoowd0ig+p/344/5IW9GKRhzXjIRX0ZxeTspujcydU9w2qrrsHtqa
F3LugPS/P8rWZudCNSy4tahiWqtoVRo+pb8Y7mXlYBuCKj9S0LVVXee26Hcuz5uhmARZNS9hTL5A
mKyypBmdpcbu8HZVrV5csEeZrtXQUWOAhXS6P6ubcyWHYuVsiqRkuubq5lIw8oZXhNxRkmfBFfhz
gARRG77iydZ8c3sTSmqMY0exM8ONYW2yXOyF6CJwzayjJK1s9kGJFyZXAFl1+xXbRO2SZon+C8lV
p0AEyqrees54MPw56GrzW0jhZEE4zmjZFZDTdAx2UOVoz1M09Nf7y7rxBenkuczQAEKj3kCRIp5A
OpoJxxLhzUcQyyhzCvzcAICbO+fsJs+TswI6SbuWtQQwsdz9PuCSyBgTacyZjlizIe1qGgjwAF9Q
LmWv29/Jw5KPo2h2jt3NTbcaeLV10HQBVm+G87FtteHMOxD1osiCqqnNcfmI2nrooeQFAx/z4Wca
y9nOgdzcQ1wGHHw6KFSmlxNHZG9uaxerEzXEhOoQqchaekGY5s8+EgExFI0KZZAJiYudK357YMNC
d4ouGhnncuBaaEiw4rRFly/p/0L1o/pbx4boAhVGeJUq5kuCCeTbD6rskVMN5PoDCLZa7aFUXC33
CzlbQPxHSlZN9ty1eT78nPtcee3DJlao4Bb1z/tb+Sa6AiviFUz1lgKKAbxuOVu7mM1qQgHniPyC
MsMm6UDF41gsPr19HJJOg3TTBUy67r1xXeiVU8OftilDSUedqfafwhDeys7n25oQoZXKBUcOA8bV
hKJ2FmbqJ6rURMa8tcB/YW76vf7sRgQQf46yOpZhgkY7wh/qETmQ9iJsHxX30JUqROLNJRG+EMk6
PRLImTRoVtcFOlJV1oc6oBu70L+FyqS91ztBtws8kXf/I21sfUFSi2u9LXvPaxwdRjmOm6e+ekTx
DbU9NCtRBR+mh7pXnWuAs+6hR5x954NtRDjyFdumfaAhvmmvMglVhELBZEtDYi6rf1J5+RtFxPnd
QEx4goKfe9YsveVcgaj8/elufURbVrioJlDvX28VzO6CNkvYJV1mTxdo6RgxxrD8dLR2di6nrV1J
1g7sjcqIfQOWden11IGFRAgF8OJSqEXlCYoKOzFTRolFGs1WoVgIhE/AXnTWnUNhIvlZzbi4Aa+e
UI8U1YP0uz1X0u5yqCZ9p6G2tYCyIiLBnYLX8SpGuyOWcdh86cfayrNTEXbTGeev6QKvca8OujmU
IICopOsWz8llnFIrmFA0m/RjBSnxRLREmBCDMnQnxR5EdnMVuf2oK1IapFWxHCqJQOtnItWPDZ6Y
D5AYzIcS95THEebi/wbLCC73t+HWqeOTERl1MjXaW8vxcE6I29ZmaoZR/0qgK16jFtZcgkOu12IY
gXn1XOyMuTVHnjy/y+bUVNaQgRLAe5CPhP3JbdXjrFVJ7E3VkOVw6PFhRIQ6f74/y9vOCJvT5WoD
PUNwgS+7nKZV2BgCTC6BOXa76JBGvyWvR1c7J8gnI1yHahhxzjlHoYUaHXxD7ewXKjSz+z9kK94w
b57wwL5o0qziaSI0fKLCCPxb7OivCoYsKhgNe7hQTht+5kVrQV1Clr5vamMPDnc7NuefAIuRH+V8
aknLNSiVwB77yceuq4grrzPNMUEn76C7Z7hJjVeZ4XBqs0Y53Z/ybfRhWEtjL5sSk7V+6ELYp64l
L3a81c2TmGL/JUH77np/lNsjKgcA7c1LmptCXU8uceYJI7kRLK1vEXgCzLSQezmPZfXlzSMJkygg
39TkaOtkAl90inSj0GEnGvrJTebwMjhuddHmwd6Z1O3hpJEugbuODRjjBmQW2JGl5E0ENN9FVt3I
C9TDVQVZqtzxzwBiFaQGmj2g0u3ppO8MKJT3Lo9R2iDLbdIJyNydBYgP7mZ0NSu8bWts5q5jC/O2
icARv3U9ZTmJ5zzvRHpN6/XM+yRp8J9CJiucO7i+Y01kKHh4PGfga3Y24+0ZWA4mt9EfLcKy88Nh
kAgiUbcIUTsNWhFBZ3jqbA1Y9cLbFwUhPsPVe6fesxGCdGBfiCmAPZeJzirSFqrVWgG9TzrusXjB
xrA/KqH5NVcs3IpKZE8RJsU+dkTCtKpxPLYyvd8Jg7ef1ubChFAl2SUEALnf/ph9EblO2Kra5E21
4j4qwxRcplT41ySrZhSGpr2U7vZQMh59aGgsDEgFZjleioQjEkDuhJOO7r5QcR4xQwsNLzC7vWLD
7YcVKkFG13SbZzFEjOVQqMmMM1oZg2eVdY+qYd+0nyMXzXata5MOyvBofcd4pX4KcGPf2VS3y8rY
fFSQzSaVlTXFKp009FTHYvAcrMJfBhg015yCLLpXenMJVa3byZRvl1XmjTSCSX8cMIzGcq445oyK
HYkBQ8SK4O3G4wE5DYxO1frr/bP5u+W5TOqEBLhyddJakz2v5VBpWLtU7IPJwzoWmcYhA090qE2s
UoH6Gd1fPZpZrzZKO/8DlTuh9R/THDlIgWg8CjDYPQxpZu/0Tm8vFKETgFWSZnmVrVGAiEd1KjBi
VFR8FdNB5HzCozHk07/35y6v4tXU4XFZMlGhBHATB+GJ47qlmagrBA0KQlDd1SOgnyq6aPiOgk0z
ADjAlHI85Dpb45BN6Obd/wkbH5qiixydYh1iEHLT/3FeTddHOzZx2NSWmjyTIrRXtbbURwDzxs5D
aHMo+mlQcIj5IH+XQzWxQRbSaIOnz0qLF1oeauYxbBoUn4UxdDuPn41gSLGYB5cBEk6+91YzC3u+
hIpkCUpIg5IfO12DL42mzqMBZfXYtxq8dWOKLrCEnXfNXAevwazt8T23vjA0VjpEDjBuGEHrOaMh
qGvFiL+Qpj1PuoFPTETlLs9m9Apxg0XpUle8NIXfTxbTfbr/dTeH51wRPCz28/rBa6aNHyYEDk/T
EgsNSo2GctJDi3Zia0QvEXw8IOsOlYcSm1hFvBlv7fANaCxLUpB8Ha6+QWsD7ejGevSCPit/lDgW
Xgy/sw5DV3U7R3YjQnLxsJfhhFIVWZNaAq1zWn0eRmRSEqQ0cFC+DiMgb6RuIlRv9PZyf2m3djPA
Izq3dDI1kqfll40xxUxMwfaqenf8ZDOAB8OxfYrLaA/JsRWNZHFEpktgvdY7ue1UjCMjsI6JUerF
Q5g7yC1hhIbxwP05yVC7ikfUKLi34bzCsF1TXkU69WVQcMMVleE8YY5qnfwCGaKia+ePrYXoNXJb
7un+oBsLycUt6zESWaH/Rif8EYHQORVDkCCoZwflgIkYXkFeaUiToLpB/GsnLPxGxK3nSI8duBEs
Esk/WH63CeBxlqsTls2gjwcNvfPcxfBvzlVxnqtem0+DH7UFusvZ9ANRBgtteeRWEfytpBzNQIV0
OLRqjBxogqvFO/DZ7XShJ6oF56FDSn5Ga+N7pwoMZpFu4xthG2PP7xUtUPyDVQe9c0KpfWwfYz0q
Xph4kKLMrL+ZM8peMch3SI9cmA76quyUh0WdCqtDlA9VzI9qMTwGA3KLeGiJx9TESuHNXxE6HK9N
QLIWBRP5lf/4igj79U2apiZP3M796rQieC4QKPhm6P28k+ZubBgY9A6MUcAE0EdWQzVDhc5S2Jle
ZWTOR2RisqdWtfKrPSJ0eH9WGwdCNrKoytgkJzfZbNeE8Mk6hqIRPj6RXDue1s7hY5zSoIN3qT/r
mB/tzG8jkpFc0udkJWmhmasvZ8x6LXwkybwst/P3kYgesLEgCasHkPFtu4cx3Jrjn8OtDkSeyic1
dQ1vxu/KvbZOgOCaOmOWeHAbrqqeDilONGapnu4v7tZ3RCITzQBen5RIVzlmhHQqcoMUeYdpVL8l
VGu+VmpQfU6TbH69P5S8Z1aHng4LLwQTWBWontUcGw3Vk4AWnVdNs3qiiIiZd2f8i8kOJl6joh8L
DGD+rRoaFPcH3lhcBhZAN/mYGqSc5bGwYnS0er/RvKQV6PAMuvIJ1NS/Raf278YWXKU9afnOum7s
H5fCDxVf+u7EuNVkB6dEOlkwZu/XDhcFAiUvGSDA+NDouDTlkyPO92e58SWhiasSMEK3hQLtcpYN
smBuNyNgOqCF9E1T2+bdZMZY+NLK23lfbi2oJHHzNQnilLmWQykp9LAMyQdkR1sVddC2Hpz2vWhz
QR+k1fWjXjvO61DCFnr7HKE2GgYaTGRSllz1PwJcVFH6MUgivdr3sRBqUUn9VKVKjbyam9U7yczW
grJZKSjKbJlIsBysFnqbRDTXvTz3nS9GMRUYS0SYRthONO3kiFtnw5LXIQh9wCJrxE2CfV+LBYzm
CdevG3zgtP6pTx0LtS4eopRjZCSg6aWfUAXodkDzGwmqC+CHXIPqMKOvEkRi6xxXtYm1gVUq/cMk
0uAqfLTmj9UUgBNrU938kPmG/Snrre7fvKE+df+7bk2fSqVE0dOZ5IcslxpfUGENTWV4dpIh0542
VjxezCK1/k6TWn2wMB0/hSD/vGbikbYz+Nb0qdeAdpKM0hv8gqGP3VjYg4FYWJinp0kYQYXYpV59
TFygtGbhJ08YBtgez9X+BBV+D++1tdF43qLAIFWFuEyXs0/outcKqkMgOo0cIdxWPUSla14V5Dn+
Q5CAISzR8+QHNwl6qCVxKNAr97IhRM8xdLpLhsfrQ1bidHL/m25FQIYA9MQDnsxydXz0INeQOYsN
D796IzgOlE9+5QOQ5APeLsNTj13z24dEaoHzQ40RXDLaNMuFDKyiRCusnolLQ//awZk84duJeQ1/
Ov5d+uiW3Z/jbSB00LVCXULqJEmJn+WACIzXNkKBs5dqevwVvAYqV76iHRIVO6cMv8QDMszjTvT9
fXcsL1LIxgZdHCn2QGlkdVpGXcUDOuknFEADtfDGftSeBtPy/x5glX9M/Sl8boMGReypzO1rm8XD
S4Lj8WXqXfWf+wtwu3XJAkkb6OlDd7vpq/aonCISoVD5wwzgkwqN+EcOXvClzKv8y/2hbo8pWaAE
M3Gl8ipapw+6QW84ruPZ61DbPo2Z7p5C/GpPZdZYn1y/y07qENUHbldxbbLRP90f/nY7yySUCEGH
lVxpDTsPYErblMNQxUBEMUe1IUEiLwbVQHKm19Vz37v1zofe2F2aIZETlMFAoTur286BJd1jWDh5
mqRl9Kldn4xOcU/YtMw/8ECqLoku3t+f5m0kRsGZKr3DLUumuS4dY1KmjV2FRGHdRNHnNNNfG98p
PhAJlas2hGiO8vj3HJLhnXCxtZMIfmCFQWHzBl1NNsgw7XTDRMV6Ff2jdtSDJyUF25+0SbBzsd9i
7R2HzAVoBX4/7KR1YbVpuzodLAwuDEChAGqHGIX5BCNBp/aLd2ye4ZBiMevF+jA+CC2YPkTkXZ+Q
W8ULtU2TF70SwfX+wm99bJqWVOuBYZEBrA417mIxZgaEkmiGbIApqAMYHeOm4Ohjb4G5EkLDD7lr
oft2f+CtL04qRbUGvhwIan0Zw+ICM694HGavKcvhGcMg/S/cWtMHpzGyf6axVs8FggdnLTGHnf29
daQIXyDEdd7HlLiXI2sF+lh+hW4y9f723dhoBXPVlC/oYrWPdRj4OxFka4txiDlTFlhcOl/L8TKA
uoOIsKeEPtqdR1Spj6R+GEWMTrFzMcivtQrRxCpWk4478Wpd0S0yjHilQyYSuWP7ngaFieB8O3x+
86ejXiPfVNSlyIdXZ6ZCBHBymnjCvTMbqyN+heKhyhHM0ZSkPCO5SRWpiVrcRWF5KDv7ZmPDkqnB
/iVH5mm1xgFTzq36hmqVNwdziXtWVT1Y5aC/67Ame6Jc3h1GbSzeHoVJJ7jbJViJvbP6hBYtfyuK
cqmg2uDpappYbuALfVZ767OTRPrl/gL/xgusvyNoXfIXZA8sbt3lljFQs9UTzB09GqXJEfHn5IRV
5XSeB8t+Xxpd8V1D+dmb8Ew5jSquiKe6Vu0LHprJp6gr0a1HUdI8uhWPop2ftrGbabcTbani48a+
LkiSytHHbNrJswuhvyauMj+Ivqs+An3LfwS4wp3UCTnVZKjDryWvxp8xlj8qopFmccbxMjrN+Ac8
t8Siq5rEw87u2Kj8UzyhbyVfwSbV/1U8gxBezsLoR2+wigZpnXIYUi9CZudboxqKOAsFn9RHG5WM
nwPY/+BYBLn6jDYzSgQ7K7URZziBmkrjjqYsIKLlR8xiisNhQf3f6nGpxF0vCc4dCs9PstM+n1Bz
MR4n7NauNh7JCJ67+c9umsroVKBV5lVCyV/AxZqXSJTZc1IPmPB1iWLtbO2N/IYoSCKFJqVsFsi/
//Nt21cCvpc6erFfjJToZzN60qcie+KudL8j7Y68boHaO0uZT+VBbSf/r/sLtXGiJXmAZgFoe4OI
vPwFFmJ9OEaqHK7IwtovwC77EV+D/rOdOjRv+hbh7RNufc7b7wEYVwwpaYsAV1b3QNxWek/HHq8+
pSuxG62xif4V1oYChVoH/oDRu8j0hzdPlv64ZkK3AsVmrB+9lq9hjhUNqofjUF1+D5QpvMZ0PauL
g1dAdAga3KIecbqZ3lxZpJpI2KZyQhDjuC1XGRCiiS1STmWoTsoKHxwXpxYjqVJYzL4yX3GsN4q9
YCHj4iqOgTKTSq706El7Vpc89E8dynSCfn1ho3qn+UOCxWBXPrn99MMAg3SO1e51dJP+MqKzcqQB
3H28v+C38YryBAQ77nlQJ8jhLedtGvE8hFRqPZBm+heKRRZsOgsBpyZHy/v+WBvRB1yLShorURg0
d1dHPnR576gzh2XWh6Z4yghQuWekofhmdnVTv2TzNDln16wnE194SI7HxkeDG8+arNijc9/mAoBB
xG9CF/ktupjLiQ+RgbQJZAys2Qkrh6bSwsuMZc7O6b2Ncsth5N//ET/aoYRb4hidB7zNCXAmdbqn
psTZAE+P5m837s3z/UXeGpADS+UI3AANsdWeamO7s8Ys6fGigzLpFDgGYWUKiQoHxIMP3GYnQ95a
RxDz8nNSUEDNbjlBTDY1AAlN7xl9HbwUc5N/0q1x78q/DcOUKlDLMJBuIkvUVssIZs4d8qzrsRKo
mjNkzMQ+uFjQvNKpql9ny/Vfq0QxXooyyDy7V83X+6u6cUwYm+yGBNWSeJPlLClthOYQM36YNbmH
9xZO423TvEzzVJ3uD3Wb+VP1MoB8EIjInNbsB8SsO32GRONh65RgkVLGypc408VjoGlYe9OOxwkk
1/1fvAySvarbrWifrLlRGkJ/iH7VTTugUrAaCPSWiUaYWxxxBPGfxNAkT7na2hXCRyjW/rZU/Bri
lXz0zbL7q626n1nYGp+aaE5PSRmOCAz24pkeUfvh/uJs7QPIuEBmJb8UtvnyOxThaGIplPW0sruS
ijYiQx8Uuwgvk1IaBr7RjkDvrh+QMIoN9SOi7tZO8rm138kDUEkliPFMWv0C38lNv3b5BYOFA+sh
9DMAu7HT7FR/t44xHE+g//BN4dOvwlOCtV6v4zLnKYraf64KNcFpEhPW6eLOc3XuaRs/3F/azYlR
OLN/czRuu/ZRY+IkkHOQuZi/qKPuvzNsHin3R9k6SAiEoMFE0IDhswoX0LnzogiJh3naqqdW8YUX
ZT3mYIXydvwORQtQ8VRM0Jrj+b7cK34UEm1DgWBG78SXYhhczw7V8OQHbrmTK23NCuEgaiSUohh0
tSm6QivSyHA7D0QpSq9d1570UMfYPAz3KjJbG0MQ16XIok4Bar2AbVs7pUV8nzA4e9LVNvYw/s4x
e45t6XIxvBnoT1YA1kviVADfr+9JGht52eFH5PmQiND6zupLPVaBp2Hjdr6/NzYin66SZIOx4IFC
Erj8YACgjJh6Wu+1wkFy1p/dY5ArMeCRvrnqgcsjQTGBaw6Jv3OoN16UKBMR8sAiyfrTWrA61ME3
0QbqPFMJm895MonIw5RTHLQIYN61Kl3tGzLTOGCreKhNx3CgnMor1MylwTqmVOzmDrcybrBrUEJG
9O4vzcYGk/hVKpxUdaVuyXJpiskpG5ppg2fidHCZq/RbiT0QeuH2ToDdiAKLgVZxp/F5wg8haMoZ
3MDooSKCZYnRWs1Ote/2VcMTFG4jaQM4KDoSywl1GHAPncI21udZvbh9X/Py1ZRTbaIk6Ki5+k5B
T3Bn0K3bDS6lTWeA9xSUu9UO02kLdEaDUWkX22FxnJUJI2ADzdCjM+T6D6XMVHQs1NbwYl6aA1Yv
hvk+N8ryQ1lNKFITObqELMoPnmKenRdOzPjl/pfeWhhQ9LLrRkQx1wI8CXaEtlminBJriv0pxZT1
ZESdcgoSl9JKPAoPM217JypvDSpxgHRVqd/cKHKiqo//qvB7z2EzX+Ow+J4Cczq12JM+YB6G36sP
/fP+RGVMXD5+6ExwC1iEF40QvdppftzMsG0UMg03yL/ZRf81QSDzEpVt/qy0vf8QaQKprKkunhI/
+XV/8I1uDdkxxxH8o/RBWZNrS2fwW82W9yuUgsbLmrp4F00icA9TMVmXqGjTY+arw3mMtHK41ilw
oaHJAbvSRN9jOG3EdPkGo18D5FViMpeHAZ/LNOhTjW+eNekDIXZ8NwT6362op0d7rJrL/clvxVm0
ObB+kRkeEKjVcAnOiUqF98Q8W+2/OP3AX26z0jpZQ4UvOw6m0VOARNy72Srdnetka6oOdR9a2jSM
yFKWY8+GGhdYareeVk3uxQ1VnKItdE4Orltnp7oadjonci7rXYYWMJeJvFpg/izHS7Iy1NyO8UhN
x1Oa4Xms2HVxTizR7bwRtpYVMi1lX2Dw/M8q34jzeUoyzFS9SOhDdGocCx86iqHYdzXNlYdK+wvV
ZzxMgWnrX+5/0o0DLHmMEtQLSPHWp0UPiiQLGLvLFfvcKa10IMM++MXhT6ujmcft42hXzun+sBtn
GPAOTU+Ch6wgrL5maFUpR7uGARtEdn5NVHXAskyhhhD5yvhhFMZQXXpdMT5OYNnRVWjMvRfLxqqD
BqEIbMumHDLeyw9sY+bnzIrfeIrTJmd3Sj+Kssfeeta7s1q65QPi+6HXcHnvnKKNnQUuQkJcifJo
BK2K3n4kando09ZT4sj5jjeteUknvaRJle9JGeqbk4QmSwqAojC0p+Ukc3V2/FnFd2cYhfWjxsD4
kc6Ufqn7tH+Y2y70wsAOj0KL8r86LBFtyBDANGbVxAMpcfw+OEBPGB76cTS8PACOSGDNUXcGed58
rUojxDMpt/83+HNkILg+998z2NwD6zkPj10aVUfChOUcKErhuhfb1TWcoj1vjc1Zopsoi3+wWNe4
TMcJsbRthhY/KqX4pIzDY4oq2wTFVK8P9NYnBd/KcX6h5lrtPH42whLoJZ4+hCagy+uNrONuGNai
ab0Wu6pvRM6PlVEEDeBX0AlWqH++f242siwqYJLbIeP9jeRIV8VOSB7ZenZT8oqGr9jphyzf00/Z
2qIAiJgXPDbU0lZbVFSN3+eh0npq1WGwkSdZhIFc2UyPpYO75/05bcUCILXyFkPhky71co/i+hpb
aT/zslPM6XPtmHX+fm59KOXd0BgvA/WoCcujtsfbktf1aUiw6Lv/EzYIM+AuEFKgc4nAOEXN5W9Q
8Froe0ODX6lZ1YiwP8qx6EWUjf9szzl4lzow6r9QCTGzFxFOurQE7wMUQ1rtZ1JOyS8tyoaf93/U
Rmgmx6UdROIO1nEdoMLGTavUwMUYqOXwnMXYV/et1Z6zIJ9OUd3o4QE1nT3hso1R4RNL9JJLbkU/
arkSoZ64eE8qldeXjf3FhWOG52Dlmx/VUjenA00T9ykJu+Ltk6VvDGSVApbBnbu6bmun7sGtoovd
x47aHBPYQs9JQQPn6OKEckJbGqgGN9XO8d2arZQDBPZMeZAraTlbQ4200PZn/Mpzy/1iVfrIQ8L0
Y2gBdVCe1TbvzvYYjDvD/i47rrILUCfkULLXik3j6hWj5lqdOLoCKj/hbL0YWoMnfW+46Y+JGvqH
2K2N5JBC8752k5nbBy2ho+D5Q1zpIN1DjGYdpHE9DdVvVBmhLaBh1mJNdpgLJfh1fx9uBIPfb0fZ
/ObTrDMhzUrCoXQHhK7qXMeB2EzdaHq1DZQ5Mmwbu3ovIGwNSBinzcjDmtC6uplBsJUU1VHWUkUJ
1p80On2q0zJ6zFoEEY73Z7exAzhc1CnkFmDLr3ZANzqNE3Lde74fW1+a2v5clHP24uAo7I1VX56j
KtjLADYuDXTuyPR+V7/Z8MtdN9GoNJNSVN5UKNjDxGkj8BNXU/Rn7Wr4UrnDfyiDQ0mGRi4fCrIU
sBwRd2RzbtusppAVDgn8iXhur6Ez0sRNIhe9tFlTwhcRmEP2OMyVqcSHvNb1v++v9caHheWNQDZ9
bplTr9Y6ovvgZ3VVeVoGwHgStXFQAkEcCzG0O98fa2uNkeOhCY7+CSneahO5KQUBjnPlhXHdfwi0
dPqcqH12YGjnks9luFPJ29hHUCfxiUBxiTRgrUIrTEodYFB4EaZa9R65P5xCRzUOR+Qt2/h/VemT
4Tl9v0e+2cgIpGINREMSaXTIVrenkWqxpTe0xiLQN6cQTQhPc3gc31/NjS+HtCTla3oLBnKmq/Ac
qW4k3KRsvDTpCijm5vQY4/p+DN2kevtC0vmiiUBOJcdcTWgupjbrja713NyqqkOQAOxKisD5wAr8
glMkzjAcgtOb5+di7QhNi/4iqmer+QGYVgvdQYnZz+v5tZ9wuUUqVAELqMU7sX9jYyIRIpWy/v9q
Xw3lJAly/lVJCte14b9DltUnLVbVZyhA4kNe6Htk4K3x6DbwvJNZBJXz5dHv0ryukbxuvWo0RXvi
Yo3nK2vsPpFS6R/HprP24tstIYzmA+QziMewpWiRruYIMTJK+6mnSKenyB0MApGH80AdPIsPUa8V
sVc1qvFZi8ScPGg9Rd1zMFXtJehVEk2zUn0Dsa7C0n/U1ijqS6Ba8S/Ht+rpnKFhST4w1HH2fuY8
SsEIw38Nmjz4J2zLFjs4xS3Ab87Ol7Rwsuzo+rkeXJyURuBO2nhz5jkJ3OAgicCZU31eRVWebmNn
RTXTBPfyPuaK8kajVg9pac7X2Op/sg6f72/U2yEh5FOWkOpucFHWiijhDAIyyQvLq+LG6Z8AJfF8
M1O86w/UCOr5rCSkOY8dUJ69zPAm0tA9pffC05UbhEbaKno3MS530xRYXhOjMXEKpNN95LMB3noW
5TgEUt4DNNrxwFhu2Mbx8VCosKFB2WSYDhNS4sdBSY3naXSyH/eX8+ZwMBaMFxCJkszrrsVV0OnI
RYc+uxcbvn9xjFJ8rWvjtVNC/1RkHdfgm8eTmSYYYN6LKqXa5dx0kdWYWrKGFJQypTtUtu/+G4ZR
j/l2yhb+6Bo5ugf3B715HksMLq19us8gZG8qHRhV1xrmUAyqBmijq3HjzWWceXUddd70f5x913Lc
SLbtr5zod8xNmISJOHMegEIZuqITReoFIUPCIy1M4uvvgnput4RWse7Ry0y0JBIuc+c2ywCuk1B4
DR2d3D3nELMsiZ/SXFwZTJSFj4YFB+Xgnx+XwWG4V2Xlb1QhrA9DDqDavoJ0RuLk/KwZ5fdUbX01
fEvImSK1wvpcvVzl9A2BHzxoJxF0WWOlC+9KwKB8jJF1VHckBMkxzpzcQXkuHMhc06Kyjjaj4T3M
ZNo3R7SQPsAVW3cDjsy8gDy7vjjUlUTaG8E67JrUhQ2ZiqyYLvoKpKnY0QRwySDTrIqJBSG+BN+v
+uSz2ry8/xX/2XnGwIP4gPugb7ZAy1Y1qldQJGzwSNvwvCRXoAo4YxxNtGW4TVnJeJzCnqYo7fhl
TyW0MgNDZRVbUxlo+JK4Qbt//47+2V1a7mihwqObhVJ1PVQnyisk2pMMsmFeOab4qLXalm4+WylU
GB0MPOYZNUmngEyI4Q/fvHqodyAPmcM+L5kr4qtEwqtdxgQY+C72IcrNNvNEPLItQUOok1JV1W0n
SAPNdNc3L+h3Ux5rqNXXKYPJyaNxAqhgNbUHdwwYNOtDOY9RCZsBaoPcA6L+1/ef+Z8rGsIdkFAH
fxWSLOhE/7yiTSPAuDId34D95yeGOc1ethp4h3k8N+n6Z2wCAwnjHJRCGOX/g7MqJHghORRJNk4o
+5di8HwQuHwbxjzQ9osJisEzceKXKwxTLtQIS6oAQZafHw6edHm7oGA3jq7GFCc8MLKNrFMkRuB0
Dp3cWCIkcVHNNJ0B4Nh3JsuSImDln4Cv//OT17z67j3/lXEjS+i9r/7zf478tXvQ8vVVX3/m/738
6F//9Ocf/J/r8qtkir3p9b/66Yfw+/9z/c1n/fmn/0g7XWpz179Kc/8Kw2n9/QL5K1v+5f/vX/7X
6/ff8mj467//+Mr6Ti+/LS9Z98d//urw7d9/oOr7YcEtv/8/f3nzucXP3X5epOI+//NHXj8r/e8/
AvovKMxhMWAFAlEEOe8//mt8Xf7GJ/8CzhO7cQHjAea+mH50TOri33+4/r+wVBcDpO8/sYRNBXUB
/I3j/gvfGTMHdGARnFHf//H/nvz2z8D650fBm/jPf/9X17e3DDR+hUeBl/FP8d5aWlVoVuGI+Xnh
5FE4k3xgkGBjY5hd5cpXOi5DyHDEve7zALrIrX9f5hAET2yfUbbvmDsxvnMG3cNwhZs5qKc4k5Wx
8WeTA2SMB8vJsg/MmykhRoRI52OamEf9YWDaMduCWmhrc2zFOjHV7MN+mPXhnUUXYRIcrWUQZz5v
n9hc+WEajeXUbqp5yOrE6bvsCx3ApoJDST1+mAiv82uj7aCPs1AUIjHwibwfAWwM3py6zQqczVUt
LwAvHo+GMB+GDgVofle5ruf8aqa+Di9rqyvy2yyaZfcUyDYYL81YMVArR5vqbI5DKTkaiy1M6a4C
4BK7OW1sHU7brOpnKLppBo/G1m0yvWdkrEvgTvxcfARUAOMuoBuhLQikY5Z/GJxQ3LasGKPjHFI0
5GvX78oL+JZU5KarpO3CnSQv2yuLFe14S6XoJjcuSC1oHgNvEvUCdBi8DkRN2EBc9TKayk8jiBb8
gDab39sxWq6yvLNcd2yugHDooRhhQ32B3fWovDiIz+gJdbHTj4N9J3soNhxa4uVh3E4sVE+VbMy8
pW5fuXpDZdao1CtyRj/pzhpFAAuu3gHPQJFAhWGSu7UaWRz0bR19HbnI7Legb6R4dIEp1Ve8oWN3
tLzAii5B1o/aYx/OAz5AONRZH/clQecuqTPfzMtNBh4S/gCKXMXjUAGOeswrCuJV4gH9O/G41SiE
ruqp88Mn+CoBGdures4WqPAyVMy9Mt+GBbALPAaELrrPe2qPR922vLoO4EpSAUk7dupbxMZM9ilo
Uy775EqhLj1HhYuakEKPm8QRPAweuqwK61iUeWM/NlnhOhuOMhZMLE6qjTW3Nr46uiQ0njqPFTBW
GMGGG4pW34jAETf5UHos7vI2esm8kOcXqD8krG6BtJAzHsiCB0yWCQ+iqyGKOTnyHcNbsDeuPUq1
0ag9PpKZMbVzo9a6aGuJpN2XRUtSI7l3a4vWPuhwcAWUc1gFyS3T9sGWuZAuQvFlEScORUOGFPVP
xmJ0LoBjaGY/fGnLDnl5mIe5DWCNDNGtJXKHtN3ZQu4yeAHln8QaxE2WdIUum42XjdLEdtjyneSj
+zxKeNvFigKHmE55CaWkTFd5v+PUc7+VerCeO7/yHzAnY2w3l9WcbVCX5GzPBEe6M8g5j0ERiR5d
Q9Wmi/xx2oJqQIubKY+srRUiLBzsQqgXIez8ouyLAnrMNu6qri3GoR7ij+5BRzASvOdW2dRJYS/Y
wLlpRRTbHFLud8KE9V3DcqSMcszs2ymrQ4wDUalDv7oJq89Z1rIDi2Z+l3Ers/eGWsBB6E7dA3Xu
7wEJCDjKwWCUW9BJDGwfpW0g1ehg8BiTcMZplHcuuSZFDXdP0IlEdQkiU7lIw2T9eOiqmiUys5oO
/iVZp1IQrIy6rmxx6MJRvtpzjrfT5tVGWUMO93pbuIea2fqpKzz88zpARZ1UwxjctV1tWwmaNvBD
DlE4V/scpgVf2gpcmV09seLNEBTlTzIi7QX4MWh9Njrz70potTQ3tEe02WRAd166ikLYxapr82Uy
7Q0pQS8Dw2+srkNwG6dLPsDSKrERUWhMhYe+oqOs4rWSNLoJrPqGiYm1Dz0d7CNwEyKLVUuhBdap
4UlUlvci4f5x4botQUqHoDpsAtSbftxBkS7cBl3FtsWEbSyQbaJmqS5p61Yctr0aPr4CogU8VRYR
TewroLISbO08uAoYsecnLJFZfakm2dSHYrTolbYskT9kMFaqYwP7Mf0KgKzu9xF0F8JDRsfgc2n3
rNv6SF/Q9C6UDu8gQZhHh0lp+2PumynfeMTgZxi6nl6yHM8wEJEF6jqO3QAXk7HFYQh9GjeG2h5U
SWk/FnITZGhZxvY023liZu7yjaaZVaWqxtg7FjpEeQ+T1Hq8h9SHw3BsNdm121DCkknDbRd6KQH6
Yy3IyebIPdzOhrXQuHtySF+ZLZYcxrZjGxXuZdnOEl6rvvCHqzbCgnhFs9uRGw3BI0iGc7+uYkzJ
FwE+u1L1JkOJdgUdOIvtharHPO66AlJTQVN647auyOXs47lh3orTBkzwAdoJsbbCvNlVtLC2kpTm
g5Z196StqPQ2RcFljwYP/JGSsXYKd8v7UvZxLjIORd5CFMduCnoCr3TeuM8eCzBPzvvxuTKZQVwh
XSc2WpS6TagZfJLKkYViB8q42eim592BwiDAjklOPfhGcaahfOu4dXUHcSd5bAejWGppIB4v0bEF
WsWUAg0nCq/GPeNAyQJCUnbdYyXy/m5SBYu20JWVTQIbU6IuCiuoYa8+QVh920N8w06tySfwqCZ9
Sy+yvqB5As8C1V/rWWZD4qs8ZzEXBaAULhezE+dh5zjAqNg0Hw82gctmAputqo4nZ57qLUdvWNy4
0PeBLINu3XzP5tri8VRGRXChA5x9sRB86N+M09Ao9rASTDo0amECZmPYbITIIfNdQoUA/9SeiPwY
Fhm0RoUdZj3QFRDwwQ1N6pHUjKPmKmb3SoYtHfYuzYZvYx92FozUM1LiA0nRX/qBiG5CCyFnZ1Ec
5LuGKWoeIykbGjPHGUnS5dq0t6IY3GdOOeaknoGZcIp4agkYa5djmxaew8qNUs4U7FxrCuytC4Nx
+wAecBMBKIx+2X0uBTKWNqIzfAXbPt+3nW05eAMt6KMgNGftBg2gLIKyfWR/hMApjMIhAezX3d7q
CeSAuxI5UgIObeveQA/Tg1k56kU3HiZVHzEwDnhceKT0Y392IrOn4CM3l6II7Ufuu0OQIF/sdhjU
hMdqMkRvKp+X6n625XiP+yZfQCc2LZ4ZxKIDmaFbFIfahAPU9U3opIsU8hhP8NUxmyooVfCUS+XL
vY+vXweJxGwr/wLqa6C3c8mtNs6nLnqkIZuqNAwKLGboiKoyMZYm3RZsubDe9IhA5tIaGUTkvLyD
h33TV3xMEAvJVQn15QGZlmq6y3Yup49u1aMaY/DdLmM0lKchBbZw+hw53WQXcV6OY7dXA8Ty9pCr
6ViqMHNkMe51iNIhwIZNqxZiIWnvCqs5Fs5QTw+sn0x3OZvCKmMHhl3tYZogtriRQaPyTTbZEE60
NYb5EID2hbcvRyfsEzk44N9FWhu9t2efQqy/cob8Cd/cpZce8mH5yrtucHYwKJrF59rxmygBvSmf
bg0tjH0Hbfy+SHtdZSHAiqTdYoZlPzPH1jeF66Jj5diih8gdaXWxa5cKfdN4IpsxJWB9v+dqgjRF
6KG5dIiKTAR3SHpcuFWF6M9+COHPx6/rAilDbA/ddEVAMJBbgt9802Uzkpm2LdzmQwUds/6q6mgQ
PVsN9djz4LTEP8I4DubJBtzKxwGoJo511vAjGyQt91JD0m2DFA7FsuirCMTRPuqcRAtBoleoYElY
pZRQGU6hr95bV9Yi/H/hcVWGyYwBP8eO4SApiYpGcxkHnoCYGFY9mhgOoZZ1hEF1Zt1OfjQAIgVw
FHQKYHxe+E3aRfhOW9fAMxuHT956YIPqnsRV4clHD2geLDofalvshbO+Gr9GDEHhq64ze/4WDVi5
6g3SqA4j6QztcolyCJKaWdI3OEdiE7DJTRWY8bj9Mhov+1rh6GmmHIKitcxRSOWlLj97re8/T+Ak
helk8ZzAaScIsAPi0R3By2yZcszGhauMytIMmq7jdJl5o2Dm1h60BZsZYBggn4h+9mLagfUeuk5S
IUFHFwJGCRWOKuNAUrFXkEroKpxKGxc8aRgVwh6dxLmP8SyiwuQO8YDC7mlYPMXnWA0eCBYLFJtA
F9MPMhjlYPzWGO8Z2h4uxAAyhpzIK5oyPw726OavCLOi24wAfUzbokef5xDSgbtdTKNJRi9RIR11
DxXwbhnTBLxJFPW7HBlt3peY+rkIfnDELbMUolU5nEwzo935Gp/VLy/nwooenM4vq509uIM4Wgru
LRCHgYPABWNifJhdSLrfcvQbvTte1gM8NFGXktcefG07RRlP4RM41sOcSKR3w4MyCk1JOrdtc2EU
zHl2BWDwH5mcnTcHCk4kHlk+fSZWYD+Efd7zuLS4knGR91ClaVjvcfBzxvK1QxNHoVvqtC0sygZW
YxXaaqrr7dgQjPhQ0cRDrvhNi5xkj03YPxcEElyxO/ThHjJ84VtFApRGPpp4kINWbFKpW5dBc63x
VXgV1wIaH/BdARmviedqdPEl+pneVmHGJZBSkEIDkNjajEpDt9UBCuPWj7TTXbp2xt1Ytzje4rxZ
9FcGq0ErsQD4BTYaLI/crSMIpoERx6n/dbKBPk1nZ1JeAsStHWFvNdhhnEuIC2sLFMJ4og09OpEO
1C3lJmSJ27hVB0T33ILQPGtVXM5TCTdRAPsLF7g12pVpiVpHH1yjrWvT93kVO243hlfKQ27IYwuy
12pRc/M/0kaF39zJIvqF2EpNRxhVDHSrKq9Hr5jRDI8wdfTYUIjmFIk/eOEdfoWgV0MIHCLikG33
eOVWNyCxakVV74k/tm4s+pD5bsJbaj8BCkpx8uSGPtR2gA6ApFje8LP3WXjAeaOLg0cL98C0YPAm
7Ws3Qu/Az9qEWEKW16NBmEtrOUxZ7PmcQPUvYyPomyBuZ5fS7uZmYyDv5iQoJ8J7yIREQUyiMewS
Hqry2UdCdtAsk06SO234IeshfYqgFBWPoMz7oFMHNU1sUpcQ6YHKZRh0HW5yxIEegqEZxUPhRrf+
kJWfAtI39sYa6+6Ai5hb17hWisBa39V5pVEF6Glskz4L1Y5C35Ec2sq0RQrxCzuD3TsVy5INoSc5
Iw3It5OLQhnnXA80zZghZF5YyBiLh3ywAvaJ1xxpjqOA4npDIzMvHlpPFW46g1ZH0RsAwBpq92jq
3NSRbq6UoSSteisf4DdtQ2pOyqoO771GkDEJLAdRN8Op1YGiWTrwdpRgkWNgPVHLRtvGaiQmk+hY
JPME7l/SoBKPaTmldcRuMDk1H0an7vd5ExJziYZ4J78q2IjjsGi1hi6JgW5JjvOrdKMhrirXu53Q
sm0gXy9aEaMLZ1m3rjDFtXaLkMBGigeHOZxg7quQUnsbVmd5+aHN57G/zcLSc5Cj2sOU9CVGlWgX
tiaNVN/eUDW4pogbGAldTyIgB1eM4tLAOL1PhgGeoQnNcJDqKBL1LUDJ4Re7bZpyA2FdlF6MltED
SPr1RZ65nMdeP0hkmUM5PaEC6qApbUkzxzDgZPoSwm4+TyY5mo/QzhwPmSVnF1JvWXXDB9a+wQgH
/uaoeW1Ei8w0c3vZDkBfXw5Qsq/ifrahr27qqYK/S9dYDvjG+GY7IFYhBBDTjpbZQ0BzHl5alVVe
NLyGgx5Uryfrwsn6nuNtBvq1C0UNMCMapCDpzJ4RO69v3Zc+nOA7iTwuO5bO6Fx5WXTX90UkkFWP
mHQibM7Xyi25c9V0XvfaKD+4g2ZC9GLCktQXUF5usr20GxAH0Tg1/Q4IUKljLcbyfhkn3Hk6WwR3
ssC8kGYKnp1u7C5q7XYp6YatKVDX0+7r6GJLxJ5S4zNBVy2GATeyNY2BON4hucmzyD9COwnVpVKw
QU8HpE9PhT1PB4Gz8y40WlmHFpi1EF2+bLyDcM58AWUPWsYmi5oLgJm+coh9a+NLuNES6Ofv9CJC
lPhL17Gwq/zBafLi2Q6xuMoQveBk8ihkVWDdVSeyRPMIoP8anwK8MfcGknLOjZ/P5nOGhtKHlmbq
aOCObO+jzn6KCAa4o3yj+fA4N5DVSqTO84uKzjVHe4kWl1QUxQEfxoq5AjgjaZqxRXGn5NjGeP30
A0j0YBz4SJ5l0lsNBHOWfs6bO0OjajFzQL+z8lR0H5HZPpaY0h0tF3QInDoQl4ttLFvsU2Wau4qM
QBmh3vbqtCgNenwD8cQLoENoNwTw8kMnuLXu7MjSB4xTNce3GruvHp3NK0iVnKDZBRYxjoQ2fOu6
jn3z6FDhR30x1EmGuJvFZYc2MLpehfMAZH2oUgDn+hfhdK0Tj50LOHIjYf67YREMYmMnp9mE5BCa
Yv00lVVC0Qt+RKsektYTCI/5EYCi8RPaUbzbDr4IX7GxnL3vzzed5bY3UWXX1+4shzr2Mbc5Cj/K
rxGugy8wo8n8M8CcZbT193j17+b+aio02mGHg49x0EjtNEM06qsm5lDsVebZiK2Rz0F3zj/555H1
39dajXAdGEnZ6KvxtHZmuWvmMkuAYceHt+c7FF+wQgrQjJfRmUf7ear39+Wcn+cWDWJRX9sTT4Ou
vuLCTTNy1WbT3Q8jnF8NRpa7/tWbW8FgymLEYaLx6wvFUJbCrxEJ3BETv4MoLYjDZjnY9SPdZG0o
8Ub7y77MnkqffjX6DCv41AOu0byBJhZTM4fOB/RGvCxsIKCcexAeO+dItGJC/vUO19aUKsgEqznn
aest2Rx81NKmJODiac3gZc1kuLVHz9kOGZDE0NSJYsryb32BF1CMth+XkSuhfMbdKX3/tZ9YQ+s5
eWaislOO4Cn6LW+t9h9Qi6KLFLEPZeFdQO0UNYc584lPvN+10QJY/JCJrnGtAItzwjFQE2eLKuXT
+49yYq62VoSah9EuJ6F4OmME03CyKyakkcE9l+rw/hVWEht/f77lyX7QmWBRpbyaSp4OHM0bKXbj
Eg2REYw+jlwwJwB6T9rZS1DO/O/mzX9fcx1R9BDUuYtcaFAXhLU7tGz3nBLEwydLvRlRbEmLL1by
jdfszjznib24pj93IUelOKgpDWwn7qxpo0ILvcLrbGpgSrkT3TZE0VrTJ853pPjS6jMr5NQnXIUY
G5kbj2o5paLW7WXhGA+qs+PSsKnm+95hZ/fhsqV/EWzW4vm+NJaDfYgLFdbFZNcbPAjYCibq7i0F
+IoyCQd2BTO599/oqQdbhZZhtkvXHhho1djsc1FsteMfRmjtIf88c4kTJ89aMqHxahe1dT+ljHR7
UgInHPkbfCkElrTzIaWn3rr2+P7jfJeP/sX7WzO585pyCyyOCZKw9gUuslxzyoY0KOVTo+3Eg5IV
BBR8AFLwf0QesVbQaFrux8rYJWzRz2yPU0+9QhVOFQsUJO2mFDpJ6K2O15jRweviyWGfUJQ3nCUe
PXP+nbrU8m1/2PxeN/laKfAbgfxIoA+QgMs8oJvIrCmF7mgM1iXkSrZn3vCJFbOmzhaoE0BXqqfU
WB9hiHXgvr9EAGMNmMDoGLUp2obXkXrj85T4iNlTMaeW+VwWL+F05uWeOBzWck3oGbVhLbBq0WdP
SzRFO/pste0udx58/ytqzjOH0HdA0K+W0yqTqRaZA6CjEONaBLbJXNaog2inhxgk+a+jfYjc5mUg
W1x/WdkBuoo9No+XywsGS492FKDLocuPymZZXgxIruUliZHe9Jh2WeC4h5GJcZ1Es28WSBhVI8/p
Li0Jyq9ufhW0mozOQuYCN49cGlZzd7TNYahQXrn2fAPcC6bjJMYqnKS/WTbi+wvkO87oV5dd5Ut5
GKEcXkKYnIcPgQ/1cRfLI5wOzItSx862tnkKQETJ8Ra1vh6r7qPXoymCQEevYFG3WZqwFaxih0ns
gHnc24WOPfaJkGCjgpf373LF4fnr9FqT42BjBOWpsPpzGSMA6OxLoHadQYGFlbysWWwZNruJRufM
mKepRF9H3wXjxdlVvOKt/XUPdNnQP2zcwhEQkiDYSrO6bgQQMGjsK3YTYc/ieRGfCvcTWgKxnAmk
+c6p4Z+87LKrfrhsA6NQiW7+lFotJqCkjiM8P0eUYuEtIqLGwsSrkN1WZRjc1eO3M6/8xHpcaxtU
Ne0gMKSndLLLO9V+tGmHUf525P6DK6+LFh6pTRijgbsJa31mNX6Xe/nFalzz72At6/ASPkMpPHy2
orrxYFBaYhMDo/KiYMAu/c9IHKgpkwpdLbQ3uxRPzvvgquzJBR18oDdgiXv+OFzSo1/d0CpVC4iW
aJniYNAFiQCB79Gms7ry9sxLPhGe1zrUDYEafgdzp+8HYO5+YVA59WVwY6prLK3eba/d8Xocd77e
urWdYsuFo32Dg8nIcf/+PZy6hVXQ9E0lsoZkU1o4r15b3/lzu8+yEkDOMxnFiXydrgIb8LWFAPZp
SiO0/hIRRG+M8T2W0vv3v5Ik/ntfriJYAco6BLORsWAlBORtCEbA0j7hDA9geIJtOQLu42ffT/Ax
wiF3zv/jxLH2D9ZmbTo69blBERYNifDNIzxKP4cF+cANxAAN/MhdT5w5Q098pTVDx/Hb3mDQYVJM
zYHDC28Auc1j7YZHNHrPXOPEWl/bJlWYW7ehgsfizOgH4lf3Z9OQEznPmgpnYPEX6BCFQOu6V7z2
tnhDYBZWV0v+avph6+f1A4L1mRVxIi1faxMpaPiZxuByXsBupAFaRT+1DG43IaAiRywJOveff/vh
ViFCE79txIhAuVQ5A/KJyg63GRKrrH77s7Y5u9ZPLLm1wrVTwfIanfcpHbkERLlPHbc8IjbkU7UN
G/kNefH7r/Bn6stfe2rtaZM3BW26Ds8k/OrLEvmXMCSf69y7HOwzy+1EXPBWcUEpW7PBxzVGYvY5
CEbBTKEPfE5A5dRqXocFjKFlNc1TSlr2wpzsFhXm+y/n1I2vqzCiwPY0BiVSab42fH5hTfAcDOrb
+7/+xFZfk8eyAOiBwXGnFFDQb3CKvIlCccB4G1MKgFbfv8aJR1jLn6CJbKag9BEzQafCQCqQgIWJ
O32OdH1iw7uresquO1i9BCOShwGjJ7IdDb/M5zuHiZ1YcsTy7mxedup1LX/+Q34EcE1lexXCP2Qm
L2wP0Rdn6EzyD+gW/2Zuvqas19kUWn3ETep7kOhAPjKhLADRJl62hkIGBnhrgoAi+e5sWDmV+K35
6sJ1ay/UmBkFmdwvUR6FGtLu5W3KZ0pFulTHxDxRc4OQ9nvrYpUMoFsDLkxUm7SXwVs1aRsImnbe
IsF8//efiCtrpfzBNlzTAr8f/e17kpFHGZUJj8wFoE4Hy374vaustn4LZDqGFqOBvCVLBAfeDljX
m+Wc8cS8j1h9JrM59TSrQCAZFaYee5M6vgEKsbAveqhxQeZv18/D3e++tDX/pfWAAIoqPI6025ue
9TdSZNvQa4/GKq+H8fc+zVq2BsMfBizfYKDGI5CdQZ6H9ftWso/cUk+5+3vdVWd5lT/s1izkmcrQ
N0thEtL/WUmPbtIXALhU1XDmIieOye9U2R8uUuUy82FiA8WOvE6aIktKaMdj6+A0DgHWttsy/a2F
9p0d98OFcmjieZaNBVDUw7azx2sW6h40IQ+56ASr3aY+UyiceqLlkPvhQgWjKgByzaRdMIDA34Z7
10XdU2NUqqFfCFZx6tvmTIfqRER1VkEgAngGWBQktpGpj5FRmKFPYi9D8QXQyTNv7sTpvDaUnaDR
AXgVqo4wB7GqqcUQQ8Pw9043Z7X/vbFRVgY+QEoKLkCI6z4AUAh8xpn3c6p/v9Y+GmGqMvZRgSjZ
PPQGLpFbFKWoPgDG2swUy3qyP4hzBO8TQWYhGf346bsCTLWZ4WtMGAjiTalPqJIjEBAwPvacokbd
b7tnnuzEsb1WYVUaIGPMnBGe9Racu21IgMUsdwtWSXhAJWiVnM3STyzptaWgrt1xcnGypnBwh/gX
30Cj+eZ7hzmkSVHMydnIdup7rQWpmbECzaMI5Qe1dujS2PkTpH0SDB5RDpjuTtbw6D7X7Tz1DpeU
64et6isnhK8QngtFB8Kmw4Y9BfASqw9vcl4a6n70e+fPmpieA5cYcIg3pAUfH2Hque8atC69ep7i
oVYmDqKzjZklKf9FH+R78f3DUzneCFMUjpXhti4GpyilyE4M4JIG3jJiBUQszotmAshq1vdOFkQv
Qw7iGR/t7N4ulJW8H3BPvdzl9n64jZ5JvylNhZwIg6PWD27VjFYQEFe9HWwKNj0q+XE8NzM7EaO+
Uzd/vBjieM4bJGBNoV6jksqkgUfLmRh1Ish+X6s//HKfZlGfW8KkucO7WHKommbOQz/C5s31zmzn
E1tsrXRsORUGCwTXAHI75QNJiR6/GMFiC5Wwj+63Xf7vXFj/KhjJcgs/PA5gpVZGB1xq+SCYILYN
AIbI7xoLx+C58dep9iBZZQ8BCIu2VyxSXFXxSUTy2fgN4Gm1ikEQ3FhjdTEO6mqYgnQpAlpap8Id
v4B4cbUkZXZUPnToauPfX855t39/SZ5YJWRVf+R+Dy0NsJ/SnPTHHHu76cTz+7/6ROhfa/d4LR25
XtYIZR6ondE281XaQ0wwHproaukVvn+dE9UgWR7th4/nNk7mFx2uMzbZlRl8MPHm9v53C/21A9Bk
QmoH+ZK8+PbXcAghMuZdeoP/+f27PxET1sYcwMgPYRMg25sBf94OJTjSrgfULYhH6rroGBB97sJZ
YANcOxpBfy/4riW6AC6G7X29QPo82GxHRXeN3OxCtS2aJWidxK5d/GY+Q1Z1hiNNYymGAiDA/Gp0
+k0p6aNEqH//Bf46TMBW+OfPP1l5xwwcmtLIAno9wi4iAXupaiQZNrvo9XTR8sPvXWoVJopZ25Gk
BBC66n4Zo7G5AZh7h8HdBQbLszw3WF7ezD+PK9C2f34kgCMhN+XPiHxV434pB0CapL1fcPV1dq2B
QmgmqwUk1PfjSalzSe2v99E/RNQAjhYenxyTGlZew0ZtD+L/0ZwzRvv1ifEPLRjwUWCI1uK3253z
XHrTgyqGxwyGXWc36q9D2UJN/ykOVF6JZL/EW+MlCDCMVojd7ExNdup3r4qKgKjJBB5+N2QJ7pd2
icWiM2Hy1GtfJQUjqYRpA6xfh/BERP1FR52bszd+6rWviolMOzWZZ7x2AvHPmvRX7YK9AJfqbLvi
1BVW2zsoRDgE3EIAy/QGkzaIDz6E3sHizZlQdSIBhoDSzx/WzNVEohk0NnCwrk3zhLRXth/xvyjz
YU+S4mpnK/zv6dEv9t7apciUksPrEY/TuvwxcgvYfc4H2M1fViTfL/N2i3gAcA5j0gxgY8528PH9
4HLiPa6loXwfB3/V2ThnQEyMumrLaZYwOPU2xZnwdeoKy5//cFBakkEmqqSoxQCCnxbkrGiveh+4
2+ycdcSJfbKWdZgKwDWEdFGCuZMGCcR/Oz/gORHo1zr+QV1ZLq/EnLImbFEdOP6mzqz6roOY7lXP
xef/y9mXLdetI9n+SsV5ZzVAAiTY0VUP3Jt70izLkuUXhmzLnOeZ7/fL7o/1oqv6tgwLGzcUVVGn
jgdCABKJRObKtUjFF5AyAid+fkdUA0qHvm2A228WDGihOVngNRJRtrEBoQgBRQ5sute+8VQjST5g
ARw5gOo0ppZm1cEeM5CeRXO0CQoutnlfJBdmbDa+wVG4Pz83lS1IfqFBN0sbpcmCWLSC4lw2T8ce
zGQ7ulB6CNEs458fR+HdhOQdGFrl27kvF9hctBscaOhVxgFsgZppvB9jQlPgd5MuMzCMoetp8ZPG
ugun9pJ06QXIshMPSFGfsdTVRBkKw5YhogkI6dqBY4e4qC/QBfREK7E/v0SqOay//uZYisSyoYCH
YxkAg74+ehOod3Vxe2Hjwjd1YmSqUaTDj3yVUUeOQOwCYKiwkz1piospuUIPlh6wpbAqWWgxqqwG
sR7wLM3o7toi/gYJp+so5Pua6PglVUOsG/RmtboeCjjhHC9+naePxEUhFrkQ2zX8ukU74/kdUY0h
HXzsAyoxFNNI4q4HFBtMUWzqE7ThL9FR9KPGeFXDSKe+rsrJbSJMZWRTdQ21VvPoJsYRDz30c1ON
E1McwD9AntlgxvGAg74YkIIryXxlCNB0L2akKS8pfJcjnfCUNLOdookQG5B4E/QLuf24Ar4SVC+K
rNhpU4mqq1kGd1poeJyTEf4YguYbOl0zVJFQTCrQ/t6iFRilpTpHxk80G30orlg+GeNZBm3cixnU
O+vXf5WvkIkHqGzJXhM0wxWAeRbh85oYQ8GEIg+YgmcMj4HzhqhYW1mtIyPQqDTBkuKjSp4Uz0s3
gQAG7BfBcCiTLynaR86Po3AOMid9iAsoTUHX7adIMQ5ziAohuZsjZAP6597UPWtWu34ntLLXNX5z
dOMIEromb0w/d3bV0oDhgpymyQCFxE0CVgiQ3l7PfNqlMd/Uy0+uy7v8Smy/N67kMlhe2QI3uenH
aQAaBeYHFkGD/A7Xd1VB/Gn0wQl1DZwSyR4BrmRgkM6Rfp/b7JS40RWtcPw5OIACfZpVcfRtycM4
ZtPXokOlJYoSyyekQ0N4lEJaLnQuWN53s2ZjFdeWLbkYwJ5Zmrg5B/aqgB4zusE9F9RX+/NmozJP
KYgYhggMUeDXQ3MUmk/tbrHBMlT76HrPPHQ43ScBYoueag1o/e57Gym5msiKjITOMccdlm4bPGQY
e5rqXRal23a+Kovn2Pg8Bfe9LoWq2CUZM7kwEJaPJOI+He3TxJt920xXFUEGMtGJaauGWJf2zZkA
Jx5S7iThfmJB9H12rO4SLb/jMYzD5mLCc//8TincmAyHBGPYFEDanvshLX4kWX2J++3I3R/nv656
ocnAR/CfFNlittyvzWzfMeM4AZDMCgIOlPQgFugLBZHPeXNEK9vr+THXCO8dW5CVhdIMCgx0teyA
8k3c4SE4bSjYs7ryqo8q3DxHy9AKSSs8lwx0bMPIHgSYe9EovGYv6wNvrqCRvMdgQ3ndYshE7NJp
txjJTp8vVhxeLjmJclyaNq8wKtQcNuDueRiCO5CMbpNp1/AvGHuaQzxPr5P2cW2wE+D1NXQJftXy
So7DdUf0uWXQuM6r9mJMbK9Cw3YHcexi/DIsHYhv83gDBaDd+d1UHQPJk4CtzhYRnos+bw7ovX/M
J74J6vkyrp0PjiD7jhFkRUGPCTWkvpjQfJZN6YtwY+TytufnoPCGMsjRqtCiPZQBvNMyJ14ORlKH
GBfmgn7ZJT81EWRR+uDu/FiK8yyDHWcrdweQ/jG/AFHmShK/z8nwXOt4gBWWJyMejaJbamCsmI/m
5c8jZz/iQOiWSeUsZHzjMo7gpVrvPisEAZH7rS/v0/xyHD9lZrqd8Tqp+tG3dczbCstiUtBBkyVK
IchioyPIFIh/wyswwj5VVguOgA9uxrqKb3y4bWc9PDWGoEb+CLmYz1na7LR1PNUEJC8QQpSALVNu
+6ARGEB8hr6bBkrxHjXHryPIrDSRgsqipANvDa2BnktMIqigRxc65ZEZYt4kde5/zGSlIw4OmRgs
RWD8FPYEDjL3IrZqkDYtmlhEtUzS+aYBiB1NQ3DfzJZ5S2YUkEMHvYErY5lnjpmluUlVrxAZ4Mi4
OZAqwUC2CTaVwd2tZhyNP5wKIzL0dAJQl0A2Apwy20aHSFT4Fhnx2Fm0T6aQI44zuh3o907Tku0I
oDstOkjLhV0jDDq/TarjKYMfTVC0NUBTDX6Y/UTDgi2Ch7BiYOQfN5BvPwCsB3K4rQnysPMDKjZO
JlSfo6oAk1s+oGP1W1Xbdw7430j9aSw0p/OXIsM7kYIMf8yNMKZ1CpU60IAeZrzqOwP0CpfgvPTd
OPESpCdECeGG5H5BjiqIwKMEiZADHnF4863py7WjaiqL+yYMt6HTH3l+ZYfNEf1EcUQ/u/i7dVqs
8KzBLp5dwPYr3vpFecKvsKGDrna647HxlaDfD6gKgS8m2XLhJr3vRJpJqt44MtzSIiKyuwqQWG6n
4QLq8QwkRgWN3RMEu9pPA8vIlbNMoLul88aes/GKglHnCaxr40Xdh20NXjuQKeyGyWL9fhqK6mo0
x/YGXAd4XjcdCY5o94ju5hHt4ZoHocLlyNT2Zde1E6VrstixnsrolTTNJa90lW2lIUseDe1OVd0R
5NVEOTjbcOncfZlbP3MwNG3r1C5/DJHZH9NGdBcQ0UFXVq7jP1CZtOTqXGdMqyVC0rOGWvI4iFVW
+DQVT4k2z654sFuStzOGuLCDCVUKEhmPDJQQKaf340p5MA4gWhk/nT+bimFk7GawquOhmZz5DLxr
aNkNbos0u50j6NKbwyk3TEvnddaleeeQyvhNcN7aWH8ENKtX7aL+CjwRbrvPpl0i7ANC6zoZPCeG
Ns7HGnuIjOVc0gV4I4AU/IU0l4BIv0T2fLEQpqkYqpZutY03QcEcVlwUIsU1kduuZ9XhNS8Av85F
uSuM5Ys7atyn4hD9AeJ02DQ4oGdEJmz53g7FUSQg44GYwXkLUH1eim0YSKChRlzgic/R5dvFy9U8
ojyl81uqVZKCm5pZdQpRTe4Tnt5C0+mhnJZP2diOIPwE/4w2NldNQ/IFCd6+FExSGKcPj07nXIkk
R4bS1KyS4rUkQzYdsHA3cYtpZA4QbNneASOa7aQA0zzybL+4kY8Gno9tiHTyyzhYnKTHTNxouB16
FKVs+1JMmeYgKhZKxmtGBoixF6DcfZf8rIBW288D24V01sm5qr4v5Tu6ntt5GA/cB2XlZQDZhzCI
r7Vhkurrq5m9OXTghTXTEZKHvpgrdgdsbrYz53g+gSO7+nJ+/RUNexAm+30Mu+rnmVkjB0jrazTu
aERA9808sGUZm6g6NWUAH2ZsEJDlxTOyRx8zMbpO+e3UYrA1gsITiaLiZklfehodVpeYk8e+7sGB
5HjaF4ci2JSBmV2YAYjJMFR7ysgWYFro3N2aSwvO4HuzyTUhiyqQlkGZ4MkGeedqajPrdnwimQ9o
zb6tG4hDF94ghuuoAhOxmJ/iOXvVzk5lI5IrCEao92UOLLCZgPIzSPZQ29GxqTpNVKN4O/+a7puN
EhRMfFOKrA0I467y2X0YtVkSRSM5+RXqvPk2Rfk77rIGSxawl9Ii08bp7QvwBd7lU3q5BPw4W+YX
s2zor5cJMQsfiK492NZB44HINy2aSxAJao6Cwk5kgCZY19rUSvFkbK3kW81AwTYFM2hJ85VCDRX6
xvms7R1cT9c78YGM0KSt40wswOsxcsGLGIXua9ZZz9XyOTUB7z5/tFVjSN4DZK8zMFUmFHGc4Llf
zK1TNpsqth61151qxSTfMdQmuHkrPOPMzLwa8Jyvoc5CEcFlezs0oGS6PT8TxX0kQy/DdMr6ocRM
0sW4iEL2HPQQnInB3L5jcwAgHoihdUlyVZwt4y/5EqahHTgIEXBcLQoiMjRKkwBUDynoCxMPTIx2
ASJe3YCKmEEGZGINycBCjAeulUdSTVdTZG0WM7uu5nY76vBqymlJfoItUCDOoazuByv+HaybZdEd
CI5Ymgi/j4trIKA3vZXszNJuNPum8okyLNOIkTK0wBnnz2l1HMN+20CUYje6Lt2aLohRF2cEcXV8
nxIK/nXbvWAZkgHnjUa1rlJkkYIFFTiuBAkaTm/Swj0g0tiPgCsHoNvS7t677heiVKvJvnFhQmTV
NLPM9hewV1eZuSdzfQGNJP/8JN49Yfj8+utvPo8cWQddhsr2Q/QQQNTpszuSYkNi81MxdI+OA6UW
sBieH+vdBcNYkr+IY3sgVgyfRHqA4CEGef0rWEKczPMENOy6bOy7pxnjSF4DHmkCrzOqK2N5nyBr
IGZIKIA8pGgzLyhLL+ySw2Icz0/qfXY2jCYFGlx0ZHTX+4uib2sLYc0rcMA9IP2Te41R3gLF2UNq
i3xunf5pICHkwipowpPuW8lz8BPn00bzg6x294fLxw8iPT0mg0KleMZZYMZjmd/gKUjL4Bh1T9Py
bBmPvCi+adt53r20MZb0DiF2NsRiwcXqMLs8mFYb7xowwpyfiWr/JE8ylM5kmNV6a8fdJc3oM6fk
dQqjPVhw5++0qtOtPZrRIWLRj/MjqqYjJSDGWSRJm4y23zs09Fdy3C4zdZ3v73tGLJbkKEa81dHA
u/w6wscwZMtl68Y/IJ35QCA3vTEYvQGidduUyc+OVlQTLyoch4wCjQgH7VSPOdHoK52ZiRxvBDk1
o9LY27u3P7QHJc9BRkuUILS2/bwv90AJbCAYegXNJP+jrk9GeEKFPaZOF9u+xY2bATnCuEOzQpKG
rWYKCockJEdRTmZntkuEJVqijSDpg9lGoKoTezTa7TNdaVC1UJKDQJG1LoMCHtxcGPo3a0j3teGx
7k1nq81qKI6MjPUEgW7vIlK3/VFcx8tLh4puDf7QCQJBhmOtoQzYWDWrprgyhHT2Wwj5IoDtsWqo
CuK5vjoa53owQx/4T1jY9vyZ/PVSe8efCckNTMxwkEGFY+2DdsuQ6+xZCA70qKReMWbxASJEATQ9
snIvzPTgGNDmqVPnfoxnwGWKOds6EKjYOLmO4FDhJITsJCaoT7igB0czM/pzGLRHUGLQIYpURiL5
CG7MeY62HARpoYUSyWT2d9VSIChkRrwrh0FoNk8xCRkAGpWQEYgYyrpVFTkbbrX5LVDUgcZzv89i
YEKw8vdwwoB+vRMbCNgNwH5Xcwisuzgn24KsiR3ATTqQUCLLk5L9Emj63hS2LzOENmU2dFNpc9+K
o8TLrHEPFPjjbIujXSRH4eTPRWGemFgizSwVnlXmDK3Al4vOFgyYNvwEn/RgTukxByfFecNXeCUZ
FBr0AxuRrkBtP4IoTj87XlI/QQ0gw0sRQjA6XlKVJay//ibyq0o6RSG0W6CNPfNdAF7gmz4t+bfz
k1DYs0wGGswTiFR7TCItg+/MWW6mODoZOL9at6oKvBzJP1RQjSnjEPE3kO7bwXG+TUUBYTgWHsiE
oNxACZvz724LTaEIeiDIkXQlucQiQmdBE/wpXOEfYNEkzZFewCzrVYWhD7t904ZXSdY/AcjbeHlg
TpspoZoHh2pNJR9hQkdkWSrsWB/SOwgnFVDlA3t8mGelX86QCzm/dQrzlmGjdcVqLGxqg30g31a0
3kZgN+pIq8G/Ko6rjBDNxtgYrQynh/OMeWlU7udo3KZVDVkJmAod0DqAvoFqppXmQKkmtB60N5ae
GBnSZgXAMjYzHpKuuctiyF/yCoLC51dMcZRkOKgzVU7IrPXEgiNss2qwgNt3eT7/ccWuyyjQNA+d
ueH4uDVAFpMmWXhq22LZgPF62TocqmHnx1FNQvIHUHEZ3SzFcbIEfx6KZV8V7Uc4sk1XRm+ybAnS
AmIaPvQfIXFk0hfA9W8t9/78T65aIckRJBMkeOwJ2RvuQPZrMIH/KoFmMw4fAzZiAtLVn01QvAmg
iOQ3Q3dFjQodTVH8XQT2a++WGitVzUI63ZEBwYRf11jv5uC7de7j1ID0FLvSXpSKEWR4poDAK6TY
CO6tPrhGItxAogZp9wk35fmNUJgQl27/OrQgT5hZ2Aj0gLlxNHmUlT/Pf1txK3LpEE9mHdqQekOS
nSE5ZqZOd7Kb5XEIIdvl1E9hxAfNaVYFMTI6M6pT0zIWrJMgjo+6KqJbxLgQMtmukWhrXrPmao2q
Q/hFk39w7Vbn9cZJEeh2Fz040XyjndMTtBTFDhKwOuqa9xNlpisjMqmDpobYwfLNA0QSs31Pkg1I
WW5r+ookJyrHyDwDuuA1Zv/BDZOeCZCjt0AmjVVE4upo1uxLk7h3ARRSSzroqxOKG1imm5ynoA7M
1mU+4OB4uS+gMLFBMNcv5BA74FYuF3HNpkzX86saTnIEVdyHIRRJmB+mluV4BTPb75VLUfIpmvRU
QTLqyoriyre6juqeBorrS2aenIwGAi/Q7vSHcf4UQXoIUqKAaOkMT5WekHGYTUhBPE+BSs/MV1ra
G1HPuzWapUviQXtuUxrdabYXRDMaSJhiEWUwJjHZYJQME4JW2WXkBpfdSDdRFt52dvZkI35zdEBr
xdLJuEyLBUU4ODbzhYDUD4QlVw7+Qb92Co8qQzMpZQCZjTCHhlkI0HsO+XZnN6Ih1QApmSYeU3g+
GZGJ3qpoaBrOfFLSbJNHUY6KvLWcHGdp9wQSzveVNaYaN/R+uRbgSykMgKjeAEkpLFmXTWzb5/Eq
uRKj96NtvaAyn8MheehBAtOFUAO0nSuzTX80CwT6wF53OO/qVasqeQ5jAsoqhQvzx7F67LMBOqzV
JxF0nyZn0CTHVGsqhQywCWI7jsWgHmN/49DgXJ+LkAG8RQR00vIiqiYieYuBZgxJMYwC9ggXYMd+
CwG8fMvd5En7DFLcuUwKGzJh9VZYMixW6NwjDbRr40ZXQ1eskgzd7IcB2ZYWDUBRTyKfICNq1WJj
F6npkVYcK5Tzz++4i0vunVSPDNdshrDPKWACwE3V3UMknOw6qw0oZjRR5YMECKU+wsxTOVruXQK1
Vo2hqW5FGbvZugYonhlhyMjtGwgpGZxu8X/z4hFK4F4+1NC9JdDkBEP7R92tjN80hpR2kEpkkAa1
NnUC0E55PQH20OMfaL+1osajNUOfgiacURiIDOfszLgJzRnjLTZQNimeP+3UaV6kqm9LzqIIec7B
u8EhbjVnx9JEjwPqAq1me1RWIfmBskygX2siJOry5odtjDesdtBLBCYjaJn5aNM8QbnvNTT57Xkr
VBxXma7STQKWm+s7wpisUx9aT2EKzKsFATpIJg4v5wdRXEmW5BNGFoky7jBIJEB23lmQYHQuWl2X
j+rrkjeoS/CezQWgKAEArH5eoGEwygqfZq7m7la4BBnhyJlR1SDhRxg+LR44Sq4RHJdufQICWevS
FPsgYxtNGoqWMYxhDNNVnNX3SV8/9W77taMfQu+brgxmTKD1WU02QElube4cCzLDbd3VEMgQH0G1
YIB1bm/CecYCIw8HDIA7s/HK2jwmwm01R1qxyzKGMXMqVPQDHIwAJEfu7J7sqj4S6j6fN1HV+kun
esnahXQEn7chr7msosFAcDcJena1aAHVDKSjncDNd2OJIfqyvOpocYOq2CMfPkQRgNWXrnckaFnJ
GxwDAP3uQ5DEbGfwnkCB8YmS6FCkkSaxoToN0mEmwoL4K8oBPvgSt0Nbb3FzlJlxB4Ce1n+r4nOZ
fzJyh2Gye0QRISebVeIML9BVAGL+0mdQW723Q0ge19vze68aTQY0LtxFIdfCdQGV0v08dierjV7W
1VsMVgNgmr3ipVUi2ksObaxtn1OYnExFyUSfFl2MkM9O6+YuSa3sAQJ+deyNRml4SZcxjY9X3Fgy
DyWJosYSFsKluEtmr4L47WyV+ccidRnqyLPAJE0PUPbQpQOBTBP62zMzyr28ACa8nqxuJ6ym/nZ+
qxTXo4xwLMUMxri+wU4Z6FpAWjCFtmiXgCYvtb7NLj/YsYkjq4sjFLb+B8oRitMdiOiZz82IbQxi
5T/TmSzbOFyq7VTZReW5XRT55yenGk1yEFHfoME+bLFPLL4Bx14P5Ebq93i8DZkVektBNNUjVQz4
Kwv0xlND1LaBigP2p2zdvbtEV5bIIVeOeoWXi2ln5E18yttpOFhVBnvMeYn8+6hJhqueW79+qjej
52075DWyI2i6aDYCnCzgZMPhXgu2APRHFJLBT6tOHLeTbQtxWu12Kjzwr/P/ZmCHuHm9lBk6Iovk
2p7SpEe7wNxcGvbkfv7QHsp4x3powy5oUuRmAMxi03TvTFDqINk+sesEaXKQgZ8fSOE9ZLBjWk9p
4woMVOTt1iUMJHP956ksEQV1d+eHUBw2mYvSIGNepXnE/L7vwZKc0k0bAE68OhDs3iExyLcsXege
1chC54rX2+qdV5HMNVnOuQsNe8PyS9QvRzAsQNfkZXCKDZRHPjtjs22Kfo8LdGcDGO4NQDhrAZGq
FV2t5o11dHkwJPUAGcu8zS/jkr1A2O4iCqLbpdA9vlRDSFFG2eZ9vdQdNi2F3tv82NvDNgJz6Tg/
nt8yhQuRcY9W32TMhWiyP7UjJG3z+tN6ldkG5LxCMmxg9ufHUZmGFGwgFDMgEwzT4Am5qQNjO+Wu
z0DeuREiPOJZu1sAfzxqX5CKK0zGPIK+aQpcyBX79dwchwol6IBqXlwKpyBTT1oxCVMjxqcd9Ma3
oVg8gRhH31by/p4LGcxIhrzniBos304GcPZY/XeQtQAj0H2JueaBohpC/G65ZtWZYxhiCGfNYtJk
O0fWyUmr1kN8f37D3zcsIeMYpwnq1AZN1hQZOLqplTYHOq9ykLMNNlBi3fBx0JE+v7/Z4g8so224
mZgxHeom0EQ08pdumXWZZUWwJ2TsYg9gVTMY+PpUGoesgY5esWC/bbuaNghpr+uQQfTLAPUsVOMO
kA3W1SPW3fjTtQkZqzjgsVVFM/xL4LYoCnRH6IbaW+Ig+cFs+nmqhiMFZldjE++fUCGjFUswCZO8
QV0KvZ4vJIFZs2lO/Tn67iQYtTS/1kXmelNhOR+6kYQr+YQ0zQG7z/AAcRz+yXB2ASIxcMjv82bR
HFXl3klvDxrVkwgKPKEQLuStdQDqEywXohq8Mgw2wRRuCzYdtEVW1Y5JmQWjaMc6DfAot4CVs6p5
3mTAdedJsh3H7DWuu4/i/oSMXDRsUqTQbweXRlrfQ9cdGB7n8MHsgpBxi26I6l48AqIEHpnNOpmk
AEVmnj9pkWsKFyTjFlObDEuylioF9OwM2j70xDlZiVUAwqNxQardl6GLBRuyhjYYYyx/QNsHGs/k
sDLOd+kOhoACH0uf8w+WoIRMUznUlLhkavBct53rzhCfZjwBtZNRmNYf4MWGLSneRSACcQIPKfMj
nkzXYowvRcd2WcA+aXtYVSNJrwrbKFGiduAIGjPYh/OvRsCt24HxgI3OJfSzvyZ8fj1/Syicjgxf
zJIAMbaFHZr4oTBab6huMsZQNP7CQnIRdK/O8fxAKnOTHIE9kWkYHfCDLEDSAwrnuY17k/bDURsN
Ki48mZSy5hGsN0cdwG6+g5lwh2YV5q7q6qjeGZ/Oz+L90EPIwMQ5tGt3Eg5qDWyMcIvGF7FI0Rxa
ffD7q0m8iWgJYFq5m+HYz62NbFCAZodabFlq62ADiptahiEiZx+JNKXIhdtZ6LXU/qF9qyneqEJG
HMJAu5T2SMp0wXyXDfwIiHwHTFZwIZzoipT9T7vMEIpg1cJwfs55oOvxUqBwxR9oxEoUKMUg+wSO
g8thzE8myXc5Ho6e4Q5Piyn8qIhOS959Izx7YpPYAulzMaPUyl2+R0ihU9pQGYj8Xij71LV7pIiq
jlyktfkChoKVaEHjURU2LgMWw7B17SVZEMXHFvHBX8W/cd6Hzy7Yyi/clUBzAbj94byxK/yQDF0s
8ppbQYG6U4ba0mVRNcEDb4ZxQV9qa2Sem5nOZeYw+hN5FUtXzVMtoOQn6Cgml6+VXYo657qANAT9
oq7PWuGFZFpLN3QL0tU4v0k3b3AFiSq5KtLvTLDt+TVTnC8ZlphZhW3wUcDNBUO3mQLgVzJSa+I1
hbOWQYkNmLKHKIaHA30DecgbtOb4iSua0Runfo79epy44RXN0pabIHAYkBGW0WqsQbF0MmslicGq
AA1rWLZpP01Dh6Rumd9ZbY9qf5Y8nV8+hX3LGMU2raKUGIi4U2N6BFoOVCb9tq3EjYiHlRj8/CgK
7JSQ0YqkRWvQPOAxjOj+dTD5IS4gkdDY3bY3K4jOhj8XNNk2gkPBsn5s+mH/0ZefLDxuk9wtpxbP
MpsjQ0iX4dNUpd22q4GTdGdNHki1V1IEYXZROeM/K2kZ7TySiuOIvWq4ODTzl/NrqHAOMgdlZYOA
sghq3FRQt3aHXRjNHnp4oG7poxrt8dTSuDyFQ5BRjXMZEMOYEhTB8AALWiv1IER5q90P1TykF0O7
npA4zLhfDOIASe9rhA1mm/h21ZxWKglifiinD8XC36/2ZgqNgtVosAG2xzzZfUA2lOWzxjUodlwG
NS42iE/yCF2LUyD80J6+Z324tUC6pE3oqEZYj+yb0AShQhLHLQDXkxldOp3bb1a7Ksr0kBSR7q2v
OP8yqJFE81I4KTqESFazKyg4JfvECcFS1BcL0Bxx4hfzGGnWTOFO/yCbzLOQ5iYwy8wufsQk+BaI
IvDoNO2n2QUVL0DekQWUHOAwH7NlGd9YDdQYwc8OjPfK9xbRxzDOSy+YF02iXrVH0rnP6zFNwxF9
M3kCFb6sG5HAFsld6MaFn3XV7vzRV5xIGc24FFNSZR166nCJmjvB2a2zdMKLp7jRIDZUDppLUUCR
pc4cUoJOMcN5tIL4rqvAhJTmN8k0fx2K2rfG4rYboDyfoIXDy1vugvlP16SqmqDkE6jZIuc0UfQW
mF3jkXi4bszqttKlYhW7JEMZ6wmKcnWNnkcyBy+ZHbW+MQ+HoEQvbmCInx/aJBm+6FZGnjbAvfjj
KvtMOn4AbdYNUJ+aLVKskQxanEo6ZykEYdD/U/ffaGYlKCWWHZQtuiqbP52fhMIdyMhFDqVhbgdo
I+95sm+dAC+W0rjgtrPqJ+H18NFkiIxeXNy2I06QOb5V5eYD2gbL4yjK5ZrH3QTBOGSUPuYBZOAi
acspyARmBEY5TpFHMNzLuE2a0hN0pJpQTXGnMckN2C4XoBVohT+hv7zwY0HFZ5KW6DsYuhgs1ChA
kRokeNlcbaY+F42mxqDK98jy2Wgf7tqKx4D51c71WNq9Zy3U8qplvFkvi3pqn5os/gQvNW0+eoP/
Ygh8czGhVD6YI0NdjRb9ljTBhoOj0bLMvRmkl9DF3hq9DrGhOrmSYwjjKq6HBMHbAsHotTBgm7Hf
5O0xjYzv501eMYSMZnQoMmaltQ6xkBh8s73w0L+5KhmCBb8vqufzw6i2SgYzZgTEbGZarI91y4O3
3U7BHVBSiYUatkWv0hqMBNF9ZhqaARUPIxnEmIOstan7fC0hp8Y+QVY2Dvp2d342qo+vi/nGBOI2
zngy4eORUXzlOb1rQp1ur+rTq/9782kQUMcx+lGAawmDb9WYP9NG6GqninMq0zv2hZMFVoRviyLe
LOiCtgU6N8SyiUW1dYNHbeymcNYyJ6PF5jQ0WwxU9rlHKhpdU+RHKmupNbeBymrN31cJ9KKWIcDl
4w8T3Sx1cgjiFNrgzknbO640WCkkmOeEpGOE1EfFWm/OngFiQgI5rL6R6AfHhQDlTU/rU1S7Lh30
jrWlUyKp62eLNXoCiAM66xoLFN+WwYnlQkhOEsDxja59gDLrTekYseZ6UViUDEqsBxaXLTTN/Gki
5sapIP7Qc156dbVsZxq/mAV0WLPseP7YKXZdxid2fZ24JVQu/Vx8srvgEk+nsm4+a5HpigBdhif2
00KC2Aboha6dkLl7Avjag5Ma7dCruQM2LKo3MEWsIcMVoXLTjzlUIP0BJf7Ozrf2nGxWKM9cumsS
+fySqUZZjeKNOxFdWVcGsrA+ybP8Kmni0uP9gNswjRj66IYOPNlzoXlyqs6MrJrdQ/kvtzgQ66gr
JoA/FfUmHZYv66umF9WXcImhTVSQDU/pjpqZLtevsnDJG8xQmzLGGongxDG+QXan29IwY4fzK6gy
OskPUKuco8BZKTjrJu98YvXJnWNBXAmERo1vtrg8d+dHUpmf5ASsro7cbGXJJA5agONXK+XbuGLb
1VNTh3uZY16jIcg/P5piXjKksV+Jn5YoAhWgQHRUFPR5rI0jFB3iTT4yTYSm8A8yghF4MWdgDpqa
qB14+XrH4+ZpW+pF7SPC3/3caQZS3DgygnGwlzpwBNq1BI13Y5F8dcVwa6DAdH6xFBYmYxiHcAqc
BcB+xOvu41Bbl27i6IoJiiMqIxYbdFzbfCW5aMbwNbTa6z6sk11MrQNNjJMQo+4toNpx2RfMFCDy
AFQdIIprCiuGdHuzLcHys9fyiiroB4RMx7jEXZfEA0M3bd6I/NCHZHRQE4kMBjnkNrstSAAcYena
trERUex8NtBdMGwpZxxqL3ka9dseCPT172e5uRurwNTRoqn2UPISlktmqzdQerTXwiMfbcvrdR0G
Ks8nIxb5SCCFCulAXwD3xkMI2ThjCCFL5hU8OfXlVYByKohn9MVuldlI3oJzNGRHNhKi2diXlRda
AQ9ODUGS3LOqwrUvApak1SG3KUAPv07Bf3yf/jN8LW//BUVp//lf+PfvZTU3UH/opH/950OZ47//
tf6d//dnfv8b/9y/ltcv+Wsr/6Hf/g6+++9xty/dy2//4gPc3M13/Wsz378ir9/9+j5+wvVP/v/+
5t9ef33lYa5e//HX97IvoBp2/xrGZfHXv3/r+OMffznMgp4QiN4o+viJabEVXvEfb8f79x9eJ/SP
v/7v/8leih9/O7brP1rth15f2u4ff5n075RClFAI23QpJ+tTa3xdf4e6f7eoBQsxbZMI9quTviib
LvrHXzb5O+eAFtiuzShozNcIqy379be4+3fhmJSCOsviNmNQdvmfH/i3LfzfLf1b0ee3ZVx0LT6M
QOB/MUcOIVxQto6Pu8txqRyOsCatKZqhl60JPTkPAnnjoe3sU500gxcwe9Lcce8NxwnHSjvCplyG
AnV2zZCyjiBD49LIr0phIleQoXRJ8sBvE9PROO7f79R/TQ84MdfiAqvF5UxB2lrcrTmIaB0D/zOO
tLvic9bfAlEzb6H4CwWMoJy7o4sLdueaiw47+LvT+df47n9T921NcuJYt7+ICSR0gVcgMyvr5vK1
bb8QbtuDQOKOuP36syj3dz4nlVGE+zydiWhPxPR0K5G2tvZl7bU4x+fiF0i5ZRTUhc2IX4PzR6ha
nBu3cQC1RD7xmxX+c6i/H+Ll6/e8CnUZoUxIl4kXvIW6TWtCB4JDrMeVXb2rjrYUdVS42bwTNlzZ
UAqbgclwWMwLOFJbd7kPwNMS63XEtQ8cCOrxJkDuUpkbAkmDiIMV8NCPa3EkGaudL30OTzb2Siku
Dcw+AFHcFh7DUC0rGz4uMeCyyxDlwpB3Aj8JxQWLyxYqXrSnprV5HroNuq4FU0uynjGK6yVELN9j
0MmzkdZMf1zGSuVROgxuBp1UJ31aKJuhVmPld7cusj1b3KAGfh0T9VxK+bp7Yju7niPuskWLKYG8
qIODUEUbNbZPD0HuO0/F5KIE4zoPSZmQGMpubSiGnJ9h3OUNypHmDe5NdkN9a2InSfYYGy8jtV+/
zQsIBnRcDzwEYvOsTJnfl3WSLIBoqS5EXa0+pbbroyEZoqyTbdxkMonbhk5/lMr/z8KccApHGMAb
X2YqFcvKBMpl0N6tpT3Kfl7ODWb7Y/Ag/3CH7v0f3hR8m+v5lAQc09xiK33QFdUYOBqz3AtQb8eS
tsETmMag/E6HKnp9qRdXf12KgfmKc+GDBmHd8d9SMALMc0O6hcVVXZ3KxF/e2KEpdr7nMgrA7mER
6kmO/5ZgWthyxy9JzUSrEhZPPfQcZ9I3h5y1PwLeZkjL2wXlHml3XMALH76uySCRDkfgYi58/fu/
fZhDbJcPbc5j6FWNTyMQMQ8YwFNxAD8U+yUgfq9v5Abo889Hcrg3sKRS6m972YW2E2sEFswKDSK1
utRRCx74mDA/i/tZf+kQqN9Z0fTvC1yqm6LsPMgdl/rm3/wQGI/08NU+jvbyy7kYi3nyHRbzBVKl
Nu+ah9RI7zCaBDVUUhe3joXETtoBfrTwqTm3eiwPdsCj+voveXnshAmBp9un4NPFnb38IaIGYR2i
Zh7XTVGHAk3FU8X6g8+ARAoy8HXrnqZ7rveFixBYVMKSEShR+QJ3JUqvmbUMWEwdKAdoP4kmU82h
W1KIwphcoVnGylPqrL/BT1F5mOCUOQOBn1q6SCR5eTOMjRsr6T16TdPeBQK0CRIwnB2DubI7gQfN
N9xvHBP0Xy53xzZQkXcYc2NrzTsIbC1vESUX70wtvlR91mZhY3y1s+aLd1GQgCGaet4cSrfwASay
NPHBuR5Xumnuhs51QnjZLK7gVT+4avpegSTnEPhNckzZ7ozdc0J98Syuy6+eBjbhCW8LGBS0UjPU
vbC5biexzX7zEUO9LESxmsWd8cC6axyCFo0OQDlVFXGfM3CNuZjCxcQmumtTR4+2LkQM9SZzo6va
HkRA+zBALTp+3XivbpUUZL1AQnh8Pb7f/McM8s3MgJwmzj0ahMXotI9L1dOYDMMKwcrOTepHRWd+
IlTUOx3rKzYcAI3pIfakHICczQ2WWZCRscMxQT7IPuqkVREiwRZkNU4apiTVxxQP4YeJQ+bn9a9e
/80vTui3lTdes6tnS/tGwCjHVkPhHuGZLYf84JTzt9dXumb+eOQE3gOEnUhsLve3AZUyaRbrxhOU
8g5NWyOcmCTgGoSoE6c0u01Avrrz2l071N8X3XxeMIqgLyGhEWcQdzwRVsubMim/QxLnSdSoa/l6
buIJ/DN3C3QuXv/glw8SnnPPd5Fe+VzSbWfOWtnlOsF9r2oP6kxwLffcdcsz2k7DsXQzvmNE146S
MzhDRC1YeAuxmbtRmIZKN2ZFCU5VnehTosXfEiHrTvpy5enDp63ZIXFdiuu9KV44DluqFs9/XBYF
GBJ0OsRlOTRIXVhxCubFRo2o5GnyhzKeHK6A07PyULqK7uzxprKzPsL4JRKpqutLIpG9XVoVZ25R
lYq6cet3behh1ArsFtJHBVGbg6yAnXPsUEd9YdFTRLkHo/hNGWVzp954unKPjPbTbYVM+fz64W+w
G79+mBAE507BK0S3HBJqtizLIecaDzyFuIOi59av39IZlLRtsixhNhfjWdGMgx8wSaK5hUZI0MIF
lsQbD6//mGtXT4BmEMEBgml/Oz5LjRUKWDsSj5IMRwTb6aEWdXaTz458C8h1+iZBU3zHSK5dPfhi
wXwX82d82+sXdlBSDoTERS6QUTAAzEQBpfY+QNHfNdmh5KMJbWudA5gG9On1T97Iifzaf5CHMeZJ
BITBdgLPzxakJD5uQ1qV4kyRHd4T1xFHNvpF6CQG2r0GnYdyzdFSDGre9l4yPeL/BoBvEYxx7dX1
caiNOIuOQXsXWduOb7p2XyVo0XFZBZKb7QYVWrRgd7UkzlHujqzMsyProYPb8T7YYbi45op86ZNg
XQw+YuN7qRSiM9rDfSWa/xwAyo2MNH3UDNV4nFtf7Bjcy/eMwi8gMJO4lIBbbEKdEd5/1kISCICr
JDK9W0duW07npAXgizbkIRBlZDqSfnr91NmL1wzrrpEBdjRA3rb+rt/ecJZQgYFpJKpQPcnepYFb
RYPv7eEfXlo2Vgm8gHkM9Mk4vctVKFiPOEtAQ2Th95/8Wsgo8KwGPRoDRlPPImwqVdzUPPnhT76/
4+ZfnuW6OmJ9BHaIqbZnaYe8GCsXexs4ELNXktNYaT/9aEoEB6jV76l4v3Qe1AW/DcojKOQI/HH5
tSMxPKhVR+OiQjDdoCsU8qUEdMYUeZzxIj0sXbbX3rp2kKg8rskECnJim0l4qLMX+bqoW7LxIUXU
Fnfa2D++gXANxEXSiLuBV3NjphYYZL8rLQXHOwMBD69WKsnZnnPjL38cZ61LSerjL7jg7Yvp5WOW
0AYfpOp8jklRDyf0d4G4rv68mImHGSUoTjxcdEq3Qy5dOljFDPQ0BlARH0ej/1ZDksaZgCxVPw/p
v9lE8MW6KNOicL1tUy8YbO8HXtK4gTxD1DVIQWmQpxHV+OP1630l7qCuWI9LINEDiGlji3RpNEZE
BxpPpdXHMYGiq/IdhJTEn8N5LKZ4wSjwky6rOk6DdAhFPdOoVw4oJ/8ff8rWpYJjKSj6isbd6IIz
zq/9KMXzDal0d458p1zZ91IR4nnMPvsIFOK6mNA4bVu+synX7qckKCJSVFxQP9oY8YCnTPqlJrGc
aH7jQ9Z8om8W5QOFToYlHNJy79pc80B42InAXxzuffPpTkr6ul/le2rG3QMAvRRqWdDSdmv1PsFs
+s5jcu0DA9ChBj5eEoHDv3RA/qwnkiVw6hjyyM4QCEsOhUlsVNjyLdfOgIQCPCCvH++1BwwxNIqh
zEU8vS3/ZYJowLrZ+pDM6QH8NvUtpWo4VR5r36I5MYRoFLgn0fj+zspXN1dArYp5LkK1LTKtUR6g
kXVOY8Dvg6iy7XwoRlLGVlXqgMPcu1PrYV0mgNSFMAhqAIQxxGmbms3YTzkbHeyulwD372H4/5jx
Uh3Bz0x3fOAzym2zFhIGRASg60O1ZjvW6yUuHXmZ4c50zvRQ9825dwH+8dosiIsGc+UOqY9mLs+B
IcHDXLvBfUsB3vRrB1GRW4XIcfy3Ih1ZqPAEhoqgb7vw+ugtU34zUpOcXFOJePCyj26Sejcuh5gx
dRZ1l9WYuuV9SsPS9cdTUuVA05oAvQLo8YTOPI/nLFfyXNClvcMI0xLNEqjuFCLVx9dN68qGExdu
EsmKy8Dmu0YXv8Uow1BSvUwwLQXATSxq2r1FlaM6qCZddm7OM87gxYb/71rbZ1RD1qFOFUUS0nnO
fRHMNlqIBh9QIZrzlE9tHCxdDyicw45J4vEj6GDMMc+1OaOK2EDUwLMnQOfbaGiH8q6ZlcXvHMTO
llyxeWyJQEMRm8Ixcnu5JYmhrQZLC/IT2Omtb5YPrW71px7NM/j3BZSIrx/B1fVADI0eo+cztgWb
SJk6elwDuMAOydvCHfubLgn4sbWFd2QYI9g5h6tHjsok5uARzSDiv/w+Jy19DDA7JO5aAukBKNlG
DorKh6Gbp5079ux8t0cOvxWsJVGkX9shC4flo5OvZZYC+KBPkDc2eagWz3k38WFMo0qr7ElPUj4F
vYuZgmmIudbZjZc4wSN4/OrPNZlC1dCfue3IQzsFEOQqOiYYhEBNATPpVefd1vUURE5SKVTG6v4Q
aLeNnSnooacuyWTDpZjQpUmSeuTRJJKBhr1TLmXUNLX85PYTXaJGJfw2cZpJQi2wAN8DXbrxaQow
RhGYsljQZ/Ls+0aiWhKiYiofU8Tk7FguRr0xhhpolKRUfAOXOag/Z+6RIR55ZZoTgb45PypJbRri
lQKEmM9pAd0+qfsvQWL0f8lQQdF8sml9algW/OUoz//LH/vxHc+pfZSlmD8XtBiGEG6sPdbcggHF
d3r6V4GsxxyDkbcWDrPuvChz8v4rJKKa9+7MyXFsKP6xDqyyj3Up6y+YSiXv+hXLF45LckA9aHEP
JQEBZNQLD/D6IlXdj5TbzISo12MsijGGa9oh+TjVqcf+bHZ2zYvRpwzghQNk5fJlawYxhLQYoFxL
re0NlC4/NwaMPp5tCLiCNURK0Z3euW/X7J+hNo98EA84Fri0/5QCiFBwrOkVy3guYbkhaH5m8FPq
bsf+ry7lodIhEIsirNpEQ7xpEp8OPYpuFq6krN3upEpbfV4WHM7rXuRKiYEia/AkQdENOdlWSIcq
t7S2Hty4C7SMvaDnd26h6E2dBvdA0Fpo6BZlVLs+WMIwz3NovRmqiyj83c4IEKM0M+OhMd5yHhfe
nxJqg9Prv/BK5IQMQLIVZYAqyJaYZvG7ibrzBHbctKjiWbcmQvVbRFCpb8M80eP9kO+xqVypyNEV
NuLCkSOuQEvm8rBHy6C5OHQkLj2NdvcC33MwbG5jVQ71dwzLiiqsvVx/5H5qQR5QTOnHIfenT/Nc
JO/HxvA+zLStnsgE0smdYPkZ87lxj5SgVIjIDrEVOsuXv66gPVhtSOLGegFPfNQNU6/DirTTOu02
+Xd2JOSzRjbPooJ6wEU4k8kflec1JkSZL/tcqrr9LxdlcZ9molYh+O/cx2XVBUUm1n1RjAdQhcKk
UZggUPm7cToJqpyM/bDe3Iqdz7nykFH0H10AZFCK8LYQeu7DBZXFhBqbI+UR3HBfu9qyaPLdDHoB
nP65PVGKVhJj6HcGqF1dbh72GTT0xYKj7da5eDk1kUxdkLYnSjxpDYoTWuJav27EV240qqdo6FL4
LDxp69//LV5qF39oStkj22iyFPXaqosWgE3OvWXNzlJXirZIolDmABoKITgadZdrSdlUw5LhAwGJ
MXEKwftD4uPpkGMPXm2HJpDP7ZJDMC7INAv/boIQ59Fp5vwrZB335u+ulJmeMzokdQzZ7jZKybsx
aBNuECiWQQMf46hwKNRyW2flHObuWN4NPqQJhRqzuOZ5v2NbL3EhArblSpCse94KFqKXmzHKnGOU
GgVcrxXyR0Fs9n5hC7/rklGfgoJ7b3Xvo7QNbOVH39f2fb1garjGrCIIssUYQs8HuPVMIIvp3HnH
+V6zfFzfZ7gN4AxbU1ymwCR5hdqXUzTkVLv5A2unE3V8dWtSsIa+boPXCg9AxBFcNaRk5AUXcQAE
uevPqKlMXVLH6JfRUNdLc8rcoosAXscJoI4UgvM/dFAKKQH/jlGN/AfqeIF0/B1RtdY3Nt4LQJ0V
MIZ6C+AOmyOhvC5ShhZCnK43PBsNDbNxoDevf+0VwwMDGhpWjEsp6XYIS0gzkM6MNOZGkLfVTOe4
TmcbrhpuR+7TMtbu0J5LlqVn24xm5wm/tjxBwyBAKEJ9um0ao1OkzDBjcm0ZUJVLlmmBNF0l4zwp
QJw0GB4HcpBRbpoP0Mdznl7/+Gtmv1aWkJp56N4BUnZp9grDt25mUanLkkUAIGvEnXXBFTf7pDj2
gz/frF0BlCMn/+CbyRy5zA3Gb5Fa5qNQh6o2OvYy/s6HLPbO1lx50JFCUDyrqG4jkNo44CwYQJqc
ejSeZQ0mxoWSpxbhydnr0FbSnsG4xrLsVQiuLYouCgCQMH+UgDdOcbIUUCihYHTzwbatfvQwjn6E
ckt2Y+wi7+Y9pvoN0epzjAp6X3SJ1/yMoMx9eQQ5C9Qw1VgxgJgAkHslBKkBJY7Hom3ulYQ0NtqL
NqSeKk4LmM5BfhhMH3TQfjNBPkIhoN5DaV9xNx5GEFCMBrhQoup1+YtMUQqL2RUaexjzBlmcsCdn
qD92dStOtDB76stX3jykw1BFFsiLUTLeFGV0ioKXZ0ovzggvDnnNkSNZxJIisHsikxuM+K/NBl4X
ZZkAcFvgtS4/jeO+mTQwXoz2cX+XQXItGlSfR+O0EjMOagmrseNR3jqoVhdLD0kJUe5482smhogM
uE1sMKAXmzc+Sznk0lz8hiUoG9z7yoTuIj+WbtCGLeYOojqv/n79nl9dEkilFZeCC7Wte+Ukq6aJ
TXByi+ofSzIahDEtkCWpX8UAtcwqhNjaXnpy1bvAs6xAUQIuxy0IqGpZ1mqSwJC0l5wbo+uDnqy4
a0CDcPKbjIR6qPyDJ5hRYdLn/nEBkA5y2GWLkawyOLg5w1S7J6FJLHFAr2/KNTPHaw/Hh5cfIPT1
/fkt1urN4rOuUF7MwJV58ANT3Mg6mcIZFf4Dy6fgz9v3CHE8VPMDuuK9t/gkmEIHYjn6fAo+6CRR
FxA50cfEr+pT4tU/M6GnW50W6ZtaV905KeAQ6sEvHyCgMIYBZuIRHY7n17fh2vVDi0GSVR117Xxd
bgOvR1siKQYcE6DFJaGAj3Vmjnvp7c2+XrNCxHcAmUrgYoAHv1wpBXlwlgGrFzdOKu8lMxo1XkjU
92wq4gZCrHepl+1hfq4tCiQPejUrNott3/ccEOUsZT2LHVaOh3lKT0vf6mNACAWMovoAiNKHP99Q
4N4kXLkEFnxblJrIYPKyzRniCAl+7Iah3901aai7bNkL1a6U7vE6optHwNxH0fW+3NLMUykn7eih
ruV6XwWGX264G9zZPLVRUFs4tiLIDgop56mVhkYTisf3ZTm74PKw/R3LDbhW0OI9g0u6PZQLMQD9
ojY9V3/GvPLL8yKgBAI/AIwFz/nlL83TLtW666HR5EBAFuJ530pL2lvVtk2UDFrfWr4MIakUOQAc
R3fi+6v7hKyRQVsLb+22Dl1WrLRplTLEkvNwND18ru3c4d1ku/qE6qL74Bb5B+FP87+4XQFyK5gg
GitoGl5+thpR7OKJwcKKoyji+ukdxORHMGeQ/t8s5TM8bZ6H8QC58Wes8lKVgL867qD9BvXwoQiN
ojPGojA7+bqJP/cet7E5yomwPFSC1sGVzWf5BtMOE+qKGMHsHkltLcDp3XIIHPK38svmYVJBfttM
zXd01CgiGD5HfAmmk1kocIUW0mGOewq6Tke09DBDAL8LOgQ3FEjngQ8y412K5+KUigKSeSoZI8fB
JO3rX3HNNQQA6GGUB06JbUdm59YxS5oPbO27T0fVFoDPgrfptpFNG9m0GxAWtGTvyq7hzGbrAFJd
QVKoEK6Iucut85wZ0hLdiK1rbHan4bkgZAfMyCSrLG7RUI09wz7ZQqSnqurN3VBVZOc2rI72xU/A
c4NHGT9AbgljFLpdiZawlNoZOwCSivpN7csv2VRkO7PP1wIuBhwOHCEaYWub7/JrUdkNpjyhDGPB
A7C3PZr0NZ/+q8vRPwpd9SdpJ9BLFTMyb+E40RQEdOdeXCt0ILVHMQXlYAbXszFWzoD+dhOcM4Y5
9BlAHC+SSeWHAx/HG1ifHykoexwF08591aN8X2Q8ANovSG6LLPV2wr/rP2e1OdAlATa0fXCrYlZO
ppEzq2qsI6+XmO4gEBUZac/jEnEAht2HBZLr4FgYUXM9G89roxrk5dGMt3XnhK5EQcAYuHiQ8Ybg
92we5YwsidO7Lot17tu7hcBBLXPlPHBnaA95RXbAWddMDyCUtRWF0QAMMFzaQ6XAeJqmBZ7jdaza
p44+5ypASokawM5GX10Kbba120ZxyTdf1kGmuBxpy+LWTeBEuILr5SvLe+Psmdj6q7cXah0R/J+l
1k3+LZQsRzOjP4QLlVeBCl3quwfajbsSOKuhvlhmrcg8g17cLRu+9BPZgYaYgS527r8JFIIiIH50
2AESeO4GDS9JSHl2U688+d4M4l0HpebMAm3Z9UadIGqzpzB9rVi01k4w9YZut4+m+uWnq6ntGvAc
4XKhWwTgL5CDyqtRMqBtc6SiaL9nCagc+qVcHkaM4ZxV26lTPvb08Lo3v2bIqOdjGANuBtdr80P4
jHmvtlqvVV6P6Mk1+QMyahOKEiiRSmm+F86vjvrFaSBt5wjoMSS9ZVqpPZ7wZsJwUe0+Mc+MIS+n
r6kz8pOdc6iU9sWCuWquQX+T5s3D2KrgmE2d/qTaUe1cq6sfj8kcAEae2xGbOLDOKm6WqoMBQtoh
ChKxnDrTNHHTyerIlbRm5xm78naiDYTGxzpAsGbSl8de5z03kOZEEtsqkPSPYHru6kVHTlV9QXUw
j3s1/BmV3nMIyZ4B2AQVQZjT5kKDOa2qu2rwYtdL09vClGOMwdI2klmz90o/v0vbw8WYEzw0bitK
oZu1JFtArkdagAxRBT5A1q9AS7ibDvBfbTiUaReLCjXqQPcB5vgRrxpbkAgQeOfYOm4To6CdHqgm
8pb3dX0uy6a49xkGIH20h466KZ0YTXkTDoyWN6Pic0jT0YtmZqpTwwsVlZPnHxV0tN4YjFIeVVZS
YFXkXpHtSmDM0N7A9PXaJX2Rky3ML3PLFg+AxyKLKUrNMVVKnBoUmGJQ/6HMrNV8bu3Sx39+XxGL
YxTVRxMC/vnSgjC2BDpbpiDp6svuZOuqe0rBhx5amifITlz3X1wRhmK266FFiGbwZj09CAk+XQhZ
qk7OEc0mEdIqBb6zTkhYZZ64ef37ru3s7+ttrqRXQ7BOAU6N8SM7hf3QetDFUvcA4/Tnjo360bZg
Uga33h4l25pJbU13raXhL4kxpG3Gq3iONpkLAAbwwfq/Pi/923xGROsv8/gR7Vr9UMCaoqyR6XEE
p/COZ7jWKcYANMr2PFgx0VtcMtShwUeIzCFechuEblJlXxKE4beVCaazKv0x6jva3xQTS6BM3NOb
BtMU37IZsDNZtveBTQkK/Z2MxrE1j0Omy52TufoL1ylb5Eoo+mObLk0vJzlsfm4oSh5AEYqh/OFN
DRIlybtTswLga+mP4OrMC2DSJvBe9ug9YLjave+oaMNxlvnD2NQgkE1FdxgQaL9/3XauvqoS8Rha
Eh5+6BbnSDqnIRKrorniZKBfXqCLVRX0R7Z483FsQfEE8If/l0m1OHoOysBCCvPGTVS786peMyYM
fAbo/Ltwhls/yHVP+oljMowRpO09oIJR4Wh29pckBbOtECc7sC8LIshjNk/oHr6+Eaub3dry78tv
AqtC8XYGpSlaUVPHPiaoUmCwBUXMELHlx9eXegYbvlgLXZDVN7guAImXVpENOTguVQVgFhjU4pHO
xcGOLgauGa/OFtMr71Kfdve0XkrEOfl8St1SnWsfr95UJvwdspkfBc3fB0gnb4HV5DEnk/yMuBBw
3dLhj2gBzd8cIwCZz0USFczrQjrq/l7ZhXxxS0PAa9gZBJESwQTX1WkKBqB2aFreJ+iOHkGW4B+b
svDuwYLm3nJLm6M11B4oEWP0+nY8t9e22wExJdSMcVfBnLB5AbEXrCQWWEk8VvatUhj2xeCeBAQY
ai4gBfDuh9rKW1rMzUM+LPXRV/V4BxYaEWUeW0B1lg8HtJcqaDRLGdvaLp/AhErfpLYuT57IS1zz
fP65aEBq+SD3GivXTAdDIGSNifCSb+GAqEWNhBY+iSFOlsVzodoT8Nb6hJZHu/O0rP7ixVahd4yh
bMAcMSR9aTmcZYNvB3TR5gLE5ejxZKGT2+KxRiU/lBPkemfM6+5oB139PngIgp6lpHI7mAGqgoIw
iy4Nl8YevYEXn8ZRfiOAi+2kiNdWAuxiPVN2JYcnhUQC5WClth37MzDrt0kw0Cctvb2Y4OpK6HOj
EwqwGYBblxuJYZcGc7pwzGNv6jMtyuqASa7kQOW4J15/dSnhreQzqNTCt10utTQo1wFIhzNjFeB3
ojFH2SEEypS/x5R4xTwwo4MeK6YhMBq2pdMvZo4qZ4I2SAv9wTN06tMTJ1BXBEQVs9caDdUZvKU7
9/fK93H0lsC4gsuPsZ3NVgYMamllHdBYjH5wqFNmgMbiU8hMsFfavVYNRHMHHTxgVpAG+xvP2YFk
JEggaxYPQQuNVtAehRmwIwdXueLBybz2MGEe/Og47fg1V2UTKn/lKvCVjjGq0p0cU6EIHKSAM4Iq
JMarzY9L4/j3ckjddxXNKaDRXvWzpj2qEyYpT+gbpaesq7++7vSuRQbAw6A1h/YnC17UZkhNs19I
C0wdVTcZZi6gNtal961p09shqREd27wMZWfyY6Pn+SQmV98zU0CFoc6L2B3zPm6L0XvohlKAfUtU
n17/iVdKDQJ1LOS4AHUh81wf7N9KDahkkXXQFrDyGRBqJidw1yuwMb6+yhXr+W2VFxfRH7J8dCvc
Dlsp51Ypk0cM/AI3IL/dGy65EmHAbtBwXpksYLGbvN2MqLb1yOcBeeCY/5Z6OHWNrYEBkgGka2jy
FvFs/i4ovfoMPG6xk8Zf+1LMfKE5ivYACmEb23XtDLueQYIwtW2Gz83y24X1352x7U5/vqcAf4K7
wUO/DZxSlydHeg8YkhXFo6q0el95cjy1FqRrjeeNv8KmP2IJe1P/LN/37c+f/cO3+v8DHjDMjf+2
nyvP2AXv19O39ltqv82/M349/yO/GL4czv5DAcJEIgHoHF7i9Wr/ovhyBP0P5qgwXwfvhD+e1bf/
4fhywP+F4BZVYfjlX3/z/5J8OVT+B5cAwEn8B38iR/0Tlq9LQ8OYJh7PFba4TqSKlVXs8vghUOZT
sJnqg5ea9yWhNhRe4UV1ksqdzPr6SgKNNsRuKOxu0hs2aEEAjdeIvub5sbYufxoXkGZDjKT6o/j8
10cBnLWSbaxd/u0rA2SR7eGUNVw9eVKmy1CB5O+aNtmJsC7rW/+sszZL8LgAord9rdG1brpKBznw
A7QzUQeRkLCkitzVfs9Dnqf6r9+M6+lX8PY7+Ozyzf5nQbBT4Kqie4HBzMvTGvKUZSzP9IGXrXkT
VP7XfMzbBwdS3UcNkbGQq67bebLXyAP/2v+NJLEsXh2g1gPMaoNXBrxSl8smBUYKg85TB9Rc5ZMz
zOZnWc/JAUmwuvGU8t8DKzQ+znoGf33f1TcZ8c0t1CnlYyItMo7WMzFHmvRXQLLumKfteDsgcn1a
FAg9GHSE7jGs354DxHM3JBXyPUJ3gF7IhPodqNiSaEHDmIQFBh3u6sH4t2Kq9BdDgcyRdC3UIxsA
KBUjLH0MXFxSgJ95Ip+TBRJIrafllwEskyflOT0Lu7Fz3vgD878nbsK+An/SgZtxaeuwaPWUgumu
n+9lUvTfQMD8Q+khB9W/fBw6md9lNBiiptYYvFu8Psd+SBlOGSdRU3jTnd+25sYnRoBlJ3P+Qtjg
P3LZjAdSDP1RCNtk0dTJ6VO55vSQkc7e6BFEd+Cfyc6sxSgUd4tvbtXQm6QZS3AMYxjokysq8q21
mryv+xRUyu6kexsW8/wdddAVpjP65rjwEXgoloCG1mBqInagAYZCYFZjgw3N7Ruo7jZ9KJrJ/N3j
MYCutACQy/AKA6PW1bEunPbzYDr9jjAzfpCqJmd/BrUSZrdEB7Ft+rcAjjzKM7eEZHsKSMSSZM79
RFM/djKXh+3o2++pmJ0wUQn54Hi1dUK/SngWzX2R34uq1TcD5gbPbba2IpYmjZM26G5V6uk3OWKZ
p940yRklhrXnjv/xxq4VoygvjInbauZHnQF6Eyb+lESZocNtPXT9e+i7NyIEzn8kYacKedvnXH1J
gToi4eInVbQMRkSL0hOG1FzvFoPd5Teadm0aVn1Ovw8JsTbU6P/ejInfZ6HqW6AOaeuDti4Dfr7p
MAFoUQACrUc1nNwqewPiMzAXgUvlRw8XcFtMAYqoqMd2dYi2GMZNXLyB1nW7uzxJwV/gYnMXVOuP
aEc3CsI1oxrCshm7qKY5cmtUrT83YkjPaAZ6YUYHdbBAG2OkwQ5LbIYSQyEFuBi9eRhvgonwT/04
VE+0Fs1BpaC9Sqo6+cvvlzwiNBefQaLq3vqF0p84VDb9sGnM1xkE6YemAn9bvvg/e1KWx77M5GdS
YTSWi37+kAVF+q4cuLgXAws+AuxJxzAV/qkDxPwWsvXlg4vbN0VzQtyPEAV131ivTh4Jyfx8baZM
7zFRBGB/NSY/MpCIvpl4mUfLLPVdkE36rQOQ2WcQPMj+LevrxoCBHLWF745itTrQOSjymx4wkAqE
vesAiVwCDDaHs2qT6l2LoZjmlA60aW78SUzF28GluYob6zTujzIwo0G+OdjkVC6NX54S7mdp6AVe
VT2A+yi50V4X5B+19jwSpv+HufNajhzJkvar7AMMxqCBuIVKnZTFYvEGxlKBgAwBICLw9OvZu/+/
U+y2Lpu92tsSBBMZ8hz3z23vflcrhHeVdTVUlZR56HYLZAPQC7YUvO+Nmi7NazuHbzj1x3MBxxQU
/iPIjYgrrbtQH2PGE2CSaHqPMIN90uK2uuv9kIJaSXioIaWzTrsfI/yy72lil2e2TmFXRGTrkhKl
yvCSppuCIMKGgz42EdzUx5HY9TMqpeG68+LAvA9IB0NpJlSRyIWvzLfFbZ1tt4Bk9qKXmiTHLmnm
nwNX9slDPSF4xkF8jvJxiJ0lT2CmbA7SQXGsGJKBm1PTBsBh40TQP0pK0ww51p9Y3cmdy8MOXunQ
yWs1A5Mjobel05RJxJ4UyyzraoWHPZcE1X4x6SNNm0rUEPN4o61fgpVJ+IHb9meICKV85U2fWUF4
n2M4GfxDtPKz0EFrnUbBUY5ghHULcU/OEmO9wPs4OKvzo42S9SxCh9/PnHm52yN2JcfhdD852mYY
/E8dhtc0u7mmXreHOqbdoZqFsdeQZ7WoOxnHe4BUUo5npW41CAUHV3z04ZMAgG4ZsxGO4jvAHF+W
2zvamh12IGhR5CmZ9SlunMPAkxMkxahaiNdoEmxnavstEt57gM5RO4c7BB2evZh/St1m/YR9aCds
vHdj2h9iOMuhVmZLtugZ+FAkbGeULodpnHabj2A8QKlfOotpk9WUFjzZ3nsmz1PXXbBL7mYif6rJ
uxmc78KQF0PPnybRP4wBGTPIgncAFO9Y0ixvC9aGbGhqVUBZdEjgl8gg3giv61j/RC7oM5PzXeJh
kJDxgcNNxxNfllNDPkvH5+jDWdh453oAjk49pBzjaN32iStODax7tRVrvrXNN+NC5rfYjJIfCxBV
6BkCdbH1LxPnc9ZHK5bMvp2BJe8z+FZzT4znKDJfWJzs0evIkVSdBxPW3c4r+3bIwnl+lyt+4807
N529G0J5lI0SMP56OG9yhE3PolJSl0mb3M0KWURQTlzp5GPfD5YLDBr+U5hI5GWmO7Ga54HqLo8j
OV1EWu9htcQ48od9tHiV5STIkt5+qSOH30igR63nMmRpn/kexnA9OX6uVwI58wQO9WLEVFDjxCiI
6jj3tNy1UyoyhFKjAUZkPqW9A2+Rv5tE02StlfdO04rPXgqRBocd/W5hyX2wou6V1SaYzv0GV5WP
ZPBqXdgRdThStKKZs6Trn3GtjBCIN15i6dBd14/VsrGDu6WnSDXv/dR9HwNXPDYhLW2CSDv4gI5t
TDGjAMlhMXsiML1YQYO71mnHPNUO2eMB+PDtWCY1fALwSVTJ7MjKMelnW9sfIYdWR0Txki8TbbCc
IjFxUxpohtlLHvyk5VfmokzQ95PJXFeiQjjMmSHO8uDOnBzIFL0qp8UrU/ZEEjTC4t49iG1wkX4x
z4+rXOpqmoSuBqfek83X775jmotItuS4WH1fs3FvXfACQulvF9SgDyJ1UMjQ20FSZQqTOG8B9vq9
t8AEhuroZd3ih9Hobi99CsFA2LZfOheKGIdf+4aoV5RwghyNGBeCOX9na/0IelJXzAt7nUmsKmB9
Xm2MJ2o8AGYs86BW9jJ5+nFIwxPRCr5UkPEwuOsd175/9RLnohMi8iaeNc4FwMFa9+oF6yEY+AMJ
7HFh6rzCpWYyBMmYgjSj3okpvXhbv5WpO7z1gp5iGDono+8mEY0VuG7nMDLP3Ho/O6b3SSAeYbl9
6fv4EfrfK+3kOemb+w4e6GrdltKz8Kj27gJLqzXfYsBnrXXKsEsPZJZ7pdvdJsKzg+mKToOtJtVd
poZe+7ZrqzRl12n1vgZQraLbvlshXAbhCkuQ56RvXigeqfWGPAqTO3jLyyQNKjSC7ySgRLmbDIXX
bM4ZkeLP8+Z+HdH9ycYe/gbHgFTYQwd0O7IcVWAHHAX1jqaky6wxNov7UWaNBnvH4r1gX9rOwnjn
rcVcV1JiLZycNmMsCh4TMV89/GWGlrO3nzsH+aQyJRl852s2o2wPpqD/yVEeQv1SXrpyS7LBXe0B
bBg/d6T/3U3xJXacQUISmtzrnG+8D90qokt8bAPtYlFUn/opfBqbxUEHfm3RyhiHTKEr2GQSlIOH
SIoth2OTZNSH1LmbWpYt6fptpVOdwx55AW3eOTLtlBumNoYKeVX9+GbkWAAmtz1tpk9hnoQosEuw
Oal5ExXXxIMvpf8czavFj9Rf7OBdBmQGZujz4d3yIcodX3n7EMmoxYz4ze/+mnz1535nlXOycnqv
x9SWxq/vsEwhDxCvt6c9uABxRzIRe1vVNjGtADCLMkHXJzkl2FxAjsbnx0eJx2vL+I/eqFOKfht2
GmNzVwQMiN6aoIvfNSdDQpzfWoLYkkE52ez36lSvKqym2TiHrQe8Nau9adzHbTfupi1uAatyOZIH
FBWFBw5BhuiLH8OGMljXr002BgvDksnH0oeqYzfXSzTeKpE885RrXrbemqOiTvQNHJju5g25KtXa
fLZyeNrg88827oyFbmr/PHQzLiLuHC8v7ph4eTfgfAxjl/46Sh9Rhf4ABe4QTOkTg9isQIe8B8jF
GIw6SuF+REXzh2ea7exwFr2sNCI/EwpYyIx0TZPFQ8sLyzqOhAFII8pUkQ105755bMDnfe/A/N7L
MLhsQd1U2k27K9g9DPb7LZlhKlbxmxMTJ19CJ8L2gGN1PtO6mzMlyGFMG+MjvcK1B7Z4YkIeoJ/u
tnHEpemW7nhukF18nG8pGqGG9mVk83Zfp/FaIdXAXCX6c09ATkZ3QdINF9mRL9MWoA8+u+GPuveQ
TV+jeZVBeBnntMMYncg8ofLbkF04T92Zyy5+knZsSzdYous8OjDT+r2pkLonIKUUNq/daL0bWRi/
2FVtdR42Cy5RlqtLrIFdVMxTS9amqn7ghA5FB9lfjshDTKdVLJ+ZbfzTCAnXA4oDvM1IE3QXfxvY
s0M7HH9r19VIdYnqrsKITb6FnjOVaDGlyOiNzc8kWWS5ttr/akjQn91uA94ytvwEHi8immTU4mxB
AJpqMK6hC88izP1jpzXd+XRN9iKsQWav577smfsDkvWkoi6ZYe1r0ufWmOBOEE886c13wD7UOJ4N
3qGJgPbu1vT7KtGnoVhIjmoj+KINwiMal0/2FNFteZTRcKtqJK0ROzDmBVCJt2/qyEIopigmGIgv
xL/vXYxbe3ZhRw7Tn6OyQTqV0FE60X0CLbNdLm4I34guRLx1bZEMaDwDXW/jVAcl0LitzHsNmHRp
gHybUPFyvIuSUR3ex13qfZ6RwhpmkWmDEMqbiT4OoT1D24XFddDq4DYU+kCfTd1u9tFeH9EgwmWL
0TysNTLZkngqY/z2OIg2QTXW0q88rxdnnvpNGTMkeqVmdcvJIm0lSnt7k9bWO0h5owqdE71H8R7H
k20tYY4XOX5GAQXoWHVAWKIE04Y5vHBzgTpheoZdJc3Cpb4XGqclD2SKDLc2s5uw8W952/qQIST4
ujqwtfBRYRsJU46cj/rJrkbfvuD0UFsWZ+sNRz1rkDiU+RKm24+Y3RASzk17FMxOuYIHcWx4vQvl
9ph2uOTA0HOkfNA5meh6NtTORb95UWWMBJQHUu/j3DEJog3QMku/9acGqqUjayHCcmwQvNYk/mYw
n9EfR7EbzdCxmvp4uYXA2XIaw2egT/eJjVS1ABqJG4VP55wbtKWSuY5Psz+meQT56UUOCa9qPsrD
PCGlBTJpH3vlZpzrMpRoa3mVmSenSLgF7yLavhIo7N670Lj5ADl+ZT2BiWX9ZciHJn5AZ+4koRIE
93U74/eJ8siiPSYxjgRSUaap4Kl72NiUnDGVDTbMJMidzsOLh+f1TnJ+NWwihyZ2gZcOYQ8SRHsW
QSa2/aymYQ2ggKP6sMj+K8RMcQGHWYf0V28tVXrr5VsI2NGVi3LqBkPBtILmZRsryOWnfGKpUzVo
VB+aLRV3YloeWxC1ikTSl9V1aZZYgFqksG9mFmHG3RVcKH8ie8z3ZE9NbEtfEOzWq1tNA8oQK8ia
r3YYRVXDz5Eb1AkynQZXlDrtVaBSCydEM4DWypdT1JktD1Tn4EgURbaCUzqDX8zmg4eBSd2uzqQA
XRskmfqEi9q763c/ZTyemhRLs96G/oqs1vTCSH2XRohziKS/fgmI0x6IbUyfQbP3E46oWmTCW8ZP
0YpVsB/oA59ddgYdAovaFpBqddtmn0KR98XDwgxLCjgr8yiSC5Z4KF1Fqva4xvQlNoIlQ4mlz03L
/NLKJDq4KlrK3vfM64byaqni1J5RB7+lyGqLi047fgWxXz8AphG1WUui9ks0j13JU68+1PjwpeLI
sxb+HEJ7EeIPF3DMj75rk8qFKv+RwHWORq10RE4Hx/2UChAVfCeISzaMy9M4OsEJd3FeghUrPlOH
apBeBKQReiQHpyZem4Vbi8JmyyHG9FtgBjM+pPXViZGjp4R4gS9gO9i6C/IVtPk8CiQvfN8fMqr7
d5952IcnB+NtEC9bGFw9yt07Crc51iWCU1kixtaA4aR7VnSWJC9+6/QF2wAhN0Q6R1AA+mxz+gFF
iOlTx1FmR6t1AtYmydHzDHFYhP5e31qLFtrDzIu2VwyHdq8kkviQL+zTDPJmL/PXG/4R0wM6dYyU
EAdl5b0N4TTtg9lD0TlwRIb5dB+bFY75dEgr6I6jrPWaLicgSN6voh+uoQyuko+9yrbEutCWuPHB
mdinufc+eSnSytTY4CI/RTj/WRFlN1MLNxgSqSQu4LcdpPPxi3AgohlDjiPMVm24JeoORK1lLEPD
vyRtum/r4D6w6dtg1q84SiHMQbfrTuh0vmtC8z3kW1i18AGWdZjg2qHU14bCntNxexDMwSVPuPMB
FqvoHnNOXrYJeh2JLX4/tJ4qQNG2e8CsTBnzAOBqljjufedP3dFqdomY/Qxg+7vTigU3Nm2fxs1V
j6FGgUOAmGfzXg5x6c/+HV8GHDNDo1PQuD2dhUyfFn/R1RiN5HMNdtLnKOC4RwWpc5kWHJ57FmYJ
N3NG05jlfWie4jV9AZPmNHldX/XgbfVdhB1OgswnjfgC0I8o/Frv+GqOSdLscWgoUNA9WzhE3oTF
Pto1boH71H5NlictWTmbtBi67THmoDihAl9FLUohzJ0u6QafxBqPRXCDMYySsQd0TAsUwAuJ/zQh
ozNrF3HQIzskJrqC+v1KpHtqwUjiob+D8eZIkdeUbsOzgcy46tmQw4q+X4A5VIQ9KGd5Xhv+SYLo
J6d0j5pq1RhIslAOIcN6pIoVfRODi+j9QPBVqSBNsrG6H50tegP4opDaK3qAgHG7UAUwpuVEIYOf
7Pa5TYb9to5o4UQ5zPclx0G9752TFJi9IzkBglMN9apzVB0q45gcI+MeVpqKQGPDh61omPxiqc4U
qjH6drXZ6JGOTT6AztZ54Cw7dv6yDnElO/8pFirjEhj3AIqXoyUxZGwLfN4+QDELRtGG0AZR2Y7j
QAvza4LKf+xjf0sggET5PaPD9yHg4moGooB9mwrsGkfta/6qg+A4RHLXrPoQNtjVWW0OFK3sZgoz
P+xwRBjX8zyNO1xMMVbr4DzO+oCCQW4ala/4TTsKuXYrC9q2OfaPYhj5Pbqhr8iNQxYmxabtxuch
Gh9HhQIScWeUVkYs3vVcJZOHroCHL2PJ2yQ+G6h4m3jNUfO4DwIe5LQF2L1B32hOK4d04xmv8kKi
+hlAHpwyvgXaP8MRWhnW3Yc6PIl26cDJV89x3d/btEF12eCHoPqMyw7x12qh9EzJhEYTG55qV1x6
i+oXdvQA+sRNDIAjxi6HGD14oM0i8o282cHJe0w+is0D9VFnD2xkGQQwocWxOXdSXVTKsV6kF2fh
p16Joo8wl53pAAxANcEWmxGDxl/G9SKRSD088J6eg7V902q5t3RkaCHMR7/d8gYCqkcU1i2OAX0x
1ctcxlF8WZbQZI5zK2BKxN9Mq3kIOpA86qjDhjC399jwH/p4vkgcKTe3QwHBR2kNn74DsbmLyHxa
x+ZRML5kMllPvFdls6AQ22t3x2Ap4KF3MsBD5kCojDnKTvdjNJzDYIDHm+rHNbJPTQ+WS+uf2OKu
+RgoXS6B7LOZYDWtHT4CMIh0gpm5e9Ygfxie6SPutmXchm9BWqeoSCxfpnB5kSGWTqcHo6JTySn0
bVLQXn539YLdZfmJePaD1O0hRIqmGdmXtUke0DH65EOCjMr78tYH62nrUuBsvPEZcQ1YCdJv6HFe
ZtJ8tas9Niup6ja+t6Td07TGcolmj8dIU8iagOUtHzWCp3NfE5Z7zJxE6B2ibtiBZ/cp3Zw7CLBU
NjkbcIc0fFrYqHLY3POQ9he9Dj/aKYD7x99x49yRuHknar0xj9ihDnHxu13lJnx07Ux3uJsUgdud
or451cQ8drF4XKAeyZtIAbSlrtj/3iZGwhy2z089bcxu8Gecn26Mf3QFc4Qg3yWyg25pAZne2T6j
g52B2XoayHLXN+OGe0XtnlMkPz95FPdwZ2nNdUOU4i2NnOKksfrL08aG567VJocD0ik716GQkuKm
dWjC2jskBHhi+H/sWXvumvVku3LJ5n2qMC8wP/qDsiLZUROm1x5ryH4WiffJ3vqCLm1QofdSSFMT
fyaH3oQi95cRBZ9Ujs1O4zj76rS23TDoyHZibuBd/ChC5sgMY0k1CacpPSlvR6A0rtBIRhMZBv99
B5/R07DV7dcu8Nv73gpUfTpw6LNAA0S1MOY/rpZF90HSuPgwjND9UHfuj3UlqMQ4ngZOn9QMmVA1
NKWQA37tG1NLpAzDVJaBZLl8QeCoxQ6pJ33vQSmkYRpMQXWb/c7f42d/Xfraz+thlA/wpCb7qfOT
p4CR7XPsROkdH9b06hDhTTnqRuDQM7oVag3dspG9uUfpMPhSO41749w1+0lDtZ5Ffc2rWLh13qIN
18PQA0jRkMxDVSdMPwp8M6XF8aYEogqHKh972KgoeyciQRyW2pYiNjPwdwhHwHkclN64nc0pWkxQ
oZ3g42BXk0fYhHv0mGG+L0Gb9hgogn5QeaiSYGFf9SVcfXZJbQSrTTr6+qUfa5PXuLkfYWRM34G2
x/7sowpKuwVhD1CkFjrszSd3mdtMBwi47LALTNYykc0aGwCoeXyv/HE5pgvuRJqp723TvCVzNN8x
VA9KT3fiGUHe7pKFk1rPxHTTAYEH3ZOMUFjlmqEog7oqTECelydTNOYdWinugMpPjYUSTUkUUKNk
+zqiN6izhhB9QFB9v+Pwo2UzsBdVkgp+EhN0gwPKZKWgiHSYvOuEmntlUHZ7JO7Wndgc7SBMeEBr
KHhshg3nYCHxz12oegqTjmO54rT92SizwS7ZoU6m5lEVOMOuZURhfNfMruWMEmoBRsMMaCqKDYLV
6aVGJPMVdvcpzpLVIM0xYiCFNtPa3/lWo2U2hvQE3JLG3qHr224CxUWmOV2uTAVBjjDX9lQ3YfsA
bM+bkJBko/6jKijz+x3OTiBHJtHAMqjpUNei83x1Vzh9MQIUmk0diW7O9448kbkjYCkuk/q+Adkm
c7rIoRKJXu5S7g64rsVjUyybv+xWTTYc+nF8wxU/CXdbqCSCKWyLZroEEABzDeWTSy1NeFQpnY9h
x3uG+bnFKHQ0vFurwYAhu6ABCigqbWGASWGUfPY49XkRARKQo2OICsBMN3I3IJdtyLh1AANC7/pq
wKtDzBWdXz3lDftuZdByRrpBRWeOLgyNOvxMJ77yWiVF5LSoUkYAqWVpO/nZP7YRih2+IHlwJb5t
MJap69dYr2tcJZDD7b2SuI2bV7AVEAdjGnS2igQqy+DwD/C5hCfQiizpCoEV2hspBUIEHX33GotE
zbt/dEPXqjhAoYK3oHBkDRAvC2yzsODkLbfNC60D3In/0Ar9W2q7C/smJzX9nD8q7X4J6bxbf8h5
kT/+A5I89R8IAPz+PiMO8+P/+T+Y0gmQ678IqP6kzjt8+3HL4/xFnHf7H/8tzvOCf8JCB4sZBFxw
7sFR8P/FeX74T6isXYhtoVcDheRmRv9/AZzJP5HVCbJlCCEbAhRuIiz1XwGccQDZXuxD7+fCHoJz
lP/vSPN+FXvhNh+jtweQIwhckICGkf+r6spKG6FnhkU7mZo7OU1oCLbC7ERqVIGAlz7vXf67xJBf
FW23Z97gPz5u2ZAZg/T7QaS3xFFT17AUljJR7H3VZsRS7z2MKcKTVw2Rz798HX+hZ/tVE/hfj4Mt
FjJtgGfA7/wgPoVKpp66QKhyRNTCDh4nnqFD2BduC6/u/+JR0B564JGAiPmR51QvPXcXr1MIO3Jc
k+GUEqGSadEccaHJKP/+Yb+qh//7c0E9HAJelkB7/uE1qkFO3uBBaz4FgHU1gVx2rOuDN9F2w9Ps
aIRp9T78wH68SMhNyO8YEn/1NSLqIIZoL4YP4yM3ELW5Oja9I0uId4YTXxTWuU7K87zBA4tU79/R
Zf/yeXAyu9CSAmnw8fOSWnOUhKCo3+paPKabEJfY4FgNaVp6Imie//3r/evHQSDr+gCBAcf268wQ
w0J0RENZ8sRJEMLRi2LmcLsqDLW9Jmm///efh0SwG5LS+4Np++vzlAXvkWkrSwvhUTUjC+PexQns
MvhU3GkfbIS/f97HaXFDPgIfDYQhViAE1X2Y+X2ULlvYGaBv2i2871TTVsrHgQYBh+zL3z/qg6cP
5eUPz/ogdCdQ/7ZjAC/+Mo7q0MW4stFeSUjU4PBzIF+5UurfG28yD2ntQEuiTXiueU38/8WHxoCF
6B1cejBAPqwFurVrP8BVXOK2CmtS4ugJvSZ2WsE3/Pr3H/o2Pv5Hz/rHZ/4DuYG1+oaUCz98ZuR2
cAq7niijhlj0poE4izbPPM1wUxK0dPU3iv84QFmHUL6/f/THlQGZzbDbQCKOcYtE7o+JQzScF6cG
IrPsdJdmE4Z3PtcJJIE4WAQlcqCSQ9o1CKnsV/XK537Z/ZvPh0MOW94NiXCzxpAPBhzudURAPTKU
wwsrnSv66surAzRAsT39/YP+9I49dKhu0nI/ihOQbD4sgSuLA+ZMkiJbfmUn0Ejd/YarxTltaJcL
6n3XDaJ66DYm/+baizd8I4Zgjwb5AZvxbXL9ixVl6WEQFKrpyxXKhD0eIrHYp+0RsTK3DDo15uvk
oNYKJ0wR0Fr8Zq348xcMk9jN4Ict7Rabe/v7f3m8IBAHoxzZlGqLtsqnwZYFtQjzgMOmikZ57OU3
i9cE8c2c7iccL36nfv/zm4fqCxwfbD+wlad/Cp/pR+Y2QCyXRnGRq7T9zkBhAu2oQclNrlMhyEgq
XM7lb8b2Xz8YWWNJ6KXoZ3x48xw0Zy9G7wYlGnA6CZlI2Tn9uIPodrxSmJs/Gbs+pg10LX8/1m5j
6Zf5DNk5HhhAng6xP/b3X9+5Czmqxyx6siitK0DwLa/gQ1Q5GrY9aj6YaHzalt+sV3/xaW8IBlCK
gahJ0DH79aG4hLXzKu1UjsLQs24QXqBifz1w3Hih8va9R52q9Gkk0e/SWP78ZJw/U5wObxbSFKvI
r08OYKg0ytUDokIiWyDuZfqCdtgLt2GwT5cwOGyeuvToc17//jV/3HahZr8ZHW4gYoCL/I9TWqNc
DSUQpWUkJOCvaHWWoAkEp9QGDx4lvwue9v7ieQDkwU6GDQGRiuTDEsKg0iNINHKKoPW295UxBOz4
zcwzVDdcaIBrea6dhLKMr21zxqWQXRLHCb7OSypLwfoO3XQbHsCAVc9OKNc95Pu/y/XD6n1bMn8Z
fTCi36iZt+MPDnwfvW/g36Br0ntxUSdmRLsgWuX25gVT0P8Mu3kQ14RMozkPhjlgCc6sDcq2brd4
t0ZNgKLDpv12Z7Qx/ZNi0wYN6UaBhizcpfbZ21JDRn5F7ELoPdXNMgBfL9EUzAMxQUjbmbFR+zoU
Y/S2+hbiHZd2WwclBHqCMzpjLnXLIenr7Zg2KL7uF9CCNK6eKHVUTtuj4xXoIH1XUPPFn+tZNfTC
wxU9vnoKLMs7ytY+a515/uqinesfHYgRXjarfDfnjkR3YMSoY7nri+2RBuaPHlyAr2TwEaReGkDD
/KxWExQDQdPTW61p8quReNZ9XlId/kCDwUAhPdpXS80NEGflGOXLSugn3FVcZFUPMxo3K9dpjmqr
M8IzEujl4DSCuECBDDEaM9ARnQXmI62ceVDvJFwDXjWR1KjOYIdHbGybQK60ocO72yCqfL1Vjx4k
iGosk1tUv1mofdG8kY4ZshU9xCsUgw4tNK4lsJKkdcR3Han5LWCjSXjWhIEzQRHRj37mrvi3pWF+
t5O+ZUGumK/eRzlID8ISZ35JF4lammwHi8b9LKk5IKTLvKM8tF6XKYl1pZ25Xu/W1YguZwtvEMnL
Bs/JLQh2+qa/dw79zKKzt8HB0eDnoSiatskV8uXpJwyZ87iDWYFEBxs7M5o4UjOeb7rZ6L5OmX9I
armN58RzG4sMI5cLOC5QGnSHjjg7ifIprTzUrlp4l9gQ5tFsY+Cp4Fu4Jj3BH8RyFqBrw2TbIqd4
lZAFaj9BkgicP36lY5N0UMy01IM+06oK+29Qly3OV3QXDIPRhWebCWYsZfXJhEgcKB3RwnMcq2Fc
c4imQpbBrjMtBwIvAqt8y+sfhDj6GivXnfMW+eEaAgmHkrxLtvU54NLWGeMcZ+JB+42A38aph6KO
1+lz34U+K0OJan7RYGEZq1AF3XMAywq+BgnffW4VOkUBoADTI+Rq6Ed7UHugVKYDVfrQHQwn16LI
jdpfO6d38wT+/SHAde6qdR3Qk8DJ58nEgeOgRUGQWOdC3JrCnQNOCN+MAFEOMDs8QWqbIuRjXbzc
G9CWycYGtuOdtJ7eucARTbsFKYb3YS/VsMdmDl9+z9sV00kogTPpAEVFNmIHAubHtDPW+t5tP3mK
1C/YWhCfBCl5WsPjUJP7xaAVjUNFHI8Z/DKoAcaQfrtZS+30NabQU5c4lTrozmpiGcJvW7HeN17d
ug9+0w8CggXbP4Q+jZ1dMLm8gs5uHCC6ktOM1+Eu5N7CbULucQeBTJYrFnAoZhPzNHHf645kcJcz
kx5YH77txm+mYyB/zQbxPkUEF9BhZMbbcoPTU5vDzAVTQQTqLOCxPbzDiAOHjwNpNQHqdCOad4jc
mvpIZzj8r6h2rjH93s6+u5V0S/0LksTRzWEbQbvYoniCtkXq3s2yhWZAsfumkQIa2jpCh2aMcI9p
hjCZYScYI5IvqGJLSCEYtDszshsgvYVtrMlSkczN3cLh+UEPoeHNsRs0nw8oEWOaNxMyVSo7rrCZ
Ub/XuoosR1o0gkqj6wIopf3UrV2ICjsWm2nXziC8PIaRiNYi7F2wnK2N0h9Qs6KThRhAPsFELOog
g5TYzUyr1iGfEXz6BFVsChsG4mmqrVMOICs6WfxKyFvBvQMX+2a+IlC3cTi03IPftu3daCFYgHqb
QBS+uOiIJa5M3D11F/1ACG2e69T+J3tnsmM3kmbpd6k9szkYJ6CrgSbv7LPL3eXShpBLLs6jkTSa
PX19N6OG6Egga9WLBnqTAyIkue4lzf7hnO8E7y3oQI0CR0qb9QyS+doB0pEEK2uFpNjqIU4kNVq5
U8QyjGx6kV8j8e0MYV6t5TDUX0uSWb1RQZ0KdNm91nnmawRUXfUYTFUXM8vFxpdE7YxMfxij9svW
RwiGNd77LyQC5T8l5BBW9qibIVVNevisNaXduQ/YgJ9r3vP80OWxro9mmVd5FnEdHRRSELULZAlC
rMbS89nmNdygHvx+fhxRsL/GW1nMO1c5iFTcSGesq1mUGxbfBmPX0Ojjxtz9EiwZCy67z+Yvw3aV
/crCAg0ihTskusoQHwGVyQ1qcrdp044J/PskjfkN2WSr9k6F2/S0mCxKpVxcPy2JIcmx4U0b3oAB
v/iBR4pjKXdNdWfiSV0xKpn16RT+/NQOrR7OGq/+3of0wpXqMD5P0LU7fUI2onsRxhMrOc4ya3ae
lxFYkzEBZ0UiPX9LmUpwEy1dr6/4TycsdpGafAJTAq/LCHBZrQV3AEUH74d2PxRSqlu7kPEHagL2
+MXWQVTKVnZkepi2arf1LeqUOi7NR+6smCT6wa63XR4o0+9q4OoPoztqg2AmADsd2nVU8A/1MNOt
EqKEdA3bXt//ygVlxd4L+/De80L5MgPb+bHkTXGRftHZO6N6kadUJ92HvzZDm1qryO+4BeW6q1cd
fvRilG7C3ovwRjD3iBrnuBEm0XU7bxCGotq+LefRl3tsF/JOOKV5yXHzfGv0zAKoMDKavuhQZfFx
AB1/TUNx8l/WwmLiCL7CKV5btHQPvekbpIOCgCvY9I1LaWg19U/dCyhiAfLxfRZkxJMDcIhfNI+1
2DUVEZ/JLK9zEFPX024K1vpnllUjawdnKdjmEtakLuzOryXnNX02FLCtkJ5N/o0OCcw6t2KTzUGZ
uL7Ys7N9U2RhnoYI0WdSiY1ioeELb3eDRqjFrogI2ZzgngPQaD3sEUY7n9lsK5321jyoHXOu+HFD
Sl+cTLg6zIMaO9oSyVowTIm60s2Oiim69B3szNRMNlo20fBtyQitdIojaHLuAieQ8tAsQ8Rfa/Ji
eHAUE1gzGqfLsZxdTYebQCpxYzmygzyCpOZH79fNmLKe4fRqgqkTpxGYeLePeaHtxDWrLg5kfQ36
MuZN/AZRES549EE1iaoaVmHZc1UxMULaCVDf2EXqb8PXFX/vGxEWLMbJ7cyxb2Cnq9CGiu3Vspd+
L9YyeulMNbIPgs6ORY76+5eiEGU2QxzCS2et+YtWnexPhAS1X83Qq+GXzUz2GIvZoI2R29bedVlQ
ISyNVV6mpnG3muo2H+dbaYrqdkF8PTys/jReqixah8MQdqgaImvw1NlEqsKW0Gq0OVaLVK2vGZ8k
zeohcdI+UqPLZHqw1EE40OSzA5Z5Wm9lM6GbnK32flrttThElixMqgK5LqdBjduAp7Spi5POK3Vd
/gvRnhuYTS0qPtXgeMXm+a3J/Qx3cdFN0Q0l70xY+BTjjPVJnjWpcaP5R6zbkNc/W/E4lFPT3Li0
bvJY51NLZRNl+YnFhRfujBx0Wij2VidLeT3XupI1Bi7HkR+Wtzg/cRaTSqvzDMNWiV17pzByxKQQ
iDZPGfA4L3ZVluzpjIUcr5kLXlFEAg6+JGQMyFLDpT2E/qjurfG64cLXwQOLn0Yh6BaGH6/Ap81v
aBvJ6VNT5abuXEfrftNZtDDZHKqnapw5E93R6U6u5GI8DVsxrAldIH9mp93o11yKUPN44o7BM7pI
at2Rky8Uai6J9dXIu9qKDTxulnIsT3Peo48eV8tmi9eEaia+wiWAfgor77vXldWPtWYuc5Ralnja
sMvdlU0WA4YZwpK1/uo1yLIEheRcT7yhZbSEBIvkiiT5wZspOwWlLuUk9pqEGQEL7hl5MDibaBzj
gwUWtUvdqi5aqrgNdbmjQbBDKXPCo40ZNU48UbPW1pGJQJkMczmchMCejnxAUWX7ZZDv2DAMeo8R
yPbB0ff115W7a9sVkxMmqHiCHrgBW238WhXOQ1lTZ162xl7F3qXUIwOI6hVRdT0+Fu0SvuSbLS/h
vE3WgQBGGr3A3tShF75l7xde7YmlBIocijPM8jvL37q9F0/NqbOkSwqgtSxvNeOJEHfcsLisL62A
TFZYrHyhfKw8mCF7a/hSZggA/LjrL3KXrf4iLBKrbqpylN6vCIXHSeC/W/ZVU3Yf0diM4rBkW/uz
4inlTREL+mirCz2sJootHHZObjp8p04HWFaEjSBrZTbHMJ5BtgZ8TtaxK/BbAD3bqkPnLo21G9Tc
ny0dNAbpYGv95DP9++K/Qzk1DfS+V4sT4rd+0890sQsXuKkojkRw9Z9b7lY9WCZez5Pbxl3iEA56
MyJUxi80epY6WWtoFN7GrX+u12Gmd1VXl5G/8H0Aa5ZqwglwRY5NtZCcvrYiZI06gV9+VRKt4bo8
OhQeb1YAvjNd2doABHZAyyzCzkLy7rkx96UZUcR2uaH0RXLS3i4MD7wUfGb4Wrd2yWOSC44/Rq1L
Qh9TukiGGrqzjdd2OsUNQIbEqJmSrhg6r+UV7KhY8C66G+V5EB3kzJUz0dItO2D8TZlOfll88duR
kiEqS/u1idp8t445oRiLlqs5ikwK/ifBahcJlDo+RyUHZB+1NjJkfyu3wzwUE8q4bcA4ts2uv3e8
DYu4X3pMf1mKqQpJoSJBQxS1OVVtgMbNgwYV7Yq4cz6CZSvUYSyQyEQgi25LMev2iWQ/bMNFUaE/
DAF1brg5I0R2Xlhy63mMRfIHVkPBi1iASmIYy707IZdQcLAhJ0ooCtoQGR2DixurbXDB4oQBwlw2
VqHwR8wTXKV1Hu6LOFz0eRgw8B6uQ59xX8oA0XnY4UW6cUfItVDQC4Nsrdt6cWyRBsT4teJgzyea
ZV9QcyNPL4ce9sFStUIe/Gsy18MSWLL8bMoqR2fnL5zVu4W/FSsX16PZWqDW8aDVso7PYxUiq5rG
qtIn38xTmZIWaY9XNblvjnlPec0IbIhegqlfzMsIxaCkKF70W4RVzz34TqbOWd9hWLU2Crp0U+X2
3bgDihGn4EQKUEIaxK3D8ilqaW5zazEcI8Iv1W1pggL5d+Hig28I/XB2ZGT42y1mXHSVzOyREdqO
ZAfd4+XD6Id5zgI6CGhi79Xr+JTZm1zSnttDPqB9xcvge4tX3s9WiDgw4iKzEhKWw/xEAgLbybFG
+3RoqI1XELZxWO6MNWkoFRK2YhYIeOfrov1xZ+Fv/C0aK7yDImbcg5dfvxJ7Ejk3/jrib6DFKq70
iNBOvZx5YcJjIL+FjMMwetcOFyGv5oqQjqhU96IzM36PTEiFtonCCl43Q/4yrbfrXLbFQM+oWBc/
hZoYgy9bISYSA5a4DHeOcBALdVHP8DcONvdn304iSziKcfswLGiXZHMaoO78mmm7nf2ycjA8cJkn
sbJi98Bt1dL9zhlUZjkP+atNBWalolunYtfNEqsVlOaZfZhRyE5tvCYyKdto7pJ8BAQFE8W2pp3R
WRHu64YektZicvOTquso3zuUnufa45fuqkotd8wSQuSgW0ZUXUcoybZz8LDMXFVu66b2Uhq6vdAq
f8BDWe4Jf/J4UXsv6KiaVy9PmG6UxNi2E9kc+FTzN6ct6dUzZ9two6ErSge7CG+NsOYay/WQ/S45
eT/aOYheJ0tuhDni1uBvIFaWHyYapi/8kb6+mHjs37y+mLbEC4rsV4Eb0pwG0AnuqaCT5EaRiNDS
bhjxhWOa17BRy3Z7xAGAN5g14TDsKtFGOC8ZgXD2mGgKOZdneV/JvFCklPfTR+iUYZm2VGaflm7C
D3se+wfsmAtTiy0CmyK7YL56oJm63PQMbohdKHz/9mp4wawauLi04Yjbb2Ba5q9ibRVO6lnVrzIs
7V9IGDf3fhg7RmRrURIoYgt+Ia5KfGz9MObBAXN9dRI+gbmHmVkZymsjfrImPA5cN2665h4u76qC
OLCArsuSfqKwT7CKmcdAVeKsK13/8sbCibkZLOeD42MZn6mhi4DoZB1GSRBSQOyYM9Q877RjaCFt
n2qE0ZBmsshO6FcuLeR5dM11lzIhs/c+WB8E6KHhixYmsL5LWkMa5jjiP0M9if6mNM1oJ8JeF480
MIqogYGJBOLtGY/2VFoCc3dh74elHEig9xCs4pSZ9MEvW2YNzB5XuR9al0QBVV+JPGEZzu+tR258
ankhyWKrs9ofSyy4IRhhsqHyEYV8qYg+iG7Qi+E+cMU8TIlTNYonNqaRvAl8+A75uHQsBXBj0tjn
4bzuJu/6zmprWi9cTKTV8SywZiMRbsOrAWeGsFc85ks/Tyjbc+lmRxevj3coqhhcDXgZuigiWYvv
HHV1d30e8vu6jvNPhF8FQBmsgAOBIh12+HUMF3wLrH4wHue8DinMal2kGLWQamPz4YVZqTCWPcvt
fl/zNaY9qrXxhJmWfsob2qzZj+uMfaWeFlJu8mAk175twikFw9B/s+DdmAPhzeq5C1tMAR1fFIrv
PCKWNSy27ezM7cTMYQxaNG+SOR5/guQcqrt6eMtt1lDneOXQ/8LAZor3rREBZQ9jTHF1nPswk3IE
bHsR93WPS6DQ5ZFJCJ07J4UzUZ/2fZhUwLRmsrmWkcalIxKZjcC64l0O8auAK2qx5TQxrWHpkLMb
GpxeIoPNs4N1gawbyEkfk9KcQxVgwNveF8MC2QDbi3ljlsMeK7LhGBUmY65hh5V6l2Jk0uAGxdcF
bzyuoypYMd3Sh4xJDlm4g+8kNd82U+MsiVa9MpHMB+9XxYHFUCkU+piZyoNz6kfjUdXT+Mqn4xBs
YaGdHtgaxUgVzXwT9pRA+MM7+BtjTyezEiy6pEPbkEEW9TiTEjo+6DTNcE3/tIZgyti3uGF/orKw
KS3MCHFicwYm7x3lMx1NVIHIKXLDct0xrROmLCPX5RZ/on4At4JmXDcORkMO+rW/BSfURsfIgIg7
4dNsqWryOap3mw/G4+A6w/iNeW5NB2QCnIv52o0nHfK4pIo1Fcr30W1e5koXsC/8PDwVKHEc9NNL
9K1mmivSzLLlE+pDv7+pGju/47Oft12FmuMh83uPvDUuhSwdsNlQv+RVx/xZZuK21NdAxcAv6b5c
/K3Y0hThpwkZXHwNxA4HONPdNhOHBhlpkZZ5Xj9jIMYGJ5tI/SjKvvWTsstCC1uAt75t2AnNzhhp
uGXZBu2GOZrerbyn3dbMHXDqsoLsdlHoo5KttCqqZAj8ZjnNPB/fJ010+y5aZdfdzZXhKexhTfx0
8bf1VzFl9DOoR/dFmDiok+usdwEIssUDr7mLCQpj62cop2YFVLCMX4PJi47BCPoFIIplsd8IW01K
BPUbsZ6kDdt71srehqhIvSMzWD82pZiTZPjUdhYxGuhoR6PZjgwZpzP66QJRNY9ljkoVwgOeHeId
9rPFhuvYW215qYOw9tM4h050ahHDPxOUWFacowsGoYJO2WEcJPMnBtzm2Y9lhVxUFH151AIhyx3V
Hx1Lw0AuuxFev2bPJfsJzE1dYavfo1XHZCDG+F3CV9Ytsb9rNKtIkCW8rzeW3qriyQUB5N0v27bq
hwgFbPzcu1Md3oo6KOfv6H29mplAxXSZLaV8dDAxeAmLxyH47xRO/7Da9WLgtiHh4GF0Tb76i8JJ
tIOGaiY2EtxLxNezFzzgzY73HHJwKQwP5T9fXf+DQgApBghG1D7X5HWUnf/nyrzW5VRA8mSOPBQc
0KwTdiJW/YmMv4rRUQHVTRbz8e9/6P8NBe7/Y1RMvs7/8b/+5x+Zuf+guv3fzcePrvzxZ9Ut//4f
mlvX+RslBztmBwVtiBqTL0p9yvlf/+WKvIQ+CqkhdgFbosr6T8WtgJQZ2MhRXVfw39hM/1Nx68VA
NAXr93/X4vKP/uPnevxjRy//8v//jFe8ClT+a5Mf0i3y2yMeYg4sSLP5O3z8z9od+Hxjd10QZlWx
PtUdODpuiQqTXjNs3X/zSKIY++sfh0wY9PJVy8FH4f0V0E2gRiVyXXOxTb14N/FcfthIwRgvIri/
iyyxzAcVdeWUANlXH9Jrr3Q/Rir31IKBd2o79vpJCSPrgQovbxgQyCXexQuzNLEIPAjFHJQ0UewO
bqSYwQHjpFPndbE7CBOI/BnUoad5rzP6t0Qw995wT7r0ODkgEFp0t2rfwES3ED2mirBpes3HGBcO
P8vVQZPXJUWdmBs2F5aIyvcpG/JzXi7srXzaJLR0olIGgsUAtsSGIRinc52532OPCBFWYmHxJqFE
Q/pymrhJkE9sEb/SshhfWzN+dLCbVphG8ATu86npv0omIFTnQ/Wcd+FUnSpPizWlceIKmdW4ZCmD
L9dKrGUcH9c1dGmEZu2sn1VYj9xujpm/5xyOD0VWMB7W2+S/R3LBuLGiyA2SuEEPmVqmG99sxXj6
ZMl2XZn/5/oprOeu3TGHJJ41AqzxjVj47GsZb02/A8He4DzubMnC3jZANzxbqe9gBiTW5MKJvroQ
EDz2aXP70ba6vI7cNKzBZZTcGBLi/Zpueew8Kcok7yRmX/rw75zliQkxfo9RLe2cAlyJILeEYrWP
jMEXSg7FdJindrCxSOn4JQL6MPC8RL5JctAsQJ5o/r9zrSHEaGdX/LCAvxAMQ3WU74Matt6hm/T4
qNW8flSTYoa5QN1bCB9ZNp84AIktGCus+ypsn2asNlt0WMcRdNqcK1r0Xin9ynqCUYHfCWwVgQhQ
M2QFjSJrzWuQYtHDALXYn3Yc+tvRm8X0WQ52jx/andWudlXY3EaMoOIUIUPwK8dm41DiIRLpcvCc
OxtUudlrSkoYUfaE19Bp1uVdKL/GIQegpGK1UDIJJDlafWdOto2QuAJM2FM/oSDIxxAWIHJvF8e2
UHF7brUUENtEQ73OY2J9RFVA9elalpyvT13mJ3IuC77ZIgOeXUdaMqh3GhQvS2GNXyinOBw8OFMo
5L1NNMTqCCZqWdhdLbij2j4iFQukjmM918ngc9HuV4NqJyE7g5WXDR+iTq6K9DaxwXD8jgHntNAQ
Gt5mfowX39vUeArKQoYkKbhXm5lFIZoqW8OiCdtmdg7omZYXObPGSTi6pn6PVhqYnI+jK6nBf923
W4clrjD++Mt462JSB9hlwK477vV+Csv5xxBE9MXKztExFJFqvis9z33iLkOGDbMsQxSc1FqfCkHs
fFcNOpSHbZgkSLvCKf1LjK/xpWjUoPYuAp6Orm+cfzaFCWZkPK3t3c1a1rQl2xqppJmKBSgja9Up
EUETfKflxCXkVZP7QHmv38JS2i8DwMvnPC5qJHwUbI9+3BBTSd3kjtfWEFrV/7+oZ33+9a//wvX6
Ty7qqf38y0XNv//HRS2CvwUeRS6BeEQnCN9D3vjHRS1wzVCx+dgbMItwW6K2/HdrjHD+RkAJDgtU
pwT3OSFlnfzDGuNFf4uuN51NFAWWSA/R4l8u5n92UePRuVaIf7qr7cAOrvp/ERMPjFY+olz4s852
CuSsrXCp9jhDS0iGQ7Hjxlv3g4EcIQSzFH/05hzk//zqKTostw2+C48ssrK+KyzmVVv41prqnOvh
q6eDC8tKukG9qyfGPZN3YmpzUsTaJZrX+0AsEIPErn2rWeXd1NVwrmHISdIYU2+agp0Tl813r40x
0uXyEDbmKaMx2Lmd51622rmzt/yHU8MFAViIn3RjdQ0aNdnC7SPPWJcK2iAGB+hhSFT/MkaIFSsS
Eswi3yx9Rf2wETqPfuU+sviRSWPMM742cKh5dVeKLnoOqnZ5UhUAWHsElgTkwjnh7Z4TK2C+k+Ee
XvovEsaGLTraegvZT53PMGgr2qQrdm/LWBbJsj3PddUfAFQgV5qC+FXaw0OeDf6Bacr9sHjzSa/5
cDBo+z4kYBcCn6ozaAbDcJCNnNNl1zCe8szM49voIpRwvEYyrNxuV9cpOPFgcaBCB62g5uMWZVXC
mHW5gXyVDFn0KoW1V4j+CCau0Au706n1VueJoWSwjz3a9nXcUldbzzL71tP4A5EoEe1RjVDbhTub
92I24VfyET49d2FCz6w1RdIqduMAbCwE7mfPR1957127AscrzPcsHFAmNqR9bwNTJhrHL27ZKcb9
zLWTrZ9eQ9vndrOaOInC2X5nF8UkQ9qvcfRgR8U92dy7oJbvJFs8QyC9xMzeT8gKbgPGuKmQYoID
mk1JBQx31rgohcLtaiw1v4HTjcGi2d3BNsP31pnVh+hdybqteV2n8NnChA6vrjKPbaW3fU+uT9IG
DPWd7brstNxbmLCEs1KqJQvZlfi3w9sGljO974oapLMe0Xh9gsc91hpc2tAGFxbAMomqmbE77qTM
brCud0wE6uWjst/6qXqborqDBrOsH1AOZ+q3Gh7kpIJEjCp7cHPGsa3dskEkqfUU0j69rVp7Fyji
mnlWXoGYqJ+RbFrpGDX5I7sNptAr+JjRpgVeApV9lg1PDGiIV2pyb19WcFdg0qJSCFCXmcYK4LUa
95QTUEgbnOlnEnsZ/jAfOZDB2zlpFuTwJKKyuomvib7Yqeu71XG5rVjdLlC71+wcsmm7aySefsgC
r4aug0qTNnsWxyLM5ydGPcN7h4ATUondvIZrjRSqd3g4CeNKdRPxoPhogTywaL61PK9TNN6RFHr1
p4ztk+/qD+54dReJvr2sm+x2aNnwVQzI71OiCAH4TYGBB64XhautC8e70h/1lRklX8E4cJvnbgH2
xO++1r4bP0q7GB0YXBMIkX7QSQVA6Ccr9/YEsmhgZlv5zd3Wr+aJE7Palc5cIt0IDapAK3MearhE
665FwTQncPrc6wMTwAlgZfYwd4G6aVTYPYeCyhB2UzSyRY3HqSDYDGXEkgVkbG/VYo6rYWWnxlC9
xl3BWQUCWHynTS4vyzBCSq/XjhdpQXK9g0TfuryZk/ejzKP86xQODf5wLfq9jGazZ8PZppod+IlU
VZ56EW3tWQZkSIGdsOO9s8nirSVeb2dQtyUsQcFQNkjGsE3w0ZdV6d9V0ageN3c1P6UXbqC/t+Vs
/HL+qMb+ir5FkwRsE6IROHROGGusP8QCveC6Pbh3NgsaKxEH9FGDCbK7yWsLeOn4jJEWBOsbsMv8
VvoTn2RusnpHymKYeExKDw7gVH5MZQBve5NzMy2IdVb+vmd7LCBmmC143kZ7uhGwmz/HmJkSMgBV
oKUcAqq6Tr+G5WCdlXa3Ng1Z3ne8d0uYjlb3S8tiPNls0m4nz84OraPcFGgxsgHYsjedg7Ot5Si+
d30res8pp/cWnJRjCReebQz+N+xZFS0dYrXsxzjmmvoerw2JAEH0gLByPo1gwp6wmSu00ExrM464
1B3BJeaLgz46KJpXm999v9BmnANfbRcz1Nmh5l49Tr7Y2CHTOoF4bGf/s40r53Yp6u77zFljkhad
JIhif3y1ulim9eoypZeZzW8eJ0XRaSrcLridcaveZWwymgT5oc8pzQ71rNvAAHKjCCzcRR79glV+
4SJlQJHmp5soWzsZe4Gz3Mrdfd8bCSWZ0eOwFsENjvbla1SU5in37fqpzPIfc1Y4TPjA5DlNNJFS
2XeHbSHsXg6Ws4fHFr6PdSE/NAP1l9yL9MVbXPcmJtJm34NlvAod1XDA/jqcC2fJeffLuj+NNugc
icz40cqX6NCbVd2jcXkFdjCfYtcHGnRtFJBLt09XIw5aX6WOWyjA5bWcds2wjrf1oiEk14CACmXC
kw09ZDe1kXWKitDFkN9737XpefYYDB4sDyyNZ2VfxyjXv0XrsO9322HvTfET4vT11bcCO5EouDZP
7Z1+Bgpx1XhoYCRtA8Wh285rZp8nb/0Con+vWRghJERGHEQfUzfvTdzs6iwE8th99Ft42dqqZifX
7ATxh0ztnd0whH0KiR1Uc470rWW8nMBeJRg794H6BO9EZm/JdQx5xw+fRv7yLjWLQLEtjB6C7RQN
bvMJaLJ+7tyseps3Fu2LLOV7FiBTC63uoWXLc5wrx7urtbIPTSjKr9G2xs+6usKRsbDt+4BmUJQF
2LO+si/UEM+oQVMkK6kHS/YYoEuB2QtcpwphSReHdopStNfA5xUSiB4GUxNYzyT9Zld91XNhiW/a
tuZ3P6++tRaEWvq38lRSaA3LySMGK2IiL+Z8OTdRths8JFadBik/tzqJTDGcEUD8tsZ2VxRcyGMX
MmNemEF36Lx2La6yQLDem9cWFxCAP3SNYxqMeH+idnxB2TGcmGRQRNTZvtZdqtoBKr8ePyPeWyYX
z1v7ZQkVoLngW1x2ewbQIBma64Am37PzBGVOgm/8a+v18zSxFGdezLiCQ3+3krWMPvi+iIb7haKL
GUG7V/b6KLlJ62ptDnknE+5WNhxXzqAHSmhxw11J+ulN2bSH2ka168r41TLGQcWjf9uyn/drAPhj
XBnSug2LVmFV5Y6Z7rfI9Y/RGuwBodUXf813Ttn+Hgkn9IX6QjqHbBgcgYbC23MYSFVHrvdK2ovZ
Cdcx1EbskHKyxsgCuA38NtuVV00wO8LlhEkcCfvoxke/ZHHP3We9o5ssjyJXXDcyh6saHAmCuJL1
mUxjdTlZWJCeozK8GeSimDdlT9BP8dTNnm0fZ+VrRFLrU0aW+UPuR93Fl3xcEGX6pNTQnaZ5RszK
gR4xFkZn7OrI6SFkNi/GQsaEP11/0S4hBH0A6n4u8tsmlKmyKnOM7fL3vNX+jolccJ67ymJk0Udp
qDpCKjYHwHYXmK95vEUpQ83ljmRs9MiGPgTP7w0gwug0Y/i88deW4UkNEvururp28q1VZ3+Kmgs/
ujkhAPfO/TRhHECEBhnIyV5t5nPp2sThw1IUOCRAOV4mBiEQqRD3RCWa+QGRUuoPyFPgCDN1ACJA
7KF9AgDpPjoxJEsvjCFDLGyRs84v3gXX2wFckLmBgogmM8I7fttbNndat2lE5A2eQnfN23SIxzgN
a6ZBQ8AAcPMyQSG9lfdCrdFF6lpgUqIYlY7GhBUQufipumg5VkvHFnY0j6MBTrPz3A6kSowuI0T+
d1FR5tz0rL5T9uhLOivb/bq4pr7FNFk9dtRYO6eDVMIscWCvglJr8HX1FPYoNF2vsd45AqLvS137
NzgA8zQOxXITzXw8yvXAbej6B/YCmPGt1Z1EOFqnfETi7pOPmXen6EoLXwbnLSIHsirKPbh3TCBf
+zK4ROZ3ptjXRu5v1y4VtgGooos77FE93uIoOblVfpcxjEnqTaVVn7HOY29oRS9zu35Sbctz77A8
Rqf4DZFIeZgqOH/1o3bMyQmop9Zes00qrq8ptFi8NxCtJrV2aYYy8JxdNzty4l5dVb0+BDAgExBy
CCjHx2ZeZ2+fx6bZB1OuTv6w5e99U84X1Zoc8C6irWbzH0HhIcoTNdeyXVCMF731smZNlXEx4K2w
y3rYL8CsdzUemp4qvB7oYJBLeaz/n8qlCB5Ka33xu77xkskCBAupwRu/La4AoYNWe0gzINAfiBLk
Pu5sMmpLOYKNj4EteD3heIPcyiOT7YkpbKs+3RaQiuwG8EueVvJWWPxs9eBnd9ZQbYcKBtzbUDMX
dEe4kHY1f3HrcduNjlXjB8k3ecudyGWBKu2ygEYvEyfwqiAxWUxjrtGJgp0cYZQ2mOl+lJKEOs5q
bz5epea7lo0z6CQV/d4iYR1wTQJxnaygPNVhK48Tysm9P9TVccqa6bbDypJs/rAci1Z1Z3wi/ZtF
f4sgoQ+/bEMGCtqsK9CZGeR0PA+HijUvCcLoTIDu5Td5Z0/PLpOSRLmA0dDhF9OFbMzmGHBunB1Z
eadaD+N5VMG7t7pHzA18bLZ3ZdWoZkDjPUX7kYXh+9oH/fMc9Aa1GPnuNDZSqlQ5iBdqtHk/kD9I
tOrEYN4XVUt97qGY9UW9fpWcFAcLldzVkpQdskwjvGpXDDAYUkCXXvcDzVBGtz31Fx27GggxL5qv
SxDDIBkG55sVUccmfQ7rycpKjXiAsSRNWaaq15Yr7gJyd7nA1rR/hRnJ44k9L/EFHWV40xpf1kk2
5dY9WUz9nuRYwQSSxNlLuzV3gQ6HT3dsyCqYKnTpPggq/mHqoWS8K8dgvcgJxPXG0lnTHWJBK/1e
o/OcrJeYHd5vmL3s2UPsG10W+d+aHk6QtGbSM5rFvXFtWe4XDDGvlSvWIFl8sEXJv7F3JstxI1u2
/ZeaowxwNO6YRiCCfU+KoiYwSpTQ940D+PpaUGa9S4ZY5Mtr9gbPrMzu6DJFJzpvztl77RirFR3H
zuWEmyGb9ptRA6tdBu+pwGvHDKjL9MYL2VZsyG/bUTkCL1loRb0p0/lpRkPxrJp699gebf2tNiOm
t8qkrrvlRvXfYoHBxRwEtGTCNWljNRc+5pbdFLEHSRebAnlZOwkvQqwvIMDOYF1mkomWp9ENr6Nk
YrI0qrMeZ8qMdPev/tP/dif/w3LptP3PZc+LCvXcz7Z97l+3KH//o79qnwbRfBY1TyGJs4R/id/p
v4uf649o5PlYSWhV/lXH/O/qp+X9pxLCdkxKCCu9A9v238VPfkK0IlQA/k9X+hbFzH9S/KQo+6r0
ibrflyAOIHeQCu0CBzrwf1NH5/wssOsMdDge0rFengi3OhowmpU0bLQFLFDbN0UDFH/ijHqdGMt0
WtqpcQoKenjiLCzOsOcNZyJ3opM5EfktYZh5+v/uDfv/lkCFC/Kjd+22Kg574b//xd/dcP8/YT8q
MqioY/9dL/+ryC5MuuFE5CoAQsCKcHf/q8iu+BGlbN4jJh2L6vf/ec8ozQN2pMaO0Qh938pQ+Qfv
mesc1Nh/N8Gl8OBYCaRM1mGOoqqMjFqqKdY4yKU5k0sywCOvMT0ce4bhLdfkoWSzu5HdEhW3NelW
+SXMxlSITZvqEKngMlSZRYgeKq+THmsF+V7WiIIRIX9R7Pwo4fCkESKHQd6aBmGQqnP952nOk3nr
5ZHVXMnFjq3z2ZwW47hPWSuoc0YtpsYsDwegw8Xg+BTNi7yqzt3MiTj9J9KCQE7uU8fGqrLkidBx
d2s2UP8RSJc3dFG7hbSGzHms2t6og6mo3WgPO7e4kmHXqGCIsJgB8yvR8X53e+ojJQcKZHPnIdte
jTrOtibzwZztPLxslDnX7Az80tvNrIpi08DQgtMrO6rOvhmXT05chN5e5Hi8j0tSpjGspn4e7mav
x1K3UFTPAlaZdkFYt6gBBmbpsYgYyoj2hacjYx9FsqoDzJsw8/Pe9y8wJRZ3dYY9a982nT43cw3I
LkvGVX7VqORb3y/97ezpXMCz7KB5GyMyx5lVVe0KbbTOnjBOIHl2ruDFm3ZEVhE1dGvMLxxR6a81
Il6KcAldwl0etcQvchyjoxrBjv2ZzP38JYtVEIV4kII26RyGjbybfGqr84WNI/vD3iOTnVyE6KUs
HPZSgG9ui9xkncudrnsOc8rI0PwL8NvKOY97Z3mclbmRnJyJ5I3qU2TKLgSTkXgubSYgwBOxhA99
GaaI81V+ISx/uJGFmPbeaN6rxjNxf6fFd6ArrKXJRPhYYec/KN5bZCligAVdi8v0Ch0WYdAYyjJ6
vdbgnpnplH6DesTbQxYECll4yjWXpSf1y0Zb0IAlXuQ9yrmWw2OCTKIJS5Pb3coJWD8BOXfFWKGB
bTG4HqEvwd/QZDb7+Yg392IxppHMOdza0SYemwVUvmsOxp5DM4EHrqBksY06UuiWpo5pDTs9PPfS
yvrjdlX5EuBY9LdrqgAOj0RVj0PfLJw1oGE+OJrNEBxJWrHbnoxVCgaSMJgqMdjQmpMalr2Kx/a+
bJLkRYlkZaXa6fio4yReqVn2fD90nkR92YaetdFN0xvHM2BLQnPYrb34fhw/tFw8vfFwEtVROMUw
xCY917/wumHYKMI2vaHLQkskqjvjBrNnKncpDTO5UR1JUdzoMX/Ce5N1BH1UPAphVNZZ0adkfpQY
sV/CSpC52cf4FoistL0bwqQjmiuWgy3GS8Mjw43VMzVM3w/Y7qovCRjNZtPOSXxrqsgYdyZEgas8
gnSAkKMtvxexEbWoQPgZYkQ5ccflqM8jVvz7JE9JExyovG4c2YmTrIRftnVHp3s0VlX/uWyG+Xis
iMLb0M3yLxLKnGyNuyadArMYWnPnNJi9t07hmVf4BBF0pn2WjSgRdD2cEvw1ZRs5GN1LzUL8E7vL
kp+UkDSja7duimyzWCBrdn7P/PZ9CZEGbDtXlN8i/ga2hN6KPTUWIjWovxotVAW7yH6oCDPpvrXq
2tsOiSEf+mks5FYIzBibdKxaSkKjlUHNMOYw6IuheCRwZbS27ZKqH205l9d09zEUU7IF4YI6z672
xRCHJf6xxmDw0Ok2M9rqe9mPNJhMrcx8b4Qi/iUAmzS7rKirr14U9d1pr8a+2Db2FJ6XUYUgpHat
Za0G/AYfzSHk9N6j4Eql0m7UVqUaYzRsa/VgC8MnryifCzwx1ogWGL+IvxaoyTyd2J0TmjOl100t
bQL/cOPdhLlR0DGzy+a66ZsILWaP3xJwGoxeBgVHPZtOGJ50sS0wZ/DYfoNU54TYBGwFgdOE+XMB
20FuW828Rx+Q2v62jlWa7yVEB+p0JnUq/EcNOtnFgqswhpXXBlMM+WfrpCZuN3wd7J6caiWvlN3y
Q4aReqjE0P9cCrVc5FLgiu/IOfrWpSM8C3TOZPVww/nbPY1GgppvlN11voXbkWMTLJHFt0YaDTD9
74jPctMj7RoZzvBZlm2QAhSlItWOibsRfklYn42/Kg1I+S2/8NTGdusi2npRY8pslEOUJZrRZrLd
Sv7Kh6op2zMKgXO3KaYFD36vVRpzBs/MW5hbEEsUuL5yW6fOcDJrCcDdQ6F0u/jY1mgFpxwN53aM
HnOKnFf4AHS+xbtM6FPL8VJtzalarhzY3mag8EOy6Fp6ecmjSJ8mMjXqDUYxkAHWNCOLnpeiv2G/
QPYgay6l+HKynyyvxxzj9n43b2KtWlqri+88Dvls3RpY1JglCCZCgzbW8lhbJT2cOnXtJjAFB9A9
Vh0U9JocMNTKJOY9A6VqyX91NCB4RfjldTlLFiFQ3U53jjgORYxdOvM1ZQZsti05xwMxUqL7Mjix
uMEZTdQJq5pJu8NOrAeWLuIS3HHAzOq247JL4sQ2dn6bhbDcyYqlCs+KXO/h91N2Awg28B9CbPq6
qJEgmNpzjEu/WJG4iA94a4qm1jOGQE/9GqN8xQ43qMsxgQx9uHGNbvjB78AOYHIgeYqcOLmuB5MK
Psoaau91vFgclLO4QXqGUjrgkJvcodOKQ155nsjOYRPRBmIpCfUKUQduos6v5RZFMt/bAI/7+0LC
0GUz0RoCads4COwdnmJQp2V/Y5VONZ8WmTUepXmn0OZNHt1B8A20G2QoIJOoVGAijwm++orplVg4
w3Kb83yYqUuFcukx10C2ZLMByOnRxZM2skJ19gMB2URR0qBeCMfujWXYd3qC897SACN6ZgGsSN+d
kba0Kauecu1cLsdViR576/HRdAGbKffeSxY46U3M/SdgJfavU99O1roEbVRCiD3CLlygVUQctYaa
NxqkBMIGnDXfB2OiXeyDjH/usij6BpPEak4zF6X0qvPvC0qvnXGbWxg1g1jFHoki/ZwMeytLiTsS
zTjcxDFuwlNo/obE1D9443kLcYRPCUZPULMkpOe0PGHqD8nooolDi2dscCgAAaMxfuuhrP6mJWzu
jai69MjF3pruCVpBGYFLkLc1l4itg9Ysu3JfJCpmm6sxXbgX7FiVs7e9KfPOl2Qs5ys8w3rZAW8S
8ju9d3J1WVAMBZfdZ39EXXuyTHkegViIv7BhTun8mWGpz8W82D6cCaOqbru27vQen6+2qDmpsMP/
QtbYDzwHWbx3p0Gpe3su/ebctcPZubXn0Bbb3jIX8UmG+qrTeaXjEcjHxfpgXM5AnJtX2e9rHU+Y
CsMj6yEKCn584bRZEoDUKX68OnVd//X7Xit7V8rv4TAwF9FpcPxCdy5Wptoraa9PpgvloCYLamea
iVOlh3xnyZ65ky0nkcu5Jepzr67Wtr/NFtFsdQPQK2nvf/8h/1t1+Q9r5bf9z1WXk/a5fFNvWf/z
v47BYJNtJPlURqhmcHpdgXZ/a82c/zRBaoOxpQ6DW2AVlP2tNUP5LTkpkUjiIujnnyND+7vcIlxE
5lgiqJEwW67/7J8cg99WW6TtShcQq7KEWCs4IGDfvjngJyTcZSF2BdSC8HTsRHIWp50VHk8KYPs3
F3OZPBZl1JufcW4PBOK/h6Yw4MCyRC1P3ehg6GZJkswJ2W+SSRbgOZvvtTN26Co5VP5VrPlLo//O
F3J4mQjvHaR+gk+QsgJOordjjUWH3SP2ZrrUhd6zb3tJNGZKLMHeo9WspmhYFeev3oD/2zEtxrKp
MNhQ8d+OyXZnwm1IfVo5tPOkPTU/DVpsj0adGZdZU996LQfDj8dcf+er+cZer1PAZEbij9pPWQfF
M3fopdk5/hw4dRRTke5T+yqbbUoWRgmBr2ij6uafjwirEUgkM5y0Dr0nmjI7cY0oC12EBme22aRn
BFOIvdnY+ovJyn/0j8ejMsmRWeKV8JU8eGu6PO0gTDQzXsjoLOacotjOXyJHS07YW+jtx6O9896s
pSvkRuBeYSQfTKxt55OWM4k5MLMmQuU7X1lGzpGJfoRXUhlX8d3HAx4sGOsDxBLgO6g/fZ+LPOBu
zvMUEWKYzRQDvIduTP1Tlw3uJ/fwvUE8IO64TsDJwnN/+2YKg7BUr2vB4oZgcYJOV7TIl0qpk48v
5s+7J3knWJZcE5Yo4Ni34zRZ3cA1teaAPfTSH7HfGZMr26tEtB8QzPsEBlRxfrakXTG5wT8bm2l1
dZ5YWIFZfX8XuV8viaJICeKL2yUYx9nAf1z3D1aMoDPsVpdlUi6nS8mN/mSeObyz66g+1lskuJQq
4ba+veIlW12eUbwEycSpBs1u6LXbWFnRsv/48v4YiJmMuZv6JYd2LvTg1vboXiGHITvoJSc6jSQJ
/5vZ/LPtiw2gmdeRfj2dJ1CL6mAKk8rQOdUJk46iNX+juNSpwMUo7P3Dz4xxpADMb1EvZk06/MzG
xqvhyoVL4A5e9uIwp3KEt4or0yuGs5KVBA1AhNz543t4uG3irQAjLEw4wizLpuetK9SrbZMawjzq
0gx5K/lE2CpVtpPddOQJ+7gz3GOdrpEqw5GJcfDjkQ8/DCrYiufnKg9z4/qNvB0Yq0ZnGFk3B420
oetmdhT0qpo3NdhMB59oBfgEY09//fGwhyuudCip+5btsKtQaw397bCy9EctmO04X7VEeDnYyUFe
peGM6DgvKyO5+Hi8P15SxnPpNDnETPD1H65GRUUxucGgG0RtQzCcR1ph6JPm/fEoh2ueRJYDD8ZS
7IaIz3EOr2q0+KYVtbo6mRFHJHK+JjF4OTJMY9qh21g+WfH+uIuMh8RfrL42Nk1rQsbrt4bacgXF
h+qwTVb7bml9TvMy1ggwE877ySevyh/3kNHY45k2jQoiJA67FDCQij4hBSHo4NSdtD1EzCWe2rOP
7+F71+TB4+crtFdyOtvN19dUJ2nsUpuXgQxr+aM0q+qHk3ZUeHPMOsG/MxZGVb45mj+HoOUeV0Dt
5p5E2rUCAnRHaKMnklOKXfMnL/y7N2/tcIIupmspDi4rktmSegs3DwBqfaZWUtFCS/yfzpLrI+Kj
wtXJrhyz2NubJ2jq6CHNKBbLsbofS9Q+BUbzTx7Re6/561EOrsUrbJgUVIqDwhPGWUT66/VsD+RA
xaQPZkhQHz5+TNb6C1/vJdfvyrMlk+160HDVwXfVGpDXmL8kaMBeP6BhSu50VNn0Vudsb8GvwAsH
6UVlnXna2sYA8hCGBmFJGrG9uzejMTv9+E9aR/zjL1pb13Su19yag0UvzmopEdfylmK92xPa3Z4X
dMAouRAE2ZrDi6lb8eXjMdev+Y8xXXzVnLjw+Ij1y3m1RgxFuVQTmIMAdYZN2Rg8EZEfBQHQg/El
sqvbKBz0RZ9P8vjjgd/9JMlYYXNO3A4LxtuB6VgArClcGdjNaB9ToaVKN8D9JChcfnJqWE8Ff17j
v4Y6ODVgRcCusnCNA3yy8zi2bsVAenlcukiObUhMnbnckcwqyOqrqk8e6rvfqKsEQSAOdtzDSIHK
77ACGjxUmqrJETFb9tFMTNe/M+n8axR1sOVFQO7FekTEjFFwOnMG4AtAQ7Ex1HRhPn5w717QOmUz
I+Ddtg/uZr5oo2HnxIMT/nhUSll9k9Xw2UHh3ffSczkncGyX7NTevh7GkESIfbltkNDKU98mBH4M
dURbRDrPleWWmBlCpKwNjcWPr+/9kZF6IBJhjlAHExHZ2SagQUbOdUZvlUqvdQyZ09i7QxWfIkdu
A4965l63EEU/Hvq9W8uWl00in4QPA+ftRS+JWRsaMl2Q24m8WyjrniZiij6Z+d778l6PcnBr8YBq
tGmLDIzaSveIlJxtY3XtPpn84ZPQgc8u6GDp6Au/kCrmyyslROC0ScN912NS/vi2vbd0SCoQVCJW
kY63/vzVHCYxboOx5oIAsPlEJWIqRz1tBZYcgfgsquo+eUXevYOvBjxYOky7Nd0+QYXdoLL+UboE
VWRhnnzp9GD/G18b5StFJQAvry0OHhZOAmcgx17hXGntH7IdQd7qqf9kiX/vgqim4MU0WeUxiL69
g03nwHt3+aYzx5+2HHfDM1H7xb7i6e0+fljvDkVGkE+Pjw2fffBKtLTRYyq1KmhKVW+Swqhe5OAW
x0MY9zcfD/Xe24eMBniIw172j/cid9Kl5VCAs8N2oBTUKKALw80+eRneH8VlyaYabrOJfXvvlJ95
tmgjFXirz9KyVX0+V3r4pNbw2SgHs9KMoTKcDZ4QGhBm+WgEaIoV8N8aRUkObhYqpFWK9/pLasJV
ujoy9xHsKGmBTAKgIZ64f/5cIMgA+aJ0aHMofjtKNoaLQ4ccdSwO5o0vIux3of1ZdeadF42i66rH
oTrted7BKJ2gT5Pq2gr8NIUjBG1qmHbh7LZ7NwwJI/j4mv4cbS0CreE5OKs5YxxMCQsi3QFJqUVN
BJX53jNsr2EXqU3jxKzcrvxkS/Pn6+ASb8hxiQ8W++vhgcYSdIfRghP63BbWnq1UuwIyP0uGe+ei
XMtbt6Ow5tYC+tsH1alB+NjMRVD1TY6iStY2wQZtNCKQUVn2WfDenxflUSqnTkExzWWGOJjHx6Jh
S5EJK6gS032hwAWgaS4nmB4fP6vff/fbDSHpTmtNXgjlUMc62HvWlrDm2lU4UcY509/DsvEauTqS
TED2PuooCFmdY2ePDjAyaL+jTZN8LERbQFMLOUv8xp87txS9RbKvOJxDTrMyogyqUPk0oXhNSoJ8
TRmLXYiwGy0Tajv76OPr+PPxEPWoTMlGgYXvj7Nz1KZZ1bcQouXAN7vHiIqOYLChfe2nrKxuPx7t
cJVFsCM9iqqS6RQvsHvwhvPEFs49bhiUZJStjXEjexqauAJ8x7/zSVRBefDJkzq8Qsb0ARIgZyG6
j1rS+vNXKzumoaTKSwcsTrf46qzWtm1RSgIiF2RDWXzWRjl8ARXlVId2rmf/VgEfnnRdVGdEgOmQ
gg5tenCBnvPUeqP4ZJb9804Szsl2hZcPkyJVwbdXZSg40hXNf5jwskkDL6/lz7lIxQYZTw3Ja7B0
8PGz+/PCyDha/8caT03iUHRMJVhTKxYhH7Juj8nNQIOnO7X5eJT18+FPf/1lcZzj19PsJbGGmqp9
8Al3re7g18fVTou8zJ5z0zOaY6nYvNzS3qZrjatjCsn6DYevMUDIIB4EWEcslVerMxEjA2SfZCNn
vzSCqIr7O1I3w+elAEqwxV5VABhyqq8gfc78yAIwUznHlpAEyjtADyBawnS4tAp25p5X6Gs2upB9
eiovX2Lyd3Y1jOg7oczudk2ngqFvxW10luLer8/A0aAaYm8F2R2kAq5Yy5ovARWhpoPEVNy7PcBI
kGfOiZkz/e3QyriPY+S3R3nYzJeGaH7WwkjqDbo9/Ci4Wl+KFCGqxiHyzZr9DpebzK81AAn6VVUb
36NlBbxul0MQ8pegzgnrwHHn7wRDkcKElqK/m/wcJ5s/zqXALVlaIQgFAyxopR0cfTOm7foIPwM+
QxMtU4dJenQh9gFwp1znLMceApYzZIGg1HNb5oT8gBJqUMVeFl2V7qQ7tGhLuxrpR9vgFuP0M18A
m6n2KCIQJEJ8ImfZdgoz3TmQATeJEXYXM5gjgmCy0nyS4Th9SSGh7wmEcbcZFj2irOFxYoUG2ueI
UWAyMwygxfGA/aolRCoYI9EfpzH73S89ptIIFdvqrF/d0RLni9ZkDKC7KrZ42WK1D70iTTHGxa58
hDOgXeCBjUlSAXokjb6khK5j+UQxYP97ztOy4eF1ZfQLyk551vGIh3vDyiso0q1LZB+dLvB1KGk8
JI641uOh1j8LVJLWdRfxDwO7FR66KcsPT/m12HjwwzoUDCZUUHv6VytrVPe5ddHgRB53c97Wx2GU
k2na5MCzN3YVzRvgipZ3BvMgHU+tKh7rqwYJhXskCxfmLDKjpCZLq5GPmR0b+P/6BZcLQsFHLDe3
sDyrYIYG+lXMQiLnNDASbooqrfGL9YuTb6ex8n8sVo8RrUYnOg450GdhRdmFNhB7bmTaYuQz836+
aTvTk8xmtacDip54Y5oS3uO0LXVRwRFP5jnCBedpF/NViu+1wlUkrRjfYeaQfOKAZSn2JAfll1G1
ZOYmq6bVttR09SXGYxS32quQujWVSvIgReMHfZh1d4Y4lGR2cQvvOqLWMiE/mh7sAXflkQ3/stum
OV6NbVE0cwwMtx3SvRB6IbPET6GEee5S8GVr5aooCQCMj9UVmXIEMyBjNHD8cztEDys96oZg6RWY
Mj+TGQyssu2+oIxBvSg734i+lWZW2scyKjO599LIME4r1XdXhgeNKbCYlzofQyogXFqecF23iZnQ
MxmRxo+roKVSGwNdJb9YhHO4l6pDJOth8ibdjjmeTy1rQCIkQPD2Dt/qEGizhMNSzqq+BnDqOIS4
5Ms1Tj9VrkFXJX2mCQY6gTyR94IItyNeDHgG7GimMWtfxHhTt4ATQqDmEfTXnU0eUB0o0xBqF3fZ
8sWIDFDMho2XdidhkiP/zaf4CoovOTlgdepnJzPFlfubGT2YjTEHldXhbQWpi17bArRBDI3OTsCs
SeNUrUrvqGX1Q6QrFgWaOp0IeOe19lf0ifYD2YbLd51mpk1eiRqf4Exk8shJLZosRtVFz14Xayco
KqxaFPHROWzgzKX8vVYWg+w0ABGvAUTGjha/kexn25mQTUoDQWhi2sQvTPBlQQ6bgG8iu5nP5n7B
RtkCsBlAM6A13dVmZwOrjmx047sSPgEYDQ+L2onUlvYuWNup0fIOFNapSTxntjeLRJ5DkJz9rd8b
g94NPtlIAWov8UhCrJ8c9XYyLbvJC1f/YTnin0YsEZ+Mqs6m/RhH3rmfgQ3djG5tCmi3k3Utmpp4
Patd0EAnfSx/QQLzL9k62c5xDNLvyfP6xTxF07fQ9JpSnBNO3Y3VdqhK5pEqdayftU4QJjqFWz/l
RelxUXqugNrPkZT7SVr9I0xBlTDrLbg5e5aOm6xOBAsEaZg+wuDcxl4fShhGPee285C+zYuRkUkH
3UFrZ0MgB9QzQnCT+siqZrvb5oP0fvCS9YBYWYetnUXWJMpMe0aQuqA8QDPY48cDFNDaNzFyKncf
N0ZhbhtdTS8VXl3kmR7Sv2CActzvHaeMU+INiLlCjLcmI9Eg8uetKTq8ucpJ2Y92vA3fbH6jQF8Q
kuMDBMTud3HbGU9m69jfdJ5QBR6Lwv4KCDwDOktsT3aEeLs47lwJlcNqpvWNKrQk77sW/rnlplEe
JHUb/myM33ptV0M69lsyu9ao1L7DFs/BBthOMlwpK/caMgfW4F4qdx3RNFgdFXh6G3M3wROTHXTG
nD30uGVNpL52lrEqAyTcu46eEHkzWV96Ih4ewiVDWuhnMXRAibk563OMBE5S8370ZVT8NAbmxm3d
97F/AwUBoJNKjBJS0dwV+QYKoK62djfFpAebMevbSOJKCLDB13Ywj5k0MMiHxbizy7Qpj+ZqSao9
WUTgKOps5hK1FQELTIkIWTYt3e0frpps+6yRlQS3W+JI3JTQD/zT2JxjB+ICbvotn1iSbHNQKgoY
IvPslggc9N2tjOw0EJlVgYwPMxwRVBgAOS1J5HOa8N35mIhUc1+1VYE02dft8FWEzPQnYw1plpxK
7YrncJhT+G6O6LLLqlxo2ANwIM5ll5SjJsUvyu3mZmncJSNeoKvi9LsUSVK99JPhYWQ1ZDLkR472
xqV74EyZL9Wllv1gZPtyMJdo2SBNcdLyptNkbYb70e3b0NqFEI3WwHnDaqm8ZIIQjo3D/SOVxKwX
zCTbyjO8Lg96iOHJS5LHIvtKAJvA0kBmEJAHmw0baDDZghsBrDTPe7J3W4Lt+qwj5i0q+vqKMLH0
lPSVyFuneMApZGfkP5mve7gOsHRgTQOUcDdTQRmKjKIGF0+b6Phnl4JZ2lRiau7MAi3T3nEX96ik
05DvYxqcyaYf+H8CPmBxUdDWYVEdeaAbm4kvApfPRuiidUTq7+ciap/IW2mMnYpr8v2aftRHRgHo
L1Atm9INmQeZ2oWENd4Azne8M8LfjK+jxSq5dyJpVUG+lKSd6CJrwSM1iM5b+klRf1fZBaEPiMbS
GeyXGsY9aMno1IyI8TkZ0MsvD207xl3AmlGrRwJk0f7WlUyeR7SAAAmzntWPmJXF32dD0dpbPVAd
3eplVndT3peEXeapW2/jYQJOE2E/ibe2CNWAPWDF7SsBOCQCpXEpai91zwx86meoZrxpQ88xfpoz
235KU2jM92ldZs2REy/pVTx1zFhtg1G+Jf2TDCF8es7OwAXJlpFm15PMJ1FsBfWKCNvFikPtUeLC
6XJahbi8y39ZWTHLLe5+xOBkwbhsnW2hReCkcrrNZV1+Z0YU90Vpzf3WFdhpjhY7hVaA6sKj4bp4
mgCRPv61qixIEcnE8DIbXWVyhIEhHoT1XB+DRKnDHTq4/Jdfse4T0oDaeNNm/Xg9AcjHP1RZ4c9U
eD1nl9pj605wW/ZzUixnuypu2nNzXCCODAY+I05veccZDrb7aVnGbAtHkEr1PmdF2IOQtsjFsFKb
PEbfrp0dzJ1mhcJl49dqcR/DZa63Zh49u9oGKvdbBe/AOPMDZx5+wbwi/CzU/OYwH68sOSVXrRpe
6t4nRkzN6cUUlVxAglw9grsQVmCv+dbvaz0lv8LEFcNJTP48/O+h2XtF3AJsKlfSPUthB2x+BE8B
D3ZlA0AHsZul+D7kY/OYGs7dxEEoRjLN7mhTI+WUm7nMnKNxJHUpNbslMNukUeTliXmtc3lE02Vs
gWNyygmLSsNbbN3mzLraWOeQ0U8wzcSBnifr3jGj6XzJ2prAhFldQO1p9mL2/S8+DUgQQhVBKRJA
xgYxtXFfJ6XxhNutvMMKhKNAtM59K/R4Mypo3ZvQT76VhGhwCF0IC4O2xel1fWxtQE7Tchqzvz9K
QgAPTFjyES+/viNhctmGYhkvHYgBhD+0bKoMjArQU+6XqTy2BrxqIbCtc0AkmMFavmxo+vOyHU3A
Qmx9hu2oUucxafLkGEtj+nVhBdmR1IG9RTfl1g0ndeEZlEp4NwVIIyPksqpsvusI9drGzeCcalxh
JzEV7M3Um+f9kp/J0jnq5Qy2wYGAUIZOxVJIqc/3crLFtJWTDpGIR5Mj9rGspozMnEk8kUDgUQHM
0y9lmcEd9CJTXi2E6ezbSUHuCMuH2SCNAqxNEmSz156Fjn9KPIz1ax675kSPyVcf4s+lbRqgSByz
29ZJDp8hd43H2LSb87l1y3vlOtgfjX729qMTYoJstDCP4b2SXMOraC+Axu1MPo0cNzfLbJ7QZqoe
24Gy7pKDGhC9oTbkCnRnHEKTmbar6T8lpPLEe2cKk23cwd9xQI4cL1EaBbOukhMEe95Z3hXLL6UM
iA4N/B6dCRTtHKMXbX7DUYnRwM8ghkS9QRpWDIKophxBBmSSYpeJrivIvyTCWsl9kngdxsMBXOU0
AREr/Anwf81cNs4/MdJ0+yKcMJ2k3vCVehSekwFMX6g6UgqzaDmtaDue41x7Ltl7cbKwCXKoHZhY
45yc6QIyKKjh6h7Zrzgt4ULsGqAMhJp4HvcY7xcK2Wbck1xR5dvQMeB+wHpL9ymHeqIz0/AEKdYN
QZf+mTMie906HuFhy0KSQlJmWpDQN3oBPi55Cm4a85RnnY65Dk8cr8rOMDx9cULbuF4UVsyyc+oz
lxAR3sdlqh69uJaXqPihPHvyJ5hs1gYvsq9lFv7q8ekNXMMzx4+q3RZuXn2bch/AGPkh3s7N0u5O
4Dg6zZekPbZNfZ2XA6AMQLg80CZMURt79jVyDLZdTq+fEpLFSZrkBDwNUC22ts1JhHXJtuJtUaOE
3nDQh4+dOUWI9QVgN4co6mTbeehqKCyiJwihdGC55DVeM/wXK/G3StoJYo/ZYVBj/zbcxmXlYZZU
1u0YVea0488n9Yu0K/DRhHxDP3GanEjhmdrD7aRddq0KJvUZcUhUGGrt2F9rt6iWjRF54juK7GIf
O34Hr82ppIGJ2EsvIUhjf6I8lJOK0UQ6ChqeVrolrxJ4IJkjuPYcXasfFlMsZJ7Ic49mfxD5UT5O
ISKtLGO/ReiSyQQylLiIYItSktUA2kjFMgp/k/AOEXxnaBMDcRFTKHZbeJ6ElrRpjZmFNEEclUoT
E+Vy8zYkDxisxPEIuzwzY8JdvDqX1/BDPLVtFgNMUKbs+clIwReRf+OFYpMbkf1I0jzZqPQmoI00
JJD0G2W6+gKwlpy3qVX4L21ldN+9vu+v87EgbjU0yNwJRmbtH6WREKHB2lbY+76Fccjev2ojnIhS
dETvVs5DWRtMbWgqkyzQhiL7K2FvWV8MlFHwIhHtU+9HjkR+0M1E9+zSzuvuyP9NwG6hx5AbVt+e
V4G+3XMu5tShE9lKG6ddTz5ZhIWWgpguwbu7VqTcm352wou+s1JMr2v+7mZKUn3puzVJ34QGg07N
vKZ+kP1M3bhcuvDRcTOwOiY2V9IK2Ir9GlpsgtuqGOvnipSt4mQSJtrhVodCXhj2emieZb+Sy6qw
Qk3sZCw0opzZUg5s/YdgDpvmqR4V11DMVE198g9jmIvZGlYbkTaxUZUo5q0AhNrA2snUxVjm6nZp
Rr/dF2kIbjsluHf6L/bOa0d2M82yrzKoexboDTBzQxM+0vsbIi29+el+kk8/KyRVtaTqqu7q6wYE
QUd5MjOCQfOZvfcKnZlenKhEmPZ7MVFjIzjo5CafCzYVSzfk+UYbJ26RWY2sP0TsMTtbr3bt7qBj
9a+2jdpjNI6tV3Kl9TSyyiQvIskYFvfmVC6XdHhsd7uxSoYhKrlvP9nCiL8TYkv5Bbao72DT9elJ
p6jLceqwqWHmU7pfLavJKUrIaeUUTNL4rokn1wkUXV9Xhn6odSIlM+KV3Po6eSwn8MV7TsCcts9N
7PRiwCOPV2FQLHyZFBPJZ4PZcXXqiwFOKPam89p0NGTeBJM4aGHKCT9Ta6SUOgMkYF6t6tI9Vs6o
PzQuHuSfPC+KIRrLSu/3GkO3c70k7Xivro3ZbpWGS4o2RKCGjWqTg7FxM1W2TEiaqQo9S+UBohqT
ZUFObclIhOWbuYERS+Xo0K3Axe4MGThwf2HHwWFWwwV5yJUo6vxdgwoJqD1Ll2t9XrgBjraKkzJe
awy9sWkNV2PqQHlNyc/ijEwr7WEancTZDuMymSGSPhPHcItCNzDJoLzE5NOSHQhG4IMPRSrbwfa1
2Lw4Hod2Nh8HNkDFLYkEtTjnCHvgz6TwCKEqOyVbYNeQ8Y9YSpqf1asI74zhktl+UrUjKYNNNy6P
7lAqZVRzr2NeCzKFPofN9U0zliqFsShJ0QcxijuLrD5TRkSnl/FZLBbhoYxFyXtLY9vrt3VbEETm
I6XXUWbhdhsFJQA2RVjPo9fcOAP3UR8Y2eoG1VoV7c1SaPBx1aUmfNKbBiyaa9WNKrNxoxi32HlX
WlEpOE5A4CtnT2Bh3SKqoFJ4XhgPTuEoqQ43Fsn5U+3HmIbUpzlXoIht5pmFwNFbSBc4MMichpu+
R4yLkbzUp3urd+mrolE3FD7JCm4UKXdZ3ImHvLRMuIClIuVtvBhq8tM1BO/CXvb69uDOWN423FhE
dy/BPKFMa7FGfjSp0dppUONtAaOpZaZibS02Q/W+p8oFtEDkaUsKtFVl4gonXNpUvtemE5lyasUW
iRCBdpSNGgxr0y5aULGw/hl6c/4oLDq1gHZsZkynLtj7zcMEW6vcM54ZvMfSYOHFnaxSVqDSGOtt
eFb0ggqj8rLXehtYd2HM12uvON5dVuoMfwgSnaiI8OEuCbth06APWIBTWNFMI129MD8vZQTvtVeA
uWq5S61NTIZVXNkY8BlNsa401q1mEUayIzs5IYNUEQotpCUnL6O3xMxKnVezbSJxrO/nnmhnKxdb
wEHOEqmwAZ2DjKEAtb6xGPj5Q0rApHqqxCzHrSPAMpF4xaNcuZN6Ruyhj59HmR8RHuekKKh5NVRK
AH6hkdseppJ3U+EgXY5x42XJkYA3kjWScTJhx7IpyHCgTx1A4o6ZTbFTym5o79hOxUAb68Karkpb
b1jEe6NoXUKmENSu/tjXbn3dkmQq3muNZdf9UqqisnjczUrb/roW/l+X4l9QcP9uI/kP7Jo7+V5/
vf/ep/jLN/zqUzTUvxK2hH2FdTmdsGagoPktrod0e1vHc2Xz5MZz9bu4HgXijcn/wESEl4I9tIkE
4jejoqL/lb+NZAptp404AhH3v+NUxDTwh92phbzLNi1XQzau8eT3/kyUaaY0XgbPuR+KlK6GbYvL
xRcDE21l90ShakZ0LeVVarvNbc2A5Sw1a/5Q68EKJrYGoZNWRZiMRn/VsfF81Zn8k36p6g9wwojH
lf2yt0o6N2zPrMOS9VGTSRrMKdSqmDzvozmoVpQuxJ34xpQsJOzx5zovhr0xmk7gTEN5MrLUPVRD
zGx/KOHBbnKFu2zY6lYciXSYXgpXLMyeGQCSUVo71ptVkZfP8mbV7aAk8upa7xr3mAurs/047quD
PUpuajxBB6qylkaa0JzLplKl1WKmJ3uFNaeS7bBgMKLAzoORxBrM9rYyajvdUymMT6zxyJEXzHVv
K8lSgpfSn4GbkVnOtOTGBHwRDCZrdeJH2709ZwqFaz1onc86OvNresCh1Q6Qe+ptDOnUtFNwx6YW
Vmo730jnhb3CDVgtHj/Uw7YQP8J4s1JF3pJtiquUeN5iOZEtwRTuuDbZQU7Do8PgnGV+F8nZIbix
u4dG8qVQghxER0JPE1f7sZ306850A9MhvLwzWDWyh/vQyX459YM4cKiu3ZQBiYd2zZxGxvESnHSc
Jh8M50uo2e6npcMsZTM6v6vV8GXb/SUn3tNeZ6un5fX2UlcOGCNZXzKSvJNEem8tMTdftWrf0/T9
mKv2iA7jPrZU4ABaVHTdpo/dgp6L/xJ6b4ZjZpgTY25+9Bo33SZvXWZb5KBHqOjv7LZ6oNIXp1yX
75bBMpFo+J2YFo7pyCqsK8gkJ+5QPxrYCIjkzx76XC7Sx9nGU1yTrFUYPKk/jeTzgv+Dmi8vAiWd
idOxS1AGomi2llIRNjvu4ULkT5JM+QNZOaQOdH45vUww28YvVoL3XeKESf3KhnskU2dipdFXS+o3
i9vrEQE9LrtoE0ZrnHbOipigY8FoKYZW85qX8VB7ig771RDVdNJE3r8rqlPf9FNyyd4dk72V6rRL
XatRnQxzndFR1SGUl4p9nBC+Toi1lTLAoSW4WjJ2npbj3Ti58HycpDtJ94sWPiLE/M4gUKJK9Puc
MCDEVWY46O3tmJS0ZDMrdMsr+uNozAbh9tkrQ48NLny2Lw17dNRAh77k/YzteKpJhtzxjDoZY1H5
zJGY5JruqcBF7/eTFBuzVjdpb/VXVCnqYTUKNwAt2IQXY6HfgFcndAi9wmyi+DOxIGwpdFlVF0Rh
zYKIGBX6K8uLk0IklV8RGE80IxsKoqC9EGgEj/Mmua/SzN3X6AUf0PQntzi8L0xCDqVhu8vGcyTR
7t4wfpVZ8lxl3V4pfwZKtofSXUVE1p3yVFN67DXh7dJWPLe1qW9KUAnE02o7qvFwtImglTPHQ82l
FcHxhPZod5J+1wVVhLwgWAeVXCFEa3awsohj0ONutFpqW6M3nQ8tTpwNBoAp6NpVf11m5s5FvcO+
Ra5zm+/SGphHVdw27DBJ0rJDihuCVod7phVesFQFw1viinxCj/PtaNKN9vlnzKEL+8rpQ8Ton9h1
9wspBWWaPiVt/8lctfgo6n7HKp7AIyLiZ8FErzKzkKUVc3DrOjPHq1qz7iAX0SwqkwGsccSbrr6o
HZej6jU7ov5YJPAZZHJGd8amqb4Q3evYusqdsr3h7XSwidfsqrIMmOxaHu+gjzE+do1DMiyAogBa
OInm7AgmeVLtlTmyrhNUrdMHm04aPwz1mhz6SiOIO9M9UqsZJcI2psGKy+dcMChUUyM07FfHdVF+
aUzSd61OHxZxszWfmWR4N4bRGo+thE8Uu8mHluHJtkEkLMSF+3Tgwm9WZ9qayPqDqpzMTzmJkFuP
m/r6YIGf9sBXG3Oq4LGe1PG9LIbqaGrjQNC5LWd/1i3rs9aV2sTDZbItIzPLsLA0qiKsVuFsCdGa
SM7q6Hp15B2PYwGkjDg7RdlWqnVVevl4RV4qvAQgoMbN3GlkqHSdRtrq4m0SZen2srPyo8M6m3Bv
iNH0m3151dUy3cjahmjPNo0Ls1fDnGGrTwdh+ZqVZbsVEjIwFBNwCeFMZlVdMVLdMY3ctoDV56lE
opTXO2MtpxHYCX1Nn0z7qZE7o7R/FK8RR2NWsRHOJRP2ntyvTSZMMuYHmW8alcWJw3vp2bIcu0og
UlHmIEHLoWW8h2m2nwbolrygrL1be4vIrv59WvOMQPnWeVRGFAszrrBwUAei7ZNe7nKzj6OYyDUg
s0XzrhBm+pBAkormeKrOhijyJ4Ut1n4pamVrGllykOxkDoXuKVdUvMstA5r2FUR0ouCiWReenosb
75mxMZWTg303dEp9quirnwatqT9w1K73GUnToWrPPQTrWN24lRvfgA0sQ7tWCYACS/35S/H3v3Xw
Xy6O9n8e1rHNPrr3cnjvfl8JX77lt4BUi8COSxHsIFdGZouE9G+VsMKXbBzrCC0psdArXHI5/hbZ
Yf8VdRImVHJLSV93XJwIv1XCBl9iZmqrFMGujdz+30qu1PiuP1XC6CSgTF5eIVpgkjv+JJCMmfzQ
pTY/muan+3XfPlR32gsx6N4QuLPfhnb0VRyqQxqsJ23HaKDZym2xc47ecfm2TtPXsG9v+qv6odwr
1+VX/qWF1o5M+DRyPuUTiU3ivY/UoN4vgYi8HQmZ+2RnRt5x3U9fKegg9g1BcihDcSsO9nt6Y/5k
u+ZsnfR3FDojlzNpcU/dw3DqD8qGxOzrISw3zBeCcl886bftSUbxbb43Ns2dHsC1uwGsc8udpxlD
96GKsh2PD29TXze38lHOAV/pb9eTu51P49OwF3fKtfGpHxi+bOR2ONnb4sraiC3BcLsiUg/OJg3s
H4YqB17llXF0dvFTdcfi3vt0f5TGx4oAEjXZcStGkSG4/fahexAH0Jje4HfX3sbaqY/JfC0OrXfz
MZ6zQ8WPTa7Sm+XgXS9PHMIT7+FHj+pNvAf0c4C8E1nH+prtp8++8T5+0PfNlhcY9MEDcJSICdIJ
wcspDaeAcuPKfYgP9aaImoDCxq+28ruONx2r5hdr1xy0DaCUaNiN5/gWKayvHOM3Z1dszfu1DOdb
tgGQJOINbTvroSFgy1eoqH12Y3oWpZ98lNrRgMJwtPZjYAfQQo6sR9r5tDB/CdzX4X5Bw2eiSvOt
l/VU7bLb9ii2lEf5Xuys0A6wPe0Hv+Sw5Pt072y4TW+TI5uUh/5NuarO7g2/4dnbILdUo3TPbtHl
sBfbbGuHzp2xE72ff7FsUp6L43Qtt+7Pcu4Gf3qmqPDnZ+M43HfXLrVtuiVJy1R3Hi+UxdxOvco2
WkTDtB0DbTO+u4flMNQBW7eoOmrXyj3n5wTtvb7Oqp2z0fzmzPeHWYA4eMN6iuJvQ91KFnvYvva+
5ovb6QYwTwqR/oqDVrFvDeddOvqdGmoPc7wBcahUGzUL2tO0kcFY+YSihmSxb1OixIPkfFMFvhk0
d/lm9cnU25Vfm+EBSo39pNchgDLpcpjemshivhzFwRj0kR4ROeHwKsRbdV6P9Wa4bhLmgH7Bj/jK
OY3UYN7T9ZjatY3csKhPRYCNvCOWy34ZHVDHw4+is+b1fsr4iMDWBhxj7GbjPPg3nyDYgnmOyqPp
OwFPM55cgfE43S731uNlrsiSuDry/yxGOUvAgqv/HEP4X49lxGJnB0lxJVdQD1inquWpEmHNc3dm
yQnUYPKld7hoQJad+jkz7co4d9Uo3oL5Wt7FYX2u0dd4hyQSocZG4xB/Ng/jDTFdaR3Z5LHMB7Gv
o8J5Lw/ZtfUgfkgyYbN3H1853JeGzXKoTxRMG0P9th5FpPdhfz3ek/7qBJqx6a+nM3NYQr/OrNA2
WoAuJ0TsUHA72jTapiZkLKelMbFGmWBZCx/FgZHukzKQyBCKs70+mLTW09Z46A5cwr79SMSvRl3R
3E5TiErRB/zhsi08NzcmoaG+Hc2bvg/0A9uedN475bl8z+6Vvb3F3QyGSGznH1rsQBXRM/AA8uAQ
ENwqERf1niRJq48G453jq74QTa+bz3ZIbV99t92zEhVmWGxbeiEiU9edaUe6ezaY/35Ixc/sneNh
5wW9d5xRsL7OAcyzSN6RghcmWminR2p7b40Yz3FGDBw+Que056VCRdy8Ee+DeADRQxl/xlm5YeF7
P667Kr1hbTpMBz0qnsi00F7NIxKa+pGFSvU8PmeocVrC33etZPniy6167pCYvjn21sn8ntjbjU3B
VGw89Rm1a7OThGUOCBAjtEJqHa4voxdigm7oLRlkvnOsl3sCMtydvJf3zhPnVFBzdl8Ndyo2Q3YN
KCoPw20R3jt7DTwaGkIS5DaL/ErdU+LdJkoon/tnlZ7Inza0uggLUKNsRyXYGWNYPyo37l2/+/Iw
xPmVGpZ+354V8905qwpMixdxjaTMJ28zlmctuas3xvWYoHn16zdnfBwrxKdUv7rNamlSgvkT98m2
bvzKd/ZZWAZDmN3JaKEHWALnDLCcE/mBn/OCfOKWhBWE5BsuDi1U0gND7Pase2f7gyLfz8I8mpjM
IIXcwMUdgtp+Nli2GlvBikYTEXOYEn3iWVYEJY9kJBL3GCpPANOqV48eiri86py9qPWLdt0Nb1oC
eyEYoXX9GAMZvO2n1T161xbr5EPlnUx1G4oI4dW1NYasXR+nKJKfVR/ZsEK4EmlGffM5Wb+ms1YO
ftvqYcKNMmrPE6vIbRFw2s8ON9aCL9yOmwE/xTKx8soy9YYnVu3bnzgekJg8mZm5sYvqWWEjcEZ8
X9yzJWV8DCmh3irSzw/jXoZtID7cO/cKPVsWDmdRBD1YvQ/+NZzLw3KKr+lkQvGBCnPPr+JDbQM7
AoXLgp302h1zJp4u5lu6Hz9atlHH8cO4kTvzaJm+hNho+8VNc3LZ1L1I6waPcTiG5EoxDwlQADvz
lv9ITV/dkVocp5xo6InTHedqmwUZkidwIbBXiq1o93l2IFxmbHaD9UyXmXyNe/iv8xo4SlRXB/hI
SFkbZ3tIWf4QWupPZxMRC2Hcuyx8d3fpTOTpxnY30j7Ew43aHNBpzkP4pXZktf4PxtMPTcU///dS
yn+yhOiyJB1+CTv/jz9tv5ur9+q7//Nf+sP3gB39rR24DIP/8AfqgQxt+/jdLXff/Vj++vOT7+by
N/+7X/w/37/8lIel/f5/f/lsxnq4/DSUNH9Iw7tkF/zzcnzffZfMpX9fjF++4e/FOGlKZH0BQbXw
LmN8+3sxrqmXQHgHr5Dx22T678W4RaEOqYmUeJMoeSbHfNdvxbil/RXcCeY227jkQ12+9G/EyP/R
qoSxkJk0THesX0yncXFd/D6/M2BpiQOuDCAeczn91dasdeO1DTAN7Jtbq/4by/ef5tj9kgz0H/6h
X38fr5zuhFXWxW72x99X6C6aqJTf19ekfaJkQiPb6om+mTydMsOehq0HPQmhk9UB87Ktl9wi6hTV
Y7PH1kQxJee7GfjLAUQlNzXcRRGZqMBaf/cR3vz6in4fSfmnDuVyXBjT85FZBssEy/qTz8kDf7fW
eYlmwuneRCPTQ2qAVcoWIf6L/Ih//ARYMdCQqXzQaNz1P/0mbezJ7exb/IdeKi4TMHur564DHMgl
eGFmBvGv39nFxvfHT4C3RviIq3F2aeQf/PETACeBEkJHm4PgUA+WnLRluIEwONNiOY8SlRBRuu5/
4U/7T94kPjh+G4sZAln+IVMiL6ueOSdJxAZqGKWsWp+04yJkpSx2RqP8/Ov3qF9Ooz+/SU4RnQuL
0ChCzf74Joe+S4wSRS+CpTqlLEAj+YhLgVFzQ4jrC0tUO/U5gZR79JWahz2rs+9F6VpfULgwREij
zSfi4TuNorBl+B6lytjml1ntOodxbtoPpTYZn6ms1TeRWfBoCShw70E+amL3r9/Mf3bsOEEMh/MR
r656OVV/d4mijNRKi6EpjiDVPdXw5bZVP9P2APiL6lG3o3/9+3AN/uPRc1RWZZwfxNSQFPXH37ha
qFVF2fJAVJyetjJvIGMKfbzhUQvJGXBltm1GFexCP87J3jZK42VCCXVsGItDKzAxj12ZiztZPshj
huimW1+0WBCcDkqe2EjHHZuPRcDg/DYqYb0gYVSqfWIm6ZlZe9L7c6GbPSvgrjiAcs6NqFs0orU7
fSCb2XLTeZtC5yiDhNTDc110TR859aAfLoLg25wdDO52x87qwHRTVLiNznjYd5cmv5vHtb1u+0l9
F+5i8rlpZYeuy+tgOsGH8O6G1arxgQz1skZ6M9B+TOrMsH02B/EE/W/ooqYtEskjNZvYn3g0TmyR
ab3XPBbWzhxbhYp2tp64p0Gk52QTL2W79jfF2BNVD+3e2TlCNW/XXJXUYDJRdz2jGuuUzVX52jQD
bj1UJuIDvJX7aHYeQ+gqTbwQeywAucqJBzOcR4KAQxLS1U9pCP3VrKRS3gg9NWBZLj0VuUQiqgSy
npn0V/GK+SSpLqCx1CbeAs0pS7CLx+AiRBY59Z7WkoUC9EimZ6d29Meuah0orBmaLUaliB4DqzYK
1lMQwaDGlpZ7VnRynPx1KlLHb8rEzXbj1GL8zyyArhGWTTBcXk8dK/WW2ycbH8qwccjMVzJKGLZP
LTKFYEGpZ0ULmu+3StVSerak6bnBI4+J0slp4s3KrAsrjo6dJVhT0V4hPe45Enqdm4EjJHL/pF6x
YfXGMCB0GnqW+uhskjJCI26lxGHj8AwE1/OTzCRYRDfP8wq1mzfGQKPQyYe2qdbPHgtKHFJep7yW
tYcYhxNcuoSTj6sMPKcwToT3j+xpgFI8d+j+PJoBT7AHWVQJRmHlLOq8fH53WstpMTwO4oZt72JT
fQ4tm4zRZfiFsUasVwuKSjtSh5TbbT7O5TYdbTEEIh6bKUDigunNXpJ4Zy8rOlmyDujyWktQZLOp
w6RUQmiJiglYCYtW5BnRmGbynMmy+JnWFpeBAS7kubQteWOvKlqTeVoNN8iXIrnCvTsW5IjrLpbd
uME9ahEBcN1WuvGoSm520eLq4FYr6AaElaNdqyZELBvPnmUeysGxP1KokQ9Fa1rcKLsRMeFi1dmX
M43aCiagH14LAgr7MC3nhm65Iw88sDMrY9SEJ0ZnjyPmPZBiVmfuMls1lGmX3SvWLPWHQ04RPAwt
AZHrItEWF2mmEqE/KUM0kEKPBsRZmQNYhWGPAMQ15ZgOiNFDFofQoOdaBXjAzsryWNnVXOWpRRC5
bRVk5E9jPfa03jYEkqEqTUHPoipgQsmXx5lhKTKJAHxbSOuHdvnIDfT0+FBEdoPomMZmGHs5oJOH
WoDBtLFfdGVikZ0XZVeHdaPLyIG1ZwbZJLyvURt5sXGaKQ8wJha2162jbqfWZjMv2R60qhrfXa5n
c2ujLcUl1k/Tq2K23nOPiAZUAcUqOMOlhkLicF+r/YXt77cHOnHl8anKo5g1K/FTUKUmaF+BP1lK
JLYYs5LmPhvGCe3k2DSk2S96fyrKAcSLMqoX7rXd2bd9LbkbQGwtIMb1afOIwvIySVOJaMBGPLwN
VAsMYCdIbPuYSzrUEjVl92pMHn0uJD8jIKdgvLPrrG6DZKjncSOnvEYp6joYxKSc1Wmf9iK+LujM
wP7gHtYwLaUq0w0S4UrGaBJTmhMbQziXqEt12bkPLaQKWPCLPr55qyPKvTEQ0RtpUjFflrTRbT8t
KquLKl1baz9JR3EeFng4F3lm8Z06qXfmSmzf0mlpPu0cy1po9UAhuOOzrgzBtkzHeZLKcqQaTK9V
V5RMX9mY6z63ZOtrtZQuRx3c6mAruzS5iMrb63wQBsOYOsG0oSmaetZGt5z8lAKn2Ey2hdHTWUzI
NHycsr6TAzQb8Ls23IuiMpHj90Oif+XYLjF4cd6Qf1U5j8Rplm9r6qhrmGIfZwpVYrQ5EM8DCaDE
bMY2usrli4s3A2oPdpbrlVUXgNvWqUilnLCmInME5cKw2WC9LLxuPrWFC/dCu6wuJ9fLS9JRuBjw
WyHjxV2n01hLd6Z2qaYqcfYuIlyLh5hSMONUFwXpaAOnUYp5tZF2kZ0W4E/C3BHna33KbdmrEQ1E
VvKCUpObuYNRwO9FzUpON5viWhRzvIQ4IkrF95Y4flyoTHskkgK/jmsZ5TMPrYE7r4QZ2pZ5icS4
xYNqs1NF6lnay32Fs5WjASgYbKQ2tclmtRsIx6JRzSQch9JjN1rZkAmmqhAGyuDKFuFSO9m+int7
9Z2qcD5cJy4MngESgQnLRW7r5AIgOOWz1U+NnV4YL+XlLVA1dk/CBMcaZiV6az9L45mZmbJwUSbT
4OIta1YE/WvL9QTSrcLQ6Rg/1RQDZdRTorGpMEkz8EelrF9VW1fyoIA7+6l5SZqeVum0b5M2Qipe
k8W8MwFMMAzPjPxEbQXBQY8n7dMRjvptKzWSH5UCylf7Kf5JJhd/4AAZY4zKqomfO1XnszDZy1oh
zq/4lLmj8WWsEkUuoX9vrO6t6zhFWoIp0OhuykLRz0oz5+SbmeWrYyvzjZspKQYTQF+oZGd1iLjB
FEiJOx4sqpFuCidp9lnDqMWD5CqBytQT3l1YR98NWQuvlpWaDwSMyaPuiCyhi+y7NAJ6078iR2LQ
J9JqRFePRPEMJMZkVb5a8pmwPuToHDj1DOYaMAy6wfF5okh6n0ev1/apWIuHuIEgSfnUuVkg1XJB
ElsO4iQsJ38xMSi1AREPuI7A/XAM64JhVQLkDK9PknFhqQW4y651gM02I9V56F7+TsBDd/mBf8kq
EydZy+QJrfYK8mvS7lfMmUYoqmV9FtgLm7CfreUqbwRS6a6YMR5g0i7wSw+z193N4EzYo8eN8yBk
y51Zn3sbiLqTWjBwei3pQQ/V8TCHdA3xOwLS7gsnevHAik1tgRoAqfXVvOkfq9TDQhz3nfXCSes8
pK1sDzznEjyvFWLuUJvdCul/2QncXHjXHSQlTSZCR7qD5qu6GC4g8RYvWq6VCTb5tMzSg4o5dC96
FFBbJVeI3dBLXX9RSK/hyVUprREIZS2Y0rc6Um3cOZ0P6EL/MHStBWaFKcuLMmDjHwJOvIWYfjGo
oQj1oy2uRHY0wWeVUVeW3p06CtvbmT34F5+4pv5+iPnGAECVfNRWK9+N6rTkfm/m1evSWPod8QHe
V1upy4OGqJ6Y6zyDRVuDuqX8ah1ULr2ixq941bDl8yAoBZBshKq7zJN4RbNGZfrpVChIc7QL1yLt
iQCLXWjqhFwm3N/dKZGPWW2PDcrphTptyEdWFTqFgAgay1NuujyhRLOFXrOrT7glGYQaf5kFbCV/
HZb2dtGQ7l/gE9Oh7doF1so4Mf2jIsi87ezklzKtAlEUFWTZe2HttetNrsRYKLPeab9UW2PT1Wg6
hqQYqB1W8WTS9ujY7Z3dlP12Llw9IpagLoJJW+xdM4wan8w4Yh5cUqrzmOAOWta5R5yq6v1CoIGc
JlYfiafcmpZmYFhdcXfyJFm1b5MS8buHhcKuDE0jAK1EMFeYq5ggncyURU/IPfKXXVPIOerNIYM1
XpJtEeA3GV+7zllQ30wqxzTmZvqN4p5FhDkSON7mBfpq16kyJcIrnNkbe0KbjhIrZopjFfXSBYNe
1JxLXdy8o4HA49LFRTwB1+bOHNSdRsRSSezOORd9YWycaZ65D1AR+p2jzgsJId1c0IiXBI8oi6re
mgi2oBdmojECsHuMeLCHoaOSUNDOAKjWMSCbhcdowdKnMHjeU5Xzt+HYWhIZuGJM33ZiYpdMKotV
g6FVfIRzt3a7uZEd4rqOsBffwh6FQ9Se5ofcreTJ7ZrC8ImhLPaFdll9TDTKe1GjMuYCbM27cZrl
wWNq9DxpqqBD4NJEDzyI+S3W9Yulw1XFZhXUg4xXWn3TWwL4T4Viki0qdvbbGNh8TOZM4Tzg5wKC
Njcu6m4XLE8caQyb+sCquOcECnUBqu98mu/g7nBnWzNTuyGjw/oetIGyXsQEgaI2q34gvPWfRZq4
8xV4qPbVqvORepB09fSSaTN0AY6ztrode3z4I64VJ3DNFIgaYloWlFnnaRRUas+VgwFqLKKUZy5x
FUaOACfu2/W5HzpzPurdzLSuz2fjSitrCxmnkXMnLh1ygNZuoZubOe3tC9fNjKOempdtTlZVGyhS
ehF485rPvjIv3ZOy6N4U8uFr5AOhtwusCXJwOfY52CO1tw4MRDEo6PmEs2GtvfQEO7rRwhTfPVWl
yw0ZqVJTPxQWktkQynXxiafPOxOjM5yGtmEIL0Rnr5cYERB3TjffyiRWvnOX2Ap/Uay4OBhTQbaB
rCa98Rsq1zOsTM5/GedSi6iTLo1Kgb2XmNDW3erC6V89py77HU6EbD9g1PyCGmwsW3fpRjvsXQU7
0NpqjBQ8w0o+zNFQ+cCamr0t1ZGBQswtEfWUmiSsHXjxURea4tAqCzUP8CzhqOY1JcaGJyL8LibB
Sr4ZyBLdpbDSGgpms3hfuYqtcFEAnOPG4minWGWvyMU0f/JuMb8xdnZHN3OcaUfxRgc3Sy970lfH
egSFwv3CjqsLyT2t8+uFYgH9G5bpHqdTnZLRnTW2bxOQ/CPwdoyh6Qxz8rrUljmHrk78JtYtlIbM
JiyXuJ9kxbMLSQ2XfJEv+0bMBZy43latzZQLZHxN1oM54sla4taHkY6fcnUzlx1rpxxnM0P4QTuU
c+/JJvpkxeVxSQnXfg4YEERoNYm8wuWxvs3DgCQjW5Q3MVfKW6ky1Q7MudF5qhMo9f/ZO5PluJUs
2/7KszcupAGOflCDikD0JIONSDUTGCmJ6HsHHMDX18JNy3xi80i788zhlZSICDgcx8/Ze23UcE1j
UhXw5pRrjYRsgqTSfoq2nBjrx7aUIQpkkB0IQmTFxBVnbuRdgXLT78okxWwweAq6D/1R/ZdE7wUX
CscerBsTo1LedYCFcgNwMsmSRnpvS2V963iIx0MhG+v3BIP4trE8gQwjt+KU01Tk1Cw+w5aryg49
+i8NJ5BVTlvmlLEJ85+zitQ93S78XWJZGPnNCuQap4mePG4aqjlr02LKdVDm4F34ZZbwixMYclgI
RsbaAutJSYqD8sl10qIlv8rqiEAneYFRMWHdxy4re6webRV2K9LhXRr94ajDa5UADbauouW26tKU
cWXuI4HrsasSdEUSwxX941ij4VlM9q7B4v0Qul17bhIT+JKe1USbTblTWtuioUOzLoHn/Uqwtpur
mWIvXRUgPW4IudfigETj7JtleJxMEyV989DyMPOOqYRO+6Ovs+ZIZA+l5MpqOV8ykQYWRXVYJCrg
Tz15Rp1mPyVGO/AmkpPGy7Ds068ilqXPqMJqGS0XoEdWEcQeXImVVsEXodH3rKbUu5gp7Una85Pi
iVfceNEZCE+DpSWJ2U9XNl4cwLV2gLDS3kQ6POLAkhVuSral0EWdYoXXTZsvCohUeM2R/kl64kAx
4Z/sOVCuwas6hEImszLXE9mLOayHupNrv/YTynuEhEZ2N/Ldyq3qNWttAB5atdJ0OByZpNuvI5wn
auMQ4fe0iCMlgloRX0JUiOwDTCi3PKQVyZAr03UqJPzRsihTEnjPeZWO3/7LBmKATQBPT0MX8bom
xPRWEThx9V9lSKCeUyga4TlojAB7mbtvc3ok24+bxu9MFdioTdumLbCYgF5hbKcM8lPY0HCvdYco
NohLay3K05PhFnSRZulvUIW4n9AD3+tTm7TlIEgzCvP/Skj+ozNuFiquDR4B+nqUrj20gK1KG2eH
w/ypCfFe4o/HHZ25+SctcmP5Oq/mC1ijXfjygh0PFdvLDrmuhUszBVeiOQhFeGy+6J8dAFUno9bN
Cw3r56XhpBgH67Y/VbSidey0Xh3MWlR/8isY7/0McLoJCDBtUrdet+vtrqBJ3fIz6G5W32bdmAdi
oJNAysPvflDDRUEy8LqD7riaNYkw1UJf7FsdebvxUrYOgMrqiHk7kJnmmtmMOISRQc8X/8XfXybs
G6azTBUcIV7/bk7TduGsKqAFmWbRU+rLC01DJQFvK7tqcFkxqScY+uO1+d7d8uB02YRQGI6pu8uE
5Y91MjgJ+b190qzzQZnVyp4MTNNpjgHcwjqsa3l4MATqmZyJAaaWUWzN3MYlXJEQ/fFHWdbFq3WD
99zSdd20uF0O8ss/P4lme11lRvBS5rEXx6Tpjd2UeOOdo2Ph/vhSy4jrzaWgNPpLgtESYf7yUqJv
HQ38Us0IzPROVrbQ3uK+/gR1+e5VCO1iPLXML81lX/jjp+3suDMalwOhGRnzJicF+a6ssvaTGenb
q3Be8dlVLGio9IhePW60mGnWt5TCfTOjkjBDwQCZ2dRnaPi3twfwxPKLmShThfc6Zq2M89DETY+L
l7+0b5YvUuFsIjtzSv72SkBPa5LJwBiW+/OaEWpTNLs6cbFrmzPLSatC9wBJh4zqBqzE310JHhlW
JrsUtgaEv8uv+8c98o189LqCIp23ITmrS6uBPmL5yVXePmUIGTC2La5j30Ki8GrBoS3WMI9zGewr
4yat6Q7zRvWexsHEdIRyn3NiOAZlbM8YynHA9zW8BClC55OV/+ZdBIZPgDlnxA3dn+jKl983ckHR
9XZRrzWo0ytvWN5KZWmfSD+vgw6ZOmHCvvHJg/BmE+aiJlB/k/+5zPxeof1dRXGSLEu0XA6wJjXk
KsRYi48dZ1YnnGg36NIL8oTBxse3970fnvAppAp4jcAFv6baGhMOYC3h+8bkFK5gu/voGmPBCbgQ
Fy2ghrXyhbgCDSBO/VBRxKcuw9BQjJ+s6fd+eNYYem9+dEL8XhUBRh8CreGwhcM46dZaUl0UQFRW
ccfULqJlcZx1r91//O3f/u6kh4GVZltgUwUD9fJmOxy2TZgcEaH0eb2bBtEsPiH7iOXPX4cuDEqv
MmdQQlH5yR1/53dfxOtoZuAzC1Turxa8BG3WqBjPf4WfDcZbW59o4HDcBu76MEryaqcsR02mZTFQ
i7bdYIkvAmbY0e7j3+DNtsWuJaCgU/4R5wR4/+VvMKZeBrQIEJzyW0S4JZJze6BMTxVuno8v9WYn
5lLwr9DuWxQbb5LOctUMQtoU/FBEsn2T5+HGNvVp83evwiricbLAGS+V3asvNBlxTCqCgo2g6+1O
JEVyC9HC+WS5vv3ZHHYs9iqsuAiwXmufpKFGL5o7crahUqwH3LW72IL0og/M/z/+Qm+fDGdJQzUt
1xKej2zr5R2CNoC13ORSWhvr/UbVlraViYcoPEVw6s89jTKy3LJPAszePhy8lykBLFJ82Qtf598l
Tat1pYBL2bng9iZ8kKcxD8uLwVAT/lOgdEXVS5Scn+2Gb5fJcmHKARcmMJqm5YP98coxcqXDCumr
tSvG8Uvuj3EAHyH75Nl/7yq4rigKPIIt+JIvrwIXq6sxp+JBKNAll5X7DaBDffPxrXv3Iq6xfAuE
WsJ9tcEMPaWA3ue058zM2iujya8HsiY/WSDGO4vR9NAqEW+ChZ3358vvghO0HYoyLLlVvXVlqoFp
IjXRBQ0ksqqZc68Mv9W3DkkeN70u0vXc9RmGVDsVOBlxnxU20bdeN2r3lT14jx//CMZ7v4IP8lu4
eHd08ToYUgxjIkI6fViP7Wc9iZrvfd3cAsCsTqZPnyHvpgqmEKhIhKtufwmUvwS436srJ1rsudbI
TJC4hK8ff673Fjg5o3iaXH1hrr9667Z+P1kMkitQUEaxjaqEkQ1cxMAvnOwIF+d3lMPph8396+Pr
vnO3yP1dDn/sbkul+PJu0V7zCCVmUWQOjZWBPMJzEzJQVHrx2S71KuURyeQS1mEvUk8bfhuSkJfX
YnQ5aHOTIBzKCtRCNQjTIgcKXOTIojDZ6ushSvyrqivdK3uJtM/9Wfvk3CaWVf7iNMGHoMggDxHp
oPuXOezPBzr3J/pIkpn3YAk8IiLD9UThsXJ1TAPEzKcHA8ftkYHF+FhrUvww/fG5lY5BAcI8BNd3
fCbIvdzETeOCV+nmEfV449zFEwOaqIbziZqhHsW6mVKbBn2ie4xm9CL4+Ma9s2Bs9K5AHTydV9jr
G8ekcNJro+fNYlj9bztKvFuof8XGlnZ5O7uh9hVadHY5mnTuPr7ycpte/YJQbpYzDAJIGw/ey9sY
W7oEPYR/p+DKT6S66zsd4estZYR+20z+Z4/GO08sjnGH15qNbpDS9OX1SqREggCRAodGQyBa6PTn
qbQ+iy9650Fw+T1BZ9ger+vX+wJvmCQ1fLRFJTf2Ti8B/FmMX89eVhufZBgZ76xB3ie4pnmPOgip
X71ER2lb7DD401sJ/A1UVE6HbepPxgBgHugxahSlG4yrdZ6VRNS7VhUPRhJe0I0i7wgW5cd39O0v
7BpsOTSA/jorWq/eDHXeRFkP13htaUa6szrKzBrx4ieP3tt1Q82AFJNjL9sA5crL+0h6zpSbPEPr
KB+Tr2VLo3JofbUvkenC42Uk8PG3entHuR6pMGw0ePcxib68nqVlOtUm17NEmWw7iwk7M2Z8ZlWn
f/JIvHspslV534klx/3VV0sY9uXNWOdrt+/bg73UR3PmjQc78T4LGnnnXi0lMnL65ZBGsf7yW/ng
RHU3Z8UMOcRlu3AsINiw3T7+7d69VyQtskwp8hD1vLyKZ8R6Niq+UIh0httkt6eSScdaQqNbhU42
fFIAvfsD/nG95c//KLPcsdETr234Vm0/3zWOh7vc0FNsYMVnTYT3LoUveHnRmnCrYOG8uFQLyxBy
IV+NvZowDpK/153M2xMENevw8a/43qV40ZHUQPnP2HH5lf/4VpFQ9WgMSDXSWlqHgYQKwAGFcVXp
8rMsV+PtHUMDT+fYI8CZKGp9Kdz/uFZhl2iiJGq5ksygp8apOKdbqXddAxTCm1+1Do5Kq7/PxIyA
i8xxDI5pfe3ETbiAtppiVQJnDyQCc6b+sm7gEbbGJ4/k28W7fEgWlYEs2yfh9uWH1CV1Y92zyTpj
VgejEUJaZni6/bs/uycopB3xV3C78/rQxTia1tEAmEegMNzFYZEfmgaYBNEfzSeXenscgqwEkWmB
Ky2dtleLCQSbk2M/yFEezWUWIBZwH0YPYc1kAF1Z6blrROvBmz6rYt+52zSm+Iq2R7il7r+6buij
pLUoptfDpBw4jlEENN815J4M5hM/fHXLze+OLPX5SgzWcJoyt9rFEJQ2tUvLap2SOHg/Gtm1jmzg
iwGy7pNb/Xbt04pxqLV0WqrMUl99wsiXY61LJHWt8Po7TY+qy16nqxRH2mcNu7c/hs/BjDVFF5Kb
8Dq4tCkynaFNgrFO8/0fQmTeakCSNQaQlKtrEjum4OMF9nYZEyZKw9MmsId00dfFelqjP2hqWiVV
Y3X3njKnW6+dCZj/+DJLIfWy0KKwMw12EJdFBgz85dNS2zDevGykCccg8TiPBeLsnnkeqmngAqiw
0ccMylMHjfnjys8Rf338Ad75npz1qZQtGiQcgJc//2NPybrZ8EXBjIEy2t/4VZ+C6h6ju4+v8s5K
oZJ0aT5RTRIfufz5H1dhj2xR2+HwbkJzuJXTcENntvhm57xqPr7Se9+HGDpSKkkRZl2+2iOnBjoX
qaUIGXUfoH9dDE+u7tdfPr7KOydgOlc0UOkf0vMR7qvCA5ghhpy8T9cjyLHNwpStVhkJIIE7gQVO
Mj/awPufAktIZBSE9JDpoX4CZPZ2NdrdLeKvxdsMzR0E1md17nuLimW1HMA8azk8vPy1kWmGFF0d
0iRgUOcOPfC6zJjXz92IcISnmaO4ExI04OToyWnVfrKo39wDfhdWDbuyA8/jzb7A5tiGvW2GK/jS
2X2s+dml24XFJ1d5e8yntKY+oguxdJIpOF9+TcDBcCAdsExkGoqJxlAc71IFbnxV5sysnSzz9n7q
IQE1EF9vinh+tIx42GXozDfguSTAsNy9j1EXBH8tj//AXv6vsYyZ/v/20ssq/1UNvOn+aVU9/Prv
f/6Lf1MPGWnyuDEGhzXrm/9ylwoHcyn/cVk36D1YMv82l1reP8iWJNqZeT2VNy3jf5tLLfsfPN+E
uwF6glRo2v7fMZeys79ct4ydDNtlILIM6f+qipc//2OXIt3MbJsYIJbuDCfE9oXaWN0kb9KsQfem
BqMh8KKOrjVhQUNMXWMDDmtYu8qRuAXI1tqDdNa7bdsn9LczL5Zib0/heFs609F08nSrecMvs7X7
lZRps9U7uAK+CyIlQrv7oBskYVQ05kU9ad+iQvkQtcP0ltghOFOldWk7mr/Ls6g76h2hFW2hPQsS
DxjeT3dOV/8KEVWZW6SptVqVvlS4vrp+MJjtNLN1jBMOnbEl+vu5KiISAPC7kLmi9Gs7qbISp8QA
vzrVQ+FtCXvS5M9qSPT4SzYbOewXGN5g6BflG/XtF/Jvfoiq5h0lRcneN1ORQhhuCP/cGoOv742+
GutViexrLSKbIXoyQy5rnWq6ZOzxIKdCo1kupvCW6K1o3gyjHfbrWHPJjEnG5GBovRUuwq4O30wT
ndNO3osiFl89BhMXo9O1JfAMgz+MQPxFZgkcwEDOv+5NFPOY7FJuGOCuCY0zoNth0zele4bunaMb
HkNnk6EBOXdxUT+xXeEqWHBRY+1Y2Na18ByVZjwc28i37zl/eWLP+KTQNtg+xi8++XA3RK8sYnjS
J3/qyBcxP3FzVpbW4EGUdC7KNhPpJtcXc1/fq/4R50R+EXeafRysCCmjDXSS7peVbhqvHn7Gdpsd
0r4Ci9625Q/SW1GIRuzaBByAFiwczT5xurBPcdpqZ5nVDlgAPxxOrsJXEtAIvQ+XD98T3iSjru1X
MIubTUsBdzv510iGIyS95eAHmbTTHwL3zDpXmES7TFyCpl7Uq3WTXHSpn+zHoUWzkxEqMs0Wd1wb
gcSVBXRl9MD7gccR3XROxlqX9SBREn8rW1C4Vl9N267oT0hEv0YOkTD5FAES13E84Drdaoq8Iru1
gqiZLp1sggnvg+kgLShQtbJ3vhaGZFcjzJVgtksXEKeTbvGhxPDtBIJ+zbkJQ3HjjJF7wfIKzFaY
KNRcapY5MVYVMQLAdWdic8r5ezTOGEcIg18CLKZdzYwIhv2AJ8NXa8o+0hwwdAczabkBdWxyqKP0
Qsnw6Gc3CrXoAcQ5hBs5U5J1ILMRx8sjEe+82c1eO0qhcFxk/p0dT+2Otn+D2SoXAfMDubfH/MGA
nWNJMa90htq4MC1ro5iooNjTgK7Iro4C1KfRqs6jAVw+pSa5PyfNq87dlJynMbwICXAFiohHkAJ1
HZEyY1dEFGv5va+Xyb2q8uRA8iIcPuPenTLnYmicclWSKYjJTcBecW25js3kecYiv2499TTXrrPN
h/ZetAbhQI17M7nxt8gf8suqkayQYq7boPWwPPcj7COy9q7LZpoOwAgDsgb1bQJ+9kkO6byLzMLH
FN9imaWJum80T39wwaCue+bX961nFHjtahdNbJOs8U+Pz2Cj9YgYLAMIE8JksS8ivVIEJgEWV3Y+
bOuuKgIVJlfzzKO+5uENIYSkoxVvPOxC99Nci2wlCEsAtjdk8lx6ZiCN7CKvhvDCmZaEuq5AF2fl
uxEz4Nrsxc1MR/oGiLS3TlT0uyfq75jHttprKMN3SyaovpqEU+/ryJ2ujCRXj2ZIVmJTNaQw4PIR
bu1telH1FXbF2dSJmEj8B7t2wEOlWp7dSZek1pVWjuRalNmCoS3guJuNZWwEGRI3LBS8E7PE9qpP
3qFicW9G1Vg35P0Q1UG0k3ekO1E/1Ih72CjxNthbm13U2xR1SliBwE8gCAzDaezmhr5RbUtWHf2o
Vc2zwcE/Ng6YvXsg2yPSrhi1FyCiyiYGrHMeI8j127nOrY2IS5v4FB+tvjeL1YxZtWTLWqD5nW30
+hqrDiNgzBA7fajbzZLkwMuvxy2VueIKU2x9oRVjR/8ym2+jQbMueh/uoq+zydX40C6qTLTk1eIq
JnNRM2+T2EVDOqrEsgM5uMkP7KHuucE3s0VHml1GqCzWbs5q4zG8pFL9pqbDQNLIynZI3MDQjoA6
uawdB2p7U21anb+LzWI+4Q/Kz57CIaa1YduuTVJhgjybMZw5DK693hHkIqWO3JasVQi965bg0a9Y
AECe6111nUcGAenpFF7PHftZYmKeZzWJXlpwQquLpMGoWBTluRgW34hV1GemSFvmG6C3VaCjDyYF
SwtsW0SbKR7MDbTN8SIUTUpWWC8oEBDHaIY8chCIbkOH945r3yVj9ESCkYnjctBwUhPYCmLVXRmz
PWCNmFI/39SxuPZNlt4U11e0Pa9NTjBHM7fkoQcYe5fmzXOXGc8DWVIXtTZUP/EXlIFrNIso9sr1
xniHHsjZ26y820bjS4OVnYmcwA04kyl7ERGjsnU7IfY+UtwL16z0a6iS6dHDp33Ic354UUTNOS2L
+lrLYRe5XWE8GVAaUZ6HoIMwaDd+al0mrv8FZ3z1HeN4vF8mftuqFw+txoDJqmreX0k6oUsnDA90
FGx2TpzsLTU0u76N7paEr4dp7J77hBeNUIoEzUqFVwlC223sC6YxRa9W0nFuh7Fe/i/7eM9xDPaZ
LMyNl7b502Diaaw5iB0beuprzuvdZWnHF0guPRxUNTkscfwYa219p+tDekcySX1ysAjy3JfzQa8p
lIj/Upem3RcQfgp7q3zne46baMdNIoCznFAYsmERbGjV0CD08VjpbnoBywG0lO/4Bwg+w6Ga5vxn
p7C2YmaHfGmoe+LJHtKo3OatCZrZaA2eNL+8dodw3CTSrTYyLt17pXx1LimMz3Fe3iM+zmGK4Iy3
ZlS7vNZvtSlMNjqGsX0FhfXUsq3cIYsaT3OdEkJSRfj+UPtC6lazm3xvTLr8yNdLiwSdKalPmh+W
d1Jq2saeMpuxjumIUw2mugqQfqgTD1IOyRCjz2NGeE4SVK3/OLd+9c1QenLpgYtQB5nHw2bBcz6q
waQBk05d/6PoIvvWGWcePjlWD0VhW9dT7zMPw0l+RAV0P0nN3pu8zU/wYSDPjrF+QwTTBDYJWvCX
foqj78qJh+eMUK9NLUnYQiCy+Hh8Lbua+wKvhjeq59ooh9vBKN0T4XfJLtT8aRPzx7+Ix2iOqNbi
5zlyfqdFH65L5fQwTwuH3mMmL/RIObfStOUGu5uCb11XE7h75ltisvBREyUn9hNIawThKMMuJUIZ
jShs2yU2YbnhqWITJL6ZrGirZKbR+RATO2HaG2lzZEC9lKaHkPjDE4Mf8+h28dWY9O2eJre70nza
YWYl521NSMrVTCvkZ+bUNp8IMlGJXP2ZZ6TEAjXrMbBVl1wXSR/46LTj17Fy1ynZ6r+lzd5c5abz
IJuhPbH+6msMdU90+aLDGFEupIuASBNOFTQaOS0Ui/197Vf51vISHJQeqSJMv7YeZLYo9u6jYdpW
ln6whX60Hey1WDbDXSy6egc5NyhJlCx60fAL6t2Xso/uGrSGThVf8r7DgZhe6wz1l/iEdT93V8TO
VxhVpbuLhOuv5jB2dmPZXSN56vd4gB/JLyEgomtXHBd8MDqKPaktwsCipsQxCROwEcZGszrqa+Fu
cHwFZdHuKEGSQ9kNl21q1ru0G7pDhfDlyDouzqUy1b4ZSOMmTFaeNMlTF7W5sdUAcAS97no3JD6W
myn0tW0xp/ElxOpwNSV+t51w6ewTZ6Bb0yLwt0eDTS4eH2xVAhChcMUhMlxoHiVdPBs/M/wiWNzE
DRPfckNGMB0dxHm5k2+I8Nk0uj1tdaoN0jsIfXTjBQUSPuMcPTbAMA4hhwicYmZxRw5eeAATAKPD
j3Ba0Ys/EkuCZ1qF/rGvVbTN0kQLqjjM13B96vUownCTuyrZgw44akRLrc0srPcEjpQX2FujlWXb
Aw2v9snAPIiQcUS9aHYbpOVDIGaVXTS9OQAYTgtyhPSEdMEJDN0k1SOao/SyQNZ8Zif+CgCivStT
O9wJSY91hSTs6E7Wfp4R4vGXeKFjauXJycuLmqPeqvVlcYwiwGs6xOTWHa/7zvP35IF/IePSYEX7
+9Z3g8rsF/f2IQkbaOdtOm6bzH+Q7Ce+qTkXBhYvTmADiMwF2N5GUb+p7RjzhTl2WzVrbKB0JgM7
1uZ97ZdP6KsIX3O1hPSg0rvA5hOeiXj+7jlxsdfZnt2QNPcWyYH2ldC1S3tqu33SmXLLaQmbymhW
O3zu69kxCQzSjHnbWnqzJzKuCVrht3s8OPeWiWuvaDS19zu59fw4vs+1LP/hR5cJU0YiBR3lcaVh
OJXZpALpdGIdpjEmeD+85R0/bMlTuTAU/8dAQ3jbhHs/4pYYuIoGaGgNkDTMfvd2k/KKixKTGqXZ
Vy6lmq767dj6W+Xw9zha73JgJts2Mx/yNMWklpKVHDWqZ6QlFSdOUsfJHeWlSIXhtglx8R1IehKs
MxfQLFybbYSxAV9JTky9ttF0ynxsVft26MIVgOiULO5S4pCvj4lKIU4oDwOGQBbYTCLfaloPPDTt
59Vo8eHZ8w/4uddmKctjilF+heHQ3s/EeZNDSKigMMrrKa/bfTb37h4GfUX6ZAcdxPYlO7fWbsRU
UW+61MrzpovK6UDek7NO0gTCqpb+GmPzusOv0znpdWTr6V41RbzPOvmtXVKuzML80fDdgtzInECx
NVz4xbkffivOquRQw8OYhHHwU5KFGAdTXH/LME2uneJHRmt/PwtYi7mikzMgAS6dX5UsfmiuGPgn
nIRFwRCtaggJ5gyRkTkw2Zeq968QwX01R+8pjPwEBAyQxtx2TjLDrDCk46Wi17P2Y1LoHKyY4Gag
P5btfDBrnkqtTklG4IGAFKaPp9QY5XbIGxNDtIe93IdYqPXo2+bIArJqVxPuHNyucy8E9p+hOMW6
PgW9LW8koYjrVA5Xxiy/u4LwZ79Rd2NYWhteXgOnSrrqfpLiF2oU8ejIWxFZ3XB3yJJyBtgE9E36
OIs2AO8Ps2NDzvStPaMlSf+gBe5NE4xyIjb2cVURIOkSfb2iJ/aNJ+IqibAJj/1eChdLo/BnKkrM
2TV1Ku0aSRbUUJLrU3SnXD54PtysYegUAJgF1ODPbYBz7JSHtoPd3k8DnYjRw1QVZI2KojoZxehD
f2SIJLqWg4qTdhmZzr51M7FTl3p3NJrG20zpAqPQmmviYM9Frc5R3nPq473pNURaYo1dh6Grjuw3
Eb7z8a923WnIsXr5vbNJIrZfNPxfElNcxvRrcCrGfaDR81vNUzOtZWx4G2OqrL1HJvZaDMVtWWDt
lojKOkwqVk3cjmGHZ9+vOzTDXv1Uk3yxMoc6uRpJTtprWvqcuBxie7OuDxACYvK3ZnoUi0l2RKsK
4YQts7QZ6xRj+QNPFUeNlJ8ukZZ2NDTdORZkBdBj0X4ausFeRdY2wdHxAEcDj2dCvNquMvAHJvZs
wkkyuk1qwjrqEzmew1n3A18JMJi45C8p45cTqXnHyr3xQLrjgcKXPM8arY9o2IRas7jgUEMj/v/i
1uGlyp1NWNk/w6bb2al2S7BVvG9kcmurbuH55rdtLM2TyKcDmcA3XgWp1iiK4yTbbWRHD4C0fxEB
km0RnplBS84ZwkcSBbHeARcVbIei97KDA3MZqQNV6kgVVRQ3omz5NOwStt8IbrHORNPDniohS6Te
pdXnG5W4mIPq8jYVxZeoJYqp9vgoqjJw2XNGyHpr5w/jV1KK9VXdY5MZS/CTbYRV3m2aIHbzM54+
JyDRdSHbgqYmb+xsxunRldG9q4bdrFXEiZbRdR6b8mDNOKIYjz0TLh4McbYBIdVQXgzf6dbu21Cd
Z3241SNYUlr1OyvUY+f2E92phKc70gd6Femtl8TEa3hPVgdTp6gmN4BtPu0J0/S3/RA95ma+VTCn
VsIiaqU1d3WKBZm5rqB/R0xGDLUFJGsETgB+ZuNp3wcv/+E4/jXNaQtrcp4EQ9RvCwN+Ln66lSCF
QkvlDS6qB9oSkEHrul0REwIGBAvrynVCayUmRlD5nIW7bCrPcoB87H4lp/O5DRv2ItfMwX0W1z68
nDWFXX6NlkTbmkYOsdmi2zILYhITiEugsXZQNgpEn+R1O9MS9UWFFxN3F2ntSU/kZU9s28rAqz8K
+RC13XZMxSNZFgQGhhBhQmZlKxvcWEs3JgDrR7UZw0vuGHoyA/fOeTL+YAjwFFfwwsyMijGW6c/B
rV2W7lwHCuYJxTYlZu7SvwybaViXQm4jh/AivJUHom8GXvn9TU46H/7xJtpUJgufnOo7nGTI4ktR
QQxz+pUGYoMeJwkZo0FjGDWpsW5D/JqMzO5JrPyRAYdYhWNifsnN+oFjmx+w1MAjZ+lVg7Gomq0f
UpY/yfOFL+w3a8ck/8+YEuz/NGTWtQsuZDBdGH6uIimlLqie0y0qsLMzScDjEeuWljV4VaO80fiH
68lWeqBaDG96eSyZ6QPBJUV54HKEPwMvU9YYEUk7GRuTeEdqdeSWJia+gHwmuIJayLpptF8WEJCV
SGx0JN7Yr10TMIhTpd16KGmnxEJ+hWdHKWByMAfTDgztuXO4mpbwVstzbx/x0K0YnQF3VdNN3vqC
T6rvaDFBtm3ToEZsvSXWVa67FI3tNPlNoGrt2U2Hg9Zkv7165HViXIdjdmjd/jHyYKWL2XxIXIE+
2ozPU1pCsYr3/ShPTHqL1azIoswlvyPN7f6cVVW4x+kw8vJO9W0xYAR2i3jaxpgBNj4dLMTcllil
Bi9Td8xu6Vms9Cre5JqxT6fWeUjj/DTV+hOna7VL9IthHHax314nkXU/ZpN1GoZoaR+Hx5ECu8t/
T0by06jTY2wP33ro4kbzmAj/q1f0P0gFdh4K2VaB687uEQX2JqosoO4Nxmqr00sc3322y/SpXjVY
FgJSnveGN+9G6TzYwnqS0nggbDbeM2MicrEhCVijHKh+e9RZNVwOUD9ZINoJvlXH+yIV3zhKImgd
hR1oeDUJjeIELqOyXbP0A+WYx86pf9a8GgOMlv0xN4HzZijvD1ajiIkOfXvvGOqsaPQ9pkvTtyna
mwkcNHnKX5A73Hi19s1G6rcCE1RthC4ZVNSUQ7Y9/4p12VyGg8Z96H94FWgRbyC5nChSRPRxCI8h
wSDdapDgxtlrVh4pRyfa6wj6/ZNl+helBRs9cefv1awpjODgMCqXt2MBAQnwtNb8dmcFrC9s423r
2GfLJfG6C7ObsZfMZixjZfTRlyq0roveuh5TNmojGzcDqj/bU/O+LOyzxErD+xUefafXFnZKZ1os
3cWeUDBoSmkHdC+hVrOVcTP0yczFiQJXJO30CfCRkLJJL30ShWo/C+LOhbNBQORa98AuxvQr6HOr
6pw33dN/hsdyWkbBqJk+Gh7fPfa/kv/zP+3jU/JigvzXP/vnBBnUMPMF5D8Ah3Hc0K/41wjZtJgT
o/UjzAnzg+Euf/KvsBBBWMiiSkX9inQTRu6/R8iG84/Fc4KIAGm8vkyk/w6e+K8okP+n5kHyRmIe
9hwkLiSZLBLjlwPkaILh2Bn0BHMIZNoO3EzxO7F8QgvK1rWPo02FImB56eBFhc541pTTwzxPhXEY
UkCDa90p8meaX9MdFjQCh4UloRF5It2JGKk3w604XCWuoqGb+FGzr60oXTZZQDKUn9Evu4yaA7DJ
+3L2bCY+eklFDSpwbZph+zVJGyLdykT7FXqWfuvWpbFVNuIjfujvxKni0yCGEhRlr/J93JRmd6jb
LHocRe58nyK4gXHi5reeMcG3CWUGdCayYPXb/gWf2+9WPmFM7bolgO8ZtB4T2bylVd70/8vemSzH
jWTb9l9yjjT0jdmrOwhEw2Cw7yRx4kZRJFpH5+i//i1IWS/FYF6xdGfP7M5UpaTAQADux8/Ze+3C
vnIExAZLU3ZYYVu9Ji4pjUNGC2xwlij7nfrefQMrbO8mxca5iscWupLRzjLdI12c7YNQo2edZlkO
o9+Pm/QWkLdJ9gALRbVGYJK15zEasV1pKfM81SryHxJC/z4jSUzGexM1drGfRZofvESpFxpU+c6O
czD7MYhWigazzu8JMOXln4wgtm5lGhF8TbhVLbLnjIa61wOfywjffeCgO8GDEQN9nXrn+7Mt7vrZ
nyJnTZVVGzH5eH1X969UdNjxUkoJv4LzCyqnE4b2YgRQya7M2mG4HPCFRWawKRJYmo1G87PxK/18
lA5OuTAiOym6SDRMPYyiTFJ6iZuKTLfLMs5oRhEY56nvF2DT+q5BucDUnC270LtvA7RAfmGeoPM8
dRSJUnUHpqfHzeuf+bOiv+O5fS82MPzcTzQvI7w7rl/363oeIzrJgx88dd33Q4uTBQev6Z32rMpb
m/1mbAryM0TcSn3bj4joeeSZOnWdZebnrZ3b/Q1jGGRY4HVde0GvTRtnFhKjftf0waeAkvbOJ0rv
wuW01G11RkrXnjv6/Y2RagxfB1E16oE0bfdBzEHKllNY9mVd9tXjSBJUsps9TvrFmOSA3MaAke5Y
SufKr1zS+rpKk8naRTUY36vBy6Zd3/kElg9eMTy7dM8jumWUM2sgI/4zx10mn15ltvEBnynsVKNq
nDlECKCI5xiy+TO9Y+e8jg0VHWYUvwQMB1lJkx6jUbJpCm3m8AirhnhEox9P+qoCAoTHP9ha3tRc
V/RR7x3gkNpaJPX0pYD+QP+58PECMUHHPDXIACUDTaVTw+8noJCjTzab01t3dTIJKjNOH/dpPCMp
qMsJ7E1JH289aFUkQicCeriZ6QbNT7o/NAOJfvMi9fCIhgZWktXqRMkkHsOWTF26AlFbXfqGAJU0
zlo23xUxA6cVYZTShVFUG/Ylccp0IvSJ8rQZixy2U96TqwXpsrqjio+INPITWEV02BFexkCCkVfR
WtgmhqkBS5FBIDfUQ8QXVcCrnypokielMcSXGHZ62jqFln0RncUEAaGKTbDOYJh8KUxM1CGqbF7/
1Evsl9mtrKvKHM3TAK4pARlRnb4y3tKBduYlNK02MCcq2DmGdxVrqOVPp9GoiOjUG5JnlCdPpI5z
ez2VUfHgA3H6PM8uxVs7++Un0zOdLyOpboQ0N2AX1kYxDYwdEMbQrfQ8QvYqgsHbFT8dxbR5aRaG
BXOq7VTjGzlk5PtCRmRMNndu8EljYQVnGvAObePWlvvSA6mClMZoiSjpBWFBSHowmpM/NzNJoJOG
3auWbeJSjRd5EU6CtPptS4cNzkU7R8mBGPkIr30dlCoGbozmBJSA6TMr6AvB47OzOtKG3XVC0KHY
tn0Tz6EmpN4zlhomxk0rMrLmBr4Jky/3rCrdtExYPii/yMeJ1PAo6whunllbbhJ2pq5QKK0lfv/U
RN4BoUZUV95g4iaETwXnqyfmZqi5p4qXZJht90LYel5QRumFztNRN6YqwSLZ9HBWGTfX3yQEbcLm
Hz1b5WFhRyNATMupF7mLQ9shNNkWDZIdQVnom6Qz+HehxvT6UNI+JeCCZaeL1yb6Gc4SdJHkuINx
NdPH15tOkPIRRdEIZxJajDUcpBOLesHCZ+jPrzR7Fj5dOJv22iZVhvZMVxmNbTNEI+aflC9UKwrj
EdTclN1OxEhS+fkdFNzIb4pbEktxD7txp7crGscTOGBBnX+dIrHozgQOWuLrsLFNCD6Ues2dQt1p
I7JoUmo8l4lRU8mXWMZ5tEVSAGTHmHO6SzBBzUekBfF8Rxo3U6jI9bJh1Wtm5oBLt4V3aWYWY7vI
pgMbpiP+VF6LmF6bnwiJaGyA/uGGvqbMdlcrfnmcjAnNUuIf/d753NO00mLwdu7cXiJgMfJVh9YC
vUAqBwKNjFzSbB7qgsZRlLIcW+CJ3L0FulmexTrRovChmuFsgGjqbAyTf3PeITnJbYz59WhezXoh
F11rE2fbeixc9zodI4PpedKbj5GyQBXmxlwFodX4qboY3CA78QfO8C2fKHiI/K5kHMIuQRZiLnqb
EKSeHSprMg3OkWVDCELjZAzTyh9051IvPLgI6FolgUSLvvpZgUjH5cps+Etea1ETym6MLpxem26d
CssBjFeWTcYKMU1B2yRWmyOD2ZmPBtMedGkYrcvH0uuSz7nRwgKtigze9ZRCj91L0lOTa1LMi1tj
0k3nQUtHb9IhNGS5ecrKEdibvHaHFn8JPtdXu+RDPdB0BPBUprKPIau1NUwWnn4lDg1wOX2XVkM+
b33FpCdsBT1EyfnHBvAQ5iBcoYHZevpccUipNsAgGZ7HPIvTVS/HOHrs2jl/TN3RAS6YuvyiC7qf
7xSVUoV8yrGSPdMG5dxFhebQSZCO08ottaGg4TZ247aioSkQawh3vuHgGRl3CUDvdDPXZcA0L6DX
9liYcaeuIGgVV201eo9pzkhkM6IPs3ZQ0HlUsJ2gCnEGm+7dYNHc47ZxTCtXliGT/rFLAXuwOqjc
2U5+0PUnMQJbK0Q8wml20KPJp9Vi5Z8JNabAkUD7nJ0VAIXct35F2913K7YCd/YQ0BCk2/IRrVqj
PeeooOk3sGgM5FPaZG+pu+JzYxzMT0U+ppemock7v/SnKXQEQtJNWyPYD+laUIW3BluwXlIPq5hR
Zuj6PeCBOrct2LtZ0HzSkdlDnok78oGnwWHgQkPMzS4zp2qzS4IihLnqMqaFMzQ3dToFOaIdrOLJ
dsz17lQo3X8S5H30oebU/mMdiW5YSx4a91brFcIpXXh05KdsIghopsB32yo6EZ1Gkw7uoXotdWe8
r1Bq7nrB6PAE2jPhmbyq0xZuF49o4rF0unyEfWT2+aYXiX4tmrm7xImqvnmQ1Gm+6klnhkvtGCJ2
It8Jox485pKjNqfdgQxs9IRLlKwqkyBYqWBJOobbO8Nt7WcRudvFhHqYY3sEFKx6K/4mM+IOtk6e
YRs27dhhp5VSkQHeW+7nUsvSQ9n2llpFQke3kWE078Mh08cnZuJMPCyvZrDaUi+CMFa5K6mrReOd
+csQWTNITglL1TgGjnGpszWUnXdFlR48SZmV23RseSRacJDA2k2si6GV2iOQtSbp72LYxN3J3MbT
FWxPFp4pstMTaAYdD38s3GDjoUj8mulpUO5l77D0Qae06m1QGl650p2hK0/bsTOIAKuwZK/qkYX9
AyvCEXPDw34P0MXFF2a4SPH1Y7DAnC9FOjLi0KE9idi2VnBP6EcHZ+Y4wDgPtLLrgaKOLP7UGDzu
Ru0u/A8kyneQROKPbL1vjQE/fiEH/hGMBfgj6Kzfnk/LhrqDnndBoF3ONbPZiW6B/hbrPKfJFEu3
IGqB2vnKgnN4MlNqDB/ckyOJ9XJLPGxyHOmxFoOZOJJYs30zCiExIYSmKy6UJu2tUJN6/alvcPXj
xP1zIM77q2Dp4wCOQYyxk3tsC21TEEUI4jD5Txa5di6HaKxz0fXvX8UC5OLbFu+NfnyVzIjL3oup
4WlEznuOJzaFhigOv77KW+vM8p0RRAOgleaFi59CX0ziP4nSndHn8Jb6Bb0BTs8sozDVODvU0306
Ac3f/fpq7++c5yGE5fbRKcHrdnQ1POjCbQUwEwK1eWkmMJobXVT9R5izt36u5VP5Ouwlz/UdAqWs
76kuP32qvtI7Nh2eRCGKHu+i5lA1CrCkqGwqEg2tNhH7X3+05Vf/uTnDJT0soQCdAhAMnDrf3khA
WgEbHA5o3y3Ua5O41pUDivSgx517p8+DRJST0VDWeB8/sKq8tRDyaZe1Fh8M3DEsUDwuby+d2QaN
WgMNLoNWds2MQ8XrSDefd24EVLhucR2Pa9W0c//B9/nu6eEmB4BAuM0O8TjfLaU/3efS1avAnWz6
CFk+sFKPDjMME402qngAkY+/vsVH+IfvH3SxRvN92vBUzONXwqySSiaGT23TW2w7bTCyMaT5NN2j
bqTM4vretXBi58GvfVHsnMb7rvVLPv/6F3n3eNkY75f8Jkx14Cf9o+96UnpqWhoTjrT1l5qkmDlC
GEjPohBEPxNDh3Drj57pf/iWoaThUITTA4Pl+JlOhCVxhBNiAJ/BeZAlvlCa3GngyHVe6H20CyIf
DRJA1iCSH2DE3n3P8ALxw2JR5X3ixT2yfBlps5yBmfjlvScOhJ3EJYdCX71Gsc0R5rfuLlADh6wl
JjSYP7lccPQ4T8rt9BErVZhzPj10Xc88tvZRTKosRTxOZ/CDCx6tSssF2SpYamn48gmPL1gFaRub
XZmEZevRD00BxuYfr+dHDw1tYxPbsuUt7WDkgu9WWmSXMZrDOGwzWW2I4zDWs61iLywHMz1xdVSq
v76PRw/Mjwsul+NhhZlwvNi6EkFnL2CsEQBmPuYcWD+NLH50TJx1hzxvFfcTL+qvL3r0pHBR+O6c
OAzbsakEjlcE5XjNkE7kDFja8I255hRi+vyWm+74wZf2DxdykPrR5YJqYwPiebvoxVNiVCbY+nDi
tWBuGE2kYrYoBs1s+v1LkdgGpNnigosx8+2lBn2Y9IRDwGoUVbr+/qFQaqXrYPl4v7593zlNP20j
y/0jD5CywqHbuqzqb6+VC9dJlYXrsLL4REwEC5+G59D2sOKdmYje2YuurVKJi1ly1FoRU9hGJIXL
WeDWRy94XhkEpmx+/Wu9v9lQmFwbVAtWECYkRze7aHsfJXBCi3jmWCd0Yjqlj5c3WP70+5damCYc
kSkS3t3sBEIxqYhEAhl1fw806b5HLaXz59+/DKUie5dhQIo7/kRpktoV4YtR2BroqAojz+GO+9hf
2uYjQu4/3TyfMdBCi/C4h0dfadIhFO2zRYaq5BTG5F9cQJYbw2T5068/1ftXHoIAIygW6uC7m/3t
00ODJc8aE2AAVRYhGubI+z323byX2MVOmG9E545W9M+/vupR3c8zS7HN5uD6DKb4MEdVHTEpmkAb
RERtHgcw+jlrXgxO110GquU5jePh05w0CP99xjlIqOQHlfI/3GCP59PnCGQFbBxHTyeH5cGvNWvZ
//vKvPL03Hws86U2kK7kF/r1p31/NT4q4AQDxOJCJzva/KXMqy7wahRlzXSvSY3Gt9ve/wdrwfsL
MerzqKygtbALOkfPDZYBP4L3T6NzHr+/CQzO/kdvwsJYAIZKOQ688fjuEQ4wJq5DzjKAi36d8B09
4KDpGVvxp9+9dS51OSGUPCt8ruMHZWhbP7IM4oJqhRiKTyP15PR/8m7zIDCzpx5lz6VAe/sW5I5D
BVwzJ/XtuDzQb/0mLbs4IJ399uvP865wAIMHRseg6uecxjns7YXQCydN2tLuSG0jPbGdoUdw+NFK
9Q8XgavpQ2Shb/7+Iq0nJ1KHfLHKraK4taEMv/JG2dvf/iggYlnagQcyHT2uToj9q5kEjQJcuxVd
s78Uh7rtPjrTvn+kSemCjGtRAbFQLAHAP582qW+TxI5bgSYDqAxpCnLqd52dUj4HmaKC//WH+sfL
oU6HrEIpAmrs7eXEpArh4fLjcsN0nwMB39cTjYHc9cbN718KUgCVJIdp+LNHz5xVz5A6odxim17I
vnmQlAc94+Be1gnS1V9f7N0jQfvBIM2Vs54Ob+z4rAn7LgDaEmirVOj2VuP8t9FjHr7fvApVIw54
mEomz8O7dFzikJre5jIEf/G4KTqua4T9v33juAo3je7fsh1DYHn7HZEk22tuA9co4tA+kI3kG2ip
LOndUEva9QftjndFOFdDxMEiRMFP6Xj0xo6dpXw3qgXzjCx5sDCmhZZu1TfkqTFvT93oA+rou2+K
64HaQk/CTkFdd3Q9PSVghZE6KbpLS1lzTfTTgZ+e/PY3xXUsPo7Jb/uuZhIcbcq0LgVhGZqYDroc
OQ76YqxxO/zulXxWOtOnPqNv5ByDrVFqN5WdECkEsJDgBWanuPNTXwbNBxdy3pUyPBJLZRbQoWK9
OH4uVDQMhRbz7ubL2t0H2Xie4M7+KlEjnFXKEjESgqq8rAKGnZptWzmIgSlF39Gg5F3NcZa6KwYk
mAsLS9cO+iS7M/QNBAIarUwAck7dRYck9dEpXUuD/5+rC8+Q80NMPl+xo8043buEX1QHUkgZRHl1
yslz8OzkmpE2ndU2gv1M8KJbR/tMMWnAK+R8qsVgpadSONEX5bRjvDWXU9b9ODTigp66slYMb5C0
OYQv3w9z5UcXqpVoZRkDWld1RCr4WiFoOAtGcnHYwiKRbuzScukr+2bwMvejK1es5YOJFdYdTwjP
K/2LlhjUx9TTKHd8r6Pp89vfO20HjuT07pY+zNFzrHJfjWmH8wptIpOPTCsYPH34HL9/O0HAs5cy
XaShDXjv7VoAaqqCMMr2YPsl7SQrH8UFybPUkIMmLoypmj9o2h2/nt+BIKClINksZ4HjzlnZDDkt
IoegQoyjr2Mg7V1e9NFvIfvpSUPxoS53WeEWKvxxo54s12R2kHusmtGiFE8os2ZHk7e//oqON7sF
ioPGjN4jCwEtuaMqXOQJzvVYF8zuu/KQAgCoEJYKTgDS/fCg8Q83jhMaLyilP4XwcbmAy6VLyrLT
Vh0RpKtSsi1EDC5/LAK/Bbq5w6RYyv+z/MxzWU0Nqqv2u4ru7/91njwTal2+tr/8r3Yv5cWTfFHH
/9Gbf1n91/e/jl7K9VP79OZ/bIo2aafr7qWZbl4UsUn/1vIt/+V/+pd/kWvupurlX388lx0J2fxr
5NYWb6A2Bqvhf4/B2avm6SV/9wN/UXDQMEJ049uhHKFJuagEibpr//UHGka4zexCfG3LSdQ0/9Yw
Wn+aFH7MTSwTZAdngf+nYTQDlI/0dDjagTpc8Dm/I2I0gqPHlLeA/49JA/8Uvwrt3LfvuB1LlXje
ksE2jmnKi5DPnxuBOtgfzfmzKDthbS3YuS/w16qHwtSmfBsN5uBdMwzBPWSVZKptsGdij5ylm2zr
WGPoTYqXc2G0ARq1LJB3S4RiRfKWM1ebMU+LBz1rdpB0omLNTNHx144t6I/3VqtMjChaXW6lttjP
bbYFvHb4/fUzstaHGZoIBep6zBLN2CbkrB9wGKl97qXmObmzXXHCeDHV1oMtkRz2YqoF4KeyfrGV
hbjHkfTcDq2NYmUxp9jBTgPmhaLdkHZ5axLfEe0JIqxyDF9Be04okSj3QgWFcWKY2KW2FsC2KYyS
AHdcVBh+G7aFh2bcjUjewQnuGt2JxaQv248dUr21JPbn6+h2+UiKKT71lVPmxhhWkV/o657G9ClK
qjbZB5NC9JDYutBXJEyrMhS0dOTGkJg7VxZageu6IVOPQ3Uy7EhYwtM8FyLAstB1KiFWQc/tlT4U
xnktVPGgqsKTu2oKpke9KLwhVBbq/z6Z9XllYnM6s9pxKLaBTuzMubC6pzT22uFEx9EoVqgRIWlq
dBaJyEqTgEgTxNEp1mQMD6sBn0hy3RLa9C3QvPlGYhJPV0mVCrwCNUqi1Er8sxIi57JTlvDjEfaT
Nm9NCFv6pi1cEoMjJN6VSAKk6CRsMbNOXMABJWFk3WLFlTP6M5670PQaPpehk9/H5fmomOw6LBBz
k7D5lj6hHlMTmQShpFH5re9Lx99AntYemXnVKTmc5bTzmpYsQsR/2bkMrH5xMqINCtpYNZtYdXpz
goKNmGuFHRypvV2dDmmPIySehshCm5YWxVUXVemFShedEuMUNF6E36HD1NF3vk6TXZ517WhMO7uO
ySVuu7bpAY1YQd+c2MiE+xPpk7xKKBZiqHNjLgO0SxPoLFgEopmKzxnmE59gUKsWp3WQQQJwHWZy
uwrws7srsqEb16kbR/BQUNpgVI3m8bR3Ej29Sa0RtywpxkAepMaQ/LTTixxugll6KO4Q2BXpiaFl
ZH80tDBG3h26YyBCk+BGkporT4bCnGYSbGazKs7w+kfqm9LnhCQ2bJ4JIaRPzlCX0VpvSV5fuyhe
5zBLjfqu5CG4WABOZ3jFWkw23tDssq4KyJi0zDDosWn+tLL+w6z3/XJFybMM2elasHcfFz6yJGxK
6y2S+wKl4KogOVCgM1e8fMaPs8lv7Xb/2VZ2Wb3AU2heXtrzp+r/h/3M4VT33+9n509T2bYvbza0
5Sd+bGhw2NjN6IS5iAkDuLRUhT82NP6GyoojDxPB73r9vzc0zTD/dC2O4VR1tE3oaPy9oy1/x5xn
KTEZJvK3+Ab+vZf/9URQBlBvUAX8wxPytmhdLgyGkMQR9jXs7Pyebzc0rTZ6BIx4QEsrgBDIROus
czkvsIw+i9aXv3XWWy4H/poxIORDuHW6uzywP41cbVZjlqwqWLVKLAwjUiKFk3wEDj0atf51GQKg
GFvDP6T1//YyHCTnWsMRhWYkcDdeX0enmcAQZfGxDlMaZTuhVAE/pDGZ9Q5+f1GO9kcZVN+v8vc0
5MdvQYon50BMF/C+j4qFZkQLCm4uWMmqKb+mOf7EOcMpLtLXkqX7G/w5rM/kB59K1yzAxMX9Fn03
+TIA0qordI/mI81AxHnSkuYuFUn/0gBpu+6cpr/rHAhlc9lmZ4nSyEPW2SkPWGNxw3q4Ifw4EP62
I6xwH/X9iH1eK0GMUmJnm1RHV1lbafvcObkTb1y8ZRDjXLUtI7N7jItieJyb6QpYsUCDnhuhn8fl
NsA6fOdpZhEaGk422fuYDw0WsTj8/gL971ryB23QX60lZ8nXl+atwef7T/xYSzTvz++Be0wJbIc5
GwvHvxcTzTAodAExM7o0lxn7wm/8y+Lj/0mtynsAchrnDYsNP0Xibhv/6w/7T4ugR8JzOK86PKmg
oo/Wjl+tJXSpea/+fuIdwg/ZCxGRMD1FuQI29+1750+53eFKCRtUruXW09xAhVnuuxqG02RsV62p
ExJhDsVCfvGoHtF7m9kVJTfQMvIfW4R21tBspSuE3IoO6zChqJGFqHdGSrjO5ioGIztn+lkRxUzW
XWSqN2QjuEgICxVH26CLZi0kIr1BL1gm8VZVCYBoJp5lsO5RN7orEfnay4gFHtIKDYFDGTcloZP5
PJxClhh1dJUeo9guN5CsewrYF4pGLTgMdHo+5RbUDFJi8f/bmPbufJHLF5fEmr2vFQTKSk3fyKFi
XMX5f9oEKAwZZ7WUB1Ml0ttGr4q7IakU7X3DH760i2q2z6pkwTl2FfQARNuPEb7rKLTxcnQ7QWqp
vhFTAdMRBFzwKpTV34+e5jiHsqa12Q0NO3pJADeIiBIywKpxJjwnLRzMWwhjSbSKi1GYa01azQ0p
I9ZToYJqr6BbAbeZpvIpG01INTLLtbNimKoOw3xgfhrzLil2Cd2TMmRe7ePg9yIbYmNq9Yeobvx6
3XZm9yU1owHsUFNghTBiGkAttuOrGScITB45D104e12KyNcDOVUpY22lznAj5hbd9uy1X2rDquow
xcaBENFPEhzFPnO2VZ3MEPusyjHPMaUYF3WQeFboUKNXK3vKm0vkgIgBAFy0Byszss8sYoSBOzno
qNOeD3eL0QCfZN1acBo6xvqLjTiHbmDalcKsPqgRskvs0GlzlP3ijsFTMWFmXkVZSpI2WzocnhSL
x+VQBXhmhNGou9EP5m+9PhH+3fl2h1vdCeQhiaq22pmDBIDoR5zzqgbmoi2T3Lphgyte0CuX32IN
js2+RzC3q0Qfy3XrTilR8AjmN81kso4qZJzmSZ7l1okocvQwWLfcc4satthPFdvVpsOfDZxrcKZP
QdI7CFerhDQX3ZDFJ6zteITNWsPYbcZmdK/auAE5wKj6jlRtv9xWztjAoxi16QtldTeHepQx0QKP
U11YZpkMfGOcEjB3GuWlI0WVcWyrJZxRkp4fUQjrAeo3BPmbzIGLdE7n2UKdClZlkQEbFNB93dX+
mp44XFR8qpixh6Hrt37KP7zx6mAm4hkf0hgyivCzMDF7/K1TOtND1DsvyddEVUPD0KUn7kZLl6/E
IJgcqj1rqgEGdNrntg2kFiKtJp63Vq0H8aVzTAwR2hB8Lk3sNBxFCpTRujEYPIe1uimbyThvisD7
IswWq3kRBACEOFVr+LRERcBNVOtqLeccDoxjSu1KEcgAvhOMddjakaNCggdrBaGiNNx1OxtzFBog
wzgHWjapw2Y78M8R4RLSEnDPEXARlCUEjvyTKqPfCK0O4OQKa8zJHA+QNRvbLSugn3N5F0w0PDaT
rSp1ajVG+uqqRlxyGiYzXdZCIEIJEFPfECASPxH2x+qzcuYlfzpGW0liMq0P3As9yrkbKKhdsm1L
v+qukAXZF/XEOn3tuxlFVtBM/hR6rCv+prcVnhiwGekq8xpYECqm0RDWvmo+Sxk1gPmGiXenLIbL
qav1iwRTW7PxaWpTqQR+8pUyrv3Sj4Hife34+vnW4FXiLOHU3rmD/oxZizx0DIhBfZNATGrWaazP
D3ne659lmrO49qILytsa7EGC2rvIqvRyGFpruuRglk9bMurgNkSmJ7t1C1F43iqsLX44tnlwCXDA
Sx0aKlGlNgX9geSaRkJUcrJD6rGelZfmAFz7dDqbHYE5f1RNdY4SHdZUxEv2qCidcKa1qVOeejB/
HqopJrM9qp2q31oE7XJnytrvOP+itgcMMzeGDE1an9gQlScmdNujp++9aOjsbdnkaq2AwWR7LNHl
F/gsyNDzKdEPnPgKwu5V0vCyCt+8m9LelScp69Y5ae3RfIUhlZNgUPbZLoLzBj2uKtjzdJk10bYp
s/HGHccRO5jem+OynA+0BlCGmOOl17ZC3+uY7QIaB6qoLp0ZT9MW6IKtr6GIqCuNLxKFfM+SNlVp
KtZxorpupxll/6O6/9+67Q+m8b+q225fmmNf9vIDP8o20/qTsxo9bQaETJ5+8mUb/p+MOijNAC+g
KVjyPv+q2Wz3z6UfTroCfwH6ewkF+HfNZv5pWgbzOFZtTvbIDH+nZjNor74p2pYsErRaFqsJw9Kl
T8Av/vOZDBdfAmeb5qTbpP1pQqDzpgeQeqp5UflklUb3yWTSwBoNF6SdwIzgzw0hYTSXDKjEWTIk
9ldRV3MYpIm/z+Mp/hSn87x1utk+g4UHUwWdpffZSEsFB0MU8cHx4DwGZpufDaVKXgmv169xKDr7
YG61C8C2zY2mhvrCSFOU+MnQXVH3tuc0BqsHBbQDhmGcblDpOGuTUmiTMUBClGhq90CW7HXV6tEe
a4vEcpg0ajXrY33tO5N9azfVvLOQv30tPb+DaZcMe8uai5Oxku31MA0zkEKX2DIWz7M5Jgm5VLPc
OhyJz0o1nDNrvopA8UWjd5MbIgln07gVugUgkNnGasI2wW2wxFPg02vRS2Mzio6JEI6iED7vN4EC
thiiZJOwsVS5d9qAw905WbtNsb+tkM6dmlZ+6Ub3w1TeaE7enMSRM1x1E/WwDIYoYA8cBtKj+ums
KPyI375rX/yhsndJnssTYzahPpP8jUN1mL4aLLm3NpjIPc6gu3Iuhi+ZCCwaYra2G8jXG2LrIiXx
cjcbTXEtZElfmN3jfijIAvXczoWJq/V3UaIAsLoVxGrg1sNpXA+gtDPVPbTW6CThEOfMUOw6uAy6
+Lmr6cRiw0JmZ2BWEtjhNN/CXeu14rmL+3hHJ629tiwaAUUeaVRDy3i+si/Bi9trs2yvPGhmWg//
Iq4x402mE6Kq3RcSLrQNMAUi1UXdjQ9RxYR/GgFAZ91Xz4LAhDdwM2bZOaj26tSfUj1s5RxvLTst
N6UzH9j+DzU6VkyhIRC2r7FJYR11UbYpZH/fQ/ZqQLh18Rm0craotq74JZTRdMABoEd6mb/3a697
6Lw0O1DuDgfhc3dWEQkyyiWtKSHFdws5RK6jlC0vKTZD/c2sCXDtgnlYWWY07r36VOCKCXEDqk09
YsRq3GHtLzhtMxbiFJDrZiz67Jyoii5MmLmvXdIx/NTCRhFp/rPB4GpL+gruK0S4eB4Mo7uaBnuh
F+1cvwjCyZtAt6C/cqYc5BizXqPRNjqM7zyeV1ZrroxitleAg8eT2kzqU7MPXprG2GuLvdpLYcs4
sBJHa6Iebr3xPIYxCzUx2vZkIG/6IT30Zpet5w5EeAUQfjPY2cGqEuMUclu8gk61dRpDha1VWPuk
sqwLzK8Xqvft65HeDGVH/ay05t7rIYVgDbguTKhFeUvJOeHR5J7b88bztKcRzsKZcpP0htl4B1nV
0teeTZ1LNwmbpZu7ePUnP9RtjnG8CM3T3NruoUECBrhJx8HlMCBvRXRJsMCIzTP+YuZS3/W5MTx0
KIK3XVl3t53pnLcg4sI01tb4gACVDmFeWK+pTPaNHSfnbjTaD1kBOb3KL1sFuMefknTVINRaW8Pw
XACiXVFIWg/OCJupa/zkAAZ5awHwWgEu+xzUib6ltzOv9Sa+E/De3DYpd8UkF8BcptZ+mXhnSZJU
D/YELDwtm+c8Tq+dwumuEgwucWCfaxbJeFP7UHqmXBFbwDPZVrciTr4Vk/cE7hWnZ15deEkMIS6H
gy3BAcV5kp5i2bN51N1mD5m7f6g1Kc9Rf2g0orViZc61txV4n56tPmjOkkjqq2HM59cmLcHMWchy
y9zF2Y3hbtdl2Ehgx+ggYIoUYhNgj9O2MvKtSvEwAxDifaorcLJQhHfUnfoqHlJnO9KVWtmBIEXW
jb2dnIAbZZBpN7q0vs6D7a7ygcYgTfhxh8HXP0xWMx+CXotvJkb7j0lpO9nai1vjghqquVQiObWj
7BqyNOLwHOHSlpj3c6INQhH4xWLLdONvrgbvGWZ4+jlykunCa1TzEmTSeRn52k6zObg2+tQOfX8Y
v8Jz858mCMscowWqu5wKO4d2BO5i77MVbfraMfaNH+W30ku+QSfy1jZzCipJo3gAZNvfVKbMHxTK
7pXpzvu40TlERSagqrI3IFWlgalW6ex+1kYHXt1CA6jGx8kr7gVTNc6z/5e9M1l2HMm266/INBbK
0LoDAw1EAux5+34Cu00E+sbRA1+vxcgqvYx4WZlK00Rm0qDKrLIikgQIuB8/Z++1F81aswxcDSr7
HHGirtoEPoPSJNRJ7NKgr6Uy32vKOBxzmtk+JW6Mobo0wljH3I1NfspynKtmqdRduQjaL+2Ya+62
nTWbPsWkvcLiK0+UH5nrZ4y+HmxdwwqelHX/KjV4v97i4HTV+mEPjKI6mRXI39ZOmdyR4Uyv0AK4
f7JSdC5rbIvmY12ySQ2JyTKQgK//QAgFUA77Urijuq+fLnllD4weOyLF63i5QKNK4e26KtTeVZ/0
d4NpNvea5ZZ3MJ3ae0oRjukjLYVcMMQijDHkMGapVaqzaFWeM10TqbScCcfuD3FGYLgTLtljZRtP
SNZ4xHp4iV49WYdkaaZ37kfMBixU9Q1MPo7GOe6/R/yhmRz31nqU8xQNqzQyWSGH6EJia6ybrAQh
yIluwr16Z/ZOoFwHlroHTiEKvXvye1ZMuK5UE95pmWQnrshT7cZ003v5o5jz8HvSjGIzW6DM23mb
O1+wSHxNl9vOHvwsWT50k5gFCUApTmxOG144Xyd5FZ7crO/WQzrubWN4dwcNpBskBFY8IAofl3Lx
aFW9d1NECEVXE52xtRvTewKR8q6GEMRd1NeXx/fsqH7rSd5RwiV80+uGrbZEzqNtMCWmjLDOOqrm
W6IOo00J4ImW9hKgkW5vh9QQjw2vU8HiP6n7FGcPQHHbu4mjsn1HD+2sk55tJoQME/RYggFvQZGj
mQLU3KL6i7q62XTeKL4J2X7MuVwec9WP3BzAxYjl7C9npvVM7dWyg5IF2tMvv22VcXSqJb93skxu
IFQSuDCJ7Vgt/VbGxodM9Sd4h73ftE55VXmNvYtSxapehdNrHiY7fVZbk/cSofgpcqutGUpWSa+c
oPHZ+lPCb4ykajajI5tQ+Y3jIVXKMjb833W01cNkZIQJxeOL+I53qREHbBZGkNYTI2ArK++cmq4j
cu74Bi2Q+aqaC+AWyvwjID3reuy7difyufRbMRnrepzsrco7QHylFwYDRILVklnW4xjlFaVAqdzv
hJ9avKqOEluzppytmBw6eNJiumHMuq/n6AA1GehFsXVGBtMglnZFKJIg1eL8Jqqa+LBUZgNFtwMF
2abRtQ5vrAiSBZ+ONHsNYVnYBw477L40k9t+meWzY8Xe1bioBW4FyJRVMhjVIy4c5uhVwYgXNuHs
1SzjRJMylE557S68QnqI6ds4Z4zsoYUb4b2XnxKX4SXeOYh8UbeoLWP8IV3hEwn3aT4Y3zOI87u6
iAELWR2hMYl1zOuI7l6TzLssnot909T9fuml+axcTtgDhXACILbyLqmCIiPaXLXuyl2SJOgZb89r
zkb0mXInPEV9y4QdVwecDjMJjUNjT10b2ItNwJbEesVbCkFlFZlz1K5+POdJNddvzZRoQe102ygp
qxdgBTbPB1iHwufBZ3Krd8mKKgoXF3fZ8E2UuEcwiiRC9FlDO5b60wqgv7RjYI6jV6yU9LQHD6jb
stckE2yq78sxnsHgrm5VN67ylsQfu17657EhiEe5VkKOnWiwcUs8FoCHM1i2ZpsM42pJc8vwL8nr
3DjdfTK6FmpcXIGPrS35MCOeQLbvRdndlFrFVnNDuYnKpfJ1kMpqNQvN4pcvTOzKLs2+OVFoqaDu
P+SjxOJvpcU16z9RHBGFXNs1erDAvLgONZVs4Ag07+aFNwwFLqu+m1q7vGcVcQ9dJMbNVKmHoa1g
BIwe5BQI3FfS7qjmzNQw12aorCvIhA5WjlPhsCdZWVNc2U3fHNKyzh8I6rBYmDjUsYHQ3bL4AmMe
2W/cnX6vUCP68QBSp2q1cVPX0jmBm3mtLd3xc7fTsrXXM2Mn/mPZ90XIklfqoqQ/lZi7KYbKQwCV
d0F5U6pY2nAw2JzJPRDLNtcK3XebSjtCTYrW2iiWTd+6+hFCixYUYWPtyzRWAEtsgoxSVWrrWvbF
SzvXzj6taWqDq/DYQYzZr2Ux7/hHbKi0TTl4tWNmPItxgDLIgfVOV95HwfO7Mudy5Q1wOjoEHIHW
Ee8qTM7JhEdwLMLdytLT2fN1jK9gHVfwdUWmacdB+HV7v8TW3djYB7dNQTYIgJC2/dZ7X9YU7c20
Bdo0evukSKhxjWSV6ONdxYkPTdDoHQB0SexedrLn+QCp0Y3dC1/0FfowSoaueiZsyFuRFNC9i8z+
NqbxcSgZHyw52LViYdBnnSc1XRTaADNaGX+3HN4ImmRibfcmBwZvcAJIFM+TW8vTZPdPHn74AC1D
tPKK8AzWg2irLs+vGvSvrECAMZd5ckOfc7Fz1mNBJgr/q8yAOxBSqWj5pyCMCMj09UmGVIcQBUsI
tBdbd7ukFmHUzCJKA2G/mUNOyYAnls59sxTaRgurZasM53UIY/eFhTDbjUn2ZosSV02l1dAt0sTQ
nvRyXoLarJwtP33lh2br7Lowe4A3ssQsbdAQU6/jrMCBfgX8uryrwhCQlrGEY0ZbWObbyEMUDdAe
4ifxPKFvhILJRqJUsHjTfZIun/TgO3BLHWiVMu39dKjDGyUdzjtKPllJ6VUr6YTp3vbS/iMdDKCM
RudAklVWYNXTJvJSGqPmpF1JOXh3pgc9HLqqe1YcjNy+OydZkV87dG2OlkrEBti+2IgOvPVFhDRK
Ra6sxenIauczFPp8hcU26FR35SnvM+1dQfFDElSRowfRzKOFYIWmrfLg4qrH3tHumRM3zBAcxRbU
vnadGHccKnleHX4O5QGuU4MYdmQ9XciabEhjdBUaho2+Zl6use+9LbZO8Js1yF1HCxjMJOk5PTOE
QSVXptaQyMB5Wdb8O0w32SKkBYExg/OmuWIGaQTwWBh+7cwUPCgoKEAuFI7WeE+6iwV+Nt9SUCJB
OSLjWqzGrweg/x59pYBfz6IiRgHlDkUXuDDUSIVYbomJp8us9qpmSdKYIF1GUCzCtlFvjMg+sd+S
UhHeZ+YHVIdha+sEFrRTk3xM0HguOuwD1uE3ZoFHZg+BMox8OzZsxlVm3LNXtNd93teHQla0KUqT
M9YIkS80l70Myx1xkrDt7HCDmOtGwcGZu2YF7Wom7wXZUziKVWPAba8JntnH9PvWqnOGrUGI2G0j
7GSbMwPYeGM9oy5rn0fP6cmtBCldJu6LZ7OqlFW6zZiWEksWnjPq8V0d5g35ZJG5sor2cSzSjdWk
p6povmoSSAO9cjipcl3beUqWA8S+F/KEGkKX5EMXOgUW8Io6dgQ1zQBzuGLqaTLZ0Ha9rdo9R3SM
k0jF/NDGg5jb8FEq0oSAUHdz0BfmrdeAKk7JDvjg+PYhkJJRzBfmvsYUjcN+8TPmGquIFoxNGQ0e
jSgsMGIkgQw6yj/lOOt4gmersT2vhkjfG4xYVxUu7iPRO9dZbaws75Jt15A7lyXgyVJb6Oc6JzPD
sdLHKbSu9DbSd27T27x5tHjQlnGkF/PkL0MRfyZ6BnAb/5PzHlmJh4C+vK/N6b2zhFoVF0dAVhbc
owh7blJPamWkdDGartkrAQ+xRktIh0K7M4U6RMrjuAlYHnhVtItyOnp6ZiZ+Cjm2mSe1E1UF6dnR
Xw02nmu7cM86hbU3zH7aGQrcXnYkWOO5Z/iz04SebITTJCcDVIBj9wEqtO7KxFqrX56TcmdNPOVE
dZCA2Lm3FB56IHpYrAM5EoUhJ6KXvMM0WywjFQfMnhcUCk3/PaYo++bO8aeVVILUqrlYjZC8VixR
zI91d75Wytopl5eTeirZgqbU/Njr7hzC1QTifxhsTnfHIBE2bP5ikV22X0yYEQWMSL7aSdfqW1GK
bUNsxXeXdDI7AZ1dL6/NSDmRAK9yl4L4P4a+9YozT7PVhP3SkRH15nlDBKoOnaCZn+oh/pRsiqve
4r5JSrIXo+DGD5g0Re6sF2MYbqspPZpdu7FrQgshOjOnmyx6BskaiUDuR7IsH+ysiLeTPR3bqHXZ
OOZxA/TkHcgBFofuZIRvcuC5sqbkG+leyVq7PIE2qCKQ04HR1NTojlN2Rwd4td+4VgYBSNxOAz+X
N4JiR7AeLEWxDbtlIf6wZqvN0ogjJwlRIWlwxUMCwdJgxs8yxLkvz1MCc2D3cKY3vdl6FLH1Ha+m
cYpnA5p97FgbLRbNqUezeXLbN/x4LxphLx5iXh9w0JdU5SUJDrpWz1kwMAEh+THTaTheY/nBPgtB
j1Ts0bKIlyin12mRtR8Txe036ltjm4Ehpiua0GTq5Z99O72Qw4C+VHhIcovY2qWAL0hyi5eTgTT1
YYlY3LGn8LTYz1qfvlfmYO284dwXC8k1dfSZMeEn3EufTuPMTL1Pp3xD/5uyBeKpHE4GA7CxZzOZ
WkIbsgYWZy2uikKc4x55RJwt3L06XoPjXzamI/TXhFkDamon6Ouw3VlzQYzwt7YKWp5/Nd1gHghG
g3jM7Pu8PPX664AemUQsDlZ56RdW9g1I18atcwrIrkxvxEISRZ/pSES7YqCFFT+3DB/3kSYgxi0n
yWr+oMPCw2ij5V9xbwq/wHNzkMBob2lnWn6qYROK9YbImVorD5Sj4WnkzUq08l6m4VWniXFLcGdy
zmVUI3GYHkfCLjonPsbw99ZOTxSaSwYX3LfwxbSLXb+QTAXeOT7aWZqfuf3TRusduFc2X7SKy4fG
m1ipCLJ8YeLteMPGnKeAsoqptlUMZHWQpDzbRnNvFzTTRtc8RMayz3gTt5Qkn0JLgjCLjnpDyEI/
fJVhdYVjPdxwPPoCmLg1K0UGYq4fmZlucy/iji1pUJiEHKCY03IAqCmpyLYeLweB0HcdImXYLOD5
+wntaDw5fYBm2X6eKZRWyh3J5RhJlmhjBCgVsulzFFbubgrbesNxKqfQrttbE5LvPmFioFZ2DjV/
wum9Ruj0rXVyEO7N2pimT6DE0UbW9vSa8bJzAEHmNt6Dj92JhIeQ4L582yfZ3kiToGPHdeD1J/K1
zgiJYl4qe9EfojGezyQ4RJt6MIKhIEEokWt9pqNCW9yk/uV57296aW1mL71v+nTxmzIq3touOaah
Ru9rvOs7R/kWwB96eO1jSdVEXpi3aho1rEnKkQfM6YNfug3t/kR+TjmhOYBdyfRstW0qlXNsBDsV
TbDmaM9lwKCYJOaKBoJi5L7ylH1UNGYtdj3sKCtdLgKJkyore0060eisxALBcwVCpDIu7b/6PC1N
c8z0YaFvAqm8GujOoWdqzzRIv1fkqQC4BMi7Mqj8gqU1WlILdBHksaYRzsU2iR0z2s1u1/gUaw+y
16xdpxEiphH4SNqmQd1jo0vyp3jsVqKpvHOrBlJCe6L3NimCfFbWFOmEMlL5KCf26RFW0bqinNoP
MgVjvCgRx34h+/IMxIyFiT0I8L7q3G06c3Q2VDYTl2R4Nym99w9NVwD3B7DMJFUXNT61kR7/Uunv
pNkRqCj8kNH+3mut+Nl0OtMfPJb5YVL9ZrBVujcnL1yHOAYDpCj3HfvyN35cFQCQHeE+ggtcFVmq
P2t5q3/h3UUwE4Z5/K0Cv8Zpko6Y2xPIuHAjPxEB6Sd0Gvp7g/RoK8pufKnkND1l9J7JQbOqDdmy
+SEWNPfJ7XRohybWq4kY7kxLyNmiuC/vexbC69BLHoulC09T5pW3cWuKj0FvYW96nBN8x9PgsPZW
/ERmCtDQLB2WK2Q22TnvLqkgE+GIqeEk53ns65deLt4BUhqJ7cnYUtXmnW8hnz2XU0NG1lK+I8a6
sRPmB6RjovB2lLaP21Re8UD0G8NjnsAPplf3lH31sU8K59WsZhJIY/C4T5OXpoe+sA36TKF9jfyL
iNQMAt7BI6fh6GTGcn/JLTqJixMjLkoMHd1kRtcSdcUxryKx7XIX/4Ns3OfRnpqvwWl7vwiRG1Wh
mIOx0ZfNsKT4EqyebRFXShEVxp2dudXeNOv2pTSd+YSwsDpWUCW+GpPWCT2gMjLIqOsa+4JtLb9G
SSPbRgPm10v72GmGznKjRcsXZq4CR4QBQ0SbrGM1PRGMo73LqQs5GYluZxZ6f9tGduS7y8RMDljn
lsiydC1gJx5bnONsYRQXWTteXp5LkHNeTOt2oC6ixlNmeJOEA3YP07CPRtTL9TwRdGaQK/JZcwMO
S8nolRZDN63lUHXMJ7OMDJhJD/6bzYvcFC7d2yVF9VgMXnkMl9ahr7lEYBsj18+1KGaJsZubvy+j
/VOx/U+utH8r3v+/0GJmGn8qyb9PmFS+/5fTt6r8SZf/46/9U0tr6P+AYYxvEiGFe9FqI4v4TZiv
GdY/6N1e3IhYSlDUSkTz/9RleGjvUWR4tmvCfYdz879kGeIfKDsuqlwk8iD44fr8HVnGRaD+eyEt
ohAdTS7DR3zefL9fvKTN3JVFuLj7PvcMYmBs6uAMm8yHARPib7lIcdJ5Lp62H1T+H3j+y1f5nSS/
JeROKTXtG8cGNY2cHgIkreTfyWFufvvm/x46+K8PQawiBXcIOczPH2LWpkIDO+1rQyy+YzJG01I1
/8WH/MFNQ8GM/hjyEC5c+5cPwR5PL7pgauK53Zdwcn1XmeD0EQz8FanmZ8mMIx2d/7AR0n/AhMEQ
6OfLEaU+xuFYAWnGp7TSItCN6zqrWv/v3bXfPgbfiAlwS3d/NfjSevFqKkqSATvroY+bcK3rZfeb
aOt/0wFyuRZhWxhAECDZXIv8RbOdeks/oRzYOcU4b3vkd8PKagUpOxnfCnRurf6Wofi3D8TXgr4T
SzZkrwuQ53cPnMma21B47QSuR+yAF3hw3bjBn9+6y2/9+xfoclW82hKACuQMRO4/f4jsqjFuC2s3
/IjOdWAm6KM9rmyN6Z3bsFX+n3ycsH95IPKiWYaF+Byt8JwNglVnTWhRd00Eq71hHVG3f/5xJsvd
r5eHqJ9eEAhV8CDiF83WIlrRV1NJFONYvlVoVT/qHq792s6MFNpsYsywUAo3u5nEIIDTh41HQ3/q
m0c9cqOFowOHeqS9OXUziRrCJ+5aabuSfZ88obwSj22B7BfFedzuerKShvcMfZZ220ymyce2rTL+
4hf79e11dMliZ2FIEiCZsGX//IvRWKNhrfpdPLfOVnK+Phema+9mILenP797//nZkOSQsLxjo8LJ
e1nef/8AhsIlom1ud8D+9QDykmT2OA/fSPaC8Not9fQ316XLlfExVAeI7xzr1wceqrmBn73ZIZNu
/WUcZkIxpnGX61P28OdX9p/XJT7Jk+LC6ZMIsH95DKe0BQLS03BalmXdlgztOWUNv7lz/u2C8Qcf
clnB2fxQDrIf/PJDQXtGtR5W9KGktrWBUoDTL4zNn1/JHzwNDgpWuK5wgpEm/rIqmRaG5Z6IggGE
xTqbairCKBpXYOT+Cqryh5/EBzgXFwzr0eVyf7ccORHTDm2qdqlLjZsi6iYzvqyDHGXcX7gx/+jG
AVDADwZvDPzWL88d8B5zMrRiN5tQByLCbaGcx/1fbOd/dDkmsjoyezC/gd/6+XISJ0PJLpmAlC6W
Lke0W8QybCElWVB//hP94eVQmlza8tB8fr0cvA64xed8p3nJvAUTkyBqL+RfPGy/Oop4d7gS2BaA
aHjd9V+eA6EvlU2+4a6S3rtT5/OZsVx9ppcs7krYJF9GPdV/AWr9w4+80CFsdPdIN1Hl/v6BiPXI
Mcc5JZ5VMf+lK73RR6PYMastdyQC0sHTtOKvuGyUWvxrf96xqEUtkBQ/WE/GjyX/d8+hlH0X2U2+
bYURoc+/KOgx7zAbaXnZRj/MBiLbuhnhnndR3lt6k34A5ESOP1ugwvGd6PpV/UOvTyoL8WCiQsU/
ieZFd12k/S5LECosvj+e9Iv6H/3b4gZxhiN4DXYVg4CqHVfethffgIMroL9JYXAmpFSWWXsnktLN
0UPqOoKopaEl5v3Ti5AN8buTGqV+Zya2Nq/hDGBdEBybrs2LnyEhrrI9hD9sDpecQGIgtLpGR9jq
hZ9knKuWzuxpw8b6WTd7nYBrxc1YS6MYD5a5SLrvmPuZVRfhEBjAdJL9kLfuVWWk4avAKE8+Jz7W
fTll4Xdlc47neNfNL3lvy85P8wz2ulBp9E0r09JnpIyaoSBNMdtEkTFkfhLr88mtuspYmUQW54Dh
p174pGkQOezV6hJ2ohqvWeM5I2uE14uEtkjNLOIqHUg3zkiUQk5qk8KxTqVICMd1nTEOQrnYL4Me
G/yRdii+x+2cXTUsZ/k6tLrwXoEtQwWahPWGbGeIBlo5GV92NBA3lLdieNUjo0aSY5vTuSVcCAmt
V85f2lyTXhIWbZqueiYBGpOXXB272dCz9TxWocM4sezELpr7qvQrryMykPQDujdLXs53vS36V2/M
OhL+9KX1KzsiaVUtuErTWVZ3cR2OaL1HwAYMBDALJX5njthT8WQ57olGT5LuZuj9txhIKuuMpUUL
RGwY1bZxJ+yiCyOfbVOrB4G9Ndy5M3terbpa3yhnxMUPM7vfxuFE5KTiXbvDLUxMhdWV1qFzs+xp
dtzlLadJcHanKXqm6p+ywEaQ0JLKQNbIikYL8aai06AVo1t8KWa36n3Jjk5Sy9xxkqlloxUbMwVn
ywPZIUEKI/JQJnQ1CeM/kbz3cYoHt0uI4/TCaF7Wdl3VxTFlGlXzeDSEPxsIIL9jMGFZa/PclMxr
ividBKiKUDKycJJHQhm424sjyG8Yad4kvp036b0zFla31jhLMvgl7wRcAEsKQhSQE8SlxpGGt8a5
dEmlSdKtKmbORjit6KCH9EB9z26ISKNjp/n9EGtPliwiww97KRgyTYqBQtR0M5kZZNC8xQM6LZ+g
0ZncUYGiOJYMD8lpT3TjdgnxBINDFM2zMFRV7cRUNQzY59x9yhV8j1UZz4u98Www0IEYMu9phmBM
yKhKaAJXkW7X4J6ijKm2lRePteRvrTrPwB+Tyh4Euopj8ODTnNznkILaALib5VzVUha5L0Vhf8/n
qqQ/jzmF/8YLPa+s0FGVTxo01y4KF07HYGVo2RKnDD8FKD0C2OM0AaXWVXm+qUV7UbWbObGiknTB
DsWlOX2mrtUR35HIAcfpfMl6bsIIkw1zlJy+1lDbDsGjBVMwC/Rzl4ankNSmfjUTjfZj5mrEZ2G2
3W878P93wfxXsMi/KxEu5KB/EoEuaKL//l9PybfPuMPK2H1LfiYCXf7eb30XD7ABBx5OZbqQBq4T
dt/f2i6QeiSpC5BzqSbwvljUG/9yw0h6NYD3dZt+zCXAkC35X24Y+Q/d4ZTtYrLHyOxgOf4bDmbn
5+pJsulzoCe0AGQlhxCK9Z/3/l4faQo1kHTQ8DZ+L+b2iJj8uiLF3B/Drie+ObeuYgchQmeTLGYx
YPOtcibHRO/Fg8ysjrhXu8dEwSaULRBZuuhDs5MXF1MdCocC1ROZnZ4gvy8Lkdjh3x/IANGSrHnO
OPCvIJOZewbimMXSeu6ICUTOVOMkNFl9SZymcqy+84TXvARD609FHpIK3y/QXKsyWWWm3Ncpccgg
jAQtVJdhmJvT14VaepFFtH6qxzcaWuSVq9MiJ0iIA7+VJtuuLOONZ5RMkFQq72zIQf6Px+FvvRn/
TxKxeJT/PUDkf/Ro7H41/f/rfTHkP3giJW8MmR0QTjnR/et1AQvi0aDkpPebSew/XhcPsohwOM6A
pRQOBfp/vC6XTE8otpAAiCCAU/+3Qj1p3/18COBMa4EOof9Ai8XgaPPrcSONANnQVE/XujeEh7Yv
UOLMkGbkS0ixhG1XHbym3erW1qr1XTLZXWBPbzJJoSuRnLnOed4ePGdmMgZkKnscseloSq3naFqN
8cNsEugVx842tKo1oZ+4bhNHrD0c8+wH0yZJHlpiTHzcYfvBGILGtpiwxdGK4CoifYZ976Ejz166
1qlOlvdB5+kwM14oCeJdMavIfLtN/CqiBpSHLL42e29PyyRf0b86l6XJQH+6a82JbLZn4oTY9wC1
a3JP5ma6zvXl2hYZcrQ0eTaxIGBKZoyJH01rzqPGq0yEPNOnA90GsvSYqKVNhlCt3igNulBJ1ngb
viCR2pkZOKAp7YPECf0meqtgk8TjwajfOiAmNTofQf3D9tlbr335VV+mimS4a71JSpNp7aSHcvUS
WtmK9tD0+qMiNh516mOf2Z9LvNQMdFDHLwdzdv3Ey7yNm3UnRmIrKy0rcAnT0cu0HWqINd3OTW9n
0WFk/o2XLd7Z4501hYcRisCTxI3Vug/Su5YKO5HGYLgvDOIlp+sGK/S6NIp+m5UxGlYZ36pUbJpY
32mW3CqzOOkTtUrq3eZ4H5+q2lUPhpb0WLWqp45zjdZ0bxEXiq3kxUAikuuK4Vp96DK0P819Grdr
8GvRClUCrpa4i3wR2SjnmmqXV2YgvY/F1c5Zi8krn/CT4VdqgToQn4DLYbb2yAOZNKrkqUHLosYC
g0aqN4HuVjfNHD6Ndqo+FjTqZHA/h4QlOdP83kDKj0L3pk/zm8bEEKRuDZhdWtgQ8o2cETmmXxR1
tS4oOBk4FsvJxMjXNvYDu1z7NPXl45wT4z4VoKMQH6cblaIj7nQqtL4ytpNF+WlZ1K5QNctHR7rI
G86A5G9NUR9FiCGpgDbVufY6Tj2UdijGcMG1fbIrUue29sKnquKW4o7PsoNNZdgSArvyLqL5Yh8W
aLGjcy32qALWFpYePbZ3EzLLSEP+ZBaPLg+3I7+Q3a2r6pjJ4rotyHyyat91jo7Zb2YU7iaqfs9r
H8zYu0/yzyU6Ait9NOsjf/QsrKwPzMH2xfC2FB9eeyvs9GDFvT9V295Df0ICYpQd6XKvpr7i+xsz
MlyGGaFc4cyciBfDwMM/twoaPHS58efwI3OwJfGsVMkjnZObZkmf58i9wv+xWUzSoMTamj0DGa2C
GXrI3TI/eQRVK4+gRRHd1nJvTTkCvMH0C8fYFW0loMHBlUC3VCPvxMpYW9NOa7XvUyKTo+OmN0bW
nC3Vfx+T5K1oqIeXOX2poFRsY6Q+arCuPDPtVr2WKL9MnfnTWFT0stS1e0vmZolSr+x8AHJmUFrG
Q2wPw4G00va6WLx+g+4bf55l8GoRtoKy3L24f5obZKj3jVXdEY9yJnJti/2g/M4J3nnK5TgaQEuR
Bpnhg4MlvASbzA8G8e4ui5KN08aHSG93HBHOaFzQKC2rRrZvy+CS1FFAV3LMDwMTaR52x2bW7kE6
pZj7Xm2kGmlUdgGhsng/ckI9NXfG19oz/Lc1O16rKIjUezj1q6gqifkYzGu8cKMqMCiJ6aW3jxU9
RmjywzNlOIZAEcVfYzhOK8sxNHMFPwiFI2nxRCS57dqSDfLRYtHfxj6TJ6OJw3VculUA7BwvAeiE
LecDsVcuBXrWOtiN1DWx70jkMAdHJCqDNLHUCz3hh9hoyAz0tJadYtE/B8T05HTk9rpd1BzgCwqU
ejalekllzkk4fGmKg9Z47p1KvmrUQFGYyzXq59XMS5buBl4Oer6l8DV5negHu0N55m076xMhbBfx
apAaZ6njnBOXFg1vIi1gO7jhLo9IXG71TcZjWOM9XKz3JGbhjsoAy9+aMnOVjbkfMuEAL3XOEZ1M
Id4nacRbfX6htQ6vT3vVl9SXqsATVdjZ1lkqGcDhk6vZHe+M0A3SsTmZKJXqIr2LHXFvGXqUrHUy
Xo914V7JOkE+P+GU7Sc0Y7k/NKAhm/vEPDFl7oHf8JCY+uIv7i083tciwalBiFWYuH7fnmz7nqRh
HjB9TefrzU5b36TfoXWwCKppPXpYegWVYwXX89RGL2Gn3rSWl1odBlTmTq6Iz2xWgyEDjwNfLBs/
06IrNXRbnMNnZ8pfEznthXos8uaFKEOC5qv5yEEgR35ozUGpywYuAiaTWuQb9IYS5BQmNxvRZjxc
BGOdgQN3HE7amN0iB6r39lKTjoA2c1dPyOnlFfHC2IO8NfjVq9wGZjbwK8/elz1DP0Hg7LoNDWSH
nlKcIx4akuOEeLE3Y3h/FBrwRtdQjTG7lS2SjjxF5G9nrxWtKtQ/H3ZeH6cG2c6IvLRITUg58qQt
iF67arjvCQqPM/fLxDPhm5H9hZruuTOwz4xRd7B58yF5mgsn3wYzGEEsx1CzQ1TRPCpeiW1VgnPM
XyfiBnEyL1ZAWwctVf4CEHraT6rlXTTdaeVqYCMLLkYfHtSU7it6C+tOoz0nvSCVzYtjFQ8kB94a
ajE2NFs2sUKkOiSEqtZYaoAtRi9xt2ygR22gIa27xTrWYsLzuSVteF0hg0lF/9SJYS8Lm5tfK5Q4
yUJ8rUllslQBba8jzfHrHvm6AZFSH019qyR3h1muKLNDKQfgNXIV2uMRdhDVQdWTv8kmBuyNlmOa
y+1SeL6YkuvqgozRtW+DhZzWk743J7dGoe5rq7idtf7aFNOdFlfBZIXFq0VGZN6L+0x1r7r+vSis
/8nemSw5jpzZ+lVkd48yd8xY3A0JcAoOMU8bWGRGJOZ5cuDp78dUtVRVV1J1LdusN5JJmRkMkgDc
/fznfGc7VD/kbBwoRZbRR4T/MzbK/SQgfGrTzmnybQamteO2EddB1ymuT6P7HuoHMT5L7uiwNNfJ
teEQBNILqhqmfvJIKclHnrLyCmwZfc17NvCCuNNHV7iB1aqNnp0T/uGoojVfJ9+d6SthPaYY1UqC
1GhkLBfFe3rd4PVYwV/anExXaOEMJsJEJNJy1bzTsfSSDXVuiDphGAEUoA0PFGbYAQWsRNnSH8Ll
VhoySm6nYwKQZ+W04zmN99J0blQ++6VdiLNSjZ8M5vd2aNaeEiYBvWp3HWAIA8dVWO/q3CvX9I75
jVVKbuE7O9PZvqlvZd3spmW49gdra8bcBz2x9zmxpUosakOG74lm2gAI073sTjqH3SXW74bkhyMI
fEtiOJU4IBMfSO/dehKrM1gWLMAQxtFXnptIsv/og5BE1spow4BwKDKN92yO7T5h63SG9VAX6y6U
wLh5cJqWBv5TQaaL6HS1V/bcEPenBZrvgjphd9MLyFrQcSyMp4p0Wm78sMPlqZp4CxIATxQPzr2H
73Rnoz6t81S/rRrlrsbiziLjjzSOh1bxnSB+3SSpdp+XHlXpfbBI7apRX2CgArL9tKrGx+MMdDo2
K3p3J84B+ICs9IHzNfXMdGHzgQLQNTLPp3HcwAWPmRuCn2zbZ8o8d4k3v1jx9Jw5+ilPJNHGcD0R
1E4rcdMQXCcieyLjt9M1/RosGW7wel3zzsS+xlatNNspNqVubuI4JQ6W6XVAXv2msUVQm8CwFxvd
sJXrohoe4cDuPI3MUZ88znzkGvG1jpmtly7lcSxpQsQnnK/ssX9yCa9RpyrigHTxNjWpYGfK4dcE
gLqEU8A0iO9sXds3u+T5TzW1OEeFje03Ga8EMIOS9UES5NEi3LG2zCRGQ0efGYQ0Nw4lXTsCdtum
lsbOFYa1Jz/pA319yO0lus0V+KOxa+undml54sZVMTkXbVbZRS0kN22JLHyt+/Y9zHnLIlBI6m1I
jwJaDSSp0sPSmbP1b/gw4lIjc1SFt5rOYW809BXEJrWZQ2O/tEa9cwbrUWnameiHxwXvckXSEONu
Wm2SqJj2SCh62VU4APxqHAKIvdpL7HIcSEsnfNdsXIkCn65usWOndf0ypw625CkDmZxhisHjwePA
dIK6qg7kde+d1hBgeOtznDCnLCHftmOYrcfyMyG2lbcYFm2zNoImybR1WpQf0k7TW1Ko3SfdV93O
zd38mnJZT+QoVw0okvXkpNrWrbTu2DtmiUUNjbRLknWTDN7R7lnIWqYDrhLawRpNInU59AEbZlfO
ScsqS99R+gezFWNTlYyCE1MH79wgLC3gKXDTE3Vj/7OtZcvDr07XM0g6qLCLy5e0wTEosZ1e+ibb
A/W664R3Kdj+xWSqZTZ+OgtlxSjFeEMjOHz6l1FmRyLmF2cASnW9WXTccTrF6UEvNU5/TLDWUMDi
C/t4zU847G77nq8tXMh211bRbeYW9i3GU0Rl0b3Xrf46tfLeqHUmDM6xIloFQeKiuLJBDzDdcd9a
Mewmz/lRJqmflRlMTKLrXfgBJR+r33fXe44m+WzI7gEY8iMshpjhU/xdc+wPVP13Eq5vjjbcJwbv
XjP1SxHTmtUu9kcdcSuIJJi9mC2z6vedjg5OOi1JPmnhnW9im4Z4N4QGNY7GtXoZiW0eUMmvKdSO
jUQ6LC+tAJJRUUhP0ir3U7c+a5oGHGS502sV74z8vZYDkQwxMjm3+kvlNHZgQWrwibqfNEuzznqX
E6vAQOlxUFgqcd+xfJh5dtAVMaNk+EbL2LRyyqXmIWMrv8k9HnqoFqo/VFH0kpfxQ1Xm59DqzrWe
wcRjM1XDrYNpZrDwruNWhqsmi/2mZ7lmSMgBeQrANPgiT7ecyu9zKFh9RqYFkMjHpI141jvt6LjR
j4RtjozSm7wZbyFSfXo9ftjKBFZHuxv3Y/nqLs5G2DT0eg4w7qaEZ+q+tmnBByTcflXSWcigjQEf
WIVUvidpf5vEIbFRm7gSCwmhmoB+hjygloTDauTn+nLIoY+3HUXYSh5KadzAalyJfHi64tqo53W2
jJM2QAR9FE0/SQgo4ay22EquPJ5UmT3vWpIrToRCNBj6y5JiJ6DOZ2fKjmM2efmp38eDzVbK+aAe
d1e43QFn6ZPb1/vBQNJQoUaaboAMQcv1kbjSeh5Dedu28dlKJjgn2jOk/PGaOGxYcVOXaSvb1l3U
1XR3ELNmK6oYXM4QXeO071/YEQ1Hr9G/m6x1vbb4crpqtFh311AIrDOTRWhfRq3kPjbm5Dw5182J
ZsRM0JbaVXcOOXIQPpY93aUd8RrUjAejYb6bCmN+7Wv9MJFJmRQT51U/Em4Z0u5bY1uBpz5TZfpZ
0T/GiTqPiYGV0ux5YgJdioxaY+RjUhAWhfaUIUgVCE3MithiDLPAks71hNGe0pZdqnXivqFviV+b
NlPRPZQz3+DCTRL0E+FJZagLllgM2R0NlUyQ+cuXnG9e84r1VDUnQl2brLCrrejBI7iCFcbsr5/5
kvvuBJANtFOcx8+hVQUAF8HoTJZ1tBBzziO3xhrIH/fd/Frn7r6t6T8vza7xrXoyYdhV9+2QJcdh
hsXpJOVmcqW+JcF0WAwW5Uw5amWVafbYtGS1qHOiXmWKM1+rM5e7auAKKdT3ourIz9c9jvV541xV
itIxOYnspt7xw3HcyEJEGxEywA0SxWXfj5F95iGfvbg6wl7KWYDn9RuDSXAKE/uX3i62rZXgq8/7
+TxYJEbmIpk/NBjBP7ISuRO8UaFBE4++G3qfbKOaQPuQWfSjwCcaeZgegBetMs2GtvNsSc7R0Cci
IIBkRK2HwYnXmJF3Gdax7WjsO2X+MBK0j2wm7Wwld6oqN0aKLZvB50wSYSGOU79ohtgXWns/cRMD
cozvOzES0wutH3Akt9c9imFPFCge4/QG+7VfMeZn2r6Vbf7oGt+NflznSR70QC+9knQblKeTM0yf
+tSwijbVfmyzm4S54E5fwvvUbE6NLrdCIU2B/Mkx+3Dp59fPhVjEfVuIU+F4aiOiKye5MZKXPHyD
L3PU+3uvuG/schdN1qaoF3lBmLKtCJ0z39apIlRPrud9oT0bpCZW7VGkft3kZ7NTFPF8q42HZHE6
uunQ5Frjdb6SjV51dDk0PUUXMQyDc6Lg5rMsAYnXfK0MA7KPI3uR5RXR44DfayclEohjyINTsfzl
ksOAbB4gcHCAS6w3TRQk1ClOXtns0BHqV27m3ic1yP/efsdCjo+fNna71RNgkoWDstLcpNZjFzm+
xcOsZ40dEBPKKMFnLw+Unh+iBAWIBt9dJGYYVqQpiwkZQYfyzLFn9gjhYzCD0+a+qDBtV1bIXFoj
lBKz2tTa2KzK/q3TLh2qNPlJt9YDIEH+bCmioEBou5Res4Xn0RJ6kS8iNb3G0V2hvVe9Hkxlh0YS
/bjeYPZYk3VttlorXvucZzEpeOT6+TxFD8pxD51j7e1YELclpjtuR+8l4/pRobgDzfKemQKv3RgG
ep3vSe1yU/cPFY+LcH5M7dCvFpIlfPYU3Z/GEYiGuD6gvW2pviuZv3cehMfw1UaYgC06ze5XyilH
QwDNhoJIRLy2Z7G1neGQqX4TF0E5BJn+EKsvvfjI3VeQWKsw/oRvfuO1WEoGfW1nb13yhKohimRb
o0ILc/HRFc5dbm06qnwTKc+mp20y6Eo8NLqbIvpRX33Zsji1IQSSSJAl8XgHc7uKodAJE9Rp463x
9q6oXnWJ9r0wv99w0OWTM6ODHr/HOuCBvNhr420uUZEze9i1hblLNEJCln1rlQ+u8ZEP5NHnOCDq
ds+4j8EC9LZBH6+Bp+zSJdlNyLkNEpNBvi8n/936UKrAjWrDnb1M3woz+iSsFcHArG8ZLyLemLcU
fxwXnnoN8ZrchXuKrFUeWqG/1BJyVPPSjOeSSUg4PUsj2dTRD8U8ocnWrf4CFHTqLaL+zxWxtJL9
s2kvxe2iDeIwmSUMsXvsSlfmJjEa1Qc4cA5mMh5FWyEKR/5ovCZLv0/q6ZG2yxxEAtmI+5GRaQoz
wYadKsObyHozE3dX1vBEes8hnE4ec57yY9ml26TJb6qenM1QPUp4n4AT8OI4K1kpToqe74Sk8cMb
jGXrUmlbQ583qRUFSwZvStdZ+F2sx7cNBcaLFrIQ3k/mY0lJiavrxQm6StS/D/phRvDt9xoBKKfF
VgtwfRQH5jyyPXKWMuVNUZ8WwUeHQBkfMnffJQBAogOV2izxJJN9NwnK8jlfLrkNRlC8ayzj6bGu
DioiIc0eIlaP5piepiTIxcwiQg0aI7PaWCUZcZWm8XMumevR0NSqXbLQSow7JFV3OZmXRr24lJJG
8KTwQ53QmKvpKj0vZ2lxjJzg0JXRre7pQS6NbWrsYjM5tw04ZaZYYEXXqclWCXUtcUfftHS4dNYF
lLwXvrAErEKnJLh1Y5U3FhlF8dxpu6pHLtoYiVxV9Zcqn42OwVcAxHcja+e+KfirkoKUBElEz3f5
aG8o4qM7RnvGCBb0CcMOus7h4EITWrZzbeyqqYYuPzDgObc61220bbzpzUjv8CXR0UEqDtE8rYEd
bt0EZqK97w0eLPhsHH1jeotvKvkNI9tDjPuHPPgtyQosch4jENdaSc+50XStwctVXLnPxWnMUw+O
mvMCeswggznsMo5gbKGCrFr2WHix/ki/k+kK8zbTknOtwpx7A1darCfZ4xi7OoeEgdAauogV74mT
yVUj3GJvzh0HNPLLEtE2H47d0le7UqsvfRx+THb1bgAUXPrhhbbC5iUd8/Lg6R7bQpnVp9lr3zL1
SnISUE3Xfa/y5NjC1zdg7JU2EMChDtzY74VLbcklC/vVVST35nnbYsPV4JrX8yUUvOX5XSsbTsLm
Grhf8mSaAoljZ5qDtlPdVuGTWc3X+hEk38eM80VDGikoCFMWA2O1+jg3bPjLoMAIJJ+bFC50uGKL
vlq0JgCIgd0w34T6sTDGW9l9nwwSnVW7190Pr0/uU1RYPbkNRc9Upg2cZWYv02xalOSs2sf5fh6C
mBDsdFNaD6jc57Yw2H/DjNfJga8wGjE8a/qHBfj1WuuNN8+a/Nx7c8f6WNuG79VM2Ro4ew6UaRDQ
QIaWk5iNzzL6ZiIe+wM6pacT2I9Dh3olpzyjFxhoUbVaZ+Z4BKdxn3YwNchl7Qqryy5UymRvlIzZ
m2zWb7m3+iBlThIs8dZFkfC0N87Z3E4OUyBoNNlSroktb4zcuIuKuF4JO/kKuwakmX4ixr4c4P0G
fRbtms4AuoxLH+B87acpV3IjUaeRQ31tdnajo3kMljMmvK32rdK8cwkZetSEec4zz71xk358HBfz
wxbc4aWn7iXqkPLaH0Pf7PFgE+rMop6xF4q/hzy5boEfaUrdeV4qPuhss3fdMrgHmyOKs/TrxvqY
GbWvPFMqpCIklgiK3t7x5lM3GE0gncj2yzBSaIJxc6dZ4T3hELkfrPgJ+rSBqxGVIw5rwf3URbu0
kMYd1m+IojHb68sUN1xb2jStisT48OIF2l0cYfdi/HFpeB6t3H6eSOWYjNEjkYRwTF2PS8hbbuAu
9Vt38rRD0QzSCmz8kBsH6d03i3ZXO+olUnwbEO9VYLYv0+TuML9+eIa1ySDkrwxTf47EwhFMBxMN
NVZfLvbY7JkQbyKXK7CL97Uujr0nzg5OxjzV7BUuMnVIF7GiFDkmq9kKrK2a2HpcSbfAIm5kFY3u
Ki+jaA+rJt+I2pnhKqR5/qIPtZlCnXLabdcBBPOFjh+OY5KhazxPoscEHI4OwD1GvMxiXtdP53Q7
2XnQ1UZ/0AwL7CGp0pvB5D11TB3QaPssJM/qJtaVS15tOwFyzNAh0WB/Am0dOpc60putUaZ9kGE0
fXK6+pThNgw4apIxdECZScxLq7EWyi8qpIolFv1Dg+oSoOjL2ykXcbRWM7lIA945U2jq13FN6Ml8
14x0Zq0IZ8hNrXM2vnbXrApDPmBV+j64g8zOZUjf5TqPKuNtgl37Y7yKvCBxJ2hnKE05sI0fC3SN
lRctwxf3ICFKCrMuS9U6ATgo1JUCcqpXa82JWiuJk2EeOVaRnpk4wETmuGJAQdbdRa6o526Vx7l+
29rO8+ghkZl1uKNzK9vEQ2m8MXJnMF3Vw2XQF0hl4lohUE7SF7XIN9aSeK8RjDFUiX56x/L1BeHb
7HelPVnHppuMjzZi6B3hd/iqYdkQ3W7Y2QuJ52TSdl7YF4BDqJI5AAAejia3/m4SZnm0NUQnsJp8
Fz3PRmUdyqb96kcJftujoaJhHMl6qxzAmAtaf6SNJvu6SexjjX2Z6KbhLPPZeoUL11Rr2XXeD5Eo
o1qBoxq3et5ukD0mK0hSKCsxJ5ptHWvovmHcdA7kFrflHJzPOUwHIGdDH9b3Y6k6BihgwEjYvvdh
WWwEQPsvL62S1u8QixjFjrXBapyU6V03QNXRrlQP8PFU1Bgep7sRIj8bC7qomkl/k+WgXxpAum89
55p9nVnwQqHGbfXW0s8F5wd2ODU7qmp2aM+hOUHil2lMVsUJar3Iw8bmvpbVMU095MEpdnEBqyQw
3bLle2sZqIRZTWGXOGXurDFJVKb7WVtjETDRFuBRcbdcRFV63/JWk1vImE5AH4d1CvEXbmCsaQcU
ajZRrKWXjvTvizOqea23un3b0UawsfMRzItdW/BgW8M7u5nh+GPd44QxOFIYnoamo5qp4Thhj9/y
CfzZNtE0zixhLtat0Zbi0HaueQQZKO9lH8FtAcJWBaHHOJcD2OxXiVa5uC56Bn008p2whJgwEKo5
uh0QgIPBlOMtXHzeH3xZptLSmegp6eOTRY0A/ybDtWdDXUHu77cZBDYAZbV4cUMIsZumSNTOLHL3
fcz6aKRloFgan1UM9gxdgb7jaJ8iLBQywxx+FjA+VkXJ0MkypAwS7FQY3sfQO3sRqglEx58ofZev
Bdq27KxbFTYFq2YpAUbUFC+Uji05KVaOfDHz0LhF4AGG011bgM52lg1XKFiIuxC1f51hIgk0zU2p
KJJ6dUTbQP9OrdEn6uW7OvkjY05h1NTRvFUhyGBCCzA4iAutI5JZO7dq+/swV8ldzfmigfR/TtlI
YvqYoGfiFJ4wskfuqa6SW+XV+JszyofKVmwIEDLIDRdU4lrX18lYR69T5piHdLJepqpsLmZfqltd
7xce1zpAPAykfNYhbnRz6G+aLJSv10fhxvI4Q1HlNj9NYuRL4Jq4B8ZnUcULF2eEVbWxzVbsTUK4
jwCxUV0USEiXtgE/QZ+4E60+3KFU1RqjdyCC+CpHD5DdlLbOKtVMq/bzvniKmSSE7mSC3iqARmdz
f3CnruGOwOStXOl+mfDDmFK7/aYid7fmHmKo0phcHjS0zp/plWmBIPetGpiYd2699ZaRSXKfIcfk
4NDOTkWt3YrwOwl9ajDIlGcCv7fOJTwZ29nDOdN57t5xKhR/12nWlWgODefsu/rqWWVoaW5ko+aT
MXczwLqceyxtSx+CvX2vwtIGFzwNl3m01K6omuzZrVIUp9rTwRSlkxrOuLhRmcJEhOx3RuKHvUo2
8VWN7XUQvkVrYESdKC1kc2IEjJOcXR4rsJxufmfZ3nAcTSd8qbRZoLhlr/RMiXWh0RmzKCJabVVs
vNGcNnJsaz9k1/gEDOvV04Ub1NNVHK3mfHh2JyN2VlUT2WrVQFi+CtN9vWsbBSxEZfoJKCST/6gS
G7Y/zJFyphKuyaByYUB6IfeGLatABWKSfKOyCXJ1Y7druM3vCD3oM9WkvlHuIdZmrvBeTDYljDZU
eFUTA131TNI5McyhHtS4czmFi5BpcVFhyyidJHAmQDVsGHoWDTYiZGtIf0DaLVDzCNhIji9L+K5H
mTR5YNuYhgDZhn5UedmHLPnq6E3qDwZJUwEb/+q/aNRUY/PCc9I3RfgFN8E9zsh+Dd4afwHhGTUp
7GCvAoEiADtwgWY7T5+cb0XmYc5kKHnBxGHwQi2UIiBHTHmkrp2FHvO+q2yH9RljfQvmcy8AHUKd
NYhNLnMfgiKbOZcnXZPjdQqT+x5jI1tMd6zApurJrmf/seJl3Zc8b7sdddTFvHKTka8lIsc2+l2n
x+ChnEJddMC3SEa42M6OyNHWp1LtU51qc1gd8M1Mp0tfas4IeL6IJ/i1jNSPqWiSi5kvYCPtkSNZ
FlOVEU6eOuB/ZaIT8/MS9sfLKI+uWze3mTmH3zpFkGFV2YO4zLnWfM59tfzI8rw6eIuYs8CJNCYF
xnidwKroHQeGdaGrHhAPAhSwdJAtmGOs+E6byzJYItnDOUImn4jb7RY1gs6LlsiPQBWvpZHX9x7I
kBMaVkU/FJidOAZYy/mBO7HSEAx7TB6PQ6iWH3mWFicvDMcN7DqvWOm6doV6OED0BM6/pVJtMFMh
e+/pFu5YChdg1ywNPtZiglerIm+n0qxY1yxJ+yvF9ADo2cOKpMpT09Wln6TzfCEFcuzaxLkHzAMw
2jHSt9jNGnttcWy9GeDs+JqyKYONl/cmVPVj13vYs9KKkStkjWfwajioVCJaBLreucG4j0FxugMw
84oCjxlBzO05b1IDY7k+XJQAO0Xay/GeWmocdpWdA00qZBNQ/9rd0Q/KwqDGnFXIoWGFHO6Cl80t
sS8ts3teSkxX3DPaMTak+Y2+nuQUw9Jn/YxgBocUIkBGUaSiomW6W1KyNsZIuAmDj034jaIWN8gI
qb3wMPk2MFXcMxb2IPmmdTBN2ryhpSUFmJhyj4RRyr0wWcv0YXuzd+dGpzxk9BHfeNZtWMTFwY6i
9hNKFKtTeGxgWKFnk0zp2QK04bJx5HU1X7SbJkKnhFzJwOXGgpOkt0DypImltrgxy6T3+9YDRBiH
i+Kmd42oZQ4UOjs2KNZ3ZhLmGysHWJNoyOlYqBzrOzz58HkoyngHTMxjes6IXpEREBob+5Qcd011
iJ/nYM2E2ZA4AAhVyHYXZcmzQP4b1u4io1vXODhmu2tD5PW6nRgeV+1CLTDifRKBVBTmDa2qZKkA
v2rZcgzd4RlSVOsbMa+mo+Rb89f/hgN+lm7/SV027uP/lA54+EjK/m/PSfn9i//+KD//1sdff9u2
X+XHJ71hHUGBn6+y//y//+fnj/qVb2LLX+jz5KlAUpugwM8GmV/5JvwRNERdp+/FZuBqef9M2lzR
Jy45W8/2yKm7Bn/ya9CG2lHLJa/jUactAF8Y8q8Eba50ld+mXUmrmBicSClwgjTJ2fwh1xt6Wouh
rcO9MpZ2h7OutEFyebCF17XHWnLdxehPZmYYz+nsMX3Vp869Hfu8exIExXCeYZgkBRZuTKttUjjf
VvqaFg5UTHYKRzrR+niNDzV6dG0gUsVkDA884gv4lI7u7tJO/xOogH4lSvwmv3t9R4bOfwqALWQi
xPUd/ya/y1zGcUxKrPwp6Trch25xa9ZTtaLnKV5bMzy8sAOvSU82o4G5yk9G25l3g1tTCXqd5XXX
8ZlK5W2am9Mh50G7HmL5lNmRFQAMmnd9yfL5m0vp9u+/3W+xLH+IOl9/Z9MkT0WjuWWYhvgDJcNt
pbC0Ocv82SiKTT8tlLhMxfO0MMZOioapdEgJxn9+TfkvPijT4qLkGG+Cr6C/6HcfFF+SZ1Sunvoe
G/OnLJ2f64nBKEMYQGKOifEPo2RqCFjDNhJePZTe37uK/y3BQP4ha/3zfTuc9wnO2qTkf16dv/mu
HJopZmfkV8Dv4gS2QVfPbMryVUGoYgAZOyfKE1s/VqCjpZbCGJ2xtnhzT8zVnsH6gQVkMJ99r4uJ
A5GhiT/5kK6dnH+8mnCluRaJHxfinvOH+2NxSq0YSocPyXhO4C2i7bSMx8Zesokc8IDxyE4vRCXX
i1AHCjCPufFJ1RsHjgKAseXP+lYDpQv4eo0E6BtO6Rve2+ymbK9eauWsqLfZJB7oO/NPcBf/4sNl
sYdapDtEk9hb/P77paC8LMnnp35HWd4K4Fbh4yAH8ZgtmNy0pf4T4sG12vQPnxWBUsMEXGuBYAJJ
8fsXdJFnvcGTTC51FvKJkntB0dm2GqciyAuQuPpgfBtokMMvUk2Bmy30ek7suTrJcdbtmJH3pL7/
5Nf6/z8GfivHuwajriVf1jVq+JtrjOBRm4uB38pr1bhezJhQeN23O56xlY/B9VcEzV8K1/33aV8X
qoLZs3/9jQ7u7m8bQkMfNEiU/xPquHU+6X+fpjtU7efH79On13/w91XR8K5t3K7l0pGh89yTXCp/
XxQN8xeSnbbpsMhBMMAG8o84ncGa6PB09HhicAxnMf3Hoqh7v/B/gPLQBVIozK+/Fqf7iQn65xry
83bhwcjrg9TQLYKwv79mEBu8vtMp//DiUe5wNg3HdKn0FOtB64HTbilOWk+RwH/dZfGy0ZzCz3mC
Y3Ruzf5apzrtO2k8w8do9lgK1R3crbcB0xqenolxbjI/aYVj4BpssQZXg5q2tZGqTc/c6ai4uzhp
YHQxhNOcOqsgTWZM0ouCXHX8FrpG584G/atg+5hkvU6MzChqmjtRj4Hbi7Y7DcIeenaZdoll0HZl
mH3lVm5VH6RAzI4HUWd6nMai2NWg1qPNBvgO9I6mrbSwW/fKIqBACEGxy9eJIDNiTHieJ5jjzU0N
FThYakq9aBuRzTVGTheNaAt8+djerHPeTtPerTDQ0vlx1U36pTwl/Fz6NJSRDEEJGglIX81Sh0On
q7gphWobfVsOyjbvQ61lRcA+hVc6Cudk3/WKQf20JFIQRIiRkV2/cZJo3xq192h0QwiEEPdSh1PT
oEAAXCJcRU1qxRt+KeUc86Yuz+DVSKBF3TLiY5yydTr305MrCpmewMAjm+Rezc+deh7LhlV61ocx
RC3vISHq/yjsueTIwXAdD9AiSWpFGyir4XWOCQah3nRqpE0Wiraben6rq/BJtlFsEQN2Qww1OiYg
7UDor+O5JxSk9M3oWM53onaCZxLsTudG0OVNuSUXESau1qbMDbWfBgsebWO2Vrwo7RUuZVNEjtIB
m2iPMJPj7y0+lmGUpBklRqiV1eSz8VVeG8aw/xXReplmvMJTYl0bW7MisQgzWjk/UVu+93razr5S
i8Q8Tw/Dm5qsJAoKJ0vEg44oE+HgMMPnnojSR24utBzPI8f4lZVkHiVAaYzyjUhOY+u1eHqVKwc7
GDi/oSLKknIerepquHFtRcJZGwbnYgGLLnwX5NAFj03JNEGziKFIWoQaX4vp+Qon1/zhmEZhY7ig
ZBOOKmRWo6rCcW1WdZYGpWYS/tBqZPykwXCaGzm5jDiblvtioUeUSi6TD2tWpnfKhIuix4yl3Gct
pP0NvGak4bxa5sfWamPK4iZ669yk7kkZIuV/whfBQsIBW7y2Sz8/GTVb3HVtQFBYx0OamT7dBDJc
m01VZEe9HEV1GubY8LYWFU0wO+KwLG+iNut6dKeq+RpCID3BaBaMU2G34ME1iqgvd5ZpyZM5Rt0+
JR5+IzXHkxutHszUZzw3Lj7JrVFQoSN62DNtSSRen+262iw0CuuBaYbkF7vRsFym056G8xw9UmZ6
8ay11lIHC1AGht0o1I+i9xLfHlzzbIuywxxtL8kmoWMesnJi46MAGNs2GMkYqt8tTPryqxxRPztt
1H0NXukZTHI09Zq0RXbvVkuyYtRpyB27SwdfU0UYA5sFIWqmvY66WG1a7kYL6IovZxmqQCcDlbYU
RJkuAmioumxj6Edd4cuyoAm3RW+7mxnH7UqMjhkFP1efv7Qs/1u05u8AnP9x8b6+3veqnlsiTD2l
7L++/pXB8Lv/Efw8DN4NX+18/9VhH/wvGsL1b/53//DXI+WfHVyv2+p/vxA/VFipfh9rxz3xXyux
xRlUUj7vetbfG07/EWw3xS/oydLBQGe4kCP1f67ElNxfwQycD9i3w9m8wiN+PZ5q8he4cYLjqbQd
3YLE+ZdAEL/fUlKHyt7AFLY0rvBNcvf8Dr/dvNmVx3GTHS4NoTPVr5MBEx/1Lf5LW+VfXwbmsg60
zYNv8YeX0ZOUBtWFkY2dp91RczsWlqmXjHcisg7O7Dz85hv4F+c93fz94QuODsRTnl+W1HWD4LNx
PXf8ZlcaZv0yhYh65GSrlFRM2M2LQp8tC8jBcTFrvbZyRDPQ0DQVtAWzPa4xJCW2EzIbNHsPcPK6
LOz+rjXLAleX5EG3Mc1xrtxt5sZQvKgmKrOlBaWnXdPLSZLiFfMT1wPO4xMtBZ/uK2cOS4MBEiu2
t5pqbRjbbZ/IlDz3DDRRjszeBsfB51EDappuWvoKpu9S1pgGV0owrSQBKEyH1uNRGIqQb+4xhiQ+
4Xr/j70zaY5TWbf2f/nmnAAy6aZFNSq1VmdJnhBuaZK+h19/H7z9xVGVdFXhPb4RZ3S87SwgSTLf
d61nZbZ4oQhNK2ZN4KKkUD3qOKwC9PqpR2nbAURSG77pxW5GrZQE0nFZwXMRPFvT0M643PHMCpD1
htDZdMX8d4u0Qg931NTIT0JMPTtUZnNF5lu86oecCNK15RCdiSiSajVpdQWcb0w3FgZINOv64Kg9
JWqbs38tbAzChBQ4A6mL0JiRq/JbkG66lJxhWcmIQ9laKSrCMV/dVKtvYdPp0XnW9VAFUsWFB3Rx
izq7QKyUPtEerOx9mLDloeY+G0WJ5dkxwi9EYGTN3vLcCbeeU2dm8WtK2vrByKjJ7jUoSGixxhnd
1VSJiFa8ZQxIUqrMNR/QxeOKDfMQ7WQC0yr5UYQJbRBb16DAc8817NzIWeptGRBA8H1Qpsu3H2Z0
QT+TiHS8ICgSs4u2EoZGG8LktSbzTPbuN4V9UGEJo0izlWZGLgBFxdmONL+fhZFdx3JwLJzMiCEu
yG/os7tyBllybnMsrtUqo4+Noa0KKy29FGPedfcL3My+wo6cV3cTSgoNRWCq9GtStAaQ0NQiFD6u
WCMyNFWmIsN81vDlIPIX5ABMiGap9meWHhfbuPECG0lSWNkU06Oyw6WW5WVxoSWFh/M8tqy23RuT
0ms0rARHyM04dHZZb2QY9/Q+sJ+VUbJKK2y827Aem/nF61GF0EBRstPvMtWAccLJI9UVvt/E+4TH
xPSu67AttRXNZJXdazHb1WuwN/jIZY1zR1HKzbW9FiBZnmwkpVgbPCJ6EBpt8h5SVLGyhyDNr2O2
cvEVO320PLOYrHJfjdCjqqs+lHivfWrFHoVhZ4j1dOe6bKehWVjCPifBZZ6uYUFF7qpzSjJ4hqbr
O8Su4czWdz1XsNmNXVw3MRVqo7TrF69qmuE27PUgFesZc1x/D91MptFK16oiQQTZpepLYSVZe6H1
SrmPSQgSiNVnNoI2WHdCr+iVTXZC54cNjsyq+W7oR3oQGGY6OFs9AQeSXfn9hEo49q5Zs8BX+fVg
hml3G2gepLaLClVO7X6b26q1ZlLuoqB+6MoCFt19hfQIwU4skE0CxCuxTiA1Dclwsmc9KmGj1VVD
lJWd4DF2kp5G2hDZke2j5RhQ+hcspd6N5Rox+L2JyYd1BcgrOWqNQh2NslGQpDbXVVDvnKZ19BsP
/1ZyPmu5pm1E05JyVbtWgPaupW21rhMtxnyn6V25t1k4jEdNaZW1y9PYQYrjOoE8V21ZX+TkS6m1
IsoO8akG6A68nFzwHVNARjauoLnMPXlWiCTsPVyWDYJSuPlID5IX5CZT7V30E3K09BaTcT0EV1gr
gwhi/ZACnTxRruIz/qoC8+erghmHszGfF3oph18VeHBu5QTIhrVKo0s0Z2Qs6xWOcau+lGAQzO3H
37HD6hjjwTI0qN5RpbYo1x7zl4PCCcfZxkwoZgAFM3BLqLXsgNe5Y1B7zej6FXLSvyJbOlW+XMo2
/z2i/x6ajyivnaDaS/HyqGRKyFpvB4qH0lpBStNbpdu2opOs6/Ww/vgqDzch/wxlCnSslLb4opni
8K7ydbOy3mIoo62Dmyky1WXQkV738Shv7+VyIcgaJOV4x31Tp4IE1zgCBJUcZlSM1YgdE0GJ9SxR
UPgoNBaFFhiYXqTZicf49gIXCBG9Cd3jVlL4OLxAigZdK1ydx0ifqd5kWYeenkNl/PTxJb47DixU
kF6/6ypHpTguXyfikelZKNQWqxJv231S1N4/u7n/2+oDfqPm9b9v9a++/vgafm2+f61fd6N+/6V/
6m6WDtzNMBcIsr7A5pfq2j91NymooFFdc/ji0zb53ab6Q33Tlu0+dV1WFE/SxqLC+9/tvmn9B9ob
ADmYcbYLBOuvKm/HE0SwKzaXn0Dh2oT6f7R+ueTPu0YUcTYlx34/u5z5Jafk9aub8s7ue6nevV46
+Pe5GI49MHNxPoKqO9h7c8zQifagG90DMY706pH4mKfOGjdEnbI3kCQkfTzg8WUxFAcizsHcW8rQ
x6DrUWSgUUMAObTu9ZtoKgPSgGlY/OUopmE6XJMOCBiGsnvEIk9UCDk+oQZZ6RGafb0xd7IRp2jD
x8sUcQuc+3QKCnRDLH0JgHh9cEk0ZPpGjYlQZaP055pOOXUwJWMSaJuHMUm+dyNJYB9f2vF3jcOn
RxWW65OUY4VcbvCr0xIBemE7NFCIpF2Fa6OzW4KJsNBZmjldFjrZWh+Pd/xxkSbFZMlIgvwJDrpH
C5UzTcBy7ApyqHCeHT5z9POJQSThvD0x0pupwYcFcCLNVwrY1EaOriyYasrKSN19OCTjOZs+9pdl
l/6LUX5/XPhSmzT8jt6rHseMHbvUs6MqqtR5Qi1KYzJWJIV9fOPevFrLaXYpw9NTxihwPNMTuQjv
EW1Tk+xCWKtK7Ty4n74bxGJbaoX5CylUdvbxoO88LY5OcOSJF2AxEkdPS3cCey5IfvRbU+Ybm8z6
bS2ltiX4/s+nhaJO+LN4Z+k4flwejGY29cs3DES5dzz7+X7a3QAewE+GkM5W4WLiH5BhfnxBR3eR
yccKxVyHG8gGyzGO3uQa6VThEmPrqym445Qjd0HYX5Z4k8Zc31NBDk88tqP3axmQxAkKEmyo+P57
RyuiNVPgHxcast5NF2RSWzw1D5gXIa173OnpiQf23nAUjgB789gc+J6HrzOKb4w3nQFxwbYB1epu
DjCzj7CS9WmvGX4nUyc/cU+PnhyXSKOJ6WGYtJkFeP7DMUVOZqerYsWBy9b2pfRg2Fin+vhvLwxO
PlNfchMt782Di4ywaiwinn1nHJo9h35Jckyb4LQhpmEc8AN+PFHeu6hlebIpYTFZjp+bdJdFP4On
wksfo8Ut0w0ZctpfPy6+x8sgUC4FU589yOvVNxdpPJUGwLJRoZ0Mci1dwy6YsJFnDfZmdSqB4p2r
4ju27O11dClvrsqRUFR5pZU/g83zWToVvjlsQ39773hEbDL437IboE55cFUe0g/EUxQAqhKSQts3
sBe6pth+PMrR2sS0Y66x4fDYJGFyO27Ct7bXQBSZUt+toWGCD5s2TUijohUiOHFB7w1l0XqnfEPx
1ThG9LfAIJx5cFJ/nAF6cogf7xsDNwHYheTr318Vd25pzxLZpB+/wN3cd2k5Ewwf4K8pUUte9LEJ
x4+ctM3HI72dCwJFOOoovinMveO9WqBD1enCKOP7GEL+6u1O88e4cP7FBbG2W3xF0ED97jq/nuKR
KJyhXWAfNjr7K6xHs3FtdlUQXuu5V/5V8A43jDnhLR97PveSw+PRUjQkeeVSU8twZsD84e3qr/Qi
dPd/feeAMduCozkxLmymD+d3pukD0c0tcIeakhiQohc5pc6J6f3O41nadNbSlxeCXtXhIDEtxyjA
M+9rXZ5u4ryWN2FbDVcfX8o7M/tgFPNwFLNENZmj3PZjePhnLunF2DerbpMinb7/26Hob9lEXOhE
i+nszQ6HskBl4D0SyrcIQsV+5FkUf0wreUrdTjvxhN5eFpovFji4QqjSqSwcjuUppcxBEhXgWgk6
T8fJL9shjBG7evLE2vD2OUmbXg0dDrYojHV0B4fA1IqpYKiCdRWCGnHgxEo1J0Z5+/kjz0csNRkT
xY2HNPFgSc0TJPVu7ig/wkDWI/cpiuc0VG570bvQTHB8a6l7Yga+HZNDCJ4RthN0sVgpDsccOFyZ
QxGmOLwEOmCKwfAHLGudNiYbdkHV5OMJskhTXp8eeXuXMBIycZZYF84jRwMWS+srKkj7DjsvaHw6
pB4Ncq+EWNh6k/tZG2xP7bAEdjV98hYDx5SU+gvSiua5Ndze9oOkC2GN5WZAGK4XdTey82DnGLYa
052EKapB/tXsi1mK8ESmytspZ3HaQFDK0XcRRx79+DppSNoQfI6GOQM3lc59gwS+moNvUHSB5318
r94bjW7ggsxmueOWHT6bpk7LsS7Z5w2J007bTFnmYy0reIA1/cjoxGjvzATUnroLzxdhEbvZw9HM
IE7iLuP7J8XC+ZWRjUqgXyLhxhFvI07Mor79+ALfbtQpWTEYRnFEdqyCh0PqoT1HmrJTv/H0bdzZ
P6dZR/anR+u4ghIt5XD/8YDvXSNvrwNIxGU7dlyK7HTZNFrF5zAeRg0irXjyxviqSuPAJ6Q3PjHX
33l+SwQA+xaUyLSBl1Xl1bFbpL1wNMKEMIlJHZdd25QP2gSSLJGxOBHK9N5Yy+eQyjXVEs74h2O5
pVUPQCVy33KJAQXwpV1kfZicp1kzbz6+ie88NYdYAe6eSWP7d3ns9WXlUR7aKHJy0mbLcl1Vynk0
3UbfFNI1Nhwhk01KCsyJb9jbJ0dEl2NTOOEFXN69w+tDaNvNMa0ef7Cb5qqZs2BjkWe092Jcex5m
ge3fXqRLJZlN+3Iwlm9qusAWwipy2aJ1A+IyXEAxjJa47i7TCOdREqgRdl9lrT8e9e1TJFJCN2FU
4BJzdOvoHWzkJAunY9R6mNPdXPEhq1SV+WmL9efjoZaaxasqHusw65fwdMkWxzSN4xsqEs/BVAq+
MjHzrl/Nk8w+VV6t5/Q25wX1odJ71VQU1OOpQ4r08ehv5xDlBuarzsUuVaKjCyUtWkg8t7nv1HV7
VaSZ5VeSyiU25SG51qw0eQiszDq1x3/zHadwjpEAgh8LHTW4o/Vb9dU05UXC187LvP3ohsC2BX3C
jy/uvVFYQ1FS2sLUneNljQhFc9KrmPN5hmnSUTX4hNDtTszQN3OFwhcvwnIHaTvwLT18I9p2rHvD
Yu9o1DB1lg3ZyqARvYqjYf43Q1FT4axoE2ly/CFKZwzAmUUoApQm+8y023Et9Snb6Ik27v763i3q
Z75CtAHp4hytY5kRu05sjpgWS42YYZ3VBt1WWvxlTfl32dDEO7JMf2pex9uQwWw6OJaYI4kXgCik
B1H6xXa1bjrxRr+Z6MtTonTCsYVVmV3W4VMKtbFurNAiT6Iy43LVuEGv+W5JCBd4Um0/FprZbFtz
Kk+8YO/MQY6yVFLorTvUgY42x0okVmLnE4IPUsvOiStLvlpKQOj6F4+L/dBy6FuCSpdJ+uoTF4Kz
rx17gDRm0/yizBuj8Ncoh52YFr9rdgfLFfdRIHp0GIlmyZvrcVRRdDPPC+Fh6IJHj8KHNMJ+n1np
vtDFWQmxLc1Jk3crt9s5Xn6qWfveHX31C5yjtcNDO+x0tsGBsNPs3nc7O3/q5Gzd/f0dfT3M0YcO
K8Q4Nbxcfi/G8Srz3EeRFf2JktT717IsHw6iLXb/h48N2+esDcGy1wJPUm9ddFpQ2DRPP/HY3pv9
FB9syd6OOuXxRyav4151lZn5VoLyEuaJcQdjBP6UYMeH9tXBd2hEaGD+xT2EJMKiyG6PivPh5U0g
tjy9YFi59NT9aE7mpzTsxInt63srMKo3DkaU6g1sU4fD2FBgqViyv4NXBPymANo4OS1lFjmIYPrr
a+JlplGPcpBdEMk3h4PRYwZciJQepgIJLHMRlbEvYsC0f/1GL3oEKmAo66iivznBi9LoZMGCJWYX
HGzTy3BnjXV8Yj/39t5xcrcJSGFNxGt2fJJyFj2LSUIgMwGST4IxbN1H2Htdo8hOXNEymQ+XDrZU
JrOPDiJVRHl059Jp7DWbo6QfAb7fJoUGrKCespsIQsSZygFyfzz7jpxhrPT4kD1JmhA7uKXEd7T2
JlZpkY3awSVDD5TclOniG0jZkdWcrby6vY0suBi5gwpxowiiMz87ydQ5e/YMWnn/8Y95c5+JSWKf
TkOTUgnNkKNXoc7NJCrRFvvKqTBKOXq20ylm3EYCUeLHQzFNju60y+uGVpE12uK7ihHvcI4S1pgj
h4odbLi5xkoJ2KQnYmeSsnnORUm645p0kKqzVzPhHMHgc/Kd55saGFm7A6xXgM2kDPtQqVHFX5Op
AdoQZ2HRYJ4usEVw0rqDBGlb8BBxAa/qcjDGzVQ74lkmqrUB+GceIRBIE1Ht1WMVPmp8n353R+Kh
pf45s90TG7OVPekYcizMBQxEDvpvwpXZDdeoEcv6Dj+xbEHfd2MQfAaZ7J2RJiNHtQoTBXdTekD8
M1gcnovQSp+deKH9FpNAaBobTim+BeaUOZOPIizLb6dIaQulItSMFB430BsqcB4BJ9lFoUImQdfC
066RNIVCXDUA/wgjnu0m6jaVmDTnMutVEKYbz6uzMQatYeVz6KPJ75Ifo6UF4zl2IOLTkClO43fh
hmCrcHlUA4TOfOyh3IXNMMbrXJ+z5EmMIpKQD+IpsO+cnvyFfY0y3vpUdIOH+HyyRbNvecAoYKfC
MzZ2iQaJS5e5iNZD4SXVTk6d7V2rOZ08f2j6sbwMVFVNN8Ncp9ojhj2zuQj6tu4f3Anp2drAeHLe
k0FL5NA4z/lPgmCmn0nRaeal6HDNwoNFm3tegUOZr2ypEkhsdT50e/AWQQ0/iELwsxdUyvJZBm3X
d8Ig/CHZVKEtnUM4nETuyDy8ELCGY5jeTh7FT6h0A2gpLMrFqpeQgL/nk6Cnv8J7ECVfeNtUsA5I
FQjuwd+59rlhla6zxbI7mi/ZaMTJRuR5bX8diX9KYcmWcYYikvBawOAqb1zYu1E96neI3dHlIvBr
7JtcmdWwgW6jcz1D7v2qIRf+rIu0GVY6QZLhmYBgn7IhxAe0AfYSyC0MD1imHEihkDRDPD6IriZV
IG2kla1NQCX1T0Lz9BchIrhJMBghBMxm2fIhqOIcKpjKh0t9Ql65opynz081iNQWqWzcEW8RDE7r
k2hlw7epVfxs1iYuAaMpLLlqLLh2644iI4kTUVjgkZK5ztyelSPWkT6K70afwY+yPLSAvkd7LFoY
bonLPCySm6ZNjO9w3WBEFv00i92gtPHBCxDr7XFCDECPcVeOfiSbQhKekVu4mNOysrZ5qZs/w4RU
5LUbmk6/mzmIW5gZ53HYBqS6vjhJJuRVOLkMPCE6jnyEIDapZ6E2FZtaFcZDOUgCLgqJ0P18kVhz
co5Uqc5d0mqmrRzy8PtQcEzZmJkpcnK97PaLMydW+xizGe58GPSolwVw2xoFr13dkzauT1eOCk04
c0M0RtRe59ZDxdtXjiKYWA+abW4pC4UXjG993WsIEonlCEjvCeHtNecJsnOyHOJEPMxKm6OnObZz
HkaSJNMCraK/nrSGfGThj55KbwzuWLtNtclxcCaPWo4g8qxxK30+G1gzf9W6bEH3ZTXsBdtL0OA2
cXYxwQ1XWLErsOnswQNtrXcq+6mbgfEYQZ+x0azKdkD0avbEm3vMWH8Yg8L+smQh65CTM6N5yspJ
v9Nrrb0xZuKRfdLe5HzBOpTf9LPVpXstK73izAItOPvUgqr7su1Jiisyzf3VT4FX7Kd27Kqdl3Rm
fFlGhv6iRYDjd7jbUm2HMij8ifXOKNGENt6wz7zKAt2UJyiEI3aM7taIqyS5DPPBM87loFtP0HYb
G6OTNJ8TnQO7y34/gmwivdGNz6dQdy+MaSKgrOwiYgJIxFPaxiWDp/DtIBp6UnCnBS0+FI34RKgw
BhpVNdjZdDVLF6n0MHTfAtr5WAOzwmlR7UW92LCWOGCanGwiKUNL5tt0pqT2pdYb/YtrA8V+RPKk
jIu00Wx5NqEuRv4bWmRKeJ3Rgv7vlEYqnpWjEkWOXUKBROKK+jhEKWv5jRiz8Dk1RvWt7CvzyU4L
F9M/DjvEECI1WBtivgH1ZuyGvqIeI8IKH1/aZA+pErX3FJIVGO6clNd1NRYcRVZZIcw7cqVJmjCT
QCYXBgBD+M1RndW+rg/BkseEPQvhruqCNayyJL8J875Mn+w8FeZOeQBzL50Q2dhj1JZFgIOh5Cup
4JBla0Wb0GUiJiBjCRJYkpT7BKggGXOt+6KlHeripO27c6mF40CYEQ9v47mx3myQ5agAeGkxqbOc
zI7iF7ZPY+LM1Gdfh8hxflae7dbfgRIZCKB6pAQb6GOK/CnonGwSSsJFP7NspKJedRDMvFtWq6Y5
K4hOHM9L3lHho7pPcBl0Y6uPK2TUdfBkVnYV32tutyRRjK49kSY8uvVu6fP3d4CIyug+K4NW7g04
wkzpzEWrvXF7hxhml4x2j1RscjSYJXMSF1d1NAzqvClrLz0LQ4n2vp9BWMER5TxTP+Vam5DM4bVk
AfVAuIXRf2k9uvpfiWhqwjtoXlnzXYwuzCcrDiILGHoIHwsXHh973WstsG8LazJPjGneT3avQS8r
WJZ3QKGUQjFgu9zhJZMnrj6zM6qYxqWW987ZaMPpfpBq0o2bGiG3/mR3qgnvR+50t5v6akhvajlX
xpb2YtTvknCC3+CKLn0abFNOd4CVclKZcdRV3+i2kinlqUl2eys2K32va+4MEC/vIMsbkyPOrSae
mucymqnJmUZCVBYOdnCX+jzANnYSiuej4eWVD8HfANtIeF9/Vk+9KdaGGwMUbKZ6YAkqB56538iW
F3MFUjLXvmQQo4adEVXhsNV0RriUZjwQveByjVfKiPPRB8CFl7GCf76YdWNywLNwNsdPYaMp83Nv
C+26qrvCucTKZ7ffS0/vh2sZTgXVFgebRnMfmehHYCoPZrttNac0Pjl5krjg+qX3VWt1vfnsBAOB
YhJDAvaIEXaQteHzREUUsBEqfHgE4LiBSQAA1AnZmAbtuSrCmE/plE2PvzfT/yfC/X8ktr46Vyx+
voP05Yuv81cVNe2R+X35S/+IcF3nP8IgDZa2kYG/97fY4I8I1/6PxBBPVxH96x9b/B8RrmX9h3oi
tQAdZgeO9KW79cdyh1EPjAcKHcqbS6kfNcb/Nxv+UbThU/xfFW6HFQ8HdY+LUnBpo9GvoNq8/Pmr
glgeyaxr8VVtoQyBA3NJg/pplJYgt0Rq5kVLUftaxgQznjh8HZ7z/oy7/PhF94M++aiiQ9G3Qkmn
z9vGDvjUlTJAxDeXZ+aQ2ifOt4fn6X+G8mieLXp+ycnyqEIFlp6TR8v2qi8HRG6i+8wK2GIKBhqX
m9qnV0//zw1+zXY57FP8GW3RX6AJQyvjHRVZhgoGdtKOE5CA3t0q7GDYClN7XYFp3pbDAG01rkiS
sosTJ+d3LhP5HD3exbNAtMhyx189yXgwREGxgCfpOgURKLb+i0PfxFlkNjZN2hQnanLvjYd+mRMn
/fGlI3M4HkZxGyBsN2+zKM1wrGG/cXBTz/0tPIEec2IGROvErDmsAy43F4zE0m5a2iHon4/GbOzW
TtzBqrdAOZMdBWPShgvD3X38CI9HIYrcoi5gwpYweDfk0YShBQqUoIYWyinV3rhlG8G4h4X38SjH
bwCj0ENG7kb9Ck3asbaUA4aWQ8QdCQOhsO8LcJxPSVlS5iDpSd///WDoPEEIEyRsvZmVbWSQZGKH
hHoQG7azo/ExNEkLErH58vFA79w7msO0QugfEJ9tHM1CqBaIO2EKbjXPuVF0eXdV5I0npt67g0ik
9UuRfWmNHE49ZjRFdxgR20DI72QUjiA4AvfEsvHe82FDz91iVcQGcTSIiILUDl2uBGVwvyvn+S42
veIyDWN7+/E9W2btfwt+Di3iZfFfam+Sz4NnHa3BQ9TPk8GuYgurtJH4qvSgvhN2YrS3RZY2MR42
c6GzzkFiLbKGvvxcpJRR7v7qZyB/8miVoe6zkX4uSrXDu2qb0+DSyQTjs4HuceLNXf7y0TWCVhGL
YIh/mure4T+uaY1w59FQ21Yf1PxMllzlrqLYBDwWj8olQi6PxJexLyP776b+cndZ+VmnKN8iPj6u
elsz4Px67oDnx266m+Lc2gLHnfyayfXw8R187yKXeHdrccfgk1se9KslmKN9LnJPV9sq0hzKSk39
nTWt2/eBnHczWJk7RbPn+u8HXV5puFWInvnCHQ4aJKYeO4TPbovYAInZOURc9SS173P6nvV6DE28
pFVfiJ9/OS7rL91VVI2YGTChHD1RkqOLXOlltg1xmN+ToFjtlwPuCxT4aoeFtfiUm6l8+njQozef
xgWSL+rvSxNj8S0tf/76Dg+mdHLPyCj7Ge7t0LoE/YohFv2J6Xr08v8zDrssm6I/1J3jGjy5e5AI
Gg2WdxcGBHf08lOJMPsWrP4pyfDxpEGBurQUYAlzL5mhy3f29SVFqT2qsCNsjFzZL/EJnQ1NkGWh
ev3qQTigocpnhue1yP6PlmSBrT+m8S93fRsR0qxPc37eR0qP10OqUVhLVF+21HepdaydghbAOs3h
Da9YYI0cIG1oRyuqCGwJUYRqj045xd5qTELvWVJ2xTseNcBBKA/jpupdKySZ3apD1rGicl4KmXbn
qYLKjbJ7HH8aswAr3Ik+/lzmooXUrhHQngw5uXSNqsV5N9OAvsKWrrm3IYmGfon4yN1lmj08OaHD
uS0uYRrnyrOfl8Dql2Cc5LWRtNZ3ZyJRXe/1/DbVko5sd4zBL7GywnaV6oJIIBVSI1nVM0UsP0KX
Lf2y4pes7baA8xcVBDcHodRTYDiGfc9LHFx3TU0iSgMdugeeovLb2p4FzU683x5Fkj7cW21jWRuB
cLlZS7hL45kdl4h8NOU5D2nfdOaG+PMRwqsRcvs5I4zyLOcFNX3H06ZvIprM5wiejbeacgNwsZcp
kMIyNKtzmOXGtEFxa7W+jaql3Go5OIcVCXT5cxgHTbYJND29rRybaGb2lYL4nmoAvJ9YcwA+2A7F
qnIHQijwW+PExKKcEr1iVYS2sM8p6nU/OM1DoFJe1xi9JdEmEfwE3OqKGD9lJ+NZwB/oKwCK3i4V
c5WxP8lIeKewSjqd3Wpqiwy0/IF3db6x4lk3t2KqRbvXVJlelQTPik+qDodPE+3uHoyWKtrLLp45
JccY+K3VMNV5fiaJOfhB5ZHQN2rY6cs4meKLadAGIZrPpWMfMgcdhPs5+d1hizd9jV6bpk0wpml2
BSQ/RpHp9ENF/U30xdaOWnGH+b2Ot3Ie819gD0uXoDHcJ4DrKdcSklCQvVOEZfKpTnS80zL1lswi
bOm+SX7lC5s+AnwK6urNNgMX3JA9LqvBn4aICrO0G37hKIZ60zfgns9atuXdumumKdmGXaWtBBBm
a1OgGMSBXlSavtFiC6JhQtbGd6EFhu4P1dTn/gjw+KLEWe1saWcqw4etoN/ycxJ7RUWPiOgg6AQs
p6YyHN+xZ3J26gp4ux9SAiOxF03DzZwbCJRQBU9fvNAED2aGzthsZJC3zaUKprbcaRQvLaJKKIvp
5uQ068zAv7IJkxIOpUjDNtg70LbalWnMTXgLjTiQ6wmvHpQCYyJZiV3qRUDNpvCDojPAQUdW+kgd
D3WnlpOacR4YE1Nu7hCxkKCZQG50gIawpMAGJ5OmimfYQYjFFjSUh1oX6k7l4Y7PQ7K8Qhqi2UY2
Dn3WSZY0+We9Db/VNZ1kUu1SS25jawR1UqViALA72m3+4MkC0GJfgkDfyLkPyNJsXbIoASZlUKjB
fTwDCgFRYomoeyKlu7YeB6t0PsdxSH6gEmr6oVHbggQsKa7s4R6TBUTOI228WcTN+Vg5lkWdqLBf
AP4HLUYfchhhZtr1U8r6pqipN8OPOLByQaJbaiO2jhXZQfShNMo5FaqLldOVwbB103l+oruoXeaV
Xk8bC2iCuym9HIwEm/5Qbgc9K3AH2gRp19OkRRurLyaLFoomQxBwUfdr6EGA+AZw9+vAtOCQgVeZ
f5ZVzn8mzc76XBqZAQmuyJkCZSO0lu5SG33tvai464Go8ZcJM1t4WCo2L5S9sM2LzIGPkEu7HlZU
VkeCL+yot/YhxNh+Q3eTQl4+z6xRthEQwAQvqszOm3SqCOwcjWCjcZrGLIT4PUX3bef7dvg91Zqs
2haSRKZ9qDpwMUvll+IzQYjdOo0yYO1mJINPNty57z2xSFftQghdV3pCJaxC1Nf4sSZbwVeqtX52
uk17kUgFZj7EJs/bAHGwYbNQOoBjDQGD/3/KYyqHdU8GGQF5S6gYrGYCmvgO2GdG5SlrR5/TAGZX
DFaxylniNfSErEdZSxUc4+lEMlkSrExntEiMT/P8uQSpsEmTjHludS2JupaXX2l9GxPyBgA0ojcc
O4F+k9HOW+XxUO4IeSGBq2CHsbEpjYuC5WddkHzQrdm6lC+/iyx+ngYaCGsOtdxZ1XjQ/9hX4fwf
q4t0oiC787KGfLQx688Dkj4uO7ZjLAz0YC3va66ZN+ACvU2eZT9y6qychguiS7X2h9U18/1gql8m
DcJIN8/IobxPq64gbUl/nog4jHT13GbJGbqGO4s8Fl+vmmYFqTS5Eg6oeQqbj1BwFI27aQFuVJdV
VE8Xk2KlK2JeLWCfhu9YGnHmQ3suW4ACtnJ2no0SP6X/c1n3Tv1ZtG20lir7ZDljSFQ6eELVgFEt
CcX1Jwvcbu1kwD3CnE4U4YyrLg8hos3T3qiz6CbKnP5ymMq52TQRCx+5knVer3WLdz53Ia2Jyih/
2E3WjZvErYuHmh7MOb1sokEyTnfkUKfTrrEh0wyWZ32nMW/OXDtzbQHZmPdzHLR3MhPsYwkRf4iN
GrTQXFLwSriQXdcP+o5CcXIjq3D+LBvji6cC5xICEVRB3qDQp74SP+OAGIjBy930pnKDUGM/NWTA
w9tW/qjsjAIJDc1Af6i9JgL2JpXtPQ799DWwsJRO1h30xnml+vZx1qxmFUXmfevqBBM2o3mXEwEz
rmKQcrBLhHPnAMb61fWNvQ5FSLpME7H9iHXCGvgqgVosOh9TcGxs6lqvSUzwEDA1ZkM2jIsOofXn
vibnQYk8wGbF41yLYDC/iEbol4VJGAUuBTM7q5yGt6EYmk/4jsy1M7XVtcbm5xvt/nn43GZLkFuc
BXW4CboiTfxSr6afs9ngax7nn4XldESOaO1VQAVg3ReZ9dQTPvUDd6H1s+nddl0Vio1FFxWfR8OW
t6NLOWR5RZhuiW4PNOA7TAuoI8yXUu+7vTdI/Zcbxl9GLxe35ixy2NLTGdujdGMAf/ylKcidBW13
f1LGc+TS88D+QzRw154blR4STzXAdF9g9fX1oPJ9Unm05qemuq3aISaGsAMoOYRedoal4lc/Fvqq
mvD7BmNiblTrzBtgNc267MDprrrBnB5AIpakYYtwg75kIB8RGYZuRIgFpOV+cukPrQy9MhnYyO/s
eDjz9PkGBHearBRysPPKKqBvEvhr/2yiiUwdrdBAYZb0q77CFUoRHNXAc9mV6it4mu2Wrou3GQY9
JdNebIfAclj1YxMkSpZupoB427VLM3yP2IwGyvg/7J1Jc9tM253/S/b4ClNjWGQDcBJJzbIla4Oy
ZasbcwON+dfnYr4klVRW2Wf3vuXHMkWC3fdwzrkE5Gqyi/jKYqk8dKPHOBItBN7HTPSpNrb7h1BB
OA/gQLIxKF91a6CVSh2v586egWBktsTLmjW/vHJ03gZcMteIbHAYaEsAmrfx3mC45y9sOibDTRFB
ssqHW3wl1e1jvhmiGNuBh4pFZnn1udNY8+vxrMFPHHsPEmKwjYA8iMK+EXr5yq2FI06WlV1Ka7wt
u6Y15XdWB3yOZHNWxlCv3NZYJrxpiZs1T0Yym8+2NOaRIrBPRY1RNdMC7npWB9aF4posgXWsxFPh
19NPX5uFHOky7zocjZU6ZuCRfuVbGyURUCy9rysu9MO2ufKRae4Wo21EHpPExdSTGdaunBpDtEF5
tqqDwh5kpRSBcGi8FXrsRBWY9CwsKZQ3F+GECEiP2oc1iIoE0pH7XAgK8hPuFfFVO2y3LwSp4iz3
Aq7T+6zlxAR03k3zFSp3sO1IKm2pWBwwo4x/iU2Kupb6Iyq58vLWct58ZTXHOqKwTbpQSQlwL2cb
FjnoZw5b3vn8vFqg2eVg61rF7zASvDQ8jpz6MC1ueqK7Oe7Guy4wJY8C3tW3gHSd8bmzff0YGeuf
1jbZ1iu25psSMjWjsA6e1xI1GsnhR0yN869r47E+dpUb3uQlZt/mxn6c/eLXiBt91y/lY27deLw5
tuk0pyxDE4MvkpTSgGazj/Ry5BwqRgg2SsaJxJwL5V3Gy6+tRBqws43XHJd5LQ8Ll2yVrj1w9SnS
3OMd/WsDPmo3sb3FWMXAQ0knvGuUc99sxbu0pH9WMku7xiv2AcXPuVI6vCdxT14nqxlfA0tFzdHf
tjGFE6ROMvM8hswEcCZ5gHIRP0NunnS16ivCxnLPl8d9Ym8dBciNgs4/9LZUlD8Bf+6b4EEsjt5Z
oj9NFqUd0HN7S8dcSoBUhU5k2wMW5C0+WXAhUWTBkHgsauu916Y9euHqfHVOvf4UXqnoSly6I2Hl
Q1Kjf0AxJONwxxxIH3gHfrJrsLudB3smTNiVz0SFxkCIkhk/gZdI8O00kFo0d5SG4dHrO79IWtHi
YSvUtS+iL3eT8R2ty72P/NpNlmqSZdK0+XQKc+u9WTXaE8eaHqIssp9UbZo9jncPL9nyJ0C/9qiB
nj72BH795cn6yaSt58zEMkeEYKiu0xwHZ4DUR/KGphe2I3ckoMH5WlvJe0uOrH3nNHJN86b9pSQh
KVg6lqNTRUDZFKDn5yxkvJS43mZfCDGLT54cSajnUExvcefvFA/521Cxl036gGk62JmBEEcUJnBO
YtK53qIawNHtiy0fKplhD7tV9ugkesU/OuhdxFlKJVVTYISTBictgaY02V3UB93HrElXSQnsaH5Y
VYsEmHUsgIBmyF5lBtbSILVIUS3XYbDXTr6ASRHjPphK64fTrCz6S5JFcuCrdb+bR/vD5/+/Vm0A
NHKupt8w6X8wYUJQVWbE4WVtkZB3Me1w1gLDm6kjD1FYXfMp6yjRoYbzwYRLR6B6xP0T1PabNXTz
P6g++UnW+t2IcUauTwAkMio9cZGiiuIvUXP8Q8PPwe6pcjX36PL08sPu++ov2s7swJC5+SXD3n8f
ZOwRW03o277rVfQnXNZsj6Ss58dsg+0MCaXweiB7DkwBMgT7MfM4k0mCbf8FhcwT7UjrPgitiOzk
SVrPmNXoHSZ3XH/hc6mpxikiHrI6zqYjc7Wmhsuzih+5sgxtBdXdpx1Jf1fUUPZc0xHVl0Xrz1lM
9qvn6DAZGRjN+1YMJAgHbV4RQuu209FGq4hMs2iix34tAFfowbtkyhuzg1IbmVNh4xIyQbwyfwTQ
DgQB0ZRpvKnwliy3aBdx0gBC2iJyO97Xik8/rXPEO6zU3eXgC5IUd+U0IQlETDj8HCNJqb+0OjjD
lwjefVWGOTb8Lpg4saOx35vRFnyeckH1M21hdx8u/SAPPCDVvIurGqofUdBWot2hAe/cjvnv0aOi
TCGwtU/ZGiEK9dCXotkiSLGAr72u0252NvsrNxzqu3jR0Dsc9HdzUuGFfCtiu6IIRag27ogOmbdd
MK+W3HN6SGcPutW8zEtRgacxIBbTUE/os7EvON8WsdiI88wAuFKYEPF7t2QkGEToIgrYHlNhqO+o
v/DP+e2RkUKpuQqKwN5XYai/b+YnAouhyetUMm+6x1wXXQEe0QZDYOVUj6Z1eoq9rXR2GY/9E0rb
YkGlh5gpmbueVoJaboGqusilPzVsoG/cqYau0C1oTlQ2+W+4O2lRQOdtXtpPBeceCpDtg4HNNOzM
bAbcbt7Y7NpMLCDjSyV4XychH7F4r9uxXWw+4Npa1A3DFANtKGaY5VCjG8B4UHjYJqKWGVMfjTeh
ekPncar4q2zu5np0zH6DwTdSPTri2s51HzOHCsdnyVVlMYhZaPB8jtoFmF9I2PZaViEsomoNi33Y
D5qsKdX2b1VlAKTBJWRSRehy/GdCA+4ko5/TeDD6m5hoExIgdnEb6Ee7sLk0W11wImENaqFP50wr
diV+LkWJNdWfuTd2HKDEdQIymUbxTTSi+MCLd2P66hgxoVOJKUwCiE8ixd22En+OTzchLqp7DLcQ
l0rpjPIPPzH4JpudUjObjPwl3CH6Rgi2BYldowL0rLrz0yKI/fW4xiUMrX41gZ80bB1JaUSIo/dt
ABcMyCzDt9RkZZyDXETuvILV9lIdWLY4BV3T31x6FqwKXBXMHUpyaK5i6IB5MQRjupHpTU57JlvT
o1zXJUqtKF7AWMGNJLC9b4nZjkVNuntPVcTXviH28jgSf9HdNSMqNyZ+lf+syiAHWg2bHR7VpBqy
qAu7SLel0yPEcqsMn0JRIKW2GG4RKji07KTiLuebwCgusJPKC9ZP0nDFD37n+DWPVhJMO9eTAaEU
cd+fcSLya0W8Ri7OUJf+pZvrcrmrysH/sDtFVz/Qxn5MA1XGnpQTN9i5yxi8RoULMrCTSCvSbHKG
FaFbMXVpFbvjzxyFY70L4qHx/6y34JSHyIrn9Z6qF71cUecwwJ3RyVO9Tc6Nih0Dyhw0I/LUpZ+I
lsRj9OXvOhi45pgRcnpZncnjnwBne1cX2+J731SplolSOy+E2VAiLqgln2QZyCq/xAYRFncmvoG5
BYZnshyInmBHOZzykrc1SDcRtpY8If6qGg4ofXO8gZpW7RNU8WYGqikk3bQuadldu0EkV7HUCfYr
uED7Dskaqo/Go7ZH5e3pbad725sOfmvq+t32mn5IWof+/CjLbgrTMV6qm/I5Mk4aMNcjLbSygacT
1jtScXNY85sPhKQlfUGi5xlNVw7yvAQgzCh8C0HS1yXl6z7rSB3+mADyAh0fSO5n8kirCXImZELt
WnOh9rVF3kkNUQwd3c73p+CovNlr3we/mKk/clprHv+CJF/l2a361UNY3S6274zVviOgtf3NPTJ6
FxcL2N8JERwKbMjCYYIAi6ULI2EEDB4ZwW1K6KPxjmVgomaf9zBIoY/KPnsox6im2G1XiLyNZ3fW
TtD3WMlSssdnTDDJ7l/pG20dQ1htYq8XQLK/ioo0+FPZOeBpVuE3iigLa1bnoCnGd9S8EU86iYCa
8mnMyIS2iqG+WCsq6DOaYD82SXjrth43VfN9jmQWDcyuhP/mCV3d3uxqAbYr7Bft9wEKdYy21jWr
suXdXfvBv8zTaOfHzFma+OrDG5o41FR4toS3hPt8msIpNSA6g6exbOULc9+c4xhqoGUdbJ25LXdl
BEUP4xwcdKlI/U1ucbDzBxlEtrz6YvLHJ5+ZAnkLYWatqQflEwV6E6y/PWFQ1vMo2QEjMxQCpAIX
4Xcxjw4TZ2YbOPYpJHw6zXEiDhqWdG6fUa134XMXhCX0TDThA+uugFW7jVCSoajXRNaeeXbepBV4
7vqk+UoOh2whTOE0h93yTdmd+9wx2Rg/49H3ls+8QZ+6l9q5caBxJmOZsZYB/C/o04rELTAg1V9X
ZtVKobN68Z5ZpgV7HtHjmlgTm7CU/bl6jTbKp12E0HKlkZjx5Cqv0wolKgUaacWeeY0ztfqJv4bO
K0FybZiEwAheN7k67bFtAkw0Ayk6BkpejaC+Ax9Y7JzWlgWhrV2R3wVYTHZZ48bdBRX7hrje3pAg
+9p/rQK0/alj1+PfWCJiumxszqA1FZ31pL1p5v6t6+DVpxn+LVzVFver2uS3ZzeTlYhSauslwxj2
YiFB5q8NJgaCRAbS8sQ4dSZVGOnrWUdBt11wEWh5mlZ6yOtoKb88VIPdxkc8nCPUw7XCYQ0rtIjE
Ywd385XA3ck5GG+1B8rKXv2MbyMhmulB0KFn419mZHTgW6+26Lj0DEgOGadl85CpUdLK86RNqag2
2PKq2YRPPrWuHjeT9Q/UYeDNahP1zRGASFQec0wK83XUBTc8WiHxi3xoS9O50srunayj+4xoZflO
dkX2RekyXmqyjUEwRJVcz1Hfq+kAmFi9yi7mZo4bm/rRGmqm5J3ltzuzUZ3umw69dmeKXB0Xd+sp
UkbbYurbkP9MeVYv+xJt218tF8IqpbKzPBVIwPJ25weZ1Vw4U0v3ga6YrYjNqJYkQwRHB4EK9duW
MQEVEZ6Aisdya7xD79oT5Ah2v85die4dZPeoa50GTslKKeE/r6eT3ipeaqAJmRJXuOcU/ainAT2U
lj0xWGq7Qh3CPO/a14Zst3kPgXFg/7FmsLywN/Rb2rmN/KibqMEmX7OkBqQeOtOlbWra7JAJhE8q
jUCe3zGDBztjRPEZL5t2dn3XxOhsR2oXuxwqtR969iWUZ8qrK750WT4/SCdYqYExSNmXoRyYsQl/
C/4Rbic0WWUdmLHM7sfhvsQWBeBl8zp7b6uwPg8rO9OdZ3vLHx/h9IVFXskOjWTpS134mq/8vHS/
7KANaaAn5taUhbP64dh8OR9ixd6a/UC5kuKNqp7hp6WCPSbEJtzFltlO+VAFrPKzVqy3rJXY2o91
Hcprzy9Cde35pkgohvuOoYzS6gwf16uPW5s1BfhaHB/HBeuRi8nQYeo/25oO2nAnzskIC/LTnWs2
wOw+GLMz7WGOwooTAAoZXduPVlWdfY4LP5rPPp6SW6pqSHUoW8Kt91JYaMVNBNn8fNt/I/rEsoCC
GIDxebFhh5xsU1fbXg22ZvXkz+bGPcvt01zNzT/bIOneKeScG2WSKibAtSByuXqL9jQLSYXc63W5
ZvTP8hbDwCc2RTiqUJMvOJ46QZF9aNndGr6pHQV41vgwX6sqjq2UQ87+AOzZkt5fYhg716y6/6yx
XEqSWkXLQMsMt/qLKUy9zzUpQfc5l6M+oGDdqEW5e1/cYAafU89UbjuiS5rgSAquisEScZhz+2tv
fqpIsS8Teyo65xe7WvcNIbZ8AY9gxadgE/AWjFSVxY1FtvVugOk6vPRUOOzNstr6t62wgU8lL+mu
ajr3J0VJSf4Q13q9WwqR/QCPuJY73utbQ7qVHA6rk/vEVXqZv4JBg3BzGpfJX3dVvjj1HVP6lmEh
WefKnEqet/eQ7fsKipEh0h5RB6TRwa6GAIS1A3wnD0OXFT80gznf5YGAVr7Ngah+z0OQDc8C3Mw1
y+lEriPBRsCAPPQ0YGncfLkwQBKfDVZ+GKgUk9ldp1Gd7ztqSBC7+GiDV1H08ePoimkmcMs3L7hq
cbySNagFYzANV4h9o/bYXAfzW+nY63xU9iDEubf8KDtZqAPj09jNvETKmxXVvDdv02GkgV7vQmeb
9WPZ5QUvWtLJP2DdWJddXM4WZV5mewWpX2Ot96O1OIxcVxG16Sab8FpUGZTkcMRD9Km7kqC/tG6Y
SOwLfJHmA0mA+VzUFI4p7yML+yJsg26/jV14X2aF/yU7WbxtfHpLlZT4Xf2rIDsUQYYJw4e1klub
xAEpgQcMFQViGZHV4zGfmATetSUdPpt9wQRo760z4FYK7PBPF+H8Y19akQG/LLXbUKYV7W8Qxqht
GxQ/cbrCRiiOEzdpd3YrwvjTrUMWed6k8u1PstuNc7WUGPFnzVHmhamv1w5p/+YyJL4iMF7IrtBZ
LX+GqqYSSeJZLgOczmgyfjqHNf2XA81ivqhtrWPA6VU9Eg0ZdOZO4xedzktJm7cPx03Np4A7baoR
2vjuv4zkGr2blVeCGpgqp4C6xTgudaOo+PKqmQWp7qVAqrwEfXCZKdb+lmKuesKOKlaNVdeL8JmU
m028hmaebzyBHro0a4Hy34REwmMdQR92Lm//Ggw17y8LTmYw/dzN3QmVyqiPDLP6kRS+LQxSAA/z
uV96d3yZ3Wn5xepPVXtiS7I2MdPUMcK3lf9tytKyHvhKVT8gcNk/lAjmz3DIxdNA70VZO436D2Km
okpmL+zndBaifp486oFd4Hcz+4Fw04rsB8YTCTxxCpTcdZbvoC8yvOPkC0NnksKd9w2us/C+oF/n
P2xJzErZbPiflGHMG1rB1vXKqJPCCbkNthi+zPWHu1r8T4uuD+l1H3nsouCJKVYRfTfaxDa5Rb53
eMOD6xpaRXRoUYX198gjVU9T6/Vugm2Y2ai3wD44IIg2Mu3qESBoBPK4O6DnK8ajheum2mum/h/d
4rlIlJya1V40e7JIAwvzIDV1yDG8Ku6Iky1lST8rAi66XHVLfEW1fTN7lU3lnCiaM8xro6EqKC1n
2wcICv8G0MPYl84BRHGS8O29V9YmPwTIun4bCNLrk4KH3eE2aezeTbNZdOupikd3uxjVlsM+jAbK
CSvoW5ak61TL6+q6wHwqP5zdywbcmYn9DOFDMmKvd7Y/+S+xRTZkWvtxc+HTL+LUUpJ7u8zm4W+O
HbNPW3IvGQJ1zabTKo91jXS0za20wbUTpvlEFZ5uVVfzqqnmGGHBsK4vhe9Q9zZuniHFH/nbd2qb
CnG0GpaZuLhH/RgMNjDzEP1hxI8vK0BWxTzBhZnLLkwB57LPJ1Syu84qtrqdHVXqKwrNcmMgjOV7
aHAsJX1lsoElNVtNiG6Fey9VZ8F8a7sfaCOgqGV+WX07PmqZw9CRErWbF8FHZsS6PijVxO4j+l7m
0Lys/JgPJRZbFAEmT1xhBU/LRAW4a5p2/hwZR8CuoXJ6GfQM7Qb7G6ZJ/MtgzgXr1irxaHieJtkE
DwO7y588xuhi5mJuaQQlbvOkYzXLAAEG/Rt24xajE/vfiKN9uAE5grZ58uJhYXCF2ZiSBrIL4JrA
nj4yuv82sWItzW1fah7VNA4L+rCSB8wdqu6QB/76RdaMeA690vvViYp1TWFBxktiZqyP5bZofy9l
85uJZnhXzuOyvmOsF7/nwJf/QmagmHjbwQe+YI/2jlQC98WGHq8eG91ZjA5Hvly7goHbl+XXpYdt
cMtpOWUdfIl6ba2nPvYGJykBKbonv8iC76guAgIpvNocKhRSiKC2qaUMW938PlhyBvWGoyGmgbSc
7DzmY9l9Bsbrb57koqnZikJDSorWsDkHcIpB2umGleUxCaLh41JmXOPS8BqTTGSAiuoWDcGVxUm4
7ZzSWNOOCKme76o/dSV1vBb3USl8G4VKSHmHqpgio9+G/NvlKzwlnICe2aGSGfQBXVdk3REfHvAZ
46jFTylh+uz8arVPeB79KdU1k617sbADmhDtxdgsQ/eqiiKeD2us3Cc8tPZ37JRDzIEKcx2FmGnv
he9vnATbsn2Luixx9Hoc7wVT/b9cZyNqCgsLQzL487ztIb04DXKDoYD1guGgxYEopPe396uiu263
CfQ36Ck7/+qiLi+BS6iyTwe/XUDg1HH+h/VoXbM7H9vlrpVUwAm5XoivVLys97cZzbCrx7m47xA/
Abov7Db/4Y6BojowSmzHUCvpfqEumMZ9znxue+cnrsGhsRfanBuihL0ApKIq3eYGWQ6h3TV6lXGo
D02+RWJnVdVAXA22x9U/8XswC5yw0bd4fcOFyb/JGOnXQtJqgInqO89NUTijUTM+qf57q1d8IZjv
sX9jawPTRdjM7pEpZMG7DrJa/MJUCrvdlNvGsBHmI5wbdD4wqZp5AeKl4/zOFaivXo3bDBeTTSGh
o1FDFvyqRxRV9mgV8sTajzBSHPiYUjees/IhzheymDFyIVz1g415B9GVcLlWIe2Kor9R1gGelKjp
1ApXqnRemU9rRr6M0rKEtIYu+4SOtG2nKZZ2/3Oy4Rw+UuHgwyq4yeqvYvNFe657R/T3VrXMKr9f
q7xlA+qU7aKB6nRttO2EnCT7zZLE8H1Ezx5doVbzmhHqtc3VktHAKEWYtc12U2YN7b0zDsgGKZUi
zDQalpW9mwlDlxGcUSsckcKS0sclWYqJc+/Anq7w02mY11xQRVgNaK0y4CP7IgqiGM7a24whnWrB
nZmAemq+qEWm/tAvovjVQfMuD6MGgYztdN3e6gmpyG5gBcXEnoCr3/bWyOrJQRkT7mfEOvUlthS+
SDDFM9P/wF/k89rO/fyREwQx3q+N244n9H5Vvm/mLUNpSiix7R6BUYmPQkrv2/AU12nniWzZydat
bkvJiRgHPlfDjgeo0NBzWOEWfoHa5RLhjap23i2bJ8TV5tJ+5/Fd+iNgU/8fgQl5dnHMMKHNXE3D
6Lei4bsDcdajgxAFgRJ84UmeKWbfL4Fo02X+rhcZ+bCnMMekCgG0srlEbJb+mOK5P/KJ5+SBrHRM
yHLKhneEbAjfvKJkHQ4GIpenzK0jxrIWny53R1GPf8QIwRLp0qYDtBQqaG6DjmY6N2y9QeLgbAvN
aXO1IPyM5I4mfEaVUjOW2HzvK2PuWxC65vs2852GN5hRhsQyrBqDCtZuSoGEtELVpXcF7Ojt4IdT
+KFyD4lCUSMGOHRlv/gMogM9nUUVN+shkC14r4FRSX2WDnuRU0YsT7bTdVlx2VtlMe8cIqliBnRj
kZMDsqyx2ccC9vMxHDAMXJAVapuUpUG0+PBWoOutO7K6HGQ/x8csRl71y8L5PpAOiQ34RDaKrS6I
sxt3p9YuhMlq8o1EDSWibY/asaY2Wpl4JrWiUX8c7SHwUhC0to3Qa+jNPZgLdJF81HZxWdx5ICYR
iSzHDD7P+ZVvQ+m82e5yW1CCnbMpNjbrOXO1Dq6Oldn+49RvHT7UiMvsrrP60UkCbnQsyRscRSMu
aDYmvjcKnmDzkQW97C4t3SkDnK62ymdNfElOJ+cxA2pdbdXvxmzM6dG/S/PbKtgSPpU6a81PApqk
c43dYsW8GOsbJMBp/Tz6m/cbO6KkACsVONRjNWNqd/YX9n1z0zTPZm6d8Z2I0tBtsH/4FrqcLQuH
be/4ZWl+BYwVKfJY2hM8gSu2whO9UeTw9JO3EH7MqE4CikBs/Wbnupke33j+7SknraqKB/zq8eLW
Dz7uheo4rRWCIEuNq0Q0xPhx2sW51fd3BVZ8eSb4GjXHqnXPjII9fvS3zaM2fw+dyrbuxoA+7Hkb
yFSiss5K5TxuszPOKETMNv5qh9Jx77WdR9Eu2/Kw225ycVTy1LCSHXBVFtuwXloZyLK8+K00jfs4
xRVWe5TxVtbvmo0dyVH7tVU9MGXr2ysrS5G/ByEymkveKrM+zqZFsdcQ/wNOmN/sWm825GRjTHxH
/AZ7noAhKSLEuCjIDoh0eKIBZnGYU8WhBOkRK+JqQC2Y2HRFX9Wg0Q1OJZ1xEjP7vcQwZSkxJ/7g
Mto0WFYItQxJOAomgTQgOw7kp/jLMZupVvVrXOSMnu6KsWhEc2IR4tb97wgwH9/IskK1uF4i7WAN
2MTUj8+TbY8usyRRV+Hwc2LW4rEiqstCr1+1aen+DhxtgT2c4QiqLjrMy8CYjAtM+HLnOVvuV4eJ
RBEH2QNW/Wo/1eTBFInWWUwZqzqBHsCYSHacni77QG5j2QcWKlx4mWbXLptiD6mGScb5frY9E7xk
GTE5fcKKMyITCIGYWJ4IjrC5KiZeW/zqBUSKn3oWK9tOhp1kLlqRNJ7Ms4mOA1C3n105sgbObWk/
z95Wf+e4YsZEFLP4x7U2+ZSkXfQebk32GSPSJQQfWfFbMUbxcbGdrT/VrlV+On0niFsQ8YcyDYEv
tagNEOdeURok0wCcco+TyMHFkrddujVst//TXfr//fj/BRPT/+YZ+7/8+J95/ef3nxkz27//zuS9
+/tf//Ov/A8UvfcfNs5sUr/wZtsRpsf/icRyxX+QhOYTmE6YXIhjEJ/U/0Jiif+4ObqZqZI8Awcp
xGT3Pwm4rvsfvosDLmJewh9jNPx/8eOjI/0/7Fok+Ib09wQGU8fhroZ2+3/6wbqoiQAIzjYb6kCM
p7Uds6F5lbphDXtPGFVhHVVPivB9kZnggOWnvUCu6d+WhqPEZGwbPRALB5we3G4Mytu7eLH7S67J
u0TvtDAfs52XNYze0UNfEPkuR6Pz+dhF7E9CZm9JFHVFWnMHXRolp9OsWZ+PaKf9hoVFqM1b2M7R
YRyXn7Y9hymjAWU9R8Ut92xkKUbkh782X55NHs/q286pR5CX+mpDb8vLPyG2nF61H8lxz1o1urit
FRzdDA1EkyEHbySi/EDaaFoQ0pKVpD98Z/gzCnXxgvqZj/Q2647wL0SEtrRsLk6Rn00X/tGnsXAO
8do8sxV96Eg3I3FQjZdwZRXIZqJsuuOmCA7/9lCC3CI5FFI302bOkf7EJpYTAcyZ2WuAyM8Rv5Fg
wh9eGEAutv/adOSfIj+cj2zV6Anm6Ka7b5gXVvYpDwuHrkaM4aF31ubQc1/sZvbbCWPXHOnq9FVH
w8xFvOrHbpUjC78ifgj8OdhF5TbeoDiMzkz2A20ZeletkQkOjGPZ9CkYlMo8bfGg7wbLW+4cgF+P
TpczBTETfFRLBOm4lF3qeIO8K6xh3OHvct6mKGvaRE/N8NXTZB/m3DgfWz35F6z73mfV43aqi74+
4cCY7kjUqvkA88Hek2bPKINlp94NiIPRAPsunYi4jre5gCrrbUnAGR9KR+WI0eZ5PZFgokncKVgN
p2XMJIo7Znub87pPo6E157XAPUkAlXWis893C+mre610eYlWoBjMj/0jZFHew8BdTCpMFX4hZGg/
qELrUxnRsG16ce/8xSveCtZQhxp7YVIGzGdkXbbc3W5/ASDr3HlxTaQev/VDxBWeEMVG7zPrIa73
+I/J2leOfyVky7oERQy2spZmDpJqFc7xFtz7m/HudFwFFqkOLyI9MhOwk9dFLEq8YgiTOe59dBqZ
vHr9gIqA3Dqe66i8tGYlVlMhI0cZCFzRmrwvNVl/nDU+hs2aZUz0Z+tnXDkolIaYm3ds499tY7of
BL/5rzw4G08KzaAR5fLsO604LAYJugoH8yWJIDzbUEdfyLayUrax703th0fRiDFp7Qg0D2xjJMeT
us4dFGCT1TcGF+EP7Mj6Az2itV9Ei4LPxjFAq4Uj65tJLGFYceNfiHR8lrd5mYuB/7kRyxGf0WM/
qvjY1+3JWKJ+WHqWtgPOjpiKHoNP88qcWh95DB5CNgdF3PxuXZY7edef5oBtc9+g2Jvj6XN1Y+se
TOoLM74/GwHDSJD9/qi6tWqpBstXh7yANkFc8RD1zke4+MFPQj+Lg9fY48nt/dMU1nBFXfvgomJ5
wPNHDpW1fXkkx/2Zp+qxzOK3tm0J8nLqXcSGHyXFo9q2H3WMBsaUz/W4/gZf+7FO4Q+q151B83mI
BvR8ISpoEximnvZRBP03qfXy0tLZOdX0Fbo31WU3Z/ulkuQkdo8EL6lP9BxB0m7I7TZ3Uf+yQL/E
KnwwbY1xZ7HeMWMfNoPEo6nUzgRovBcW7sr6sDBcPrmUx3t2p++TjFBE49PyjELlpZ5U2J09HUIz
a+wzlBVNzJtzJSL8OJnJwBHCAprfOLorO2c2F2lnWNcHg2uOVbFyNLJhyd+WTohv7XcVKSTy1fOZ
oM8BBVzF+6fQ8qOZiB/k4FtYTheEgBuDyTWcxd53lgBdDrKTjU1hVP/1WQ8cvC7vyYZU99E6tgl7
suq8Bq17RibyEEsVJtqKMpIJ4u3UV+IakpmYDFv1VcTLv3yzjgJuXxL46p6t3zkvqPwXHyxzKNSX
HID2dqh0p+YU2L2XKP+/sXdmu3Fj6ZZ+lUTd0+DmTKBPA80hJo0hyZKsG0KyZc7T5syn74921um0
syp98uIAfXFQyERVeQhFkMG99/rX+tYcpk50RTezDBKgaF4v7fcIwJRXVNYZwtVDWbgXM98Mj6SY
9jwofJ+GNLspR86icyI2MUE7T5oeqi7TPmG5X/OYfaaZ99Yu6d3cq6VynaWsnpmFH5ia32q3tuXs
W3q9t1OylfHai7AnVOYZJppiO+Jxgpdxkc0jDenJ+hEbB6oo2hGrLTZkn4jlfbKNMhZ9fcGINoZR
5hTvToE669JVvENEnEdfq6vZ67K+3wutbD870mVDv51woyKXX9ZuXPEuMgB2NaCvNSZaiCrjlGQX
mE1698xYhxt8xYfrJ0aPqqfZbnTNZnbGez6mzGraYirehn5M75uWfwfw8SnKcxJiTIdhqTlQ29Z5
SKI6JH6JEZ1EOOYqzokJnXAMqDossV07huXIHM6g+ZZZMwGTFV4fSZfUt0gO77jY5nXmtHtN4Qun
VJyQhNbmOwuyaSj6eX5t1dJKg6zXmbhL/LioovgpPGtptPnU9a6N8J/C4Xwo2fK7p7TG5hVq1Nuj
TViQrJrbOUtx/+RrWDZt408TkX9woUh+EU7nMffSoX41hwSTchyA5QhYWfCz5p/IRzAcH1VE0tx4
mrOhP/LB3Kqd6dvtgKdSha9stuGENhkN8TVyPF5cDg0JsSThN0yUfCMVF2qxvDXjcmmZmC0ZaJ+Z
FuFCbaxb7F+oiiorax/FEwJfy3tk5FNHefnVURcycTWygyWqOeASQiKdVncOBkwFQVsUr5mFaWeA
C+kb1KuxGQozcMXE3hhEV9t309IRU1YGkeakvC31nN0Qipb70tWfa2R9b+jc2NfMKkbJnkpvqa2P
abtcJUXUH9wW3zwaaOyjI7geyOwmjAruUgNwqzflnHsicxmPuZPqB+zNeOtUMyLvaMTTVa7EyYUg
psMUR+Ycshd+tSP447jR6tsU6WEMrdM0hOgcXeLwja4NWeBQMZXscWrL9WIc3f4exfPFTtp212Kf
ugRk/LWFbdK2/Cgc5wOlnMYj2zDrJeuEHeJV6Anayqnb14m7E7LeI8JzGyFtW/MTlYjtrphoW0fT
wLG/9Gh11rNp4NdX4yV7KEu+8BLMJbcAAR5muiyCTOPeqPMCv1i2S+5bNrU3SEnja5vJoIc/z+am
z0MWtqba2OxaVTj42TQKJE2MgL4CIo8PoK4H64BxVbHDTFGUMtSmOc9ZDmKGfGc0WXx3FHoxg8Un
2Kzyou5njAf6ImY5YoDA++vn/ZK2K2mjet4OwZxdd1o8PMcL/ohQSRRKAsvEUcorqKE5RnlVF/GR
MK56VjOhqIzCrE7uSnVNi1sFKJ546RgKH1vT1bsikOlS1o9J1mWqr/dlnlwLVKfU4gG72O9NhStZ
+HqiR83JxafU79ucqHLd46FSAgsRxjU81a3mJ1Va8ddZxPq6aZv4Twu+RRl0xhgt84RfsHMDOWhd
c+oiiy2hAjLnokJ6aN+a3hlQMrH5iQPT4CTzWzBU6ceGze2pseBK59STQIHU2yQ9RBkIylXtDCD/
xYLeNeOZ6nDQmWG1dFPEwCWyLlLVoe2CuNQ4ymt4A3l3IfMkeejSBsoCB7+wA5Y6XOCIT2cmNQUy
gtQdtLpEMckal27JO8ZTzbIP2xmdjJd4dWzmlSNUVjzCKGNWPl2KFW8Xe2SSyNcm1G1OJpoixyN2
kPKBqLD55mb0mrP6CacJmtXKBrQ+SjIJwKDMDlgcV+JVFtEh7TYbszg5jmPGXTbNjcPahdT5UmF1
NoPacphSZnMjwHEOaaM9TzFEgxPhCnwKE6PJAV3ENSgzQpGRzSGe5azcAexlQMlkB/N+lVqt+yTs
jgc2KaGUxnCIBT34xF7FE2QxVcFMldabP4CljayGFqdKUOE1UvZVXVcVW4A+tq7QYVP9NAviaWEs
MCwFqBYWu2CeHPKLjvDO6pMoJFqjYjYvcz1aWfciN36knFy89g6PX6+uIvnRSXHjBCwN5XSIJGhY
XLhWsC52Ol9N5tod0rlexRdHH51ur86LOsZ+LwRHFlJCtI8yhK2vlZ5FcM9XjNBn3Ue2BwVTyfZG
Ip3xUekwIxEKo9XpVm0nsBkV0VOK9DJmDKhbHZ4J4noeoQIzHMbouUZVvUvVvDymW09Lv605kokZ
p1nURDnOeYAj1g3B284H5u4c7zRtODr4ZG7tVs1vNVWORMddrqvEemHjvtHaT+4UiVs428anKEk+
cm7i/hSDyvw7qaLE1/jy+YNwy+dptLIbkY5Dgo9UwRaBm3nEyYk5x0uWWX11cVcuzI9V3esau3cP
LXvxJ058BMtlO9vdqSkcWw1wdAwX7VxZXkwSZudGcKB8qxURueBI9u5pdJ2qCBriRg/WHL/2SNFX
KfbDXRsJ1x8c43rVGJMVXIAqHq4YBzK9TLJzB+83cTJcYKU9zFSbTQL6Zpx9XVrSrXZc5+5uYc7m
T7QJhCQ+ZvQzYhgeasbwqhiYmb5JNP+jVv3jG6Pu31e4X7xXy+sfpapvv/+7VGXQw66iRLlg4vQN
3AM56Ds4Utf5FVpMNjbRBmEyEbH+CY78gABFfYNj8OdUm9Xi/ylVxgfkLWv7/1Xy1LS7u39HqRK8
yA9cIcM0oXg4pk5UgCnD9uP9EVwUJYCCy0q8mXMVCe15FtlMHElP+n56xq/fmHdu1E/KEUNO9u4u
i24D4q5mLOO1Ek2gXJ1VcffICqj43NCEIH7BovsZ4rT9gMD1+cdmNcKA/+MPiNZdNxAKv8wJzQkh
vBWqL9CrmfeIeWjs/R9kxlsoAXFd/RH8+COaymFGQfedpeuOzokCNudPut3IuFEaA34wBihxYDBf
eWzmvDn//VdBvgZQ6ND8KsyfPvQkgb/AdoUd9YJKDqaiw4Voj79giv2oQX5/L7pA69S26hrH1n78
5CAPuLGNrdODJZLtSJWq1+6cDIfK4mScJ4qLkbZ5N7p4+cXb+/GS/f7CzMH0rbBQVZ2f+F5tCy18
MohBLlMMrE0s01GCzN2JRbbfnzn/lnz6I7/y95cyTAcknSGgavz0ScIfakxgMCT0RFb5WEh5Oq/t
66SsX1W9/FXFy5/emCPgb6G0wHrdKu9+ujuIJOCwQ8/Eehg/9QaWJsfo3tlVrL94W9uP/f3m3JRu
3haKMS9hbCqyoKR1+0H+gBPLVIhHBhstL2KVBbeSlmFlTEbYWtWEVWGqLlwZLb+gjP3p3gdbqKom
BEP21zwPtkfFH14UvSvNZiLSYA6kXYZ4PIevYsjoR/ubd//2OhYvBM2Mf9SfmIwjAEPXynid1Ujq
ZzPisBMD23r761cRf7o1eBmqdL/9B07Ct8KUP7wdk50BMV+A6UbWD17SgFfO3NHYp3H+0Ejjqojr
oMAj2kki5Whd3C4HpMjjqtZXCyl4j1PMtW6tt3/9c/2rTxnTqGZqjC0cYxtC/PFT5hxbcURiM5ut
5LmFCZ4/HzmZ/fWr/Is71dV0Cl25kwRJiZ+upbpmmAAMPuMSA4TjqYLqG7wcXQPVRV/y4ReX9F99
1pqhWZZub8uJ/tPLGW6UK04GNALPi7KjKf5FjM5F55gn5gDxL57R//rFGOXQ+ULPzc+zFbO2gTG3
vBhHiurAyLU/i7TG3JQruhYi7rW/upX+/HWEWKgLIJ+OKWDW/nTNCKJmaO98HUd3aq+zxHnuhHNy
MZr4OclFdd0r/fM2y507LVjJPQbwqHx7BE1R4Gj2EK8TdpDZY6LU8hcf/Z/vJw16qkmXLpfb4Gjx
4/0E/pBZlIPSP8SDBullM//q5fK3+JvbA4lXQaTUcU6azNx+usBkNRKSQDYBqE5Fg5zZV85b/Cqa
9jEdru4v3tQ3nPOPD0BejzIjLi9PAz74H9+VDlW6pT2cJLoqu/I0jhaFrfWa5F9xOBo0TOhx/Jzh
ucywWXSxE7YY657UhMxEIKOp/kVx1L/6kEEVbxsu+JyWsd2Sf3iW9OCMnFLy9pk/D91hGtdhPkA7
ibVfvPFfvdBP61mN4YcgIi+E6aY4gGhIQiFI4fz10+FPOwOuJouzsdVlWxos1x/fjtZD4CSYRgdA
NdJUIQlgkE6IdOuR/POQwsBLp+VIGZGcvQjYyK8eF39+OvH6LqBTVZjbw+mnq1uLgnNvzzMwt5U1
WDbJqIxtckDNqBz++q1i7OXN/HArbasA12yrknR5tZ+undrpSpXp2BDRUbr2UAhyfp4BwgmnD8Q6
FdnZcR80Y2P9Y54h36hhsQWUQHO6+0VEwvkIIKlSNpdbNeJFpdpqBcpQK6NTv7G/bzGuJfFgXxMZ
I5KJlSXROWs1E+g7bCZt9KlvlkGc6NWoKZtQ8ynyaQSY87PCka30Byjc6l0ypyw81dR2Ev9pv0bV
XpXNFrgiip8rgVjMFRGT8eZ10hBG8/F4KGSq11H2OwLHbR+Os8UZdZKzDkiGlLWPsp1+gZuC+ll1
Smxd6LW7bnnEsk/4EWh72Hduo/ceIAE4LZq+6CNhYsqPgl6d+3IvsSS1J77n5gsbIr28zGUhtX1p
2eng6W1p2otnkCQkJDMXNjbKBA0mUWLILak2RVeSo3FcnBNlXKR7odaxIbNPWVPh/ib8m+QjWQdy
ai5iiitmJfETKZ3FCRwllgNUx6h/NVq9v23KIj3b+GdwZdOfApxBqqqLSmI0yJ6FWO9zN2/jvUpr
Nx5TokEvYw9OTUqlGZHtSNwGHRF+mJ9T5N7mqx19SstMsPpDR4y9gW9betJQhp2jKDCJhw5yrhWk
1FalgcHwiwAujIxPlLoxhl8rNlHJxjogdz6yD5TPOP5a5sxxoXzqdBpOgLvwsQEvGl1T4QPG8niK
AH4qhkfq1bjF71LZp7aUcFGKim1WMDRzZgWZE9HBy0CtoUarByujCz1+bTHtk14wIhQ9mmdEErpE
vJuLZGyWR+qa6HmN6AQcA7rDjEPMpCfyYsg+2HlEPbV8xXNcwwyoMP+Az7DqGglhmO8SiaHPV8Ti
3DAKcM+be9bcEURc0Z0mg6RiICeNXLhnTw1iEHEc/DAEohTsmmynnLjjhQs4SfvSnuRTvGknzFH6
5qzUBfC/RbfkZdcZboodDHDuQ6Wvs3o3obx0XkkJjovFSmxIQoSasXpkIjQE0Ed69T53iKyEjkap
256TqGXHJ8OAq+VcVKPVKekxY6lKj5xoKuuA0YGC3SkZinJPTRQakKJmbxNE2eSKHhMXP9dYkH/P
KbO/TgR4Y96RgkzKedHGxykE5fCE6SpiNMsUKei+XfJuLgXcMIojsBQzt3KJFMxmpwaZlokCKzCO
Ta92Rz0iA6dYEWSRpjJ9V+vVYUdokISdRfESml7sbH+lMLTNeJ7x0Q1gEmAT6rMxB81UzvmB0hXN
CLSOchwKbpmLkRE2k2A0XFMiWeLO5yxXu2GDl40kRi0prmmRAMFDqHFxaRFTjry+iiGZRcS8mD9X
Ok7lvEzpwMGsScxgc8crlEH166twV/OpWIQxhcStimOKKU6DvNRkeSBUpfnEiG5yPxFVWbsnLNPM
P3styj+3BQm3T+MqLW1vUc7mXtSyNnUysnbD2Mi2S/y7JDEz0gal/oJDtRC7FuMXmoI7E4GPLDX7
vHVcj/tySdSDxqmjCpsM4Yq3k1sgHg1txgMjM4YP7ALIFCUIK5Zn84UGT4C5OvGcrKPCCHBKe93h
bHwmsJJ9rUnOEXuAtDj4cduS+0xKUT5jZCA8PpVaQ5WXTkh3j5QObW9AlobfFkWY2nE3lz2ji9y8
i4eqgDlp6bS+4Wkll+ZNWa3740Ke8KIq+na57wnZasJ3yr419pqWVA1Npn0iSTTnUpUImCTI8KPN
6Y2y2qT3Yr5na/44WVQy5wc2/WxiwzYdZMNVlLZOe8c7fANTfirJE/StJ0YpkoV7UfING9jLD7fk
SbUj0dT6ZYoz0fkzqFLKlsw2z08JQaKKJ04xL2GV1mra+JKub2X2pU57sglpCtqwwUhyUfP2+97w
f3S/f3B4+sNu408utXuyr9Vr+f6D9Lf9ke/SH7OSD9jfVZxaDrEgBznvn9qfYjofVFsI5jsW413a
3qHM/y7+WR9UUCuC370dxVVzQ/j/blMTH9Cl+P0staqJoCj+jvSn2z8yxTdShyksDZVh24SptvPT
ZjPWNAlClW47SJnCYc6w2v3OQSLGllVYTrJzREGiirEcJrRhnp6AzNEHFwOa9PiKZxGBHBE/Jtjj
CZCkXQX80ijyjQzLpLekDIH/qkGKCem+S3cZSz0z6qnAFyFbyCelOWUv+D/ahlCsPYAXszsG9YZd
gl0giUbhnO1or8Y8EGUx3YW4DL54dqO5Jms76KIIijCn2Zr6NQ6fmlelJMDcZWNuLk1cG2FW48av
BmWSHiQ7HjGZtvZt0BONG/1VKbFeFI403iBmzD01k2sidoNlwd2PO3tQGOQtRev3FWbgsxGlPO77
2CS4jF2bJYuqFndCTrdW3AhFYn+eHCd5rBQiNjtV9ngRRDK7Z5bR6KsxDPHHyJy6j1KveTssnfqT
HOLkTpu1mUc5xq1w0LWy90dHGZNQyaPqBhKWXHymXuwJHSq1aHef08g5EuifXyWu4qfaMKyXNK2a
wR+zBEC5Ar6uDWoBmTCgU2qsg5zUvC8WRV7Rc09+CIAa2czZfqrBaOZekuXFQwmmFd92lw4PlQpF
IeDMifsuiSVYxN5xn1Oqtc5Fr+HncOOx3DeNKlJ61qx4F8NMAmSG/f4kWWSx+Lqs2UEE1gUHCip2
e2U4VHv5KbnIxmfwjWUFeo28d0TXcqRUxuoVp4XWXWqwpgGiFjF/YTy5xlfgTmMSMD5xdEijHGjC
zGZWBxVHaRfY8Ap4ZAxexrwjF1GdqdisDyMXkyZhFCh2OaDEN5CjDQjD0Zv0XY3r9Lkg7ZHtlyWF
l7BasdL7WoGnBDs+USmmZdtmuOugURO7Nhh6UsNp0Ztnm+TeIim2XrtOlRtLDYLOBYXgAzuDWGTJ
Kzs5JT3FaT1/LR1jVo4UysfSy7b84jkumkbZjVbhnpdW9hTIceZEQlfk81z0RXwSBqCuo8UI7r4f
2ZgyJaVyVvvoGLHZvnWwpLKLRVvHe4Aqo/NUGaY+B3ZqkSYTptLMh1Yq0f1Q5nHvDyTACk81ChxZ
adEWzR3IttKGlcMWqvVVC7rkITG1+BouXc92iGxlTyaCbfy+EpmeXU7aNF2JWrOJNzIjxmQZE94J
tKEWeUhocO1vI7YKVtDAmOqhvXajAu7LmjkUWDUMEGAQ2IRISHII2lcQQQdosKZeH1SlxgmUlxWL
awrSmQwKXXmXHYUoQNKVFlhWRR4gC03SEyDIie+BtTEs9SzqpMWipuaYRnLDhE9vzt2D1cW4Lfqy
d79UBA/1IHNz5RXaQX7jphQ5gd3jWvBhZvqrAWfsZWoS1BzYb9O1rY0mnXdRMj+wy2I3DBMPB7sa
kczwmhiCNVyhutkIb23zSWJ6b33N6cCI1/M2JTfNhZrlInpmpBO/t8KovxazNegA6kwiXppF00JY
9/WEFdEqOBgSn04uzaKR8sLRo/wL8S+KOrNsnW6Elm0U1dgqresWAwt6TrUK4qzK6ryZ7LKxAcQ2
tSdVVxTZEUT+cKbUMF+pwiQ5TDYlbSuAd0kPtLqXGsfDumkeGqCrUQjj+iLvsZAGI1k1uCTEOs09
rQ+FEfZpbEN4SQhNuys9w2FbN+W1qdWNfCOFS+iT3Y9mcOpwbBR2247KsDVy+zTlA3ahJKHyLuTh
5qc8Ai0PC718mfSJ3+sYjK3JfM+0DC4m9hTLgmuZAU46zIMZt14FazbG+Ro1L7nTjS9M+mcouavE
gly0S/oWje4wBGpmYrOqOTS2NDGUxLTcStObDWaztHsHf1Lu0TXZPlFGU7+PVrV+YWKv3ujllqRl
FE8v4wIKgTt/pmkTtayIcm/AwATGYrHZknNGjCuvwF771ZxwJflDSeg8IF6WnHsQBi9pES2h5uin
wq4cmnRzDlkJiMPdtMzWuIUxxwejT4nMDADV7jX+wvGgAu/l+KfWw1s6ACRjQ664b+nU46SKjC1D
5qbwDDzFMflurhbdoUDYWueojZEw6I628sexZ7xGNXpK6KJhGb8ixBUXHPTL4V5D82TAjz922BOy
L5+BgHXKscMgf8jF0id7hYE5VaBUzn6rVqB9SFhj8qAso/o0WuCjvLJiG+Cnq5VAJc8GEmfl0tzF
cCFNGKkiMYiaWTCaMC41i78C//pd7/vv2EKO77If5PtvV69N99tuqL689mld/a/tpT7XzSIhxvf/
+8f/SZXe7z/JtoX74X+E3+IF5+FdLnfv3VDwR7/Pnrbf+V/9xd9DCg9L8/4f//hcY+7e/jYe8tUP
O8NN5vr3Q2SkjbTry9fut2MHqvTLn/7o900lG8IPNgo7VlwmQ0iuyF3f58nbr6C8I7+rdDvTJITq
95/RB/UD+hdLHiMR+l20rdHr9z2lIrYqQvai3BFM/r/9jf/8EH4fmP5VFaH2kzrP+JRtKz8fy6th
ID3/pO0BhyRRlRji0Dadjhkxp4ygZaeVBDzKgzp18VFVUZnKHYtMuzMggArc+q/lqE+XJfJP7YlO
fQM32RwTK76dY33x3VG7cwtDyfwRUZJ9ieY+APVYP48t1iizEXzpKvIKRyPqrupxyr+PUv/W/fl/
hq6Xr0X6Wv3mcQO+Dr/VX3+777n9uj793P14y/1/eQdqpFr+4g68nzj5v8ufb75vf+qfNx9dl8Kw
XObj2tZEx8X/fvOZH1ymDxThIdqToEE+/s+bz7A/MOneShTdP7Vgmh8cjWoHx2Gt4c61tL9zoKHr
8gepF8QGwz4mmAyGDCYHzBh/1LV1tvicKzTN04w1ec4NunNVLYtZkIwMlrHaqhQn5yuanbbRubFp
B4Lk8i2tJBEoCea5TYJxmJ1Qd+12fXOPkPvSIBEe+2gQN+Vcu/DMi/iSeMp4RUC6xnNFJuwKbnXj
8QA1rkZXhkw+NbborsWdPnbAW4isH508xpyuNJBYtVFMF6ZOlBUHaX4i99/vqBpeP80EUIJ5NJ3u
WLv1chGPunmBI+O+cuv0auZP74Gh6C5/LUAi2n7lc89wKgSB3O3YKp0L4umeO9OtQJJ5ZPlnodjb
C+y1otMBXhmY7DyJ1grFNDX3UDAHRoRpMZ8RTlEmLYtwtQuwjeG2sdeNrDnZOEH2dHPru1Kzx89T
MQ87qRvvmLG0kFy/CifM0H0td7OTBQaI/WXRhzgixyvRxeNJFKByoItC8p5GjbkyRbaQMVA1e38u
uuRZZZ1+0xQ29aLB1g19ljS+SGFZdaVBgzm68KdVCu0Nkph96HssYzRytO6nWPT5Ce9kc99tRPzF
GIvD2AHmoC0tPuTVuJsjHcGYgOlhxDZ3TOoosgmv6vseS/XBKZvm4yQBZw7SjK9wTdowT0xsedj3
xgMJz24FHlCYF4SVBaqyXGGCusq1nqqUZ1llvXepeWd+kSmDl+qgrgjDYttsC4AK9YLJccDBX8et
dUHaciJJW6/ndTTMs4ZRECxb6RzrQXf3DmlgAhxddzGuKd5gquFPVj4Wu2Kcq4M9ldSRc1E/wh6C
z9sRjGdqpu3bCkcsefEsMDFzB60ORl4YaqEFhAY8MM1YGmmQ8prZ3i8yAQyir9X1VDZ7GFz22wTg
FhB+DROec0dgcyKkMqLdQaDCm2ZH8Ayz1j5hKjauqi4yfRxJOCZtAsB2RPdPjvx/LJ21PCZl2xMe
ApRskb0ux1F9RLZ2HuDa9Ts61oXiu2qUhIVVOGE/WGPI7t54rqnzPsheYRdIGKu6iNyKMY0Kt9cv
ARTUPpA1GiCKZKVOYBw/x+C2/AilsvWcCbmya2ZxdLpNL1OpiyF7JCP+ZfYYMe001FYdb3ZqUx7t
Lg0gFS3Xw4GsGW4+ruUI6kgjIDBPFtnQYn7R5AoUv0/mNwp9zAcYBi9I7dIvRKFfCzleFBx8Mc8L
sdcVU9y4hoxC2nOU/WSVFNc0ibqrSj6innD1VQsRbqObNwdrdhOG1TSisflnOETSYimGx3ZiI+UR
hoE+Zw7PitWvH7WRRiwgydOODMoObBQEKoWqNdys6kb2e66dTg0nw46e+KoOl+BAi3OZzLRIu/YB
nr8eWtp2N67QYG5mI7tD9AYt0M8piZM8v40GDq/E2R1iV9M8XLeEJYfQJXu94eLb/JHk1nzQaY67
6fWRynSiGBeLMxh+KTiF+ZnWpz4EiilB5FH7y9JgZx9OsaJdadA5RuJ4U9cGs+VW1wmUgYsEzSfy
1FzuayOSXjSsb6gxGN0Zon1p7ZqcrkF8Hz2B7MzM4XHXOQpIFkYC7yIqlIAKv3av5Et/qgoAWRrQ
DvDuy64p8o856NAmSKdM2h5UvHI6OUM6ujdpTYLD5xyZP7V81a+hM4EMzpRqPTNAuHJiaQS6g5zK
UpYgw88tVCjC3NyhtlE9zDU596OqxtWectwO36o2h6w3iZeWyknDWx7MzC89epWJb7cj834oT1Cu
UuWxGHoLkmOZPcA72ZXu5FzGE4QGG+gLEjq3LnzdbD8zLYiYPHXUTrnxUTeS4RIcOybRxkBSbnoj
cPPxs972rFhDVh51uBc7IbStZIM7KJmhYoNtcIFg0tqSymy9Sq1sDMe03Ncb4ck1qs9WLj8VXXm0
3fHZLoprQ00oSUhdwhVxNuysysLrx+wD7SiemwM48Ncx0pcrBbD/JU4IflhdlwcVigzaFLElnyMz
pKmVJ2W2dtfYZPRnGtDikIqC8kT7gubpnOQe8tReXtK2RK4B1YZrf7M0U3aDwLDWn7SifXbH5Tqf
3BuHSaeHvvWll63c9dqAJ9kiYxAl0y7L7fl6xanqx1zWY2F2F9j+mbsZzlkH8b8DjPtWTUr01Hew
wPS8SoOYgiuWbbdivplmAaPdgYdZMhhwN1gbFWIQd3FEJwjlBEYwjLlzLorU8bohvxzyGLUP6jjC
ETdheTCIEd03nJZfCSpmGWHV2PbnNI2O40QMtaPHjKfdUDwtNAaepCPWvWMtHDG7NPIBBtXPQ1NX
cPAF1owGlN1RaI3+Fomm2Ql6jyGM9rp9YS6d+QXoo3YDUF49y+Ybzp4f9caI86Xwre6k0dZymuw4
eqxH0CHwB9rido6izwJmGyb8jf5cz+eYM8P9diLcT/Na7+KuN5mqNPbRzdMJfKiZfOJIzQQPhqLy
iagIBaPATqpQrcyj3bK68Fx2+BfKADcmk67aRPHVZuuGxqmF2utCNOeYfOMrvaC3o7DUcce2amUq
TqnEFZeYkoPeXqrbCd/zo56rT13NN2p2AKBBRSfcsc4AKDh+72rZxKEoB/2jFik1U8uRYq6KraeN
jAwWvpVsIrzGBZeDXGI9N1sSNG50ecFYKLoi+NBcJ8Ah7piRkKft8jZIFGJMS+kswEN1Oms0d1Y+
8zPSOQPK12FdGR37OsZZfRGT19i5MRiGzkD/M6UW6nEZXa6Jpe8hR+rCmzi9zF7ulmgBbbQCQec0
3UENrsfyanIygX+hcOPTaNi1j2arCi9b4KzTdJKHtLVxYh5lHkGnGYyX3gFK6WkO0KsKtI2Pldz+
UmlyPjiVu1zXUZPs15hCmlkKSTrWGVhCBEjyUTj0TAi1vR1bpekPoFbMYObLbh6SzAJNhy4hXhzN
YWQb05nna0rp7CGAxDs7cpT7PCFYxkyfRrt+sppH3JItOpblqJeFM0Xvhd4O4j6JKmq76FOBJwpj
KPKBZrxI6Jkcz2ZCZLuKEAJkrRYAO/Xd8DG7r1JXtqGbfj+5ETP70qLzimW/9My+KV9dvemp8YMo
tc/N3r2WBlTHjjacx9ValSzgV5WTrYm9cJKCHUlS3xtGJ/dI/uauJTV2Z2bcKq1DFrefRp8UmNzB
/s8c9lpIlXWplYGBurLrueA3gNWeDPaSu9lUo81OkoTrPGfvTrnN4jHEHAfCBYFt5TlspqQBeTS3
h3kkXFrNK+aJ8oWSFnKkET0Otsq1sdP8soLvYoGXZatq7kX5yQb24AHMhWO93kOyIJ3RK+Nr1pOl
AxJz2xV5fGSfcsa+uSus5hp28LvG2NZZqrtWdd+rYr2Do/pZzzXwf6p9YOigXWKlfZic6VgU9m0E
njPEgXKcV6LcNr1hXtdiITAoVZYxmPN5jueQByG1CCZ7+kkNCiPZazCW32bGIDw2J9Ictttn2S5K
rO4OxIVwD1FaTw1okLpUzrXdg31U8vSzzQ72jIjUP+DW1PFJ9tZG2FvojYy7lg+iICdnawW9ZHp5
TxoZkQq8b4DfxDnlXRGH0zqtN5B5FlQ72knY5oLnu4B8rTCzlRTJmrEynSd1iJedC7olSGA0Mmbl
t0STR33kcqVOjXLogJcc6NritJAUrK7A75OjgqHi1l6J3fj0f63XRjGi4Rsy5shFoURq4tFMophU
N4D/W0OTMrTBEFJ2QcMGD2Pd2g/scuYUrF3RgRy0aYUKk6EtE/gDks41g8LbtWySA7acKiyibERK
4AIjpUoYN4PeXmS9NvnCieerEujPMqXPVm3wQXT44I8VHgH22tZeRoSk9KGE9UdYUtw2C4trpjl3
xdpXQTU8V5BqWEyG+5J+1Y3lWR4snQC+g+QRxyYhorKHX6Pr/X6SxXhOWu2yMNpbiwg70ea4fVIV
qd+1+ULnjkbGg5l+cgV9OwkNYty+nWF+kJkdH01Nifa16q7hwhb8xk4d7SoRs7ZrSbntzWJo0U3t
9pyV3N4rMv8RauTEzmK+Gk2MNuYoLo3N9Q81oriisq70VLVyM0J2CynAPh3Lu7WfvwxZLQ7ToE60
ISqg3zHEJey4GT1cmnztJnDsRDZTrE0f/y91Z9bbOHdm6z/UDLg581YSNcuSbUl2+YZwlV2cyU1y
c/z151GS7k4F6PTJ3TlAI0Bn+GxLHN693rWe5RoDt2wU+S/YwbM3AiuZEaiwj6wAy2J7bTw/4fhQ
+CT/Ej7EY5RY/AvVfM9JaFDrODqlDHAR0fsneCIQiXeA70EmiC1adE3LfxK0a1KMRjvu0YbL1a4i
qb03lZfCr6OprQ1zfe+Jat7PoMTY+JjbzJPlpe4bl2NkGl1mvEEUrJTFi43Xah039D3VDjxKBNLx
Z9MjnbOf4rKbdFl/SVlUb7aysZKokefQAtj9wqogAwErDc07YS+xgR2Yvfb1BCnNte21mpt8N9Ls
doJocOViYPjp1KTvZ62ti6ABN7SsRq3eKYxkgatPFe9n2gysuG47Yny99fhbsNmG43guJuW9NpFk
JjSS1nuHZg0DfvAUeoeUp8502QjQP3r1ZhvaeTdqP0PaZ5Zt2Sa/hXK8d0eb0l2mt+P1Pyq7qGd6
4YwFCeT4cXe1BGVDc2v7A9qwq38KLx0O/9G56ZwidEAsMn3k7dp/7Ab88UmmDnFs2njIIkRMC8kz
x870SYxi+puD+t8S465Vwf/9s+b2hwZ8Sn7RIVL9Vv/yv7X5rp5Y4f//Id+h6P7PAvL1ExAaWuTn
H6qz8TAr/029c+2/POyWziNd4JAhMpBm/6beOe5fCBkY8HIAysPAeZiI/y4dk1/SLXIq5JcYSP6m
Kv9dOTadvzx0Y8z6eP8shAXn31Lv/tDu0ACJHFBrjhnVwZtqIwX+YbElou/lckYMsbyxpEuxlzfV
tsMbNGk63jrNOKq0Fs8+5/f1P3xMf5ew/zHzYyB1//MP56I0ETYNwyCPYD08HP/o78UzrrtzOoqN
Mbj4c5JW3vib3e4wumEosCHNcMdt155WxGYpEc9lCH6lLIMRq96vlvqOVdXp5nPnzcPGG3337tOk
8Er8i9u2KAeTaLode2AgeJ7FdGJsIRv0zx6zJV4w227EKlZWbK3LeewvDHwOjZ9Dukox+fUcusKj
RGchcE6MUBjtg+LX/IRwqLYjPGnUIMv7HHMDaV1TgxBrJkW6TxzbVjgCiyHd+2TyNZ7v2cLL2HX1
rU2Dc2slrz2238NoeclvAC+52qmoEM2G4E5DrYHRFc+Wwg7SuH5+lFAWT0KDplKicEDeyQx5NlNM
p4u8k/Uvf5jla1Y5j3OVqONfVVb673UalYGbA/n3WhiuS2oMbXb7ttVFwRhmvVhJQiI3bejbdysf
jHSdASZvSYNi8VpEoW5Q9eOm2XKAIXNn/dMsm4mxfoHfkCGbWf/kVWO5c9swDXpCA1s8iJwFPZQ/
2UwajPcsvUxeRt8VeEAy2Hr625ODFpQQFOjDS8FVUNPeHcH+IGIomlQRmseT8DnHInYRZ5j1ZpuF
qCcDcsUKbbBc11XPAIDD64eysUYsprEvvsZszN9nmqUOk94hBfdRv55YctytrhBr0+6jG2wEWsvg
DtKJoXvgFskTrRMCTtkia3ip+M5gn0OrUeRGmWokJzRyMnEVrXKts/Az6M1eM13jSXaUDDJ6jCuv
M9Q6kUlLoten1bR58rGgCcuaydgOCEjm2O6Y9utnQrTmuRQ1nSas3DlTRV88LzT2mVUGy5ADdVzq
6gBSxVrHHBB3EE/F/cEmBJjGVAIOhTE814uPzFLuc+tO028iyEm+tHjev8qZKo5lSyR+mSU0m7GV
6Y/AWr1uX1b69MPNaMfVZ87QdIv6GN9MG7AgfSJ4hehbeXR272bL+IXwFB55r1UrboyfNV5v5oIJ
DJTJqxgoD+WQ2nSxHc37Nj11Aha3VMKvArsf17UdsohmDXCGLxHImY8srLv0MniCwPBY2kRxRSAi
B2xNHO5VJF5kS5lOUsxfDHU79tCBrCTKGv5w1LwSbD11hpmhFmKq+7fBEHv6sX81eWqsTD361sRr
LbUncJ0BtWm8C/v4mRDVvVLTlcK9fZiYV4gMr5Rvv0AZ2qYdgC4TuE06bJwuOZkOGiArWzbJdE8W
6uGLgGdvRs21LJsH1fHewFdfgMxnYYw9MovEJg9vk2+vaN77iTfyGmfGxxRP6sTIXZ1BRoQMxsq8
tEb6NeHEZu878oJW2jGbnH3PqkK0YksbBsSG7wKVH5i3tpdEIpEuo1VNzH7p5O0VpkDAA2ppwiFe
zB1WHUt6R8V5k5xPc7WmnJ5ea0F4IIiBbEWzzTwwLJoEl3trxcS0Y2UG4Wz+yh2HoIZ0FFNJHO/y
qsi2VIpcrSy0ocXbaE9xWv8y6UClNDCiHVTYVBVNZ6Gqd43Azbfm01jtNPY+hR0z2IkV6LaqXoXd
B3Afojc0PEa83l/iY0WAj/d9MZP8ehsqpTaOoMXYwYGU8fyEfw2G6sPuSzodTLyZWfpdGvVLWqBv
KZ+nvXKeJhD5wZxEnGWLm2t71xjbcBJfU9N69LuVX3BCsFDU6HlgOU/KJVKgkLnTbnhxcbmVTkHt
TLcUteUtPTvZ5/ShA3P9mCv9PI76yZUNhVL9cVC5duqdoQ+mRD7z5a7GxtvGPbQZfeQMK+P2Rc0j
aFVCIW3VBoYTB5UGbWMI551mJScI/gFEqCUvUM5rJDwxF89PAB+AhFcULHsd+DEXJBT4F9eh5Dpx
3tkVnSyf7yppzLdUeUHilxBlinPWiGfR+SnB9nTP8RYHkeZjSEacLcL+geQirhZhadbT5Jya2pmb
+hVNBJmdf1rkOFhA/J3IGIoxVqPTAyZqZ6MIVG+foQcw3Et5xnl7lFr3Q1LFEnqk+0Ny7yZF29M4
4lX2WVfoyWH2Wg0XNNVHun0SE2YSbMccHLtDHsqncvaIQGh3OgaPLPEeTNMZEap/znhZEBXOYZ1N
QUsJCh5vczdEQw/OyF/o0lgJFh+AVqgGGLfKvhlKoxtKcxv69zo/sJua7urID7dKNMexsE+jdAAZ
yG/ur3g1RglsenN0DyG5oCUZpIwDZSGO4qEeppOOXF+O11gO1orZGoGpMvTyUlZqvM6eo4HdtV5y
G++5j3qOZZufNqfmtPILejCzbODq0aiDZ8/Pa5AZfo6Ut01nHYtJRVHpyKCxT1A6YHsBRGq7KVDm
pxwo4mMFBqEatMrSx9NCPCLMDli+Ty6oEy4c9Kg2wZDVE5V41RBRGvogx/mTM+lLWBV3zgTnGcPM
Hfj56B2n0Lt5HAMyD8gnFAlcBHuPau08twMO6+sCb+miSMeTZx5Vffck0ghSGIKallwK/XFPG9gC
pyc6DFdDKe6u5t4s5NEZ1XXpW+kPegQ4I4ZxtrYLmVKkWBZn9VieDWb7Aan5MuPLWtBeS0+ws49m
3kiz2LpC3b069LkQ08+uQXAj5rlGAv6qRVwCYIfAkqDPLhq758Epra++dG/VhAgoAdqtWpn/dOlu
8pWmVqRAapY+VOxo1DF3KWSRKMpfO5YDUnO2ZZ1c2oxFcBrf6Fc9EN1YTi5bqri8jK6dP5XNa6e3
23xMVyPNHVE4LvK4vE542Ihe+NSeMNLG9LdldgwOlgKRlN06nCGb8Vb+8Nm/9mG1Mxp9nQ2kcuZe
fx/jcQVTdD9l6jdo/JOv6n1jFRu/8X+AVHqRGvsE6QXiIdOGkXphzyWX8UCvYyyTjxhg1aKC0bZw
IJNE7nQQHZjtYuBZpbjyJ614qAP6to7pDIcIvJRA1xHLVlGRAFcCtwHE+NiO2EBdWq+Xkgt1YQ07
GjDqoIYQn8KKIeDULFjDAmpPhxmLR3MxrPJnoyu+LatMNpFsupWW1mB6ptFkz4ZeVhpLYkGSH+is
vU6yTNeXD1vUHfmDrqQueUl7IkxAteVWDyN+a1iShMm9hTH0255l/kJPKGq2CnoFOpKfpG+caIPb
9TYCtVo5ebPuOhHg3wpwkeQbrwrhaxuixWAVmewWhbFNCiGx8GVg4qf4XQmJ3JuTziqfaYIil8QT
hUO5++E3+ACbMV45E07KCOL7UmO8WPXEDtYAFfiQk+hnRnfBwsG+uWA7E/h1rS9dT7/jNXoO5/lE
BBpR3a39JVxDPvs6/CayDj9peq4SbMmycbVNrqVrxBw+4JFnIutcnk30yL+zx0n24DWbBdfWQbAn
uBeMbtso8nZhwuq9b5BEpWctYlQJymF+Cz+Nl1HZ3Kldv0jXuFuWRw92ydq04cmBZqgeF6WTFQeK
LQsiPFQe5IhrZB92VJrVcIX1E2AXb20W8sMYmW11g6iV/jDYQaNGu3+kmjBUErKooKcQFgPDnNxJ
2mzxZpywRS1tancTVfDQdd9qxHoebT2iOpG3Ff3L23bMbu6ss0iUdKKBsmS2UneK00FsYxZyZjTu
/s2J5mVR2Bej87dJPd6G0eOFrm0qZX9NziGKWqAG7YRHbpgh0IyHxNS/65ZCyYjMFrPZwQjVD7Nl
zPHn4jCb7rBsbT9b1XW/NVu7/SStF1BjPwZ9TQ9R10wfZS0H4h7zJ7/rpzdE71arP9UJEHZSJhib
wU+Q1up/ekX+bE5Ub7PTXVFFgePUsRFqaQFRS9FQngZ5IdkjUq1CL9opSxwTsH4lWnhbjEfcwxQE
Asyj9DDeSIq12MbixG6aejFYgOIjHBLSFwEZLsEwTbkOpTgLGpVb84Xt5b5xnZXAwbumRSa2Aifj
sQP8iQd9ejWpSlumWbqabfO30P2FKPpjOsZshqerRno3qF21Mavkzn7lJc9g1KFZccVnqw5q3MLS
2NlnY79B3YuvuRnp5arNbVOtWDlTEeZzX5OJ6jgwFt47rdntTsRdtslBo66r3vCRrHrnuWbsDprR
bfJlWIlxp09hudNpblvDUo02qp3Nb6ls482rYvo4xODO27KKti4NOjxDZgLyI754tszhOW2tR0VN
VTeSiDVrg5jE+S+bkM67bvdoxYwZJRg2GSYXTlQEbsqx5hTbxoCK8nJy5bLAs3Z1+oLjXM9KFJOM
ML8zTho8MxLCXEwNzW+cAI/zRIy5huO62FWYv4NBEppb21irzwDB8q9qCKtDT1nNViPnH2R9OuwG
NXdb9DPtye3oo6LzDwDUGI75C2KHuQ7dkbGxosnsPTE8igszh4xkIYZq5cS6ty6hXK/JOtRfgOrq
I5I8QEvNN8Kb09Q95e4hLYRsZ98d7FerIZ/xycC2G/fC0Cmjwo9Li9wgyq2RlOErFbjempZdc9vR
Z/9lsN2gWdhtMnoC2Gp620TH8rOI/Npb0rAz/lbAQM5FmOObcsP9OE5Uc/tlscE3OvMCBZG98PqJ
obwlFbpkmTVemCw6H2JbbD1FYMI4w4ytTUtVwoPLYU5WGfD8WjhqSym9BVdOE5+VyfcwJsX3XPru
61yydDHIS6lFPUZPyjR3BELvXqJLwhCJvhmhFWjL2qtYzFFJe6I9d9w0dedx2Kr6TUqqEJ2BureB
kjau38rRXhWMYH8Z1tlf9Xp86FHp23sw9Ea8CV2zuSW+F3+DV+0/Umc0d41d9GtKnpierRq2aVdo
Jz3seCtSVbSPfcEO1Z/p6+K8T6FfHH8CpYcWFYL/0xdzn7tbForZBYhnuhMVC2q/i8giDLG9awab
bkuBK3/wwMZyC1VvdVQMn06r3tqRW6AaDhHHqk3ZmDSHdZGT/KQ6jUesbP0YsuHcscmw9JACsgz/
Mt0MrFtGq0t/Ac6g8ZAg/ECmk/mRrBFbZjgwC4z74cXRO9ageif32M/qU2052YoN2Jlfe7ymrP03
jVD12o0ok20dG8oyx7oKhC8puZECzQ5HTAY4bIuBSx1og67AoLY4Nyx2sYJi0/eqF+OGl03+XOPD
/JFi79s5eJTQqkrjpQ1FcWLfP3F0Tt345vMk2TZT4tOz5tRQ7sCQEhyeWpdjmGs/jdmAk4JmvWLt
GGhpMWDcZWVo/aJyE+O7SCgE4TThfXWRnNZTOAAulFZN9XI8ARc0oms4uIAaM9s9s7fwgtjTARya
qg2sHhLDbDS5xkNC1Iw4UbYPyyI561SLHzl7tuumGdM3i6bmS2boxdmNbHbVVqqfrcodnmHt9ceY
vpWPTPDSc+LOfo6FN20weE8HC3f6Ga/e/MGrwmJI9kpnlVWYaoY4o36WjpjkJLH0GXjaq/KrayXT
JOPrURIcv9i+tHDzm8atFkx1sQHoH0zOdNXdlhcOh74WA0gZact+JhsBBcdYs19rYVe2/YGDS7Lz
XemcfSeWK+xhM5R6KsW9WTeukuLRLZRQeKG6jfdw9FPwoV4Ht6HGFKF0IT8JZmcr3qp6AMYRTimu
LyYEBay6D8Ml/LLibfLC+VCIyqTwTAsPrqHOcihendpNNn5IP60LoXppJI8kY1dYr7PbEqG3Y7RS
nz3KYoQLurJIi7wD8u0Wfu8nh6Yq1U0C5N6LEEStZqceR0iPWQzVchLXUNN9sIXxKLZi8LoLzUz+
HZSefQwNt4mJv05gCqvWIx9reM6yTCv3lNBWHS9Aw48/4OHCWuuj6IdZJAWzvyi04yweZgpqt+Jy
k3D/vnpGUwT6QOEppXOlsTVD4fb7rIvIzepNqUhFVdktCfPWWky+n59rG9LuIkwex0KTG3Jgx3ON
hayfQWd4KAv854spm7zA8ePm4JIfeAEpJT9yFMC7IeqdwfYa+DvkP77ELe9JnehbdrL9nvgmqGQa
N8shX7VO7Jwtu+3WPil9zCgUZyqjsdptUT/aE1yxduhZJEZWeQ2mxKI8WfU4oBIws9jGo5K5j8lf
bzH474qYnERb6OFFsNFZZ/1c4gn1Uq52pV97s/mmu3omMCKTX7GBK7UqIAeSk0EXzX4SocdUNvcl
yhmprnHmKguo+coo8MHwtHcSKtcwjc5s/mg4LzkUoOvKdU0v5t0FmdSvQjZjJ7QSYiTGILxTZ3Wc
RZMagw4ePF/78GDxfLZpnGONQQYN0jBvHu1G1UQWQrElDgc/2cY0WFxzir3XaiQoeKEsykeSciPH
WDUuneBBP3Wc+Mj9hDvLL3ie6VErOQwkUOo5O5t84+OwGbTJvsRsZq8usiWvH7PrjmWXGOvBZeAE
je7n9ImJJt029FLcnTpzA0X4Zj2jswNS79gn02tPmw0In4JhmPVczUG8Co2gR+g5DDMQyxEq5jKf
ymFjtKb1EQL2+2GBUdvQ2FvurTm1DdbBIUFhHsvFVyS6djeWIjwPhI7vGoPN2W5FJPBucEcXlJ/s
2goS1GO5Z95aukjyNWb65EqpqbOh5KkmpTmnZJcf11dOoqMm2rYRpbB2ZY1VH9ej3bxCr+0DFkT4
kEuq/87NLDUqWJ3xVwSTDL1rrl6TUVbeKsdH+wRLYbhEU2GsysFt6TuD076kxo2uwNHXSkKQRhZf
a83XMMzl3c2YlLaDj8iqHctPDfq9+4r6ya94QfuozlMKeHblHDWNbCiNLyCjL2EUya0W6TNGxJlj
iJAt2PZtNFrsK0SlZUj3of6UsYo9EIjLIQ9ESXOsG2Ecwq7V+UaF0Sy4JirSW6NFWAjliMfdV9RJ
pOxKmCfTHptrK2t5qyIdyQkuJotghYxHuirRAvrUQGWzeBYLBQ30PLihizgX095YYtHYNPS0LvDU
Ic40NgMx7TCrHlH5xmEwPPQOCH8Opg1gcyXxw2hiP+a1QfGuZVKe53CaNyVBhj6zxgPsEQ5Cynqc
AwnmL0VbcFWYaJqxrN3XCF8gZwWNLKasTOctjaBuallZ3WD9x/HGRCn+DOdY007VYLvFyaZibl4O
ZfqeN1MZxP4Dup2zwFpYONgeQ4hXL/qGhtugSTpjYyKQj/euq50zJxJRnibDNkx6cqY5C2YZwuUf
mqo+W0lTAUqXHcXLGX2zj+dQ86Ot7PRXXXs5J/8yjumkaNUd06n33OURUjIGqV8zjI/fhdHKNeNK
d8NyzK2Q+9aPvsXJt3CzKn9tY6faYipxd3UkEG5Fmmmn0ojyc5vj2QhhPexaO+3oh7Tic2XX5rGm
PW7R6L2xyHJdnhGluKCUb3wmXkphUa4mBkGDWGBAnLC/oaK12YJsWxtEZWYuKTG2Ao6TxZrm73gH
oUQcMuaiG5fFV1s6DA+IUZsw9dWLpnx1ndserWYEc/4M/aeOV4IOMu6tIi6fPZ8thY7QuRKPsoe+
avqAnUH5xdKh3gzlRPzXxqgKo1vjlmnr7pEsaIbiSJhULUK3e246xDJBG+tVxVIPoCkYe5aKkD6U
Z+aB2/KVxxltFDzjmo3le/UqoWq5Xdkqin7ag4fn1MAJuBLgqzsHkanC7vqL79XkBCdBCuBgWyml
6RcHz86T0l1jLWKc0+7kdLBmdM5altsqVJUcK6OoH9jpobmE4LwuqT5f/cS/Uqg6vhSuLAIsVoRW
+VVt8MLcS+uosucbBR8OjAZ3GDDB20XD/D1YNHsY5Jh3OEWzLQ7mkM56T740XoPW0LjNCitl+VHg
0vjg2TIcLSreTnrKLjLmGHRMSmu+RQbvLeU6BAPjxuC1pjvLgZXhT+AK4lqG7VdBFJmCjThcSxSY
IywJOs90Soz6Jd8Evv6+6A8Casq5T0fzc+qi7Wx6495o+F3zrOqaRdS3NVQFOV6o1cUIiEnoMZHR
egg7uUmLY8iBbKZu+JLaOg8eq5AHWoMl5K+yVLznNflLo6rpxsMHbYQT7YaTGBMYBaqT8KoVtXAl
aiG9ufn04FMXBsnTOTObYtngIt6avILWzpykDwN2Xt21xhLfjovuaFQs9sYwx+tM7e+pmeceOy0m
alK4JTZB45C7KX6n1nkzrcbdamZvrqdMhJdkqCXTMfXRG0IBxJtdWy+eupZtBT0tT3lSO7SZ6lSR
xfHdr5DJmtBm06GrjV2g+nEsc44y890TN9xblXVtufCiyVpWGoCWhcOXjVQ+IR/NjGmeNHXqhL07
NpCUMtoZj6xKl27fAWCmpTQbytNAESvrAu2lbxvz0GfId5yWh0UcPo77nTjLVk5vAH3FevSMaOF6
/NkuO9ZVhrMpKzt8gc3gvI5GtJOmibRJ0IyD67zETb0y3OIWwTGuc4I2qTXpO2aL/UR4R+vV43eH
wvYcpd45T+XTkJY0luZHs6K6+QFTrvXFaGDLEf4LaJbndGhOWFwKPgoz30JNf47IuN6FOefLuOzD
ZfTwcGqNs3uESqG/DaP+Bqm6WXTAffJSvQwORIOe8pF1o41EQgdUgLzaONRl4tl2il+UWtb7OZ1M
DKHOwzKX9q71MxmxADJz+fTU0ky4aS04pwus+fRHIJ0RiHlwxpOhlW8Djz5acLD1zIlnvvlJpjBD
zeGSld1DmZLDi+KWLpZZZ7M0NU0X7bvNTPovoa23kwe3oEjD9DhStY4WMhQ7emrYGnte8cFOnHN3
DrC8Nm12Rp3Dwn60nnTOnxuVTxJAfdd3NEwYv1M58kfoFbjnamZ0HEyNp2Qb588Zr7onjq1oww1x
qQ3k5Pmp51m4Gd0CZPHcv+FFnBeY8sIVuCGUf07vO3o4wrte031ElIRFo7IsDhaZjkqzMKh4B5zg
DWuB9W5daH2LGbnqq2Gr48pf4CDP+JAqdnFDITapl87BaPp+t6Ikpi2WIiLaAoBLQbz2CAiofs4O
k9lOR06UViAnRFRK2yhg0eKhe/dZN37h1kdOA9OqPvTJrl7y0BxZMWGZp1hsOqAc0yph25W9K+ac
nC0aeXnSNY1ORGW3R17Vww3LYQMEqeo+Ha3Dg8phlTO9LVT7VUs17sfUid9Ik7aHcXIr9sNYtHfw
kMSmpE4ZvjRODiLyCX3tMtcf2LYKFycoK4/3LfltAlM6wwYizDSIV6S6ngKiHvsz1HPHDKAvlcdp
FBo9lGo0wn0dmVoNOcxqijVrfzi0Kbvb1xxi1R5ylXVyIY7hEcjA/sKKZAk1ihdWjTWSQzlvGEXD
Q+wY+DtBRBX7ENxMvux9zTvlIUey5FHFG1AY7t3tGCv4gh1mxR1DpP+ez0627isexMARy2fcYcJe
DMrgZDD7Au4mO3h0btBwJgWcfBSVzlwWY/sFEZcPToDYW2F3tPAc5L7RrBzluXtdutc899CzbIIN
T3Dow0NCfcA61GgMcTgBUzlg8YLV9Y0TZu5vo8mSy5zbAyvhRppns+MGXPZE8rgenfzglvSJQ1Go
zym5lDd2dP060UijOFliLHlj8/exh8QtwJ+XDFb/TFcvi2dqrrXAc4fpSqFPdXPCMNpOmDAWwGHU
enbs8EkXodyG8XNsVB9mmbzZtYNy4cUeveF6/1qIGT4CI+s7SQnjkpN3WTF79R9trBkblaXaUZYt
xbiZXjlLKf38Mqs4eZ3aTj733vzTSBD5AtRBiUCV2aT6dDHl5kJLUpZjRNqh3htzmh3KMnMujxA/
BImCbmxKH/1fQ2LnO0oyiDNB1GMpwUNMq3Xtt+BLXOp4Ee8F3YUwPyxzR4yGLvSoAD6Zm7hQMd06
J58YDZYFv99LuEW7Vjbip9TI3bEBpiaSHcO+6ul1otTBo8Eihx/ilj/jUL7moV4VdGkwymcpP6PO
bKhoouID6Eyb55cXL63GwyYp/N+PYt5rasQGhPTk25R1e9CIuFCTxBrBK2iSQWX2CB7ooPW8rnue
2AKdCEMhl4Yz0cOOTdoi1h99gppbQxFxU/8znwuOTXVCEMdXhfM8GmDqwZ01zdLAcUsxDz7ubTxk
XmBPnv3N9Y9DhLTOvY3KaNvNZowepflrzqFb/MzztrMLYvxe5bhr6BjxmmQKyzgs3uECvi9TnGpI
IFGNFT+VvgIhFnfOs94/dp4c6GhKLhL60DMzpUmttjtAH52BQkj6xd6hdIlLUXoVlWlx9zRAjTul
lDYO3IyYAiD+iAc9n40E1RvEBOr2d6En8Vun2eSl+QRphfUHzQuqvLjNyGNvSHboa4BWjhFHyQXt
7HUAuaIJ8ghUCstR95iYuTqng9avZZNJesHs7ldYQx1rEq+nRykrj/1chbvcz9lgkqnDU+Gql84m
emhOabKqFREyHeY4CcKW96ep04G9MpjkhhlWywNDZ8ag9RM/N18qyrpPmixdwF9efXcHyBQM/aFU
FyccHiw7Sthg0SyJ1IVB1bmWAbsLrKBh+3xkzCfhoZwtl+YWfexoXnKTQ05Q9OD0alp1ZpJifXgc
lSPFP9W0SPHUbfmGAImlJkrZ3FXcKYg5Z4GvfMOJNrvNs6nOsCwIBUx68UNwuttE1Vy/h23svTmJ
5nxZxcPny86IDEk6Lr3RFqsyFvmtkdVtaItHZXB5pjWt3utF7z51dIDyGdfWybDUuKa0vD5MbaVt
WOEbKER9dWFHwN8qzFF0KxdbwA7xOby7qT5usozathVjmMbruZbnbubx2AgT+dWmX+Pc1q7/GVPx
tBUEymgFRjsyOYSlrwB5MiYx03VO7D+Gra9E0XGRN8PRiIwxWlY8O5pF4ifmF3n/juzBdPJ7KqNW
jRWRxrVRa6Tx2LgT0bP3Xc+cqdqBPc1gy27hsCC7CmBl0tLKoNea8GdWjI9nq56MRJ608tJxgPdW
dLpi0bZlWlMgoi8wVH6rgjEknqcrECZMMaLf83NAmCDHUT6sKKPKnKr+aLG9bEItmtFJLSN+yVq1
9Dk2B4JF82ks0QdXVMTYX3YS4wCwGe2eoLikTz1+scDxzDow62b3aNRmJ8L8w27dsh48kMhiz689
EjXcMFB8/xfX6Z9c0geQHVFeNx3S0brhGX8FKfwDU7aiN9Wd6tnfIIaTFMaDuZxCN3/Pp966uU5L
/oz4jvHc1CHoSJvDQmCmOlUUJtnQraYnfhxw3uCh3rKhXZYs1vciFiYOcrY+kaHGba/oUZcMUteJ
ZtuVjoM2+V/Ms3/FaP83XtU1PRfohAX2AeC74fP//GmdVbC6Ep6vybZ7cFwGrSmrXZISxGC8Mogs
8u8EFgaLgLCLcfS8Lga32eBHPPzrz/PBrP0Xv8c/Z/+TRERjpQ/Oxo5Hk8RfrGiWb9PNX3/Kv+U9
/78zlp/ld/mqmu9vBankny3oj5/3X7SS/1fwJCDo/md3+fH752dZ/WEthyv+n9byhxX8v+3kJkZz
ncsBX5zDTpgCgv+yk5vWXxxYeAaAO/4HvuvAifhPOzmlrjZICTzo3BEO48W/YyfH2f7nBWE4nkfb
BpAIxySKABTizwuzUeB5USsFyZFENQEJ5+gr980eLdX1MmZ0wmVuqrIfhVtNG80lWcZbItM+ePw5
Hg3FUUXAJeH279E7b4kaeHj5mOgRm3nvghLIEApKDDKrAqPoR5TpamHk9BITd9ayIyzirFxHTTEz
drWio5xPm0dYYE3vlfwzEbmXkSMGudL9cPid1759K3M/JftXZtcQMjMt7rPmviLJUA9f9ZY8FkU3
XMl9JE8IyXiqCStFx45lnrPOmzzE98yjfSW0UWcBADzyXUFEC3kDNz7mGMaHp7id2cLyeHFuXU/2
fNVoIEo3s+wkm6ce+6tvjQy1kFQrFg92Jx3iTEP2A0T/Vz40+ArqiQlckLUKam3QH4XRuoexu/aj
bGlEg/5hzZN5cp2xejNj8ZRTbgnOzkoFB/kwm9ZQq9ygrDtFgDdmutM8VRtQ1wwURh26jFhY9tQ7
/4e9M1mOG0m39Lv0HjIADsewDSBGRnAQxUkbGElRmEfH/PT3gzKrW9K9ldm56EWbVZnVJkUpyCDC
h/Of8x1fcXajRAef5g4uXvxVcvcZN2WOmrxxe6PTNgx5BENtDE8A7qIyBSHRac1rydi+woHhERFi
0x3vB66C10pJ/UboWsqYjSig2uSVh1XQ6uoZuXQ29HDvqFF+hmM4f3XdsPD2hm5CKAvjBUgSQZcR
i2/FYXdS9nSTsojlPih6nPVCLpkVSCvvYaXaURmY4yhewmn0Zp+JQaX5lVM0h56z23teDdle51zS
7OBwZKikrv2NrYlSxaVVOXYPULIfvF0NPL5FmwvfwljHK82EwM1J4zrl9cVbOzMd36HiL/XWmrD7
wRuLUDZbxFJyA7ZHkRHOxPYuUQvupw4fsgxQvsMvulia75WocPJZg9NpfiYz9cWql+I+d/I0x7Nl
0pxhc6Y+tYt0n/EDrMWuqscG/5/VtJvXCg+yJH+9mqqKQOsvjKf1b/wR1DG9T5akVt0VNs/oH+vn
H0Ed0/mkG1jGPCF1KEtweP73yqqZ7ifaNEzKq2m7gAK2MvX/XFo1oRPVcddlUK6nfpbqf4B44sv5
1n7abCknwd4G3kmy9dP5YDq/gXYU48MGezLyTD8MQZPCyu1L+g/pUwY32evXddF+Nix2/nnIz7lu
dtuu6k+6aL42xXAM7eHQKBVtpB73e2zsO7OFrlDRqec3zhQj+XtB73l3CVzBzHsKm1fy0XgLCkb+
6WmFeeS9/TR0TBRrq7se9OQLZWXdDSm6nQMhxvecb24j3lFbOUyO+S4suts2yY/go75GFiFCWmhZ
Aax+eiw7pliukC0yWfsY0uUcM2LeJCEhEzg7N6KMr5qOUEtsVecyT/a2pm7tDAnUjslDUJx5LPFm
43yyyLIwFsLuhD+0Vx+SGtGZQ2aW0kKiknHXaMP3Bsltl+PXLKLlDfTmjZ3xY2lsMSer6QLppF9X
tEdgU/frxOV3baECnA7D57Ytbnu6mkCpEACS3rtcU8jRMYkfSQxiaNEl/u+V7MFdi9KfkX7rnD5Y
n5sObGxmbNqXMs35mabN1OHWHg3ns5vZiV8rPLA17GufLp1nlPSgyydrrztlkAuyCmKKr4RiFRG9
uimT8c4azBvBeXUxwesY1QWlON1gyVw5PfnGq6eTl0FK6PTyIivMAUbbJluEOULXOCx22him+8Up
7uK03uZZvh9cigaiBcRqfkEYv8bsf1JtzE1Eq+/bnrQw+Bpfi7RqZ3dEgSzNedem8FZz7NPkkPSc
G76YXaDdiA4coAaNIhjYgLnbFEq74rOy6Q0XQYSRkyry65xLmSHq/hbrzb3GGPs+az0qIdfBmzF6
5d7sl0fipFdWVt037dJkm6Z5g5Ok+3ISxnctrLE2z/ZIozFyrRJz+Ji4NEaVIo52tGuKozmPpx6q
4zZH0fSLvEkwMZOGTeXUBNwt9njlb9s2/N4Y4mL39VOZgW1q8fTgIsxQL0j/ggXZmYPjUIeu5p0G
6ok7uHdJ2vmAmaZgDuSciMDKTTf314ZEsdX0HHb/Yli3nju+WgC/GMQ7GlPUlO+rAYqFmVSYiPkb
MjqIcjHFgH373ObeA3eLi5PHM+hyHepNghXIKotjvsg+mPv0ZezJ0IQY0ra6qB+zPuPTaFbXYz0i
WDNkAQKSvIm0hxmKGJs6NndroSODXLhx45lKsBB39MPAEqZptbBGw9xYE9XnbHVg/YHAYGsqggSE
PFZwAEPs6++jwcS7ZBC5QcOXQZf2V0abPJAxHVbXBn4IgFZjHFN4hy3VSad3r8zOQ9eTqAmlvquV
5mPzOK0ZGk2bqFdPzLdyMBnKJ4Se+rwMiDARhnPlwUumFq2J8VuUb+P8JgFUsgUy7sfdXRlCi/C+
pqSneBTS92g8D6CbApG0t7GFREwgCO+k1ZZnRBT80sCqonthDvVBZEZzJjpAI7rHFI0mSGBdOPOw
TebHNsSLltv1uJupmngevfaeKrXzHM2hb02YyK0ykmR3POnPkyzfkU7XmtkeGyBZ/KNFS7M/lzhP
PSIkbsExr3SqGyD7l2yJTg1RwoOlmuw0GITb+TjdMpu+muvhCoDxt8UZvkDYfVwbFgEAV0ExaR8J
8sk2wS5CNWt4E9m1by3myRrmK/WjEleS71rjPNXsIpwuFcn9LiMBJ8dxrypRXMxZMFMHtpFEMJ4R
52nKuEWDu05JBPoGtPpDPyYxmffxqpfuSdEsCqoYiv/i6WcseM8NVdgbsxn0D8zy7sZ1Wb9qEChv
WWkWJ72sBnyhJN+WdjpjByj3fRERO3BKHDCKAgPRYKccynvp5C9Z+xka0KEcNZo0mDiw6OdbYk5w
CpjIfQnz48JAEv+gMXSPEKHURYvMUzkulGeXJ6ypq+oniMBBml1QNWAzYRWR7A8FohTNo+96xvI5
Z3YG3DS+0WpkkyEnoANlgvxOjp6jO9HNWLyitTArqHpmY9l8nZPNfx36+lsSdQpDXiw4i8pD6xmH
uMKmCjyjAhiG7knAPLZPI35ox+DknySPi0zsbTwUJy4aR9xxmwIhBpQQ426bxIQ7dx/YSakqjlC6
Qjc8mjZ5iCkCZFEOtJIM5ZZK9gCywCXp3AemNJuxD6/oUv2mM7lYIo9TYYcL0o0vdaQDe8sfOOku
28pqJcF4HqZK5rj1cGhtkrjsASCF2W7uwp1XklhUCnxKM2HiiGMv2Ym2H/yOaJQ16C/Q8HaVU8ao
NO1rpjOdJJJY+CPQs53SMEMh4XYB9K2XxAlrCsYVwC0KoZm0dcQkJxdkwszBdAfnCtq9svWDWWrL
87QsT67do4+MaFyyBp4hNMBNZUe8bJJAwuNySk/ES9I30v7Dzlo0lFTpxBL2GSUgTcicHvdq/6bH
ojgu3HoOWmz1T+BP5kcAF9XLjC32TsdH4c2DE7TyRkaApyX8Mm/CzKOjJVtPBebfL6k+UCvtPJU1
kOIKgXRHwHfggJSXq9me1Txzuq1ccwOKvlwMwC6ZjhrUqj6CNWninfKqEzcg0rbNx6hscaaJZgwW
TTbBMMvXNPX25FqYO1EwfI9++WTONnuZ8xlrwR5giniyYF37stUu9BSV1I825Wk0OvJ8jTEEtWK3
zHEJHIWr76CDbyauDGEV3XRlivVVJwtJTgU9vDKNbCPL5tCxxpv6EBgJGFunOherwkq60Mrlo5M0
Z/rdQYfkftFQWj0qD6emoXYQO4Sv3PrAaPoLfAecQAWefFosNlhNRjhj5j7u1s+jDd6WolYwBth4
bKpdHfbM6qz32naKQAPBU6y98MaN+3u8AV9n2nTwJrO3tseRGt3Esh4UnisQzb2PyS7w6Cy3GWbg
OXQ2vZdvc66jBuVnZUiLHtOc1G59tMwPU+X7yjyXXIfXFi9cZPTMRwdL3kZl8p6b9dWiwFzbPUO3
ifNSxAfBKQjHRPsi7CGr1DgvTBzwCJ1jtBLkT1rXuRhkARjR+ZIxf4qcILSWzyQQrwUjS+h5Y7OH
pPRQ4cXiOxmlL+IeF3k/PmLPguE3s6F1s33Tw9Wvpf4WOfaVobOfqXn5PgzjhQFBumOGRfsICSQa
p0Vi3vBQc+TDCbUs2prP2Y2Vvc0LCzRieKFx4q1VnzV9vK8tfKqMXmtxX1X5y1BHT2Vl7OvO3TE9
IA6Vn4tIAwpFAEIiWJP4hAsFW3Aaqeeo9QQ7eCM2RTt/rzL3WWKZW9eGzG5eKqf9wLZ8JXFZ9GF1
Vkm+H81+ryXWnqzqRiY1SKDx2zAW28Qe4ScNLwvzEp0kTwOPXG8Jn3hnkV0DrP86zOZZRWfd+hzZ
8Nsm76rPpW9Zaueiz7Zxe7ZxZDchBLvYYCED+X/VouCCpegvfZa82px1swmjF21GnJnq8s1szIOt
CGJnlw6/k69HjQw8EkGbuuSfmXX7O5wf5KHOtc6zzexq8S5NU91Uor0bNLlj/bjYNl+Qubdyoiux
/SwUrgC9mPC+5jc588aN1pgXPZkDQNwigLp+4lwF05AF5+jNL3TU70gEPSVJThSzpJzPwFvrPHJ/
f6hL4gJ0pkTb2cCSYrBpJf1tZegvSSTzYKgA9XRxTwO1uHHm90Gg/oMnWyY1B9S1E1ryjn3pPXbw
3fym608z8bLJFO2+F9rdIIyHpn52Jpvxv/fOk5QERZd9NunC2Qw24yguI3B9YuBq8QK6qM52Zm4B
gZxrsS/r4rBM5nWa6rejvWwpJsKTpWw6cHoyLIXzYScywQo8PyYaU27wNL7LNhatj+VAgG1Np7CV
6aWGE8oh3f/A+GFfa8wlpZco37aGzyWu0VlXN4S1fbL5V3iwN7G2BoAGtoB+kscQcgq+o5dhAJpW
X89RexGae+8hf2WteLZCnFUse+wZKNG9WT8AHszs11RqH4u4SjR5q9tbu4mqddm7m2d5UEt/qZpe
3IER/zbBW610+VgYUpINmLcZ3qCR7y4OtWs5Mv51uxN+oy2p3e/EBO6maCVAPpup8xELbLppeRUl
+nQdMd+Ox/AGYx8cp0GQSz5xWwNN1iVxkKX8fwp3idEfjYRc/GJ/KxvS+EzMj1olTH/MHdPXRnXJ
a22fmMs2auJDC149o++urW0/m1PSKXpHZVVrklBja4CTeNTG6JohFhM5jcWG+TaZSAXJhTpP1w+R
sjQKDLDmDO5GxvX3FQNOkBk/VKl/zjTX3ToGq3niDF3gdKM4YsNmDkTOROTuF1hlL3WRcdgawBYa
0Aia5hFUWOFPohxPdUFMNZzlo1Uss99jOA6ESN+62rqvNFHtyy4jYEVohNruZs/J9GEYZoeAMk6s
Ylb4aNpnSgleyFkzvqC4zFcxjQ7OmL4XXFqJLE76KawqZ7es87/Etd+isfqsq1IGRu/etmmK0QkT
8mau1I2p95clsq9hyuHfSgm5Ly1Gt1wt0M1DYW9S5akNkdgXzWYZ0PDdHxw3HvepJe2gUtOy1905
3yVDRei6LppNjGHGp8K0POUKrqQ2J+GTYURf4sYpuaswluRf628yVmL8iRyQzTbe8csZNi0BQjTO
sEbAzBjEWWuWmRM82dO7PGUqPZqfS6zwse1tw4RYNRYFTLHNh3CM27xddmFOIGwGv4oCEuGyboFW
XchIcJloUhHgndMACM/dDnOlBxIwce6TwaLsiMIu1ofjbGJLRCiEp1RNt9hf0WxsjIwJzMhiI2rN
vLL6stzVBQay1BtLgkO1cTQznOmyafKvoTsVRxiSkLRwDNPY5urpbrZ4NjLnudLc86hxUVIYGWXx
3WWvFXPxNQ5191DNFSGuJiVJPJkD3r/xMUxLIuyETchmnkiYaMDlsVDp4mwOPOZESa44muIzZa1i
iJf4WQ0QULPOtmSFc4zqS2/UuredydZw7NPiI1tLoTEwj5iv89s0OQoThlrtHK9GDvlhgqq797hb
76MODYbysNGnRC0OmVnlwIl1Mj1+6y4dniasn3oXXqVReJmVENiLFpBTudZyrjMfGXe99aQJsbBc
DU55bfEkuip+jXjUSkf7grXRCYyaGE9a+3lbwtagMWRcjK2Muw3tvSEqDNtyWjAlRhdvfRn2tPwC
c8Idw1zgKmp7PE0e9j8E/aCvQJ9UsrwyDAFrjimGWZ7aMfmwvGybWMOJGe1hKOIrq3nL7fBhUu7t
ADYPpt2ud82TQ2pvAMOpengPyaC+huRZVY6SnI3XABOu8vklgtBXlfOdsKIbHP7PWlljA2wOkkOb
XUm/8JKTdPU7t4LGkcwYk3B7lRr2zSq9FUWGktTfRsNTM6Wf0xqsmbUsW+nWz6gK1tHhSMyBsVJs
sRqWViTmaJdHnbHL0zk5Y4U+jWFz3a8T7wUXRzgNN7np3fGxhBmHRB2FOcvZh8W5bxH90xg3uDgV
xusy+ZxNpnc94KR6bPpWB/O74NHGLpbkIhAaGNShpNNDY92tjLMGTQHXPajl0fauUpU+DHSI+ksz
TicVJ3ehqOOt1Jtok5XNNXPMZMP85n7JCZeNfeZnk4YnyLgBzOP42DQ5XS7I6bQaPUfZPMNawC/l
Kcy1bf5oVhAxlwYJIq85vvceCQwMzJEBfiKKMbK01THUR+9SevWMlJOKHoSfe2iT7NY2ERQ3Lpfd
HiKw+0iM5sHE7bcZMsxn4eIcRRRfEIa8FfVtszGQe+WWmCZ7U+eQY9Ln1m8pWIFuTkCIdP59VE73
aZI/D4Sn/P/I+X/I+aZghPnvh6NfqugXLf/Hl/+JzP8ENMvGZGh4Jm1eumQM+YeWr+mfiMrp6Pv8
zwWPb0sU+z+xW4bxifGq5I/p/zLpbvg/Yr79iSC5gHOv6/Y6ZjX+EXbLtH+fkwLLl/z7DoOotdh3
/QZ/Zl/V+jIjOn+HdmnZe8JH2tlJ6VK4QOJFssLJ1S6vsGvna1EWnnGO1YQaM+I+uNZMo/juxHhT
N4Il5zYqpvAxNYX+FYcUQYukjPWtafbYTtGmSdXHkW6WeKaH7rXSTG4P2qgRo9JNfHMbz2iYAWRy
6G9A1YAdIATZOT6RfDJFIdWPtyK32v5gNq0OCVBrxIsxKmt+L8O5NZ6o0MS734KAAQSewhy82G5G
Oo5PHvA9tv3moTRqMijoyIb9gDSQAQgyNKBcczZyp2beSRLcWQOKflnVhtg6Y82o0cGm0h9JpQ31
HvW1wqFsU5D0WVl1a/ldBHAlxPlrn/UoKi4Rn7h2R08mBOdsmIkLTbFq37R0Wpqda6NfbiKQVOQZ
LLEfFShRKLq0E3BQCI0W/1pHJGLZjUk7kM3p18O15HyMm6JZBi9Y+hhY8Yw1Ljxz9CwRCRun/5Ib
Mksonixdb7dAG8TzbFbFoL6BP+D4ZGh2/SBRxq4T6ih7uWORsxsWUQYud44QxjcvSkKqX62x/G5R
Ink1FA5G77SlH7Lpahd6s5WRAq0HA3CYW0TfSEpwU7apxKILarB0iDBFbrg7PLQ91aFl2t6j9Xty
LyNQzwEnLixHQ8JG52smYbGjF0oInTNHtXO3FMy6ybxDsG2Ynee+nMPoex8qCBB91vEUtNi7gBJJ
jeEFZt4U9kKzNN8USJl4P3oSMAQxhoQKAyLm4M91leKLaZT3kOZ0pw3VnBAApaxnIX4XMeOJ6iZ8
Vnk9JNzXUusVL8NVQnNCvecTiVBThn123wxUKWKUI32OPpUv3NqRFK9pdNWfTNAo1VWWD6BxBonu
AB1gdB5swS0IkI2zUto6J5590UbFN7ux1RCYizmzL3nhtAIoWlTmzq7t6yVpkg+M3CmTBMCLd2aC
JL2t2L/eiElwEEBE4xxB+IdZTCFJtc50rj5P0uze0igD9FWRAPowhyRRx3nx0rcIDMTtnBFz5fw2
rnZupnLA/skMARSubfKB2PMxQKS1lQjS/HZ0xB+B4A1JP02vxuQH80C2CxYsBtI3Zrm6v/D3jzM+
/m4ExGKCwYtamJeFjtmGQ/s0kUZOEH8J3urAhskODES57fwrkLHsBUWk4oSbrCwtEVkUS81i5YoU
Lj4GHcbsZnYKJzwQ+B4Kmqam0vbdxPS0YKECA4aVZtr3IrVCSPhYLt/axfWarWMNKcE8L6RAgYA2
Bmwzd+TexbRo+rOn4z0Lww7P0UQO5qHDS6X545CAPSZSygieMFV7XhZ60jalIbp645VTcbf0WnyB
DLviqJY8/ZhoM3uIcy+mBoznnghGXRRMpZSHYRjQ635B/ccD3er5a9/HzVeemEnf6lnmAmBjRSEn
F4WUaSjkJhDpkc02nqJLLBWsPzSB0ubQY5QaeeIQW2kyCrUxaF06V0afoKwwMITMqeIyQlEuW3Vw
6Gpc0zrD0LOgttYek2I+BAIm0D6HjJAdbfL2/w97mv4/sz+ZAkPZX+zwfZmo5PXngf2Pv/HnJm98
wl/EPBEjHMUWZCn/tck7nyS4SYf93XV1Rzhsvn/u8II/Wvd1nZ2XWf/PNZ9M602THiePv8pGL+Q/
qsVZ9++fjHGmIfDoCU4Ljm6adIf+NqtPJ4vrMnPjDaeN4muOQfi0EAsM4rAf7kctzwPU9OnWKfXx
ytBa9Ydj7o+WrP+BrvkrWtPh5ddjhYTaTd3o6lr49XhhzaJrktxiISfUcU1+gCI0FU73rI3t7qdf
yf/NS+FI4LBFmMki/iN0zkw/n2QKLbQmNXIHF8y5v5BBsn0qRsKgMXLvb36q//am4lPjpxIGU2P0
cflby5VoywlqAPAjXapkA/mN7SXDGIvYs0hoCbwktBEX7CNnfO9DjWoWx7/+aY3fHI8mHhPOayu3
1KGr4Mfp8ecfVyUE1fWWKewSDukKZhmx6NMS2FP3S1cc4Jempo15rpcTho38RUYWbohBZPUjJ6ku
xdjvQD0cG2VuSyy7xd84XP/79+eszzDZIk86tqP/drBMZpdidhsqTuks6lJr6XDSCu5Bf/02rDbD
X59vy5G8EJ25urkSBX57wMDMQFIwYgCaWplw63cnblECDzpvRmvqLw7AtpuiZzbmM84eUXOGmln/
6BTWt5G0W3yXtGYMrwbpF+//UJHgIF6cB32R6vepwn6HARgkuA/+E8lpidQ1PekdDuqxo7enBUBB
7i4WtEk37Kfvf/3z/Wq1cUxSjZhPpG3grgWOa67H959swq5pEafB1YsskGU7OwMXA87B2YzkSrZQ
88c/6Mr/9vPK9eHX95MXBMPrSE/nBYWp//aCHB36EcGWnHms7y1JfQy3kWAI+wBJjXBYe1+5kpMw
vYmV9TLq9glXGbJzty/t8hKtb6LShr952FlAf/kl//imbLDFtJHohuv89kt2OHFx9iNxGLcyua9Z
ybZFOH8sKnOh1w44XRqV+3/9zv/+/Jo2TQomL7l+wvm0/7acLAPzQrxCKfhPtzrGpp7tylwNl3/+
Kg6Jc55d/OmW+O1V+oS2r9TEREhFK6O5sRN+iDvzb96//+lnYRew+MWCviVJ9OtTNNOsEw7l+iow
ZEhYdSibHkfZf/yzsMe57GsUXlvsd7++ChbJQptgZuAtaV4LS4xfjaa1vv3Ni6x3318fBke3eRmD
6y9rvf5jYfzpIzEZtqqMQb63Xs9ir8dkmg7AsDwAjQajoaHWoycS7rl+iCwLb0FOJFVuCZlHWtCM
dT5e952ozGuZQHnZ9DqzzOsf5+qDYlwY+QCTKhDsoIpdP51a4irmRMyA85eTy7timJr8yqTKSpwp
GuPvWn0z1yfsJvBfBfzHxWfWlvYHBcwnC0ooqEyx49K6WZqIgPKS13oRhH2cHiJsR96+obe64o7i
OXD5CzlkQRul01snDdy2bTeWq42pTSM+WIwXb+ohEodpbqf8iQryGZ9V5WjqnMdFv3ymr2DRH8Iq
jsw9BQcAdunfat/pQdEiQDcF1EydigckbpSxDMxgGw8UCeijRVEM7V9BV5m1FrSQ1QgH1tKN9rO1
tE96rQ1F0APl63ZFWMubkrClvp1bHP2ncKnR+LMSDCnWMRUCcqtpdg5Gc6rmAFirQ5NxaMRfXHvp
QV5KyEo7bQYsvjEscD5+A42j2ZvwNJmSVi0iKFZBMJaVoSQ0PyMn+KQGQxw4zzMdjBZ8uEfXsHh/
MiUXyvUcons6rbJfq7mouNgnVs8cK5NaszOmjosTOELeQUwLtNPN5Cnvumliy0vYs6/JK64GNN7S
9UbUYfbgwqhlXBWX4WWa6+yjHcWgtuDVoAZWfPcPVBbxEDAV+2x0swEabKqxqGWhYePwyYZi2pv1
VM9bbrzLU2Yms36ZqpRQgjGVuoehayqRzQtIJaZiET6ZeDboEm9Flt+Sa6ULycjMLAlI3KGad9RK
PxstnKGtVjeMIGputS+uGIq3MIkHPA8WSsJlhqRVYYKyJ8D7JJJe1siuGxQuZ1v0RCAJgdKL5tsg
qMbaeEwkDgms1jmgoo66tVHlFA9CccbcY0g6F3iWZmMbWhqBdjhXGF4G8CGwJEQBoXpusYf6ZTKJ
N1lVrraNuw7GwVRocb+LyYzmV7WRkW52Ugjko9Znb83MruVXS2QwbrItZIrJaXD0RRXDLsZSik06
wT32OkNMtA52g+IDpVEz31zg2spXekWStMWmZGFmLrrrgmpwh0Q4yMNTGjbzcCtzj7Bso48razIz
Q9OPmpYGHT3NDQYkg+eEu2HG5gEToqbXQ8rsR/q01rprKVxroqm6X5zbflDmi601dX0bqjkKH4xO
wfHV5jo8RgWWCAoBh6TxC3Dgsa/Qn20/GeM1K80k+CUdlQY6dZgoYA8nxxjwc6jy6+xhnxRU2pFx
N0PH7bbu2Ei8S4CQ0x05Gdve1kONcb2pZnqd46y2wNJmS5fvzTiTVcBoQ4E21QdH0BzUM6mg8L4+
ArkgeUcd+cQRiDXT8+mih1uEX4wR17R4Tr8VZeteNbVCfjZzrGL+0hPEzFWO86u1KKDaEAS3llvT
7ZmyumZjfdNToEh7EgFJvLOBCD4ZeVWRtmO49i0RnXMxK5FUW1Hr7MM9yJWtQVBNA8jk1le20dhf
+JbCS5gqpgHkS0zKvjK6KAPoKM0hyVty5HraMucbuAPfJ6K1jprbeiBi9Ny6ZDWeLmb7Du0k9H9k
UZDk6cDwOKm9kxnnVcsYntMn9F/R4rnU6/DechZ+4qEQEapWb1xr1uI0x8KtqK+yQKPqAR7qftlD
E1rqQMh6bG6HsFvso7RrC3SgHD0bhxuK06awVfPaSne+0gsDMcWqMsdgjB3nj8ZUwByvWa32SwJj
h+R/TJ8tgDlFfyWwegK1TFA7ZzFuFjrDuLhrUjFtWtjXMOPgqaCVzDjx2SzEGY6EdlU2o7nwRngU
eRbkuXd12SLTwYwb83XmBFTZBG6YBMQZCLK3k6l957OgnmfLsF+rusLEQ4aSrKzDMICPLJoHflaq
9nAquGFDwnKKZobLmcZ1sLYjTwcYUGCVnGpHfvVI2pt+HKOpYdDCKY0nIcYupEWFdjsPGmNpneke
QGJe890qRxXuGgpPDMpYsPdBfi+YvIxpPdLsIkT0DNTYgXQUmTF8PeiNkoZuW7uJiFZ4QdHP1T0z
GBPQI4YiHpy8T75k3eQ+eFMdfi96VD46/BpTP3ObYvYvoDWVUA/q6DuUz9g6ykxQCcAJjrhnpHCp
xhMt8xs7CYWzaTTCfMCF2xYlO1RnjQ91s04p61s0t5ETYziYD2RmOtdnKXFflq6p70AJlg9Vpixy
GISLpW/qZk0nXFXie5KAmuatpVvCvXPqNJ8OBrG9jLaEudX26xuCRu5UdPioxhuC2G2ZFeEOG9+L
gew5fgW9ydg9tbrgd9D02E3oiMdDUw5Mo7q1UgFgictreiwjptHr2kFw6meb6nl8xSbUHOL4nbl+
rLyVN+IMZVNcW2T4k4DIBwPTTZ+0eF8AAWkI1TXOw1vENmY+Gipz3vqUfGAarvhvkIdnI5rdTVoS
0ufRyu1ozoPJmXr32Cj8fXlQmdD5u2vGn9/hjBrYgJrILYutyhJ63IMfB7v/ZOv+l2FxX/n34tI5
eZtff5aWfnz9n1kQsnSWzSzIgNTLqMbmMPzH/Mj7xH9EpOSeZvNH5nrx/Ze2JD7hfWGmpLtcXta4
x7+SIAbRknXc5ErJBW/903+SBPn9qohRHHnHQmpxLYZc9nrr+OkgjqZRqLilxXQaOJN4nZr6rQu4
6tYxovbeae3pby6nv9/1KTA30RRc7kpcii3xm+wicXhklNfjkpxyjsaGpQXK1N6Gsg3/Rkv6PePi
IKvoCBeCWww/nCdWTe/nH46WmDx1yapvlhrCpLGlgjCM9fuaIgI8DZyNhrIEe2RyY91iqCCJhQur
oOk0N3ZFa2MkSLDGdlli+CFgv8Nsd8JlNjuqb0JZk08P28Kgn2oM5wzJtr6GtW36IcadJODTl933
nSu1Xe5OoHe13s7F2ZsI8R/RodkPwA7Cqq80yIzvk4EetZMVPKy97VCvx51dn6rmgKiJQ5W+QZUH
RZaFHVVxLv5tVbiFdY1RtFC3FSYxFmytnrNLWkfTe0+XyFWbLLXzCt29si7uEjm3kUzCS03K5j3H
m5+wTRpsytJE/p6C0PEWCy9SGqlObhYvyytYO3p4qZYpo686cTLl0i2H226t0OHgWBA/wZpxloVD
zZqmxArSiuHro4lP+LIO6+P9HkWDkb+UGj0SfjtqsNpBpPQ5BbPcEM0KpvZcGFdu3HDU3shpbcel
vBnViSi3aSv6emBKWYvYLoZbcrRbiydSoFIJo0GCjLRzjs9NnI7NhZK6svzijpwSMLFWUsIQSBud
JmNnnOAU4D+nR4UYHpuLhyduxHfZ7ZAI103XJpYHx3YONRELBvXN6Ikt7P92sU4px+HaAW7T2IW6
S1DAnDyoUUq50uhjWJBKKSxrrjuGONJZbp0OIlsWJPgAnOJm6Z1e/xwqlvmniLnXwuyn5vAY1Aum
sNe8ZFv1+OS583zHD2B69OmkqpdELQtLtexcdYwGynk4RsFmT5Fz89kR1L3dFolm3YQdyfadMrgG
BQjFLYTamYeo+XH9q1toUQG/R7sk59B7Erfvel20f1wdlx/XyCFrZ9efMIdHOyS1dkW/qWXb1X06
7Bedk/ljT/yejAr/mo4LbSabEd2QUE2wyZshBxGN97qiMyEtcQU7GKPwuqxXYbscGXFY7OPePvQk
qKxRLYQif1yiy4L0AdwBPFLkvdZrNsZt8W0Ep1afICzI6tr4cUWnQpvrekIvi8A7BH/EYcy5xJgg
BP1Sh7Bp1i/NJ+p8TD4V5rWtZTpupykebbm1XBmaAd7+TD+kxCaqTYINt/7Qq9zKDnj5/4u9M2mu
29i29F+peHPcQCaQSGDwKqJOy56iSIoiJwhSEtH3ifbX1wfyPZfEa1t1a1SDK9tyhC3p4KBJ7Nx7
rW/N0XnnkQi87aRoX7q+V7CkAXqfJsjdsK9aCONXGReGj+WsxW9iQFG2WddCuggDCvBDOBnLKw4E
rSpva9g6Dkf2ITramTCuxbHrbOy4Bg7jhNMV+JKcOw8eKY1VmgiJQm0Sy1ihtGVahfVYNR01xtDb
27El8fYEM59nHyLDWIvp3BjYe8cyWfApC+qgO4HRMt5lgj7GZciD7B9VI3txC96F23fPcMBNv1RV
OHknjplqnHkOCMQmfZxKCxzOFkb5QOyMv3aW7Inw85O5Q2K5611yxTe2B0hl66SxVV8wVbSJc5R+
3hwRrcXfS1raC9WwKiDjQiGnyRLE0SrkRLGDk3+5Bcs9xAeKcjhhjV8259ky+RMV7kjoy1D0ioEq
L4Ril4mkn265K0e9mwF3u/eYPZApb4TJI8Qy+GNZrB+l9hEtHts6cNMFKT+yi89hLBYfCRNN4+oJ
utcs5aPAFhBwX44pT3MX7Yo6KVusSriBkVJXZiH94HvUAOoDODQwCK+6l4HgIQI1tg51sjt+n2Tc
Fc39v+uj/5bX/G19dNczxfjBu+pjtt1qf30vkzwABH4AHJoKwQbyIhg2vJdJSmKmtbXQCGxwj1Mz
/VEmuRJxzjowchQ9UZ+y/Y86aUUYMIKDHqAUox79LxlmP5RJDk1XBjTroMblX2L9mJ8riYHI+jJX
dI5k3XaH0YUiHYsAHec4quOIdfHip+rx0/ts73+UffEJBY3p/vM/PjR73z7PV2wSPI9K0vE+fB4v
vqAMCkUiVdbQ4LQMiALfIvX6NwMesXaNfxotvn8QCwhjKE2FZH8ox2QKnd0ieXif29AAT1L4nPmx
cRN9ZaJEi8u0shAZsjyCfxWZF4qzPCMWGGgddM/fHMyH0pBqUHjMGDm9rMmc6g/TJkinjEqUFwIL
W7ITv0GP66V+eY7ko8h+81nrCfzle9Pg5kKi7NLadlg3fr2gU6v7BpJ2AAd5sjbswexPRiWE5w1B
8SAgOp0jnE8+WXLovv39pRVrC/3jR3PHUtVT/cLK+HDKWUQzFGE49GoqyQvi6uMbIzzaIOMaxSUG
m9cEnfPpbAiH7jrmPGNLCWH+kRrOu5Ma9jytq+J9afrroZH8s8Niwq1p+bEOfmzJi7pMWfgU4UlV
Ux/8DNZQ6VAY+AiOqdLwzU7OFGAEo7i16n46Gnwq507deIQWgU77zQX6pyeOC+Tbrst5gprNo/fr
BSoLFUHf5wJVBJ6aTZo1HsTKtF3Qb9JNOSWIFtrP31+af3rq1s/kkSAKkweeic6vn2mKAvfgYvGZ
U2MucFA4O49ksvdN8l+e6X+69ZgGYuFnqQOXAx3gw66EnlPnW8mk9jquW+dqdS3GN7Wd9SVWGKv4
NllFFpwOstT1SZUVXfMbzI62Pz70LCqr1oHbD3IR26QP3zO1oka2q7ELfjvCR1qXAri9o+mUbCls
+udB+vYTnHD11IghuaeSEO1FMBONQx5wXT2XxOn8yBHzomGPC1XuMRP1yyEGDBNQ0eAWohuC4H1D
hRrL65JRy/WIWCbeo3Wa70CR2c39TMztjRxnV1M+R/IVeO60+v8L5gueB5zqPm3pyaebaWrshl1p
P6t7e6BnTX63QUqPtY8q7HRoSQLaaQpeSs1WSILj2YxfJLUuDOjerMdEpSA74tfwzKc0SxJO8Uxq
ceOtoP2SHTawdNmhplgDSnRxApnb864b1ENfHOILLvRMG4YtMgVB8FJUnsKdaFcldJhtW1u6/ATC
KcBbZWcjaV6dwPdZCzkwTa5pK76GNl/6dmgHZU6QteXdp7gRy2sx17LaWaqIvzV2NFkHJ1YuFH8/
96ksERAxw3AKQ2/OZeVEkGbk0+hq3BUlPJOnRBoQ2Qqd03RgISHcvh1r85jRPDCsGgV2etB5eL4X
C552hb6P2lxqJyLpeQjoH/vS8s+9hCAbPBG4D5mcsxhuisZJgnObPq45l4ySiduz0EsdkIsRr7ZY
NqEdHX3SAg7j4FontZLWoShkP5OhN4I/Kzo0aDWMYShRoVY9HtQ6Jw8IVMYmpFgkMamjMN44TgP5
KiSSIzzF5QGxP6y84bWtgtj+3LEsMpZmEzBpIkPyFUiIK+iRbhY2cLWASv4UK7uiFmaOoj7DJ8aI
Y+Ihtl8WWDkoEAFgl7dznYTiXOFADS4RqAWJPnJ5pnSL9TQbH/pV83aMlMmHo22P8Ak3Y8XaYBEM
xSz0fBkjp0OrrlmE2LcxnQV30BlCnFVVGKZeU8hdx5wRbTriP0PbFbQk/IbMDb/pwUqysyyn47Zb
Bnz6O+TALsMzK0jVbkL5mG8Q3QDWhttNYB9KjDRFNAgR7LggAMNjAE0mPO/QkwbbFN0mYl43Te6E
7t3LAjfrCGLDVeQhKQdYQ5UEQIQK30uPYTP5YucDgsj2UCaBAaCMzEj+gC53VRFjiiukjPtTllKL
70KQYAmBAUnJzvGX/BnsFl7+oMna9LBMeW5fY26uaLuLVLJZWtjxeraZf6T89JyFjqC3r3ERfeV2
9czFHJelODdYeivM+GRfbJYRNtuRBaMbnhKnlNzggx6jl6mMRkQe6RSqk0VUXglIAlJRoJlp7amC
JgtN4EJrGWizh0OdoSQZhVGFMm9xRsB5FbbTaV3HxosxS4fwGEWOAyetGFd3ho4mecK0wjsolRMy
mmFaJuipNzXGKJCgLs5cOJebLk7xVJteWTSJQs7stswyedQrLGiLCAhfV5OTqMTeDB05Vj7b/4q5
L7nKAdoC3qgTG7hj7M8En3lLWO2auRHf89CV2FqXGB9ORn4Uc7n2KU4zxzlCOW4WNonGerWqgYxK
j5RvTBw0CNbwvTYar6JIzOrADma4yDPqg68q0o19sjQAzgG0RgoD/0IUb4aYOCn8dMtFY4woVZPd
lsQGPHeF519jrCDfgxQr/LNZVcl+1X1DWYJSkWBSXUgVCaW/LmTMg6pbMA9py+kIw/x8XnwTM7cU
6YyePDfFWTCO1R3MVUI85OKsTmdjEb9UMt3FUgtCtiYBpq7zA44rro1fkqxyMRCNOx0tTyckhxDX
FOy7Ms8fSuB5866Y2+FuriNYyGhJrR8sywH0vjCy6gNNEud7kFEeE79pe91BJEbgQrSd4SvFd9Nu
dek65Z5lWBgcJE4ZnrTT0lonODk65xQ8SVyd1aBgSGKSkuVmoxdUoMfRUi0GI7aEaHh7iZ6WXAJY
4xibnfgCB5X5EdmirD8vyGQBY0SZvmm9oF42paGJcsFEybus/dFnYuSCzMMKFEe3fp338lioBoYY
Mu701VKQA7YooJtrAl5WcXIYtD5+UsZb1kF6TSuQ1MEZqM+ndkm6Az2H4RzZPaiSwtSq23TD7Hwr
QEipTZ/3/rxJWP3A6eShR7ylXxNdNNZYs2fcWsmGVCC+Ygb7/rRcbGxhpsQRXVFvBLy6qgSLchV3
87XGpG6fzyHxEw/GytvqonELK78iuCHOjlEeWO0OcPOw4Cusoq6U17k1jcvOrVknQb8kguhX1zgj
I6C4NQzzNjTNQNLjhWo1Yl0scA1nkyAnf6fwroqvvCnIBHQdaHLnVdsCqsIiBlZhdT/F/Vfkkwpp
VzaQUJzUk/ThYYritPDcNt1jsjbzt1nDhrgWXkSUsCF4FEGtbqoR93Bf2sXZJOoE0wHJxuFu5LZ9
aGvee9tmxPFwmiCUwIGJ8vm2bZdovjcxo/FLMjRD61Mpk+6THiK08iMcl+SMpq66BHPJTJ1SgdCh
Ji6S6JbpXvSKPKNoLhiBBWYnkZVEhwWyXErgDDEl30I5NsTRQYvpvrY1fOvtRNzE+Mlr3O4TXMgi
fuwFRsOEDKb0JG+mrtuFVtkTZdF4KDkAz4j5gawdpZ7qDEr0wV/EQmmYeJ+NmDjPU9+G+mDT7QH5
nZX+9YwhWhLPWkcsX2jiSAhpjEyvBWr7r0TFAFpVomNNCUMs7lvV4DjcEvXWY4zz/JDM1cUmsK8a
4IFvZ10H39wkHe7x2JXevrMC/xNPvnzRdgpBaVkzZPPJm79LxCI3AT4Jb2OFTnub0oFd2BMuzVUa
ero+j6Z0yn+4QxV9NoEHJ8D0eVRfjH3iYTMYeCFBMI6tl1nG1Hx9pnOqEL65eBxL42V7LylMe9up
2L5MVzng1lguWn3RSpq0SWsKaxcz7QqgG2UhBYUdFzeJPWCATBUOuDiO9IMNH9Ai9cVnEq6dDCdh
w7SAcBnfbptTNfNu32NaxXeYFoGNJoFgDYtxZYsEXQW0lbY6sut0x8TOIqWIpW7cUbFggpGMVgEH
+mGSn2QpptRdRCdiwAVTKHrOmRN/yTOUEOSvJOOd1TvtRNJnnL0KPxLVtkHf8h3b7vI17b2ABi+v
PPjSJhYez0vEAUV2at97iW6fK4aGclMbKb4uiE/KrcYG9sJWrTaXET4Bj45oMer2JlCk/4CTCBHU
eBCqzAP3Q+d/z7D01482VrL+lNoxIM4CYE1EoYoiX6a7onNTdUrgD/QZXuKBmpnpq7hCBG9VV+D8
AfgT/Rh3FOm5E9wOMYiUc2aaPr52hTyfLF40MOFx8Ydw1QjnEl4FLJ0sCXhHlqBHlMR+cohwBnCq
DSgxiB1LdhH3w/hkLWQjHpKRiBGLOKECXoA1vViJbPtDUzjoJeN5wv7TgjG/18RsO7ugcyafNp1L
6KWifq324Pn8GLtzzqgdtGJ/ndrgF+CoMBin+wjMn19e1HqD8RSnE9uu8AcgbDJtUaQEFwhakNkT
O2P3BM4yzMBBERYnsyJR8Ji4RcbyWxTOV8ZBSu+W1nWeorazHnnZuGsCcZiPWxmzDcHcmgxP2k3J
LGQGhpfe76BRbMXc0VMuoom3Cd1X6H4m1605aI98w11ZpfhdGt+ZaElaBUlMVZqqQ7CSY0vj5ulx
zolP3FR0JleLac5bmdYuM6tZgpjf1Xajv9ncJ8zaiU+sj0ljOmcjAwhgWIwX7TE0KGvouVVw4TLn
CbE5KmfcONVCAmBaJ7LedXWnb3SyZEA+mEUkiGuFeXBgXuhDNWIJAqeRaFrBBXdTNSYDNva+Ej9M
Va5kS1A0IM4mxhsn0rQLkxzPLPaZsSz3kW6f456EPMdXsYn1K04fvgHK5jnZgkARnwg4sCVcsYT7
Y3Fr76KHVzAdFkDw8elMR/cVyRhLTeckEx8bNUFydNxJPoClJjHLN1Y/EquRzMF2gbV9sVTCzzBw
ZYU4A8DXs4sfxejByYlzfVoYn4wLk7kdZBky2Bw8KiwP9KPdpmbPZJYBrOIYzyx4dmM2E3NbBNqJ
7ZBTqjR+6YkPPwqNYvwgm3G04E83JFBEIosfaIXEpKFNik1sTk4RF7bFvo0krouenZSsNIymMtNH
IvqGxyHNbPRX47C8ALbBHMatCsJiBgiQbBB109i2lyV2jrOx6QCiWe87UDmyyb8XCkrlN5vZYn7q
qdZWJ3HjxtZJnHoyBERNdX0oFRjua9Ynj8BK/oO3MyYbqu2/m9rvTW36Q3898v9fefSj/dVPwq//
w00SBLjuGED4nmKATI/nvZdt+f9grK9J+nm3i7Lp/aOZjZ+EKXyw/uW475P9P4b+/j+QUtIGE77C
r+Axp/8X8I/K/9Dpou2EqEooXHWQsH2iC3/tdCVRHLbk0Z5Vo0VJcNeyqXcvBxts3SA20yzHKYFG
jp2RAEMnLJv0SDxcNhGcwte1UL0AnTfOlQxm+7GY2SSbHqVV3XfI8zonKr5WkZkCvQ9cZJMN+jD+
W/sM4l7YN5rXqog3qIeSUT6BAVgnOzH4OgwA0/vUh1wURkCUbYyD8rfRkPM2JhrfRkbTso6PfARx
06Zep0qklJMwl74Nm+Z17kTCUoZpfJ1GeRmheFt0pgypqreB1VANwLWddYzFQstIC+8m4y3CeBl1
DW9jr+VtBCbexmH6bTTWvI3J5veZmfs+QXPf52kR+gnvRMveS7+4lWyYuuVsbsUt83jGcXgPnYgo
TaZ0+dvAjnRehnfN2yAPcRZDPa46A77R9F55Uvig8LNkMBBbyol1F+IRo0FZ1lRRjSlyJLwVrfSN
u04SJ6BrdIvzlVBcV20jjmJ2fd4J2imHo8s23qPwfZtO+tjUmFWa98ll9z7HLN6nms37jDN9G3jm
6+zT9yxeWe06EaUWj+l0FDjf9k1CX4lAYiPXbe0Bz/AqOEKoJNruLJJv+iT3TaxEeAXCJdhCiJjY
ziFo0u/qJvUmdSI0DtmT/SaBMsyVR7JgAvRR7rtYynlTThXhoOtNyTzVh5Vgoa4a4ZrUJwUQ/GLL
sAgtVuZNek2dAw69Td5EW8vcNSNR814H9sjvrKP9JvEa+HMIcjWe8m9EESzzPs9zKFphRI4J0mQf
qdjYFEpgwp3Le9SD3g21WPpYZ7wQoYr58t5jWytJZkaBBl0JTmcRVebCWhVquEcQq63aAr0J8DSj
Sle11++WN3GboB78Yt4kb/aqftMx7JHjLDSiuDaMXPsiTGXWUTZNE4FTcZd7yCdmzi2dPPZZRB9a
196bAG9MR/QoVpsG5Rk7zPjr9C7Xe5Pu0WRDxocSFEmfepP3wTPqvmWLigTB9KsAMIrRAgqYZiS9
Yh4m7g01c3eYUhL4tkbU3pN4ExQSPYi4MCBdCPAYepkMOeoqQFQpu8KNjhLecP6bSBEwpQuHIdbo
KJZVx9itisYBFfFr9iZz5L3H0IBuOPLH+E0KGRkztrS3mGkdGrDPn8ms7/td5ieVc1FNU/yYt40G
DkYi87iFT4/4Ethn8GxNWgPffBNqWi0rJunl6DcJ9gqrPYbY/It6E3hSfpegdKx8OS9XBWjqN+TS
YRC12YuvfTUvImIlXqBuZGxb7H1WuiJCvI8Ipjl4ckr7I9URUlw7QE7+HPtDEZxZ3VLQY6lszAs5
4+QZc/XY5p131w8VabNhjQD7xocnZ4jG0ITU7oJgMEW1b31sbM/jMMLn3kYhJQvxmZAf4u9TwyrB
g7WwZ45J3lPRLvCsYFFQ0pKM1q3KW9s5ifpIZg8Iff3yJMB57xLXYLr2llY2QSFxOITJuV76KnuK
gdU68wbtumlus9hBrNIOSKdZcoF4FtEpzyerN+uFv5BzSn0DsnPqBA2os4IPyaudbrGmxVvdsX7v
Q2Dc+qwOvLAG9zJ47tE3Ig6uElEaGK3SqIzOBBLV+WsxKodcvTCnpyZMkEEPs0LfrU8nKYx+gHJj
5Mm69BbhvmcIgkiD3Cw/+l5YPFqr9HW2CBQtBoKJGBxMDqDCsi73iU/IDZVq2rJLRuC8RnY1VX1q
ytJ/xjQuH4dRWtbtMKhlYjntXUC0Xj9+Yu8gnuPFyvzdMgLh3vfIucUenqeMv4pC2B1Jz2EPpEmS
yQ2gCuIjol56uFd+bc3jsccN7t4Fft/6exedFeIFd4xuPSQWd8TmkaudkgGCfKafEF/zCRo0pN8A
ic+kA6IV/kF4ASCI6Mk8tYpo54q6wMNTS7ZbdqlQphKtuto13Ca7qYm/KI4OfNH7oVK4K4PJbZLT
LM3jgB4q6RvISAkU2cs+njBkyGzQtO5aDcpOqLBxTqELBbjJ49auydULa/EYtnnpnzDbU9Yxanh6
4MLmRKujiIf8PhnSOEAxl+FCzQ7sZeUjhdWhDwkvJ/Qu9zkr6I8+x3lC01oRKHmAMUD29ZgjiNk2
IHGikzJ2m+aUTEhxpyBmuDvRWI53KTq3Xyeate8cHcz3r4WPhXSjwlY8cR9DIGJ/hBKqLKI4uu4H
AQgv0UWY0mls6kvaivO9lU9Vdsg5j9nVPODj3KO5ByuxYZ4hun0cu5xr207y4AyHjX+IgLwB/2VS
yCakzGMIQRHiAfe2zGgycb/FdntNfCO5R17hEuSXI2m6Tb3UQAdrXPHagyrFVGLlo7PDpdoBqOxr
dlJpG+lPSNd9pjpFoLIDTg16l0XHlNAtkxJEfes9MdlpyQVSYDW3Jp3X3eZSco30VItwH2E+lhuq
Gy/eZ9SAn5GHQ0zIZVGwvvnt9LLIsPQPkq7KjZjq3jlDNeRXe0FV5e0H2enunLpqaq+DYmH4BY9g
EO5ZE5Bn+5wHELmzvfEFvFA4WV4x3tP0atNjJqrw21JZinTVpIvujAhmcR5pZO+wceqm/8aYZXzF
4MMlHWLGdWR9ZpCBYHSrYdODta6JRKCBt01Vo07owKj62GEhgamYYkrYxlEh8psQEId1gngq0Qcf
8gKAitLzqmsROaS0d/k46Y2HEu6ggPzT/EoKuoYl5wDXXDnZKJ9nWu1FlYMHh67YN9vK96JnUQx2
tSszoGknUVtZ+tSgdH+s5TKba5HXuv4s2fe3t1Zsde1ROFX7GkAHa/YudoWQeC+yg86y0Sdvtwa6
BJIkaUkii5LKm9fuKS08rDVz8AxcA3SxcWZRfVpSJ5P7xLJa9bV0si7HVWGn/S2NgzhM2CEXLcnk
1t4qakqB+IhYvK6m/uhVfA1AzoHl9IngKbTjNKG/OSzMki5wq6avkaVsku1TwsGPchbQWBbaB/RR
m8pc1a2NorzJo7zaWKkG0Q4CeAUWBBW/hOnSYs7wSkAk9GswQCeQ+9xL3rAxGOGuwfJgLYTRLeRk
3SAwh6KnI6cXmzAKffvU4c7y2FrOpFMNsIke/cwnQh64qgwJJFu9vlNA9Qxkqvaf6zB2DNFXxq1I
Z6isdLfMZPZBClbjJeCCFrJl50Z0F8XwTNUyT4ckjjHwLbPbPGliGe50s2T2Nuyb6IakVUlQmhdC
w/REsXS7Nq2WR1ZEttlAX3CEphoZcDgwoN4UDuf14CSx/pqMORvpsXaRwgQd7ftN79jpq4NttD7W
w8o9q1K3/TKRZLjyKSqALnFeZPLgR23yGtPR9g994/BWItTH90+E0jUzOQbeL4L+0MpyC0GWtlE5
31aYz0oWa6SImnwfNkB4tNe8jZpEe7b0uGZtQPXQTlq0qLQaveUkKoYItklJLNURHq5IeIdk7de5
kgiMV80Z7OG2LPMtYAn32SQTWGRGLANTRt0TbEJ/B/cBgSDQsJiBEl3GRiN+Vzf8W5yPOJ9N9F/v
1C/66UfxQhRs9KtCn9/0X9IzEA8oxG3EZaQuIABBEPG+XVf/oDfF+JMfuOBtIA9/7NYV8Kd1t75K
iDB2E5z0h/TMRaLvshFG7c9eXiIq+Vd26476oIXBHssxKId3g48qBQTVr7t1Qr9jHuHI3ciONAWH
6Pa9KdYRQJW337C3BdupBqQep4W4mQNiFhSv331qIxeKRZESWb1g+AhJd0haXx5Rh/hfApm/qG4x
x0WM486pI2cTROY5KTxQUeEXHJyPC8TGuHFYylXy6kjvDhkrg96Y9G4cSSTltAjBTHnBOCU403P0
WVv+d1RcAFXcujkFl0THNY71jg6+t5Uyxx+1kleaOHxpoJ0/GsYUWHXj5Jb6CH02cG+Yqba+NALU
EDswUOgYe3CCSbh6hs3LRMjsZi67hSdb2Lu4KtxrO7SDk9Abp4ugZZgcxV2660x51M58z979iYfT
nOHEvIlDJ0e4wVFuAzU0x1TN2VlvQRJ4a20WvXhCgngj43Sikd580/GUnwWGVLOCJvPEJN6PKTbQ
AvqHsipeFIyXY2KCjn5q1BxSGYSbken4gfV7TTBDB9DUQ7cFYgeUr1CrrMV/ZgcKwGdMQOZ4sTmb
pgL9sfGf6g6a56Rb+VLZ6YQwuNXqxJVFe85shaALu4J+Dp6otFk3Siibl/lM9Est4Vemjsy2kD/a
zZwvGOWsC0CnQPmatrlCD4+l18c5m1Dh7xhNfqZmUptuCbpdXUIolom8zFXHOLlqBWOQmBcEWheE
5+0XZwaNhysTHxaTPGLkmnsnndn7RAzJ7V598frqzh5CdGLA1Xd5PHypa2MOmZgv1dghW6mn/kqG
EHBag5qMM42WmqweKiwmDeTGb8gdQAAthgczElnvyua2E024mbvh0ri9oblcVnsbduQmqSEpkiWk
1iNI/fw5rMkvCcWFagwF2mrva5r4ahnCfNeF8sWeI2/fN6Cm8hrylWs/Us4vVOakKRQriUk55ygk
mClHSMzKQLy0pDGxIV6uragkT9E7ZJVH2ObEdqlTD3ljhQfD8PUwK78BQS+7bVVP7balJ7svnL69
G2v7xHdiza7e/Y6CLYfGOD54tNe2aWVbp7DXsHb5abcP2v6xdaK7Op7CW0zOGHmj1Nk7xMMjdV1F
dfJMdryrHB+BfVh7p2iTJIroIhGHpDLlPsBauyH3uju1S0EASkKyuyYgb/QREM0tIKYUcfuWGK0z
G1QUWXLOqZ3y+qPRcqxVmR7pdhUP8HVfjGfDwSSUdletFyGKnfGAc3YGmeo/4XP45g/NPWokotTp
+Ox8xnXbjmPa0EghZAnOHD4ajjMf8qs6QGS+uJzoqtPnWS9WMVu9XExxVJ8xTl52ZcDkjjYCSKUJ
wFQlkifWhBhQHNc1nqS9E172QNI4yFY3EzvdjbeOSh+TZNybpUYKKwfnSJRyvkNgD0qRiENM2EYe
GRKig1E+4+eiWX0OKE4P/uoLbpf9jLx0i/Y72vhl7ZyopE/wx1PsR4gQOWuZ+5kxs7rT7CrJ9xjh
hyx0iDYLq/9OiPm8cMxpl0oseBbmYzZlsCizrmRTmdzY0jmXJUDwlAH5tnx2x2X6DLz/FBIlw2fm
PbuwoIUXLIArR2mugmh+acMxO1oYV5lkheH3OILk1dT8k+j7AIoHxmc463It4tDXEQmsX4awuMgH
piFNFXmUPY1zCMPmIR8BmZZjfFJmQbQvGlRQEVeZrGp6W3lKUZXydLZm2lRWP5+nmiSOccQhY0KO
R5gpgoGuf2Rtb5Mkj18dZ/rlJEl4nIFiU2ZusG5UsCoTvdfh6P8/1CZ3VcHfH3P2kFV+qygUaUmb
//l/l9t3/FFdPRc/uo9/1P+HkX2rrPWvC5cj2YNl/lx+/7luWX/Le9lCV/Uf8KdcuQ4TAOhgE/zv
usXSCOMhRtE4ppaVgCmpKf7LWug7pExRzMDDs9Exujb/qwPpF//nf6jgH0A5qFcC/IhIQ/8lzfwq
1/4/OmegWRq4ER47FPN4/gC//Fq1VJ5hOqzS8bIhBKWXux4AAC8O0/MKwPZBgrXP6DVhOwcCdiTh
gjgUr/kS0mmrf0M1eRMv/3osILrICFphXchv5Ydj0Uql9LLQs9MF9GS6zx2bdy9ckBGiXKFr79LJ
mNAlu9EwjEWpNjdD+kBakH9Xdn6CoscUGTxvP7DQxQ0J9uEOoNDyG8bLP50yTAb0g2XAUAbbAnXj
rzaDydbhpJz80pI2pYoIemu6nILSGR8IewNEXwheEsexlRHpgMKL213XtX718NNd9un9vPzsPviz
w8BuwZWz13vo45VziA+mJ5nnlwSIJ+VL62CXP0inSKGEFh7Q7n40k0fUURnVwHdtNExnzHsq/+Xv
j+ODO0EBoJFsyCRmKRsHCB7VX89HmJqUCdsYnBWZjyDjzKsM7RLP9Ag2zuskWuSdSTKEsl4zI+Mq
S2ALp6mEXT6FpT3/xpTxZ4fD6E7BgfWQizHA+/VwJrAUIYI8mqGF1OUNXIZ4RjtTxCA+qwk4hAvX
hKBmWpCWdghvUQhkO1qhWVJlN1WHm/7k78/Qr1pyZFEeexAH08wKEWMC/WFnkDvM0CZGDqe91+WA
WtiettExRRZITdWhwKrRLOb53Mlt0KsifVWmtYA3//1RvBGsfn68WHx8pok+k03geUw9fz0xxrEW
rIFiOQ3nIKbkRkPRJe2FsjsENytwP6mBZdgQSJMr3aeES29jN6hxAc+ohUy4yfqxSV9t6lJicGfG
cvMWTgF6xS29gDia95Rg83weGW15z/E0+R0ddSXUvBmMbjJcrsBd+I4BE45nZMn8jN8uMv7u77/p
x1sAtTxyefpcHimWtoTr++s3tVQaFG0y8j6FF4wcHonoMPNeBKLKURISWqI8XqKGmdJGUw2hFuob
Q4DXgc4pu3qSrFrDF/77w/pwG8Bn87kEQLxYwnBurO+Bn+1JtQLl3QPdPBQmZXBoSUAIZ5ZYonwL
ONO7mpBSFtTsseUfG78vo989Gatj4KcbYAXEBRo0spQCcrLnfjgtagxHXfH+OQirEeZyQkQMDZNM
hu+uHO38MnbSznxqIXtKEjcm8yVGiGZvUIIiPjKF6MeLqCvQrpA7m8/pDjfS8riAZF3exQp/ab74
dSvNQsKbkAY0L00H/wPTnl/PlIYeUkE3MoeotigNRQcjgpyquOsuy8Lkt5guhuk3D+k/3TQ+bh98
9rx3NHfO+/7+J5O9yZ3J0iNIHZjmtk86ypJ492GaWerajbtxOXACquh28Gm0nui2JEOvaZVL5qcs
0BD/5mZZjXS/XCweUxrXdCawGSnt6vUc/XQ4oUzHDBZud1jgPl77FY33PcLElMAkkr15+VGU33j1
Qre1oJ+99ahEb4qUPuOKcl4exyILvR+BlXqXsrNza+96OTAd6dHSJimjdqbtIDQGZqpFY/1r7yYu
oA9AwIeuiRnCI3/414MXc+OOOGjaQxb2/nCTjVOqiccFYXRk9mPkl2X2lul6qJekeh2HtjLYyX31
4+8fuLcn6ucbnsPg6eeO97myrDQfDsNlfmCRfwQtZpLJGQ55cdOP9G9IZhga9NwJW3W05MDB64sc
J3h0rtw2auHvhhgOCjaS7ivS226sfrdCfXwUOTJlU9lxdMplufqwFsSB29OJ8OoD7JOhP0Mwj+os
ypu03wkcRwWOE7PuDJAy9tCu4h5gmFIJHP/UzfUdlO6Q+LMimuvbvMozdT1hlMquubOL7jfgx7dj
+XAWWbBcZL+urz22Ub9ezB6V6kxCT0/Gny7uje51TBJEO7T0A7o6OyuE6Hch1aqgMRSu+UoewBOY
+H0jHjTsCrMrQuLSu3WqfEBlFx8QXvTTPgoFqbtus2BIZ7LdnWKg1M/Z7CXT2VTUw+dR203A1BWv
+iZSg3eGHJwu92aoiUm6DKSOYP8DE2tutYNqdePVLp+gS7z6SDmdxUAD+aOw/5OSa71fPpwJgB6a
H/zEQ7mu8D89kxH1S1v7ijm8WGZ2k8xKmMybtlHAXwAtnSYExl1o2/qd7+9PP9hX7BCQBlBtsbv4
+YPNmrA9DAQWmLLIaA+prjmCaI3ig12Q8HzmJvY6IMTUZK7//iv/yTLk/2/yzqMpcmXb91/lxZ3r
hLwZ3EmVylD4gsZNFLAb5L3Xp3+/BN4NSvSlovf0xdlxaLqhUplKs3Ktv4F8CeXQMUhvmmIif+my
lamNBwi4XadQyIebFOTuvTNU6euUZo3zaKFiQHVoKEgApBzFVDcoZcZHlssfui9Y4iK5anEa2LMA
KicjqEt236zhdJT1GgaU0i4lQ8GxtTAUv7+m7i0McWPfP3IS/allGL6GOIlkxn52ZOJCWZCoKZq1
AtjFXJdc7L23mjUNjKU3YZlQxyPtWNjOp2fz/3oGKvCl55ONCx4gIVi2skzjhyOfx3ANB8pea9hZ
YGt9eDbi/qM4uwo1gY2Dw7YCcEVV87WPLESyqSnI4/uIxFl9mssyg/PzVPjTWFgGk08lb05IO3sL
KLQWaRZgqlnUeYadqY0QZGJjIFZS1S9eu2owd5ON1cuRtz+Pm1ChkZHYIWqBKE7qfzYQU5HJRWVw
EmL8je8xin72bVWoNWm8UirxViI9RFVIFeZXrSlFq5+7Pb+WcpihSYqaJ8GkrhJPzlZ9OCkI105F
vY7HJkGI3M+wZu1iK7RcBA5I6cqx7JDqVAtjXJZoyVzmQx2f5n0z9TuNfeiyA+XdL7y4rFAbJ2Vq
rn9+xO9vRgyPzn/Uxfgye0JgD4hSeAFPGIaoxMQxqKSHaVCkE8eBQfog9bEGVNDuqiOv5k9jw1Ud
cLDF/kAGYzYn9BQXAGecqnWh9eVt6zcBuvUsJm9J7dBM3EzPhnugWRo+RlFinraOmZ2Z6GBcy6k5
4btDDdcIzoADBc9qS4b6yOH1h6gOXJ4mnox4l/vp7PAqgm6adOxu1g2w6X+AyMOcMjBy7cFlp0AJ
Q4DOjyEvfk85OTpJkN3qlhp1z/LIUH3fSB1xF7EUlMt5nPkpqoLpLQrsute+YwYScxm1SIwhc1U6
yVSSqy7u72gJIW1c9wUoPS9YQVrwtf3PU2VGbBexNRGlroh7qJgt820FPsholA5yna2J+LBbxq02
raIuQVmkd8Dwkcf1uhekdXCIlKgZPGaxSKiPSZKdx6D4og1zPvvVp/Abt0eeTbyMw/NVKG/JGvck
27a4KR1ueRSKWrB9GHgQjZgaxqt2cibJY3VRyrJ/SmiR/mqbKPsl5fZYuIbUIBfiI76yUfI+BQdc
AlY/8kjfNh8uTGgdCLo5qSd5vvkMckftoGO47L7GyJP0avXLAzqYuAa+d3icDba+aRMzfLH7ZDj3
JjNNEDWUub5naR7ZhHCYrKw7NmdwEoOFy7KeRZQG4zyAqJum8rptqUkde+5vpwcHJSVP8aZNgwzi
7ODC/6IGTWQma703C9ghKDum4a9WadMArFo9WvtmQGjmd4OkZ/xc9VinX2UaZZJHI1YaCY0eDWTV
4shofn8q4nCTawW8JU0Fa3n4gvUiK4AcpeFaCIzC30XpqeWeDVLODi9VL7HNXdvWksTpDjZhukty
rJP3E565aARZaT5FzXoA2Jvf/PxgqtinDmYeCVVOWmrLvG0Eomf7WGYGU2fhpbkyUJgit69xoyPz
qSGzDUFksDpD3+bqGEz9orOGNH7OYGSRPRh9pCvXbWHwV5FckNGALBBf8HuDsS2UxmjOEAPq9d1I
8bgyUBaEc7XVnTqSf1NnfC8j1DZiAkcOrW8nAoJx5Bg4MDGtMVlNhwONOUlI8hbLtsnm43FKb2UM
wJvMq1ax3VdhDhoEmuKytaY8OyJdgPDD4WjqjKEl8gsK2wwBgzwbTU+tBoiHKZyYAosy5xJhr4nB
Ao4+8AUQCCiV5SBBZhogGuOW1Z3EHAe4BY5TlF1iJGo2j/17zijSanJOgd71zBOlDUSSrA2THHKR
JA9QsLZygTdQu5FR+pJQbYKTON0NgLKBnliFlNz6cj4ZjxE8RD6BLKl5AxgGyRIeQKZkulRSrmLe
TUpB0muWcuFnEwVVWshd9NV0Xk09RY7nrNIor2QWN1h10kdQtiI8lUPLGfmRPgVHVazlpC3xQJDb
KObXxxHcmI2zSSyaxocn5Dug8F6NVrDliMmkcK9CXi50cEUCeZ9m5KeKwBY5sSHCV3h0Nc+v6xCr
JalgXpLBz8xhn3YWpXS3qFFaeEJcbmzuldwfFVRATZJLbOJdxvcrlCNKT9uA1cEYCV6Ao6YoBSQZ
hc4+UEu6kZaZJi6XgRTXCJHGHiPntjAN+bciRiD9AiWHQPwd1zvF2Npp6tTTSaw3k+UjaZDCPL+U
UtPstWvJwQlURrK+gfV+gu6w50W4wetGYYj3E3KzO0UxihV2JSsd0fPF59OGJRMJd5lpsMjBRUNr
GAFGeDVw0eXUIjl+h/UU9+ilPQUKwKIoM2pWp1flCl1mGiV9fioP+K8/G6HToYvrGQjmxWuQ04rf
7pQcuW78JMmKMvRIkMmMuSzpEQMLgHUSjjsVLFtQdU003ZEyqFnh8I2jNwiyEe+p+Fz7eR/w0uM6
TRkSKBdiAX9+l4+g/Az0vseU3psqFlZ3qq8mxt5GdW+664ARUlA0cVwyKQ3Uv0Bt9sVz2GXycFYg
c4sEBlfJ1pMx0oACTR2/B0Jpuy0YPxodAkSUILp7mfWsl4BHrpUxFBlMsMnibSGCyk6uABQ3fpkq
idc1JkGwIdssGNs7E/clHjn5ePJAJ3/7bOWe0HGtopiQ4xqwqxQ7m0aSlRpgYjtR8HOVAUHbBuVz
WezTKLWTOMIn3i/NC8eZQgct4B6zboko3NdUZyejD9IkqBU7YENQTavqcZGmSZKfjo2CTeai86y+
vuoMIMoghkO5QaUA56ppOCs7qQERSeZvKtEMxPyp2/iVobErBIj0OMbSzjhZbjFkqPI7pVKwqAqb
nB1oUYdNTMXeUqdcewJBKR45Yi0R9A45Ko0TqGRMkNsdlyX6uLbKEMqmK3P76vZyArOd0xpK/nRX
2AgigDHFjGi6U2Vd/JheMnnI1OhGrhRXthIKqje4WpO/VPTQLzTclZvYlC7wLczDPU7H4ggJM9PC
dhIhdyabZYB1DzcG5gB8ibshYzih7sbR28cq05pO/BJGhiJFrUIa7cIb1BMUeDwkG4v4GZuMgOc0
Asg6ypotRrz0UPcqsa3lFXM1qiItelBgOmDyPOl699Sx9WmVG+Co4WwjfQi9fdaBVtmm8EOZ1klh
2+or6uUARrGthwnnrAajYO/0KSQ0oN/jxsT1oUg7cdr1vg0sp43IIV47ZVSFd4WKrP8G94FQtRc4
IymgzHUtH6MbdsDO2SujNvEvVqxNGCcjJK3mZ17JHagEx/L+niYDm29hHN3JbO34OnPgf3Q4DGIh
+2CECqaN7Yiw4zl+KkX7j0UhvL2v8NGyFBeOJIXBOhkFNNUGbz5lK6Uv2mKl+8yh36BlSulcqaos
zqAbtnZ13dQO1G6zGMxABk3e5gNAykk6jVFM7BAXTSIt3XY+ZbOLirQrtSzPi5toVSWS1KPmglqJ
j0VkpfLAXoQ7OxTS9yWhYU3wPzUNxi8TGJZM9Ydf4WTlgHjQlsC2wVXHSqyjvmknCIwOuF0WS+6L
mk8L3peRtjsbKENjhVX8rDkES6M7ZG1pnPhxbYyIGXpS6uybUq/5VUovA++ULL2oa/S9FzOg+Jch
LYzWOyljXKwrZCRJJUPHP8OkOAzPmLBZeVINlaIsFCUhc1MzTWx7ZzmSzYLW+4iqL4yaUOxxBbgN
jjmNs0iSgIboNbzez4ON4MIYuk1QIOJXk6ZEheQK3rzXv0xTLc7rz1hJVzyxXX+e5TF4BwJMXE3F
OgpGhCVSZFUmUSH6PH6jAB0PnuTjSFM9tEObZaXoIlz6CLzw1xDnVYemAr9mNabYxNM2F2tCnhRx
FkdlKA5VaDbi/Mw8P+R1JY0XiaHCHVUsqY9TL9fU0GuX3SB7ofr/anWmBNAMroU5IFcDqK1Xha5l
XcBgMD6KREnWv39yo4oV5cCv5SN9YxSFp8y2JcYSxQOCmCbtfT4KvDvvaVmZMCXewJgHtb8fIY4m
1a9IwjbNXPZynJfrQMljdJUqve5ZlSUkHHZb/SMupT4+0GEUSJxsdGvWoK2hy8/3+WnTlBUbBNL9
Ob9gUTLgDJEbg6LXUkbogqmkfBx9sZWKeUNcI5ZemOmmhDOjGr+X8j5asGI50w3XQq/RllcpAH4O
UMNH41beONpQ+NwMTYwbGwIJwyybX7FaSUVyV1Wt2KwcL5Tk6Anmnxj1crJAkBTLdki8HIUhYxr7
SrloU9Wu2Bu7RkxzLVfEsYwwA3mddY40BD8ydrHCS5djR/SCiBq+AdKsjalvC7nTJuUKti3WHc9T
VmoVhrHoFzMUedgZAH0B8qF92uDu0cjEfkDUsCgRI5UFlmg/SDzKoaFkAsy++wwLlDAOm5eiHu32
1yhpGosR0jCUaFw5uZIu9bQR2zDA51A8dKGLmFATCIlmaQa6Rg01jAKO/bDNGwa5GU0k+U4+Yw+Y
8zk/Xyq66GQaOETEN31Vmt2+spH+xr4cZUxPcCPEB0IDbXleA6tQFhFoAmkgtAJlXasmFXU2jBxp
24WqOWJWQLMSxcsQiSge7fMjrJRgNz+pCgCaIQYMdcNPjqhnskSkMsAmdKHkIQ5Ybq5FZdWd5x/z
OUOTRMxnRxar6BMQUgQ4jzdLLdWIAzRokKI50BB8ZEzqg3KJAb8jeqvqoCpVlwgfgruYIaKbqKM3
9eT2URurp8i31WEANySMAZZLmmT5F8T9eXhnwaPJHpzAs8tXyxFO562SyXqzcSz4Vw96kcjU9Usc
fH00UeW0KrotZAwEQYwUnGTKwiHydCNKPfE9fJIS1OSQhhMYl6AkzYnCbI2t4FUeT9N4X2a5lmZu
WwVTBXCzwtBCduFhEXOdoy3NtQPbMSNH5HQCa4UXIBPaDpJf6Pxjj/Arnaq0NJcwSZJ2cK0YJwpn
UbZwGVcQUIRwwQhgZIQTlzChrvhcg9RF0CRq9hvCe9dUyzJQJ0/gL2usD86aDu/nYm8DypGTtQOa
1GgucaAe7BYsfe4he9GEvnGNHbqdNdvYqUX7sg+IN1qVUi6+0xOlgNIfj3EqrVJVbdPLou5QRdoi
nGfX0862xibTqMdDXldWE3K5oYcB6aSXypraoDdyRmZRHm0RppF5tqDMQCaEC8SeFKo/qRZkUnVe
DYgw9oue6S12vAhLg733ETV/btloFzjAYohtpISd2DTFHk85x1FACsLoiJ7rGvQ0svxeXaIA3nAd
Sm8wEUUxhM058XF7M2rDuYd9afNm+xbEHE6YzqQAsG2UpIeuJFlykoL5K9ApQCsg7Bv7HmUW5g0+
BVWNrqyvhMa5aiB1JS1RShbXNu3jkENkQyxHNRpHuqB9/Egm+7odL+p0kprEpRQrLmVcQGq2jI+7
qVFl4rN0lIPH0yozWL1RNmiY/CGBoddrJq3Dkc5EIZic3q8naC+8nwvYY4ynbaGJs14bSYtoi4+b
rqr74vQ22dba0HVG1cuHNYlfLwovPrcLQBgZJ0JbFGLXJ/DzKgWZc6qYQXVWp7XahHvuiR4kcTPW
I3g/CPeK+0pldWJrH2tJxJiRjbMXpjE2zM439iuLnT3oDdVrnrzRRJTMNfP4PSZFa4vH/MRLyGbO
NUvzYd4lS7tvLc6MukOV/c4p2o4xVbNCgEXQ4y6ybh1jg15hG2UWwWjjCA/WZZW3clZea41Wooce
tgwbuwazxpC9GOysoRQDlerPYzzDDoU9cjTM93H5uMZIde0rKFeb8JTcSrhULKkQoQF/IU8Os2w5
Bc7Eb2nw7PSt+rEth8StXJA+AucG6WHyXpImADmZI4v9LP3Y8hCgwOJ083m4ekhL80JiG5pquMh8
nJ0wxfXsiTmMnJGIfMIGXZbcxZJKhAqq7YtNtfkI1zHhENdBUMXvF4oRZXDq9ZpINSjDIE46uw1b
Dgi7VkSghQTMVOWrJJSc4LQvRm9Un0bJQdppg19Ji5IGM8R2bmTYXjmkPMuR/dfWR6vvxunwK95O
YSBMnbtI6hDidpg/wvwVRsuI/UZZKNWWFF1sv5ImkG9xCy4HXKSxthzcwOc1bvS0C4sTtfO98Q77
GWyE0LnXpo1fNNp0S2g1ldKmzh1jCHcj6ccydKsYVaq7oYwk+RGlcSVbqdDTQkzAYqf3azQ32roq
FmUft/k+TMvJjIRffGhvyXvDLwVuO45Q4vJBf1a8ZFBPpKwpo5cIQR2qCVNubTJUTcts1yRTZ55M
TSd1NykVOe+y80OxLuvMjxj0oSTAe/OmLvId16xt9Mp1ICsmd5YkLoztmLNjNW6dFnKmuRyTuhee
i6uZt5Gxr8oycmSMHMEjlnU1zPlQVpIzIyjr6eXzxvUZZRMGiKjnI0nwcV+RNE8cuHobcKv0nYIA
3kKCB29bK2+FAlRQZBaTsv64qPv0N3c/5v/wEUOpH6tqGCfSjZidxEwPPIpJDX3cL/C4EqHmZ5z7
uSQsoxNhdYkMI3NR0ppSfiRtULyUHTw9Kiy6eO/rSbOLfkRhpE0LdaGCBcIxqscOyxvdoOk+wxER
WodRKXaLOp6q6KwhRRZd5qodtMUileQ83VndZMZA3/1BbBnkdMU9SOKCQPOOXgws/jhHFYDLjCdz
lUQqTSkJQcGYx4AjoVTx6SAXPNYMukIKRHuMfti6MC1QnBWOvuEQLrmV9cktS8oUTId8rOQedD9I
kRP4i2l/wQss0N+L4UcjEyhrk7BCNstJXoG+HOpX3APa+pVYoo1eArsso7swcmSmYV2NTfTSwKTv
E2yDwPZAmsf5G7XoFuFPxjcc0XeTYUVO2fgEZ0ekvwasys1XVKOIpzdenXb8nD7KYhNEFlTs33nR
yWjFfSSPLGr5Obj/DIRjhGNmIYYjQ7yIjRQXzITYqAwNvulquzIvGs0TJ8GgqBmv6nMPY8XZpCeC
ukMzXw6VUondEUNyJ1ooRiUl6RWk/JIXZn6cQ62soRCHOsF7OF/JmrhteDhJiGuJMhGLGlg788oK
loQ+oanwntpCCgiLnBVm6WIOxIpBGgTfntasNqMhA10kaWoX6hmuc2LyhaWc876FxgcvWq01kdAo
zaKuaYzKHkqLg6V1LQJXxuAxMYdP8CBJ4AQVWzgxTJ58UhLhk9A6ceG440cOIJUzMiaK4nCJlsqB
9eOhzGqbS0dpxubEbrpOvp+KkIw7QEsMva2wUBk2OyHGuvV1pe1uP89UOSvek6c9QM8RMrJXjC+e
7pcK7lyAucSg+WPLWKOtKQaNkFsMkxcMEjuzJLPKMSHHeLpYcgSKU7NS1LHh1NR0ksFLS1JTBkMO
K6UWrmID5OzV4GgeZmSU57OpP/2ENlKMFZEGCYiYzaH6zOWRhyVyaDDnZRP5vCz6nVdzpUhbM52E
4ENvD4Yblt3ABG66Ea1Pq9Twul0BsvTYTqra6EV2yK/JiG1Dteh5L0qjmfickRq1fSQTu0h8gZzM
M5HMKw0dCdE4SHl1FQAOuuDDkiDAT8OM946wg/hGCjKDKwCSfF3alMvxI1MTwmPXzhj3vLhIGvJ9
eKknvkzshQbLhR6ofRct0X/vB/X+vTzzV6TI/x+JB5Q5v9Sx3Ofm+f+8Zk3YjII58d//dfeavU7t
awKK6eOvT37/93+9/84n9QCmgJAhArdCuZfis/De/qBMgmz+D16FoP6BhIJhNxz+6ZN6oBj/MWEj
APiiDiabmoA5fVIP5P+AAcPnCzMkfgnmMZpJfyFxNKsTGQAbQTOBKKPsRmF8bikspwCGp3j03JyE
rvxSBddfhuPqo373FSI/K97OP39eBG16gmkb6QhXMreleR/KT358FXLRaNAQy+W7n1ubQzbfm6PW
RtlV098BI4dFNyOW0U+MI8+divI87M/aWkMpiIqh/lZa1Ii0+GkankNYn1m317t7XYc1qe+k6RnZ
vH649dtbUtbHWBWz0ubHUwFb0y0kYilmzxAQpBxLGy8n0gbihDTuLWtcxAr+Pjc2pEoyZXgKnyrH
cGMzgCOUFc0CwErp/B06aAs4xBfcGED/1kcAdHLzkqQgWaipQoimR9e66aZ/fh74eVuWJaxwsZdg
agKBeS9HfmmrojZIXOBzfaFafF73o/bc6b26r6IwvfoXTZnoP5usJ0ABs27loRbKDpuqS1l/ujEm
v4mWI/fDhZlMx0B/89UhukVFmoGE7o7tmOj2l24RNGYtWq2gjMjkXjq14a0Ad/ydl7BAM9q8LBIe
wFBZz7J22EpXVQO3f9kCVIhZIwhxgm1rctyfx22Ow/loxmbHAd+B/54gb3/tTGGEWkwW0XLVejCp
pWjaPUUWH109fCt3YVqpBbeqhsIPOGBXxYTkH6p86Mz8/Bx/GlPIKiBfQJAgrzbrrSWo/ZzDlhuh
v+AGTqcC6Zia5V+2ArLXhvCFFjggDHMOfwbhWlmZh6Qh9x6qPfaEqllfBJu/bQVEk4MVC3gZLmhz
PoHfRx0+qNaAWaAsL+EtkFEKnGNGCN8Wl00dH1o9IbCC+YgyQxJQAUZmrTMHeItAD0GaO8u20QIX
sahP7YP/FfKozvA/nAaHbc1Wl+MkTgpZbsDyNsKEKd6ntoUZc7PFWfIkspBsk9L73G4WZQdaeiq2
zLOVVJpYD7dbxey3yPquYDg/w8FwQfuvIZzg5qQpKKz87UYgHlUT2HY2WGphs0eV4b5HvcqjamS8
1o2tPWh2IC1QtMmOLJ1vU1a0pPOq0b2T0RwUUI8v2wAIgjTRcg3zN2hd5zGA+zPsqK0jU1ZAq74A
YN6Hnskq8C82x7shnuJLK7mHQ/VQ6oMb2p21MqOwXyd9h0sXVe1FYQfGyc+Td96eLRYffdLAZXAZ
mvur4BKmBy3cZSyRI1R1s23l62vV6Hfwp9c/NzUfQIc6LgqOUH0EBfMbm0SKyAg2dYPvXZdSj7On
6gYNEfnhSCt/aAYAEdMTzor1nY9HGdhTCiwIXD1IT0D29O7YKQ/2oFL3ROYpq9CDi3dB8Qsh/s0A
Fb51flkpxKvCUxcSCk6WfWo45cPUr1vMM5TgNKn6Le5ybipRUDfBmU4LqI0LLXp2SH2P9UvTPyrK
44DyqVecIA2GEdxvFUi6LN1bGuI8ZrOycGyIw9/IDj9xdqwNMtt/uaUyvCZYM0SRFJQvgBTOZk6k
O8mEppoLPMt5GWJff8rTZHVkdGfTk0aIJqjHsxOhhjmPFCPFbBtVRRmBu7+87qru2gKhcwQs+oc3
SCMciBA8CUbNWaQ0mCOCwZTbXGT3RqS7BVWe/PS/6ArjJcxdmC384XC8KI8YngW7h1pArZ3BMqCY
NGIF+/OAzQBgmI4SCAnoHxE29JI5lFLraTgogX8M4MgXTZ84N4hEQ/oqp3aTQ2FfxuOgnv/c6Dze
fm/U4krOymYNwEw+2EQ8H1GoNGEqkNXId1ZVPZeZqoXLicI5PLLSiRcgW2I38ZA6+rnpP707BYKb
gj8W0eD70fJl/zJIfUCNyBhVA5F2+JMegFpT3f59K+wlWNDRSRFNH3ZQs8dQxrugc+PUB6hkJGCL
OG+OAOiU+eYoxlEX9y9CdgPP2dk4SkkOJapO+3co9SJLCmNZjqp/1fWjvYs9dD6CeEjXtZmp/Ai1
GxhK9aMzJFu96zWmU49Td5LeFr21CvG0+HkQ5rSq97lFap3IlNhUMMgPR8FX2yFuOSdchYo/EIim
yl4MxP0vwRWKvSj29tR4su3EJclHzdGvr+shNaqlbCZIoEiTmv3z8yOJAfl6ejFgaPsY7ETEdTzV
7DTGb8UsbAVtSqtv9W06Iu/JERmsk7Y/tnz/1BR4cq54kPK5U882CTwtemDuTeu2kk92yM7z4TrS
Ry3fyrlXd6ufOyYe/LBj7EOWYivUKRwi1tlmYRS2Xyh617pdiFyI6lEeacIx3nZU5pZekYVnkyZv
UePYF7I8HIkJvnVVkSFcQHA3+SKW1eF7bioPYoEclS616MlfWjqyV0uKSIm66UnYKkf6+m3Ws6pU
WdWgurAxcpc7bI5Mu0mNVC7cMSpxs2ge4BQMC88an5Ia5e6fB/bbVqUoloJurnARY4M0ZlGVhDP7
UNlW7HqR1aywK+3Os3ZqT8ym7vA1CjuOsz7ZeJFvHwlHvu3M7y2L+IfhZaHPWsanqe2qGiEQc0Rl
R0XUuIIEvZyK4Klyim2WZ8dITN/2RlokVIXEB7yeSTQbWCxnBhI5JtsiyJBlMSKx2kx54v48orPX
h+kj+wEhAEsQ0q6uzqZqarRK0lhT4QLgMLQz6A1JvTdTc9AQdySC3uTBEBdHTpzZFKVRS4ThWEeT
prLJbhzOGaQ5/cxuqtS1iqL+J0QnCNomAqvo+gba888dnA2jaAvOpkiWcbLpnN+HbSGsY3pokqbo
s4fKtRcV3m04pcWRRfenVpBK0yFoE/Bw9T9sBZOpxoAOiu5RpcXofgXRc6Vpwd+OG/PBEXokOhwB
9szZ0g6H0of+wbgZcMnsdYpy970qj2j5tVVZH0lBvb/6L7sY133qZZDZFGYZREJ7NgHHScVLukPo
LLRszT6xCp0cAPBMTCttmF36NWUGA2ZVVo6TeVn0VfY4FTYShqXRjuiAoHnULNXQsoKntEqqF8x+
sugVlFp1nidB1q+CLGzQ4NFDxK3dwbPN+rSbVEodfhQ71385DeiMTbaSd0TuEsTp4QsqeyeUpoLO
AGl0lrnwRAFB5R2JNL6tJpQrhMK8ShjFwv0WJWLj18E2TVzHKVUUnPRmyNyeC4y9bORSelI4fYy/
i395TZAgOGWoGWPf+q1njWR3zWQgh0wyqlz1kYM4azgcoxHOGUjvzZjYh8IOh4PEQjocwFiBztE5
PtyjAfeizEb/vbejeCl35bRTeru4KZNJRSIOunONYi8YkRpFLbiYFEBqfzshi3r/t+9UxMoE/Tp+
j2IjOXyk1G70kHo9QtCYrm/R0O3XkYRf+r9ohagRtLI4VN8FOr7EqMOABRiCV6kbgam/sYMguOoj
qTxysn3bQHiLbB/iGo8yC2HDYV8k5LozrYKgBOxmOg1bqUVolzrc3/eFiABSJnEguoyzJR0HuSEl
hYOsPFWftY2blIvnwPhv+kJPSLHQkPGeVfwyYpMEpIEoMmFNK8lbrsn9Cqeu4Jg0yuxIfp+RSASg
gMROyLqeLWnOzVpqRDPoTkjXUhSjZ4/Ut6s0QbMhIxWfWGF87C7x7ejiPXFskS4gvKNrsxGEDOKD
nFUSF8V2WP/xIG/1WILwEFXp7d++LDYQYkjiHXrJLD+cErEBekpF8A2wNNKySMiV2VmE9mzh/tzO
9y4xFwTvh+BaNzhYDtvp61GXgYYAS/Fj86HouQSUWG2GqrlyjEbVXn9u7vtrAxZE9MbtFocYzuTD
5hKlMmuOa5rLO2tXsUsYCIVDR8DR09M3MWX8Lar50uZvm+XNcZiJKgBpXqHM9TVVFo1ZBDcOV3YT
GFO/MpVago0P6O6yQSvBgKU0YB7kp2l1JOcoVu7hMSqmDLMRHSEyTXMuK1DtrhnkABhv13unQW6l
J7GF0tQ0IPOIKm65kdCDBiYG3w9dgP5Iv78fSWR4ZEjYDikSmcP8sN+UEStcJiWK33IYdgsV2GCK
p6gSITWMKBh0JNXulCNTSp3NqXkN71129csWIGdJm0o5NcK7y2mRLn4/hYurcHHpLy6CxcXV6+bX
7u3h9+7m51f8zvf7MtTfWhVT70urEygVA86D5z6Vi7vrfHGLrcfigW9eXs/8xSC+f92sHu+fL07v
Ls6ef73d/Dr9fd0vjjyHMxvzb88x28zVQW9UQzxHvni4u0ZBefF093B3+vIa8scH/nuCVLC4fbnc
n1w+3Z74i5P94upkvz85u9jvz5YXq7PN/mSz3+/En1a73er06ebibLm72S0fby6WNzenl9fL3dvp
zcXu2j09fTsSK71PyR/Gcc4P52aZWxg/ee750/nD9W57/nT5dPrwsNncnp4/+IvV2f5stdmdrfb7
y/3l+lI84u765vr0ZnWxOxJRvcfnPz3L7IKSg6Mqau19LF/Ea2UsX15uX6/8xW3OaE6L/ettyFiC
D+eP4IMX+83r7SvDezuI2XbPT94Xi6vHYPH2/Hjx9vvx+TpY7J6vefuPV2+8/eubt7u33zjD8b+7
67c79LEXD9dnZ4/Pv0/fboLF9e8j46vNtsD5/JinLPW4QTMEYSfXXZ+723NXfF0vFquT9XqzXCwX
qyXfLLbu9siy1MRg/TSY2uECAV0zJKE3eC49ZBpe/347fblM6e/L/tVf7C8Yq2xx9ri7e756vjjy
Jv+4JyCg8z8l7dmbjJMpk5FqEqvi9gXK/GIfLl5erp7Prp4fry5+38iLu9/HpvK34tS8YjHrMSJJ
qESghewqZ9WVcdneZefVg/Nbv8AFrLmvTqO78Wq6CJ6nt/DK2Xkr/DmP9Xs+6PNHmB14/VCCbe15
hPxOu5H31qV+kb+ZG3+nXZP1769snDx+yVcRuPiTeqtdarf6kaucaOHLaydS4gxQkZbhokBicq6o
ZCPxj7GH50GwtBHVb2NIYVE0HJldsz3/oxX+X1U0ctec8IeTC+vbCNYyWvdD1U39WSVUfxYNljgA
BiPO+eXPu/235rgEq7Ig+tMWOIJZ9O/jPGS0Nk6kyMHKG3h2dyhPAhsum/Bv41mObRRdENRRqOwr
8uwIleq2rSooDUu5CQKMQykMewqCPj/3Z7YpoH9OK1T1iRPIJHDXOBw+nJfLHC6uvYS0l+1VAMZP
JXe7RyXU9QAqx5gtgPaYtz+3+m0UaZULx3umkABlPopAIxytahHXgv2Q7TIzsRd1p8TXfVX565+b
Eh04mIUMHnEX848kGn7gYpZ+OZ1N+ASwFBARDlSrukMOfOiuzTaRwlH4esr+OQlGS98AcfZT5Iu7
CSPZn5/gD521RHKeOh+fhIrX4RMktQ4eUMNDQeu5+UiFhsGXI6fNXV7a+vPPbYnezHqL2hTqMyKt
xnKYxZuj1EZpbqcY0EZtsQNQnJ+rengsffenHrGeKbMp3Ou4Jxz2KBq7LJUo60CNkONyJemSk65w
txhkaEo+Lk8/d+p7cyQ1ZFBfqrDKYxwPmxv0CvAMl5VlBP7/NIoR6YZ6rlxaqX5MC+GPTYncuUPH
yLfOdhM/1rIAFXZ6JpXy6HZGqT/CmDaKNYK30pE9+vvLol9fGptNTSUsYk9vRn3p912/LhCbxuG5
TI+E4n/qEnVQro8ghFh24t+/LAA24VEd1U5ftqllJcuoqay9j7b3mQbvu1n9/atCMVQVCj8kWt9j
1C+NAfIEJtMyftAWjLWON+wKe2zpTEXD70i/ZuEuOxfJXO5W6JzRFnCEw35N3ohyd0RTiMvU1wGY
dXeyY3mH4gPY2TxLjyzjP7wtksfIVSIvBqJfGEd8HcfW6SpIcrW+zMPGuu1S2d86yIy4Pw/gH1sx
EU+zEV9lec0WcA2gGRPsGM2wUI8uM7yaT9CciK7/RSsUX8EEUaIk23rYlyFoYN2jLL9MrXxAlCAL
Nlg1jUcmwx/ekK6hr6uw+WoKccBhK3z0VOsZfqhS41u/eYPFqgVKvYjLmjhIzeruyOCJV3C4+zG9
qUNh64EfJ9pFhw0Wnl9J1HYBikm4xS3lqbYQz6cg9EqVk4Dn50H8fnQqOogtWWdnYq+YF3jDLrEw
d6Y1Y8BGyYzQg8DaEP45wgeRW5nOZdfL/pGgiiyr6MVBL5E8Is/LmQIBCOSYeK4vawzSyaROsdpR
TyybW1yoyn6LjX1zBq5Qq12kxZBBgGghPWpZnpzLuEZReB0Le5VKU2StYyerrIWVQ/3Cn2AEZ68r
AwBU2DPLtjLsftli7nkTF9iPLcwIgbJlY1ZasiZj0GAyVOrBjcdSMBZG0+SngtxVAYr35XBRmCZY
eDSu1V9qadSPqNdOeHX6RdEt2yZX1zDWPSB9ja7/o/PL53GhY4kba1aEL6aNzgkcnAJR8bi1mm4d
ePn/Ze7MlutksrR9K30DfMGccArsvTVLliVb8gkhSxbzlEAyXH0/+Ouu39rWb4XPOqKiIqpsKwXk
sHKt9T7vcgfM0DiV6dbq1ThJc4aTtoBV6hundWXFwwHT9/zCyZaEco4V+wmee05+TU9dhR9iN2Gn
BNIs2SF1cb83NrWFYByp3AWIJ5uLvpWIAtKs08QegwUT4gwq0Mcu1tsR7XLPM/V6bp0vrr6UZxjL
eRQmlPLasF3y5muRqjjhHcXjHbnH4nFE54AvNMcjMljNMG7HBoZWVCwc95iJG9mDY6KmDCjoNMve
QOf3khhaA0xl6gtM6cA/n9Y1akSprfUnWiuxYq4yzb5TVpN9hYA0ZCgBXdGEuRLIKrveak5whMZi
2MSGbg1R5M3Y0AG7u8ELJn9I8AWrwyFtvHHXub1HZTZ35oEeIkQeAYtlulx7t+oOYkjils5UC8c2
zOCKLLDXdjrRzFZiR5ra1rRL3DR7XGCUP1oa0vNA9rPpnOLExzoeafv60dOEekGcz0vDLqu51J3N
Ni/W1+RCS6YBCWUuPNBHNsxg8IuiCgdSnVZY9pkoAoyxh++incC5VFlhf1VykU8TCNDLMh7cbx1t
TeK8UW06BaMS3U1hjhNIYt9Fu6h7Q3+bxNqUhMgfuzw0+wXxIAyD2EBs061ArRZVeTuFZufUwepU
iwZuBzRS6ZZ0wqRgsNBCI3naj231HWlheQMrpnlB8O1/TcsRJM5Kve08aWX1Da1s/5U2Cu0eGo39
nNR0wgbx2nh56BJHdzshlH6a4jTuoChV9rKzxxqrK90aQenWqdKvB3+d3LB3LOPOGxblYIriDzdI
blsREuBhVNIZTU92MnXLc4sJ9JpqOe3ic6L12M5MccPXKqzks2KHv1OLvzxoHr4eCL3HBdOpZZ6w
ZbE9zDZTgXbSXHKn2pOoTPJ9Q2sMvu4qXR9KKn9wVletP/jmom3954WA8zuNLWQT216/gMPuzhMS
lxmS69Z+WQTGmKEA9oJS01fdTlqzE4eS2M3mvhBjoOgm0r/VUFWOZzqVi68ULlZnXytLu+ya0v2m
1fk8nNK4Vp+DT2jB2bnW8CnzvNLe9/GQnBZQXbD8mam1hDNOYQCwaWpUp5NJRLFf+7W87IVyfpRI
mG/drkbV5eUKlbTkFfQBenupR6a5lnda56VfNGXb1yaKFxYlVpS4hQzV4IZDmXnfVoQuVxWEeXhS
ZZX4OxpWGmcPSKA6U9Y8i7DttQXqkrV5d1tiFjnSMfxhg6xRdR4Z5K03tuNg8+4c5XzHFG6Cdpuv
8xcOIVccxn5RuJAbWj0D0zYdLEbMaq73s1fkN6CCPD2agBjdjYZC6t5aCO0xcZTjVb9CDuKD9HUR
tvBr7bAotL4IbBb9ZsOz+Z5MVYdrktcN8lzoaYJA3PEqOOXp8Dj2fX+z4gP1Cb8d7ZtJzvcVNWXH
roECiWKPUZURE6codnqJ0G3jw9Q/sqyzLRgxa5ledzpt+ZT/lwWBNeZrSCHy5Lmdsuq1ZWqBGSEo
R0m/pLUK5tT1ee5BfTGHEetg9GNwLvs5v7O73n0igO+yvYVp8hWtX8ZrPFf1tZYjDd15EKCeJhTw
IhiL3vruV2D0ToCsZ20AUa38lpbdpNPZ6AtI1qQUogzQT3U2ZNn4DHwNE4N21ebvZDxmfY+Sb7l0
cqBCvLqKWeuisNjjDGnou3iW/Ewj0VC7eiDFioNZZepTmsfaJ5pktKdFX1ELct/+NjWx4oxAOPql
RkcF9anKRgrLLvr3PaJDSnGpM1OUtteO1o+ySO0z+BPjM8HUcDfNI5PNhQ/5Wc9y+zlNLU6EeZok
C7Q0uqfEVQtbYx5zkjhGhdeQViMZ1rw+rUOFDZMRcj+OwUvpfq2fr5BZmvmA2Xv1ydKHGPrJgpou
aueyzcMi94sbaffDi7Lq+HSeh/45ldiAhmPNh2O+MXmDVprDHQeb+91Pka2zfRvzlwS94GNbuq3c
W5xEdSgwGnjVZowv/bIo1R6qO5ADa7TbjDYpTX3D+sBaNx6au2NdrahSZFNeFCLH+CmF1TwESzNJ
3g7sJvg/0D/ui9Vjv/GHTb4b0/WPZLZj5wtNwFVfynQWU9jG/KZAPuIi3TvlPPNJJSLysyldOifQ
57Zeo4Vg1oRLkzRpALXcxsenMBjVz5SZ7m23RX/M/u5gOLI68Ai0cfxsavQw7xItbbAsNLEwQt6D
pUIQT5h+BZBg1DfL63gK6aVNc+gWTLFDW81+w6Zre1/7PkbCPSRQN4BjKR7AplkfR9tN7RbaxCM6
nQj+eD8Xq3jpadORkZYA3OO19P4c+vnkPZdTbX7tulmc22rJv1EEkddan6zP89S0z1pqYDVIzkUB
q04xXjxw7ueXXa0BmGnzttACuaTpVWxnhECgGbJlHxcq8/dm5uY6AqK2uIMQOQOhgKfiEAlMRQ5K
rdG+j1AjvrcDTDMkuhLbLL2bPTad0v6KLy6hUD+U8XJwCzUxD3vMMPbYhGK2SJMunqMRSKcWFhN1
2yF7Nv3CFgAdukLbF6ppmkef+1cWaZwvWFzT+v85c6wEX1snSflHKfLQ0Mp494ehVsmPydMlbfar
p617bayqB8JOajVcEMr10A8YutHxSRfFhYibLD6ZkQ6z7LptPxwbaH672YKcwmz25HMOrGXc0/JR
riHH0ojLVJUv5OGzSsvPFMU+O5onOqCJzthGBYmJvnTOqFnh3oF9kp6fj7jDYEFWw7NMxzDTxta/
9drGgH4/DbV4mHFWvsPaQE4hlToIUlHTSjc5pZyurV88TXbu9UB7x3ra1t1anokawTnGcyPRRZih
4S7PtdJttB0kliE9wKxacKyzUnUGn28ZosTSNf1MEWubZ07lFMOLnRJkYi4itQIyEVnBcjeCOV3C
GpLpcphGL6P9m34MP95peqYnUapalZ3ZBcq1x2QFJjafUNPHQDCwLZw7zui9rPoLaSwEfmwn9vi5
JL4Zz2eVLjZUBc5JPcjotJQ7fraV75cGTND9WpV0Gk+O8vyTiS3CvkVCa8fhRDtI/rlpE1nde5NZ
LDmXb71IvgqsgHQE0pmnP4C1gFjJOhnLjMPT4crA33S8097GRAPSaTroXAloFw2KtoKSY3GO4klg
FjAvCdIqnQviqJw9xC7NPMiKffrO6PhwF+OKPfmZyHqpDnmD0VW0YKyl7g0DMMuNnZIBbE+Tcm7p
xp4QB2E9m9QiVT+8OK5HTK/aqd53wKN0FCpgDL8Is8/K6w5NRbUTMhmdNXJbJ9bPuAxb/l4BS8i+
DS3tSBUxEdcWWCo2xkuhsyTySzPZ1bJLRnrB7rzEgkRa1rGlHVKJjPcyU35rb6Q0pbEbJE3z0I8G
S0s5qVHsEXFLIj3X2S5k/cCWBlA1YWA+X3batqNGOOUL+GeBQXTRX0EhUGyuKM3Kbq+aSq3noCQ8
99XX/aXcWTOWgU8u1rveJfSwQd22XulYBxgs5RY19p36gqhLbMf/VJXL18UYVI2VrBhjeV2tNdXh
oNPAVoZ4LEuufD6WdC/AogpCtYHOKzISTnrV5LRthxBwytNGZWo9NXPNMTmzjL4CDqB1NRZvKY7l
F36fZj0Ku1yoGwNaMX63rj0+CoWm6tqSFAUCS0p9fEFR5tQ7z1Hq65ybbNGemOwusj1ZwYMoV/+W
fgRAEVjjuE2YLqhBdp2eT/Vh7FLDxG9wwNc18G1H6vt1lrMYAiObPaDIMu5aQrpuVeI1boQRX829
RninltW6j2eVTSE+2cuyH+GBJLeVWQkrGsx11s5JuKP10isLu0ofBtZMT3quzLuBj1jvJwJJIwKs
VGM4i22feyK6ZLIGNJKDaA5rNzflJ2zEDQwcnX6oLrFwBx+xdjHNnItuFmo3aNPafqZOMXePo2Y5
xbmj2ny4n2xwSG5QpNzfMFaERQQpYbGy02Qs2Ocya7K0/TDJ9jV25v7BEOsKoVWTozh1F3Bb2Nua
Tg6TbkpufR9qU5DY9ImEnW5N5XmidUUT4t6DsnUk531G98/mbVmNXKPIpGnGDTitZQkMc+bO2nrZ
zJZTT7EbjS7REf8Pj3haDg2rtVwSbCBTH2PqgHJJnkmwxYv6Pi9F7d8UtHzH37PVqNOznJuld96r
xSu+zgVJjfMsx3z0IrV607lS/OLrlYazzHRZNb3D7dMvJSp5Ylq7DO2Uln3gXTPzv8c02L1JK0cA
54aPi5kpEvik+uKMqdZ+W/Nu/pHNk+PUJ3XMOLeeDrgjBIyBGL4yKv1MeHJl4yIG8pb7MbWa7hXj
dPwATjbnT+PGhQ30xVBMl9086vEN0Aru6hmG6mB0cgRkvDCYhywpfwfwyMPSvp5bGYgUI7SIR/fO
S0wZh3Nf6lzfS2jRZ/Gc5z7cQme8cB3psBT62qt3HTawKUagtfk6TAZdtiQYOBn6ou2eHQWtCUqY
mG/wQ0GHO7glCJ7GLWKHjF2DnwM/j6ZnU0ucB664zXpYoaXdA/tN1121eHYVwrKAz2k7g32x5Elj
7RrVmP2h34SXAReQcjz0GouH/kRhpjvsr8UrJI+DWsymPYxuqy6a0fDKoPXT8RtnczUF2MvG/W4h
kwKTuciLc1FnMovGzAeUDlmg2xmd0r9bfVabJ02+rXOpd5KYLRd+BhxcW6IM7egdX4QsAmFDfAtG
h3xd6kxYMebdop7dyXBfZpHgsKypeb1th2ohx6Yb3aWQlmDCrqbzdZD56HBdphe7mytjxTXGzJ46
0CoYP2Rq9g7cKev2Smp66yaQP2Y9CeIyW16E6BE7EJ3Ebh5qrgMMdq2cC+DaE06T8+jrO0fP1Wcy
JJ2xs3NDfi49a7WjylyzOZyMdvyyAgSCEogl6BjhbD88SuyDk9CdbAkuLSv6LjCsVn/t5nqxd7jN
1nO4TPqwnsATIe2qybz9wYcrRbAsWqNCNK/JN88pwfpRM5pUgOgeRiee6rhVmwOHJ6SY+lvTG4W1
b5W2wNRwlfY41WuupSFUDsM4GZzRNHaLlRCF5FwSx7DvawOu3awMXvHcw/PF2Kn9Lqy8wZQWL4Cd
P864L5rYVASqGR8MnI1EmHFf5xe2NALzlCvDPYJieA+whxw7whmNmevPbnYH1yJOA/A4nhOai3pN
Ia+V4dIWa3vw88R+wRO1TsOSuXMNRpqGcpfImOwlzNACUlo9ngO8Nl5w4hpnuPJivIO2Yn+ai8Ui
vuhI952Uo+6vId4WrXFmllNaR8CCmpd6KESzAU2zB1AIouC+Q9Afabm+1kTx9tLsUumrx9iDKlNw
UyDesDNEJ55CUocX+PlqSasNZvAmWZBYBrkzNpaBC3DlN4+zacgmtGOtpXgCvoL7GehVLqUVAOpI
ThqbrTET1QJaTTzw8vbkkMyUkApDlJgZjgHrEr/AZWM/V7GNEX2RwmYOfMezbgiGiGZh9s1rQHDY
/+iymZHtpkqqMINyiLUiDmMJLeRGUkBRnjQvgIeeuzvZxtmrVo2mEzpe7jzMhZ/1uJGOuOzaOK9p
0dgYJIi7Tsn0Sqk4K3YYusfTZYYJILtP5ZVTWMjWJO4q2vaCWLHDrRWkvxHmer9+tS1s5/ZikaMK
YfywSIph7MYoQcvqbdkl8SMZ4ykN6emqzBPfoZZ6bkuJxjZLmv5pWXs8h4RqjSwc7AF8fT1Y/RDA
tCMjZegTPmApmZaNfmmXn1s8wqorHNK9YmemfvaNyVguoceRa0Qul6KDlbb5eKo6qJ07j0R/zcZB
DIFcAIMIoEltlRywkWrXXRx7sdyPvZ1x3dFF7UQ4GbY9zLQO7yDS6oqtCBgbeeBZNikRbGNc+bIy
9aBLBmkH9MmUczRSSqt3mibxdRb+4ALtKexUnmhxbfunY6M5P8Zs0Li54wBMM7CXJLcTXKPPflWd
kYbq2ogfT4t5l8U9enVflkZgj85iRroyKrlrTSBckQklK47MzlZx5BWrq++Us2SvlYJyH87zaqWn
JbrixI24raj5s4yLHu4oXdekjXpLXMUeN5iQDnT9B5C2kns+4eJ5W+lzf7DWIR5BQBE5RoNlqtth
FNY9y0PCRqVKfFFAxXZANZXjFfp68hhaVSgKXJq+a5y8TSJjylg+ZL3uc7MxAX/mnv4YI1bNdn6z
kBLCB65ow97Py/KQGTP/es5rQU1kzcmEG41w5kCmma6Byo1J7ZIt0T7LvMoSDvdGfzbizPVwQ55l
erpOQzkfso0PEJiqbq9hJcn1kqKvPnJjwPo4SEyFP+UKLOIcg6h0CLn86vVJO2CPGC51w16VeL13
77W+xvFHPJVF2JEnQ3JLYSOtbiS3jatMEP1HwtbIFMVL89xqwsYhC1e/V7/r1juHKtUajHVvGeTW
svICnI1Bi+9sb/gNJ30gowdhoRhlfSJizNQ50HjJ5JSW/noex9UK2PMJkPQ5Lc7lUOIxVXkuYa8z
izN2zvWhcxAyw8lrYTYQ403qQEpVOxlma/xpPSlJXGmTTP9txf4rOs51+6P+POBEO1w+tceWum/c
ea/VD0kf6o//4i/2/7Uf65enIWvq43/zf9CG96cI4j92Xb/RcB5/VD/qNyScrTj5LwnHsf/ZEAk4
KqCGhXKxaQ7+BeHYxj90X+tIsQQ1RpQd/Jv/5eDwl/6He2OY/xj88aYhRwXkWebfUG/oc3hT7duu
ZCgIsRrkZ/pbP+9RqbYdcIfIHOyhGx+0+8HKU9nerGxFGWyuwU8UjP6ZpEeQdL2WXZjcAJyDI6r1
WqyiTE5dsXDMerZJ47FpYQAGd2Ad2qg0K4h5oqqrR7oDYAR0kKu+FmMhHj04p1moxUXz1eP4d4Jx
mmoyePgi4HoYjkkzeN8GSlLrCjzKs0E5SenUXYIJwrLwQ9JYcSknUQdVH1s6q8UBCweEV+JNu5Kc
zND1xbY4sgJylpabxtmiYUKRcXcxUK1MFu4YF16cj9a+ozh9MeDXMF2WU1an0VrqJsZtmEqSMLRW
r79x9My1TxOSZJhzLqt0lrMWvGHz5A06u6iXulYig5rsRLozBMmVQIrCIUYrUASZhxyuV3yRjpBp
a6pVGT1zzjQ6T3HDJnsX+5lDX0shrZWsceZkWp2e55LY6UtN6lB9W+Z+lvcS30IjpFhW0TE1UXyE
VJgWZo4mpyH5S2znWsvVWnZm+slfY//bTHK/PY3nRqWXc9YA0Qwmx7VyGVkOkZ2zx7G4yE1iuDo2
Euqra1vZB5RyHSd9wnG3l5bZmWSmm8ljZpBsbyVlWwQvSEz5MELgTZkH5kouT73qmbY4RHrrMpo2
Xf1tmt5rU1y53WGlcu0r8lFVLRTpCfag4aLsmoL/1eBAUTybqsRD02nz2syCilCvOsldIpTXbrQ1
83NiJ/VhzYQkLwKm/p7i6fBUC4IGJ+VyE/kA7LVAj/PyvCu5Q502QymrS5ECr8afQTgPvk2B+STx
V7c9q6cKR8A+NZc4bFa7wNXBLz9NtHtEg+13n9oRQGPgpg1MkX5yjU8WUdnpYKoJ8HU13pvt5D8M
etV+z9382pSt+KpvGbetXGZ/aixZPYPd9LrQJqvdYGI7ygeryzJ5jYtG+cA1U//cJQqIiWr9xzUx
k8skwR0Y+RsovbBzfFIZ8Hb2U6Z9tlq1Boqq1vmSlXBm7cUZvk3O3H4q08n+ZmL8MW95bhhq9Zhx
nlKixx4IfS7X/yqkMp+dF7Wu7XtND626rU/BypFS7rss8GYLv4PKeV1tKJ8DZ37Ur/od3sz9zhtN
9wLWOT/CNuUtV8Vb1VtY8pb2/ErNWZ5TVDF3DdqGkMVRcIWhjPYZ4mvTcL/BUoFMUoeXcFzklbsr
60J3z0VTWlwj4J0XZ52DW8l5lqGhjzw5Dd5e+XFfXGGACTXYAtFaPTAP8umFpmLfD6t+inVCzars
ogr4uvuY5P3C5yVU3ACNpePgmLHGdVSvZaVdrXPck7rFJl5c+9og3J05TB1H31qkr4WFJpygwG1v
lav8m3nO5HfPKAaBmN0VaejhCzrwk7LmHgK9dA+5qSl+CTkoJhMS5HonibL0nVkMm8p0sXPzpufQ
H8ImN4YeDqNuPkyGkhgAGMS6QC5bUp7kyAsBcajJ6qeqTwt5RtgN1FhrV1jDJeVkVAxrmlhNMPtT
qr5abufNh4R0OCT6McnTi671tlrDLPuVbFDcueUPQf4/J49AXnY/WA1Jr5O1k8sKZQH7pJCQg1yx
rIeKt9N7lpOQElV+80G7yttuHE4Rjg+acXUsjn0X7shRG6LwJ3+yiV2pW+Gt0SsiE3e0YPuBqD5r
av3lz90x7wzHIQjow6dJhfaYIzWCAHOTtdQ/gzLXaF2gqkg63DfP5eg3V9ay2B+AEN5242CLqiNR
pT/LQWy7ndxHvT/4QuRUlRYaW/wU35oheaItlBq5gggP9JKAsvpgxLfdRv8zIl3HTG9QWL81sQKT
BWdeMyLlj2a/ig58EO8hlPREftB1/O7D2Tau4CimcTw+CgIgMfYKTxaBCdY874sC51LXMcc7clmb
o2Oe3Yt+stYPZsx7D+jSYUdrMI3IaKffNhpJl86SxRlFAD0EWmyb9TuzLbp935b94c+zZXuA/9fT
tL3LzbARgT2cDDiDzvHkTJKakhwJDWj71KY1se2qvfqg4fJ4Tm6jWAAKNjYSvmriqNmZxhrom6Ji
zpcq/V4A2Dz4RlXvBsou15WD99qfn+rd8QTJNCgnKOqM7c9/6dTCzwWEe86l3Bd0AaW2LA5jZi8P
FF2bMcBQ4qNez/deI+8Q0gQtHB7R59sB8ScyC4eMPj49AxmhWuQ63getHJ7//GDvjoNsFPoNUxrt
8dtxnAmKp7BUHKyV0X2nJWf5bshU/fWs56XZvrf56QnEgkeNbmsyq9KdZEx6xLdOrCrP9n5T1re9
W8xB1xb9JWzT+vbPj/ZTJ3o8FWEDQlwQvmH+DP9//WgUa31ukGyMZlWb4aDNJIho9hx2NoaGu9HO
swPbgVYEOAd3O71poSe1IG6+/Pn3+H3x0YNs4gBJ7E/4c0yfw+RLQHl3YipYyVdPz5MLwmlSWN4i
T/880u8fE6UemwtwTWFYsFHefkyP2ChrjBXgY1L7d9Tgcdfql49IML8/D/piqJI0G4Bk8o59R2tR
5WrtmzhwaQQgYWD2QMTr+GIhOfPBvvXOA9EA/2/jKYvuN4rl4uSJ426WGDKmP3ExXtLJ/EhX8M7z
QLCgrZ+GBdT99tHaLukQHlKPrD6Ol1xwEgzMwiH2hhuzKIe/0zZv2yNfx2AuAkXYCC/bE/+6kfSp
q7DV8Olf6h42p81opUXvg3nw3hNx1zTY702U/ce7FW2jlpbZE/V7tqc00EeKYueFqlfuTg31w+iv
p51LUIK6BdNoApKjA9tdgI+wCCmLuP24N+Xg72Jt/QgG9vvJyb5hCdRQgkWNguDtm8vwalLwJrzA
mEjQmDX428BMRXFnm/N0Jn1S2uGCieBHzJh3xyXOwlQRHo913MdNFybyr5G+TKqt9l0JrZy6qt98
qqUzPC+GTmmhyeTfT3ykbrYAXsep89ueYWf+IrQeVvaQSVXR56Bb3010PR98ufcmik8vvEE6wiee
PJ767MvUAEw/wPCIbsoleSEqaw65P8cfPNC7I/FJSLgwGNqPt19PkalcKID6AHiN/pHrtKSzgaby
E0cZ+Lz/eUJuv/bbjZ9zk0QIQiGd3fAYgzbTtjga1CZgi5YHs1xdQPXiGXZ1fyCF8VdMhG1Fb/gI
dhAb8YJDkuftk+WCtO+q1T65FaWH+hw3keY0/geP9DNEe/tM2zBwJ2mIR911DCBJUzrE0pp86hKv
KD9Hd/Lp/FzMcYlcran9kIos75Ru4vRBU1RGIxotaJWwtFRgpMHyoKgTp8CHRzCI4oOJtG1bv/12
23YDyckRqJbevgSHm2ZMMyNc8tbtcCsc9f3ixvMHL+H3pQh0E8YA9x9oA0Rjb0fByiBOPcg1AfR+
7aJZl+Zmq/dGhte3nxcxdA8ZwMK/Uots39fZzlNH4CbPReNYljhpIh7VWqBr47UeUmepIpzkPsK6
bvHcmxeIBIZBQJeywkz4Am8fTZStVmhzTy/2UstnmuBpFsto4DLCzKy6LpKx6WhXaZdX9oUDVtf9
4NX+tmTQdYCkYB9HbobU/+gDirXP6KRtGR+36osxWUlb2NKYT0h/I/dch+zvBFq8V8ZjiYqfvEJk
fUd7z+jHbUbThxN0AmPKeztu4jUgmk7s09XIJ/+DG8NvM5RqOfwZ8CgOchnzGBVottYAqNgF1DCg
3fNjVJ5A3D4K23+bodso7Kgc8Ihx4Jm9/YywO5XX0pAQlEWBk0jdGAensPvQaCjQWUXVvnSxoz74
dr8Hugb7AVBnmslxmODW/HbUmuKQxG3LowZLF2VtzA+ZS7erL668tL8DafAdF7MQw927tHE/Es8Y
2/H+duqiGwVsBiGQqztcjrejD8NKy8NSOsGsOXKHmnA9TZN8DIvVmW/cjjSa6Ib8U9eP00Hrzf5k
DJ2ps1/+vOcffV8CUuBC26/BHdfcroZvf4vcoDfat9YqzEXtBe0wDSG58I/geO+NgrSejQCSkYMS
7+0om00nVhR+hVKoo8+6S1vMoYqPZJLb7/rLG7U3yjinCREAsRtUn6PNgHaLiY2I2rO/gkza17Hr
Pw09Fd9QMy25POGLPeX7Pu0cazeNS7k+/fldHh3W2/iIoreQhwQFceQ2y38JUh0zQQSyohuw8kS7
5eRQoKxhfZh7mpNI0f7taByh+sbEI2vA0ba9819Gc0mRJfXs4jdL42NQ8OqxAS7ysQpcASIq+vNo
RxiB7W1SQQUjIFwPEhVXmLfDzcYay8xAxgRfjg4y8hQ+ck1X9mI6YIU0D2cj7S1m1Bs0/91BLzXN
nYsth3YApat1V7b0Vziu0KyU+yT12EA0oPqhi4SZGHfKbaqUFqJMtMUnyKSzjd+eMUJAp2D0baE/
U9/lhdH6ezc2VnomB3IJzUOMlib/9yv+VYXwMnuGGdq8DseVvrfVwT/VEf8P1gSBQv3y0X+rCV4+
lS+Z+tH/Whb8+U/+LQtigrFZUGx29BhkOMYmrf63LCjMf9g9ESizfRMMc+7/pywo/tkElrbPf20G
GNxB/lMm1PR/oAg4Ov9yAwRyB+Hi/Rf+GMerX7AOGGXDVgMl5rx6O0GzBWKY2w868rRb370lV4AA
kop2YJSlFcLXzc4N/wO66/G+RgUUrS8lTlIU2wMe7TgxmKgahJMOLBL3LFx6Rmrw5keaYvHuMDCi
dOSwROfHeUgjbiurmlI9gn8aEErvrPikp/uv3404CGePTfG1KE9o0unLs27ddT79jaFeRHCEl+S0
u9egaYszt7xqtShuwoE9g/qLQbEx9GyUkvA04cvh6xtNDZJ2WpX4D4qMwLswrlAAiWY3qfN2oac/
cA1g8yEdOvlT8WI9+c3BoYyh7XSW/rqH9Lc8L88dQm6AvMneTlXgmlG2ngv/ok4+r/Sjz9PObqO2
2Al1UuCsFP4yaW/+3e///z4m8AX4Jhs60QXCT9B7fDmbJKZLsJ8wBjfp1tSLdZdOfnKe5zjnOSUl
OdJqIejET38e9r1vtF08f6YoSBkfxWV02Tn0jjOsnmJCqK9Am2u/bz9Qv/6E8/56xm1Ph+6VByOB
u0W8b2e56s2FUkK8Rqk4VTLq2EXrQ9pf0voTNOrZdoMWhrorn6r6S19eGc511VRBC3WO6b/ASwtp
R7FPDdzsKCLdSP9rQUW71q+FeWaIc4qAtA0G04qKZnpcrHukkYFQj8l4NRffVf3B+nn3cTzOS1JI
W6rxuEiCrkPMFUnaKPFCw71uyjEUZb5Pk4tp0enDadD2DAfHLWmlwruBm5Iz3YCSxlMqivWTxjuM
7TWQ87Q75zh3aApL6ZGyo5IQRvb3bnJRyn7XTqdQGlKIx/mVbwN2o4FUztFUAMLYZ1DixfjB4XwU
0P6chB5wFPZCJiHQhrefKenXeJ4KmuTwIm2Q2ax7+rHnqKCkH3AvYrV09gfz/jig/DkmSW+aodik
yccdpTEtGjjTGnldlNjmpZ89lVkRX6WOfTE5bRXg/BCHWTGeND7b4YhP18FbP7rPbpP8aHaSCyTx
4gBU2WCzbx+7seIWez9UOqOo7XA1L6xe7tD6PU/LoB/+vODeG8sTG//Y3Zb7MWHW1gTOmPjuRQg3
UOKNaGCF2Htxk/K9dbX/82jbyzt+MnI9kOiZqHTAbMv/l2hraWn2MOmViszBumhyCqYNXQZBZeIF
v5TySyFEmBfUpXPvgyX/zsbC+bnR2rkqAH04OtfmGb1RNzg8Yk7L+mQP+WFRbrL78/O9MwoHOyAE
LpZbRvJowtqjbtZ40bOvDLSKjPSy7GLbWqI/j3J85drmKEBgLDO4sqOM+XnS/fIakc41tTXqa+Sr
Et1j0QflmO6skQyXUAONlSAftMIJEeAlgTZMH2zSv8UIDE8ubcvDc1iz37z9iqs/lYPtqjXKqpVP
pT91gz9H+qIQYfbLgmiTpiIhPxj1nc2ALLzJNgASRv/NvsMHgCMcSolRU8/FITXp06ZfEC7I0+Y7
CzgB4fmf3/O7I7Krig39Q6eW8fY5fzb7TnO7RiQGMDQ1JjbxNN4k2hU9OhryAnC8yQcf950FSd8Y
uQBYJNs1fvulfvm2bYxygWYtXCuNa0eiyUhQNUTU8V8Xz/pgur47lk1uiXXPYnS3P/9lrNieUq0o
GCumpWBaMm3XzEMDiGBtg0UzPliC743GSFt9fatDiKPXSdKjTEomSPTf7J3HctxYm6ZvZaL3qIA3
i9kASGQmPSkakRuESErwHgfujvo65sbmAav+aWWyfmbUrHrRERUsqUrKkzg45jOvycQDzICREmyV
eGC9I8gA+olp/LudyByu/T7+4SA9fDQUmSZ1thROmmQcPUzfRs/IY/3ECvn8SPTo6HZRLMdYBpXM
w1GoVI0R/i9MYDboGyN/GYbsdTYABa0eFF+vxk9nJ20A2udooFF8pPd1tDCSxtHE2Fmy7+DMjASa
PeJRFMXemMmPM+VmuVWWfZdFXmf+Bff8ty5JHzqbB+c2Y5tok6i0WNaD++j0jOe5FhplAQKM5G1p
y4cuLXJv0sfc7yog4DJonVndiHgsgiHqWr9duocm0U9tjk87ku+BDyA13tWgzPq0YKfILLsRVv64
9O8qu2NDy3Q7h9k2U5sMQ3h4Cl/P+t8+OuEogQCNJMM4Lrqkjb0U0yBkX8toiNsi9MfGuTWbfnQb
B20zK1FvE1GNoPEbG4Md/Vc5OJu+mbNT32RdTEcvAblgg+xv7arpztHlIiO2Aew8ITXLFrGhYtqD
Y5bOcEuQHhvbuJ6jKYcIoNkB5u330zRKm0G2zwwnhhM1xCeCzk+XAAknSeKqEYZovHzciJXTGYaq
ksKndrASyOJ4PY29ppz9ZmxNF4/6s6KOf339Nj40ng/nwFp9NyjXrHgSTsnDDadG1IHQW5h9WUEg
pvg1kCBE0feq/smecSkWuVoYhADu401nBg66E+aVnl3J3Us+PAqxV6WX2LlKGvo/tXubXBtn+biL
RscvMs+CCQjz1vgJsnFiC6Man38LY39WANnvq+gxnZ+H+Fdh347Z5dRdf/1o1J4/vV8i3TXw+/D6
YF4Pn22RTCWdamY0bXe6fCaRfVrG+2zf4GEYtN1zU1reYF6H8z04wdAma723s/OxDqj5+I1x1Y6P
SjQC4L3VReMm/XdTbHvru43BA2lttS1AtTpBg3Dwni5GO/g1Jb2Ci8yLEHW5icZN2++hPKFEHqb7
XLtgZZfiVore1fxyUM+1+kdVXupj8DxlO03eWCuX7xZsOyrP2vfpOVcD0T8N8bc8v1L7HSQ1bIOp
eVevQN2n5PuweKb0K4q/LfoejrCeeOjvF4Y7hpv5jsZmtLjyuCtlqP/GDUoUKhzm5qFydkbFurof
39IUAt4dBLok2kJtDlNffbCgXss38XJFOJ5D6DSDbtk4NVyLgDTb0M4RroBR1JVBWUZ0bx+s8Fsj
PNu6sIYt4Ytk79dQtE3oBJzbGEbKu+G5azbTSp1EbMCPKn94Uy7QJjHFNf5uRbafdRd+fCGdpc5V
Or+Zyk0cZkHS75fhtYhfp3IDmqusL+Vlp7eBVUDbQCsThIFraz9k87LZ09BBtdAakJI4b/qdYvih
vseBurRP3PCfD0zWFOhxSFVAokh5D9cUakqgGC2CpriCcKMo6TkhYYqSQfE0IAoGtUFoJ+7ETzev
Y63GH0S/lHRwhDpKoLJQAZo4rTE+v/CQXdJxS5aLU6fhR1Xo+CggMpNpV60KgsdNXWhORjNL1uyP
w3Vek7fA/b4Fb1Pq7vJGL8uWX+r2fhZ3k/6u6T/hALlDt4PL4aqI6nSAl12IPGbtLugO2Rup3vXJ
xnC2I8oJKnyezjft76lQg1JshuF7fKtlbngnncMmrkMXStgtSYuuuoIw8Ly/iM6sywIiC7JU5/1l
b/g90B4+vPGcrXHZXjXfVAvAmGfCw0/8AiD+LSWFykHqcBtdDflFLXaFFkDu2muFW+ID9jb093by
jcaCO/9agkjelA1EHx9JUjZ9TRY/N4U7JtiBG0/18tZXOyM87wxPGXx7vkq6vYRrdfS9ba/qeAeb
DwzuNHyjImBbbp9t+mkrFn8YL9HuhuiGSlDcBLp91nXPhjf3t+HyVOUPhT4BMUvcQXmxCyRRi/Gs
V1ZYXULf/odu7/T6Wusoh5ml3zY3Q3FWiZ2l3Wbz+9cH5KdYi5yRQj01Do7I9d+HS7kH7W01jc77
Rn3GN5LhDQos6Y2hnyPiF/r/fDTk1ldPA9km5zi+aMySuro+zjD8NS/VqeKNwGtdqwsVzGtP9QU+
Z3SUfKlFgWuSUWo1jk2X2qyTNC2aZ3+x0VhAXagESG+1QbZkl7pg5ZmZNQV2k3lhp3xzWt04cf38
za4lTCaWRRuT+f0oi/yWCqRWXcUi43mnBe2zLE9Sv8Sj4MSu/btRMImgvkywTMh8lAK0cALtzG4m
36js92RE5KlwhlNJ+N8sFD6cVuiHZ459fI+qaEdqeheRQVlGkK/6CGI1BegVNNYsjFFPrJTPgdA6
FsUiNANBDR+L0MJmWVnv2Eq2ldnAyT1zZMpoa4u3N0o/xC/Is+y4PnGwHz8kHB7QoCvAiqq/wq8O
dwPcxaUxpmHADHR8RusRpzP7Ul1emy6RTjzgceKx0oUcUAgyFT3sWI+Ne9JhKiNzRPtlVBxxyfVa
I3Dmmo3zoAGRVsOzIWl9S0NP5usteHx3rV0BUIv06tHlpMN69IiKtGjqVIedD/m7cRv0K91CgcEE
F3P0rNGXF9T2vh7y0z6ksgHIi+4j/sSgAvSjBarFsiJwI6WwbtTmmcDtRx4S3xpnbxZStlnKzoVN
o26FaPaTvCgn9sfntwrEhIGp6xDdkugdvtUkl6JKypwKUxhaeinODqIibGpnag09ChZfP+3xyuVh
2Ytc0hSrVmTs0QRTXjLDXEprX56usfMLfVkvXbtRYjrYONkJG3pW+evrMT+9VCA6bBRrNQ9enV+P
nrA28fshkC192Z5gwagNezI0Kr+RkENpa/ErK6rkxAL+aFr9HiqA4yf0oehAEmBRADx60MToYMqL
sPAr+2YB/Zs5Gzm8sNsHq9GuRQupqCZiHLEmLwPbmWGD7uXigt8M0s0yvmRZsEg7GquL/BIPD6lS
IyQXIJzjGvWFqC75OVfpBsUb1AJcqxUuf9apb4TywGdYpcsHGBKXfRfkqwZdIKGmpYQXS/Xw9eR+
Wj48Jz4ZGoEXlblPiFV7qHQDaYzSn+v2Wzi2ktfUOupPsMNcw6xPmQt9Ohio4bBy1jYKyBaAO4er
FWnA2ZziIvEJCPxZFCh3NQ5qkLW6yfP8F6TjykP68mYo9ZuvH/RvR0YemKiPnj3lssORFwWISV81
SP6l2c94UkZMZ2EGNQPURoAigQMpyIa2szgnBv48wzwyBUEq5gQHIIgOBxYqegxakyZ0KeXtLEeC
urlFsjX3jgeZ7sQh/6kZAfZ+nVdg1dRePhv25MaIEWe/IFmadzSqOr9tTXNXdNPeGM35quqmoHRg
ItMoi3wTKyEf/viJ3fNRGj/cPavcOPNsrOg/mjGHz6zVkK+LdsJ3WoncIt83suRGEDMHolFVcoWe
bOTxodjJSnQ/gMnO6bAmez3utmW+Z8EvlQhCOTuHcj9nP4rqQnJU14hgZsWRxwYpvyFO6dl9IJs3
TrMnsScPLbJAKKFXVw0Km0HY/KD5onac/etPNqEyVF5LgaOO9kv+OCYB3ENi4hz9Iwa7CPnouCcW
/cf9IV6Jsb59zhGalPQSDmdjSBU7KoBRUYa+gqmOCqRR9Oc5iQi6hugpljKsvsrw28i4rfquQdEm
jk+8kk8H99osB0ZAIRVP0E9ALzk0kr7B4Q576Vxyl0TeTLbk1kgzoXXiwTzdLJEUfL3lPq98bmKM
CNWPvjDn6OFz53beoPmNdsPSL75AjIzidwKhVKcsop+CPdPE4OMOFh0kG66HFSKxUqO0dQp+i0fH
UrTLKI29L99qb9UdZ4v8iNafOW+y6Da0/HDe8FvprSw8uh5G61fiYqDog+hlhlAYYsSu/LCcR3s8
7PBPLMLrxnjnp5iehHONKETabG0lkFS0q5Cm7bUfk7iyWEKSB0HS0fd1DEvXzdtNqd5V8/Ok7zIc
sFH2rOiJSl4heyRG/KwV1zQ9E8VfqDiN12G1FiM3R0GG6sMGerDV+HbpW2I3IcnjIFK8k5JtRykD
r1hp1xgYfnpa465Rd+hBzShvtOvlBnmLVbfp3npCrQgEQgy+XNop5U5Pt46+1aP30g6mekvtebly
SOkGvFnXopb6zURizty1tZc7V7URtG3Qpl7fuqm8r7ugV7alvJuXqxqdG1w7nG0XbfmP+hw40G/V
7dzvszIwVgWaIH3p0mstOlOe0W2Ukfa4UK+m7+Ov4tx8UbfSRfmzoc6SGZvIuAYBOM4XFeJVYggy
dLHmt7Z5qLO3pLgtJI8ygHJTR5tIOZMdX0p8U/ac9/hyOXFCf7oa1oWDzwWOgoStdOEOF46UK7Ne
hAsLZ+WNdk5te3DudoPWgWGZtPhsVaXzEvBSvkw3d//1LvkcQH4MD75kbXIAplnX9W/rNjGqyVaF
0vuGXG6qFv1CipXjDO+tS23elkEvZ8jQpgvRXMJc8RSw9dM2ZfyVmkbNB2MFivWH4ys8cGq2EUtN
6s6KOO59s0Gub2moipTTifvp0zm0Yk0V7gUiufU4OjoT7CS2eqvTehyhW7jWc3iJME9Qzwboljn/
EfUshnRGH/LrSf4AdR4dDowLWAgWI/3oY8hpkSVN245m7xeoPm2VQV3xG6qKbXWqbzm1i3MUJFcM
hOKBH5iue2g2yIwmoGAFoUpBmLaBs3++jNSBSqH+RLjOPiNuUwtvMYY4QJCR+mLSr1wcDL6//vqf
Z40QgsW5Rvi6DMjq8BUtdBsHVGMbf5Ca89YQO1pwXjISM4oOVR3UPJE6PpHer2/icMYYE+00Qnou
DvT8Dsc0i9runBUnOKN5sgUbuzVNcTY06jmNHGzl5uIU3OrzQgRDQS3bAcGpkqUePeUQ9g4lFCBR
FD76s1x6zVEsskchXY1zc/9PZ3TtBX10xU1ScPloHSZVNeCf3MJ94C7aNjLVOGuiM+JIm9QSWAM6
zhlhcRl8PeznSWXtwXlbEUQmpU7jcFIdhN7MEfNkwiBEtTql2wC3kbd5qM4YyMrfP2CkXw/5OSLU
VhN4ap60wmk92kdNgtJANws3ygoVmUFbRRQyThFqmuYiwn2pSugkmfl4hiTm4PZCbYISvRoPU5x/
fMxiCLiitMhVHUg6+uGzixpyfdZohS+j3jP1xiqhjmqQnhQeRgKQmVnCkxn7k7Hcfj0FnxfW4chH
s56Oi1hZ4Yxs+dZkh5vBSdB06wxrE6UnTprPl8nhWEfbpqb+bHGcQbrA/3a2yfdjoQGDhFrfXy39
ha6mTQBZJD4x7jp7h9uVcTlWOQqokoH4PJzdIikNpxbok0WRUntiRqsplU6adP/dTK5sHrILwKiK
dbRFowWCoxSrSFIUaLolsunP2uh2bYTYCV7WJy6Lv1m6uMOuyEuyVFzkjq+mFA1+Bw/w0k+n/C0x
s1+V1HloQIWXIzdHFTabipg6zi1rT+cxoity6nb+ILIczStfweAA1GCHg2w8nNeopVnJ5Vj61fBS
x2s5HV1X+vZpeRHWeEfI7ZCcV9KIW7mu/NBnScIsq/NzFCfQ81LwBaOw4TFEixzvKn6dEnPaMY7c
MWr0LqrbJybt813BnEHDZqGRejFth19YaEaqKcBi/TiVruuhQb9KrwOzzfzcnAPKVSN+ya1y4ob6
tDB0+suUhADjUnKHB3A4qi2FBSiUFPd2bAcCdEBepBERat16Qn/c/v8ZDBogfmhk8tRoDgerQlvv
B0QyfCdpI27vjJ5GpjyLut529G3/4eGxMgoc6usmhW71E9QY3JKMGhYNjylqX1tEgXa17eC/Zvml
0pgnXt7naVy3LzEoVdO1sn/0ZGEn4l7K7dinfrlDKWprhKiNq8Sn7pSYv75+sk+XEU9mrVRvKpgc
x8e7a5YmQG0KraWG5kFgrVqqjWP/KJGpUwpr2BfxeIq29UHFONhOR2MeXUZSQbMGMfPEt0OwD4OZ
basa9ZqsFPJ30SkbKhe0sRslyBRz8hRk76JYdc4yQndorE/LQnJmTpJ+jvpZ7paadYId+Wn38P0A
C1CnoWGEquf6/38LxqdZhCvlI/HJAhAzzLX8Wu1fmyrcmhXURSeLb1AwrPdfv4n1tR7NCqcLtWOG
XXPYo1GLCRGiSM1Tqo1SuM+l5VVxTtb/P9qo/zWKTTVIg5GMDTFhDwv5GE1lgz2KVDVM/CyP60BO
KoC9MeVpuRhvO/7Ta9mbt04WKbtZmlNfOMp7l4nvs76cx/EM2Hxc6r0axz84eOv9iLKyWyvat67V
0hPb4PAS/fOb2uxrlZ0AtP74NBGV3o6hhD/xXJuXmlNc9Q0KWeimp/uaHNfRnlHWu0jMWT/x+j/4
7AdzBK+e2iQxCkpsn8vpcRnpgnYQeyLpdynMXBd6w65t8hyF8lbdyqCiOwNEMdJYyWbG9z2Zz4tq
Xxpt+xKNy+PXC+MoOWQmiBMRQfm41sFOGkcX7pRKoyW3WeonOHf5WqMBMkHn32o3TldskCJF8rl3
voO8kd0io7789fiHR8Rfw1M0QgsDBRP5E7cDYuwwpAw/dKAa5nm6h/QJmUC+aToHFaxBOsWZPdyA
/xqRLA2xRdjrx1uhnoQ501RgK5RIHMjGYt0kmofDTeEbKHDvmsHaa6Fl/Lni/od89B9Q8n9755/I
R3f/5z9FibTiAflo/St/aRIaf7ARAXBTUKNiD4/5X+Qjw/hjZcOaJigRUpkPZN1fmoSSKv9h4xO2
9m0/WjYW6+ovkUJJVf7gamM9Qn9cJYU07Z+Qjz7q9r9vWL7SelIjr0OCTFv16MZU7aU30y5s/dLK
YunKGjOoNPZUdpI/TKBOAg1YKkrtRZGGnj44Q++SbEnjudLqOpyY0lwaaD1OumyloUIRJFygj+yV
SQX/OUAExV9BkWrkx41YBpfSjAoa4RhmWX4HHremkBirN/iaSaUvYqdEOxdbmm69Qdv3SE8dzSsa
od31GSp5vt7WcCi63OnwkhlFt9OjkbLDoNXfO2FWb5GUWK962VbvH+/0Hy3vL9U3/zuy5tZM9d8r
aV79HP/Xy88f+Y+SufiJynI/79//93/Q/f3X2pVgbf2x8u7JeQkrqGIQbv3JnKOjxwoFagR+AkbP
hzrH/1u8zh8qkFEO/7UOYX+IJ/1r8Row7qDOgX82qCKRVpv/ZPF+RFj/tXjh49IRIvKCuGohvAwV
+jDaULlCcTRN+2doMzYFVHQwR1Th3LqkqCyZvfrd7PoSIeI8Hy7DMLHuOKrjH2Nv2JjiOJl4/m0G
b/4c+XcKl3EQh6zfZw0/KDHB7bAoGBzFIfiHhMqIPvmzgiDz+Ygl09mi9cB2MyrcXw91eMUz1Cq8
AAxr7egyjcdF18QpZ7mwpvSlDrd2sV/AF8LuBS0LrWPaIGDs5cCUvh7zCC9JJAF5H34MHU+wCSt0
5nC+c4jYYZum6qtoEZv20tJW91HawoozS6pgW65apIetYjBQra6l2mvMqor8gWaE46mRgakzwWe0
eLBS4Pu2almH3mC0ZozIZ43YptPJmeZF6lioQdiNeeOlFDzpcgKav9asMqQjPFb2K+5oq5B0PU3A
T2eUwPwlwSABNQPDfA6LwdwtljyUbj85NSLdsmNuu2QZ4A/x6huXelHGeUWST990spS3uuryEqFp
nJi6KjExdkXusaXHk4YZQvFhel9PchV6YkRB2+3YGffTjGcJIiBIxO/QMwRfmKsU/VxtNBJniyfL
gqxhHdYoKdaicLyoWkVlbKfrIFz2Zdqda41S965WKOlF5/RthGSVLmwfg1I4jUsZ1SAezQQ+AqJO
6uUI8aF0kwmb4POlCLHSpUHc5n4k+uJuJjZOT7zt9eT/fXPxste9TRCpsZnJFg9fthM7CKgW7fIa
Q1zetkq5XAxilrZfr6njLUMlj0vRxvmTkfRPYO9Zs/qslkP5tbbqAqFJLAjRg0fqklTxRDB2VA5Z
ly9jrQVgx+bBjA9S32/JSWHFaZt0ufIqj+xeBqs14Q6o6yMg3sl5vunNpviWoG57b/ZO+BOLrha0
oWNnLwI/Qv3PmOnfYvz/5tG5d6mnw5JC5+U4Nu2wzOYwmXl00D6BoUiggJW+3rWztZyIyw9PCzYq
xxH8/g/GPWwCmTP+97Qshr4XqQLFYA77PMiSTvJEatPgmmkoIoCFL6A54QIoV85FF8rFwz95yevw
K9UfWsYq40Kj5qi6saBG3ylKoSEtWkMFc0D9ViD8NwaS3MHXQx2u2o+hQHOvGKY15jKPq7X2ONtx
CpLruUmEdjNmix7YA/Djr0fh4vttb/w5yrpkOXjJL8CFHc5nF2lQXfrafK6aOKW1ZbaXGHiGXriQ
zuAeJD19PR5Mi+MRoe8hSAUqAO6Q/Km432MKVAyVof0g+89escywo61k4FYI7LyF36oPnPe4yZjC
BsoqIpBTNqq/yA8nteOWmN81WzSDsaqrFKtog2G0qle1kVaLI7tPY2TjlTjbCxV5j2BKw/J1QmUv
83HEpZuERZf2buTtbLo9svXRJd4K8X7sdK6dSOHE3BIBpO8Yv2F9luoRTkilJWntNqYzNW/moe9f
wiTVop1tcDMg5qyT+SzaOD3WYU5jOHFia1VlkMKr1qxgl6SU3O1g0a3cwUjW0i/VJkf018iiDi36
0sRq2Z00aaw3uiOU91RbypqLcK27lNpQrWZ2U3+NBGydeV0Lk3Q7yrOxugzOiuOD/9AeJ722H6oY
UWw6yWoOZRe1wMGLzDrfDQ4mIb6c4yyxM6woSb3ZDh2dmmk3OW4SRaayiyvVQuTeDpd0p5XEJzcx
arPZDsMM2QzCxBiuWYoDbS1TybNdoyMKPxWJ2nJHIN28TTqtMNgDXV57toLgsqfVMp4Ck1yPxraO
utBxHTXC6qxS81K5ccoEtsQqS9lura6mPihpk9J7S6TDQSp4LwAw9XGMNrFlR786a5UdpJ3Cras3
ChlvLEcOG91UuFblohm9QtiUM1Va8r2PVDlklmjkBMDcPHrErs++y3DMWLDJQXfZNUSkIVbOXr/H
J258xEJ+zlGqbI1b2j1tgaeOU+QA77EBdHvsAp9W2UDD12CpgBpaWgyOsGMFZTdhZupjE9QEWjO0
+a1SRzPWz2ZodfscU6LBRwAdkQ70JQuxpa4WPwokG5/aZYnestmJtLNGS5vzcdIzxPwB4eAPi3nG
+zBNWek22pKVsBQr/NBaNf41FWmcbvBEZpacqUMMvJDqeEVTaPFj3ce64hqTiBCgLdTsBkeBXngC
bmIgiljqNyJpzC1aYsujqeN8jKCQqDg0EdIsvVpWEygYuNF4M5BtFMhi0+ww2eswPc35qshfd+oZ
ViOYetRWNaLObji4wnTzSG++lNtloxkEQZ3ZmnoAj7VJ7/OYksYLoZSdvJOTZfZVn0fxdYRHyoPR
dQp3Fo504wX91zS9kJ1u6um+jnS3ofqhsF3OjoxdVFviJzqpUxYUjjUOG1SDsJwsu3S8j0yMjjZO
P+mXxSjbDwhEO881fjGAGRQz+161Dqs00xqM+dQllO6a1Ab8jip7fp3MioLJWFnat6kyGj/JL51f
WtorT10RYrZlGG2k7rFB5i8gp22mkH3sPPYzyUnvliw3VhF3Xb9V+MjCq5CC2YiymkZPyxs8Uvny
UwOIw4oqyEUg3Y2o7S71KVq9VC0yQUKzvHm3imQ0NimeO/eSLJzZ1boBX0v8QW+1VoTPjR0WlleE
rXqLW1TyOABmvcc7rEJ/1IqGO8z20pe4Hw0eJXbCxLXMKv428LIAoeS2zI6Ucc4yjAzk/Sys4RLx
GDV0JWmUMEkekHaCbDy0LbgsvXsbxglqgWMPsolyg2G91tlcQkKBLqHDgVjyHB23rvtlWcPoN30G
eL5YpPyyMaX+W6IPeuzVmETdhEqpk/sO+TJ5mVGWN7GIVZT2U4s3UeZKd6tVqOV7lpYlk8tcAjIo
pSF6n+moIG2tlZbjxa0gcMY5Q25Yx7l20xica4D4Jfl7hC9cgm7UpG9xDDEFqclq+oOXZzFfWVGj
iJ2SYrdG/u1ALivCSN0ZI3HfhVNMHSGqilaXn2WIUp9xZKkadQOEsTeIX+cTfci0rjdDPgnDLafK
fDIno4duhMHzdUMQkGzQAxG1h5L/UsOjKPPnLFP1B4AOMdxiqQW71gAnQcwuKZ3nPkzyjkJdrKPx
kWK64vajKUoX6SsHttgkLRyNUVFdN9hCr3ZJUzR6URoWWCPiCJO7U45lM03/tJ9WAxwcupICUyXX
WmpL8XSROqimT7R0fBVzrLNUm+tyMyJE8YDpVlFtqI9L77mCYSFfbsQ31BQ4zWH+MQrWUUXtxNfV
XmmZPzPBSg+1rc6LF3xwKQqXeEgPphDaJqlz+UKr++Z5KqVlBr82F3uEnNrZDXHSU4MczT57r+EN
yKHpoOqPxQL+325J8oo0fW3FRjAhJlBjIGBDZJlEC9ErlUwHjtQwm3e6lEVvRTmR8oR13J+raQ1t
K5uS+8yQY0ROk7C9IB2voZkIscZgS4FNUEpoBNek7ZrBW+KsQ4ZeSsNbMRjdtZblqI1rnWL9Is1e
ZE/SQ+tFxci42gx9u/wYIr1fgrGYp28p2MIHexqwRcJecxZ+Dcr42kKd770kjOhcLGo122+bQrnF
Hs98Q2Zi+VVo0RxQsOcMzM0G2x29t83CV6OeTC6K7emeynqkbEXUkHQZHbwFtxvnGjFrtc3HfdRI
825RB/sFLDC5mC5n432eNIDzeApD9jhFyFJbvHVu9LHG7tswzdClFE6uN+dj95rS573uS2wXXbAq
kNnGagixI55mpgzJLxBnVjn4JQ7M/eqEEb3juda/9wV/1iV/yn4RwWItDghm0yMRqudy7lUN2sZB
Rwry1I1Sy/26YN2+7VVryr1lkJAPSyvTujQK7BY3hh3FINk4mS5Af+N2BKE2kjgjbJ5ZywzzFc+v
WXETW1i7rDPDBgaT3rE2kil6yfQyeRjhAGdQL+YOgWVZb3Cskqve58aMX/q4zJ7TpsMlW87M4gfB
UvpWAN/h4KrERFOoF+kNSqBNvWnQ0cqCailJeqJ4cJ6UVO5vtGKiSs+tmILhmrSJtlY3Xixq8gj9
trquyih5xBNP0d2x6hfId1WLBjhuU/pLgzsBXlZR5cRBKY/ibi5tC4ACUWfoFhDES/4c9hicoSbm
OYoyTU4wNS06P1qaJpeqMCBnYQA9Fptmyhqwj7jJgQHF/A1pcy2/Mgepa870rgH/gZngJLsSfM5+
w6qd+l0syequmNGmYyWGlwst+dhla/Tf1KYkjDQmg1MQ5Vw3CpGoWBQjfRmqQXBJK8Wk+yA6EEYF
yjQ96exTPHFVOlnsTU5gNZ3TCy135G/Z0iu2H5npqHpUJ5Mem+5olmmz9fggp22UByGeAorX9Dlw
SLXKih+1XJkyPhEDFMHYybEgk5eQKYjHsJle86yMqDvgMTFVpeuIpBTbUNGKYaMKtKWJGCQMIPJB
YHBfNtUNOt/9ZaZglkR3YwB152TSoL5EUWf7VdKZ5kWpw2QVudzEQTip43iftUutelJV4T+j2G1+
LenEF3hb6OluPVcwJcHvgynqK+w6MQDJ7tOhWSsqWd9WW2AuHB/yuJidl9ct7JAwVsYlkKXZei3n
Ob/phYbncsrVvpcSe+AkgVB4ay7o4J/R87cfwtDAMB4+XVf7Apts/VwdtXC1ZcU6GaJpbYmmu+3l
MsNLtKbWHEhSRR0HtgLnlDLW4RuqMKBvSMw1fFD1DJPvVqTdTgUhd523mdrvdXTVsZLVZUonZVMj
m6ros7psZqkFIhwv5gS6uZ+7G0pTgxxYK2i67WblO+JDzptccxzQ/6/kYtNqSgZcTCYG8aLOwtRu
zPEYDyzscmu3w2fqMooNroUQ+0Q+1FyS68axMswwlnIMphIsr7e0bY1+q0067BpFJV33vbxMQUPz
XOYmsYd3Ox1jUJMDCRgVo14SO7xCRjd0cpPEpu7Q5gRlwXuoZ718UVoR/wgjuQa+0adm0AxNemdH
YsldjIA4Lnvyl5tmGBbbTQasSD0LoeGfTh8CW83LMn0i8wuvCWNg3s5qDQs6LXUYj22k48SA6SxU
b01+dapo3sFwyO4attrGmBTinFUe6Y5FYb/ClLtYktiXyzt9YpW5qW3aD2SxgH7hRAzjOZex+KGW
KjaoxhwO13YrdcI1wxhUal7n1aPKkRZezn2YJTizD/S53TAeQdarch89Rp2StBdDvZqPaZjX0ncA
eg/dXQj12g5jqzoH5jngWpykwzMW1Sgph2TIgD4XIz7D1IRFxgFUvYu24PCv6wR+kzSMCS1YCsjY
A00RvvNtbAxPMXWMVzWdwAxY5LCGqwM8OUuSeH5iISBSlWmJpm8HtSrvS4XqkR/HaTF5caoxq1HW
hbeF01T3JrYhoY+vhHXeOVGOf2XfFrdAx/NvZKXFi6yPMsomZi49lXLJPuyjrH0kOY8fpQq3SKPR
xeso5+MjyD6tdWuy44s6z+rqZrDFgB2jYeJlTXVVFdeaYi73Oi4urzMbBzfI2TSeh9kSfeCEsdny
+vsJA0XbibrXaOrKtzm0nPCM/lMon8voTI7A2HR99Conzb7zJdqnQhrMb/DjpzsjmjmILDMbLjJN
wvuvtGYHj9nYpNxsYcR2W3QawPypiO3WV1vIIvvYSuJtUUXQE8weXLBdjdrkOvoyv+E//CpHbH8/
xJH1XFBrJjYobVDuKaeJW9oJycyM76Duzt1iPMBSopqaVJET9GA/AEZzjzheSEer9DG0qVmn1Swv
bpmhDhLgedl97yjRLJgwRZV+aSaxqWwxKo8BkNmRVW+wP6XyNU7O9JRampAe1M4uyktUNywENjBB
LM5j1axN/IojYG62aIc7a2prov7CHGGGFNqgPmHVqaSu1iYRHDl7LM2NkpX/l7PzWpKT2brtC52M
ABJ7W7Z9y7RM1w1Rakl4n0DC0/8D7R3nV1d1dB2dy89IFJCkWWvOMYffSTlIe0eCQ5nsYuERJ0lH
C4JZ7dvueI0khU7akk6FmMmovtg+PYwPEQ/tyonIzbsmM9ngjyCT+THObe/dClpdJoGYbXnjVHVv
XhllRaAnK++QQRBzwT7PlQ7JfY382lsigVn8pJWOzq6yUifZmbMN5zLSkhyEsZGSLJ9SG+VN1NhB
doBm3ZDeWhCBtBGwtJPrBMNofx2RENncBmkYZp8pQJT212RyqIrzQLz5ivfiETpP8mO7Qfy9rG+p
FX9QSmbdWgcN7D5tFMNTjb3hO+cjTX61g3EkpgfJJs9Q7PXDmiNOkLLxWQ8FFcJNhgn5PteGHfJ3
dk2x92Kdm5sgmmgaANNE72iGVfU5i1X6bWBYpeve9dIOs66T8SnUBMheJXbGOTtsRzZWZtPbzZ61
cfpSOiYFeE1Z5mNKy6tcGaJuvpm53UfrMGdQgPoLlvMl3F7n1srDWq66rHS++3ZbjusRINoT+duG
s6WeL9L1/6HmbkEo6+Vz77rVrzpIJlKejUTScPu/fbk3ukpnJU26xBh3XRcGh8/TWkqDf5WtwyKD
2zW7/jOp9yYML21+k2yH/rVwulwF3g21UeRvZxB1lEHNpOYpeCYOa9wSEO0j2DYv3MpZ3fTPRagG
Y5fDx3bKWctylzIQddtn3XvdZiCs46pyMIN4VsWuuE//TS5PnXZpsJu8hgDxB4KYkzotCVZK+WMS
Ps/401YVpwCOkIlxT6G13IWD9TX2MdEKjSjm/Xd2fqMWNAYK++yZF5DPUvv/652Ru2UnrsrKQ0CI
5z6ZwvZWsJNZt8UcbpysVxckumdjhBUVzy4yAppzqNFOOqFOY5p9TsX3QLjVvNeZ78HRBKrx/l29
7ljwOF9dBfrz67vyKmecIimpnJB+fmtVrKpurMgFJMH7QkbT+Q2B4Vt0zghnJMPlZNCLQbG1J0b6
oKohYCucN4+TU/ZP/3pDGO1AHOCo4CrnzAEvUqT45uUB1A8wBo6iHELjHz3F3gsdg7fu5+8rLQPm
rwEBDA+NpFGWB+FH6lpSGtzIoP79/u2cjbqlJw/EjE4P4HpMNq8v0oww1ZJhLA/5GGW7tvLLRxLw
muep6eTD6M/i+v3rncq9GBCgkSAY8J5I78Ia+vqCXdbmLe7i7jCNlXiORI05jHAm53PRJjla1hQS
jo6ewlzpD0YXaYDSErItUgL34+wqd+WEY/Nd28q40PA6H6l8eQuUfVGiWditX/8wc4raoeaDOzjM
zfvOpLnVd464nuv+5f1n8MaLRYHMl4dZlAPkKR+ppTXCoqybgxpb0iIrK9vQOvi3PI3ly6Pr7i7g
J3OROpyK/3Nl1vVoF+qQEsVGian4OeeQhGL6zxdmrhNRxX8uxYGDxQbkHxrC0zmTgyHG7A5+kxjC
bdFX1hUV/PKRI415JZpwvGryOb7vRDZ8zVuU0K4a6/vZ7KxfzhBFF+aBPyFG/9uG/vNzKB4ssgMm
c2a2E82Bru2598tpPJAakJrr0Bs4GgVx6u5ztiD2ChV3Zm1Dq/GuAOj6MGS6Dtx2ynf2YcSe/d0N
VWOtKxBuAcYNIuK3AYWFkM5IMOHfwEi1ztzSBKCV99FVjcPiXnhl9DOXhXj0HZLYN7Ms8y8CvL+/
CpArVeuJRPmPA9P/o4C+M1+YK5YnfHbLrI8IPEy+41NKQB2onjh7j5ZZHScwdthb9ewcd4ptwCbG
KPCd9V8daZTNu/cH8xufDQMN3TS57XQ4zmIpKqhmLvzyg6SwcGB329wPrlns7MbpNv98KdRtEGaX
CAEY/icrlifNws/mUB1yp5D4LdklF175LW3wJ79/pbPWKeqCZfCYiOu54mlUQC2cCCp4OR/G1tvO
wvW37Hv1NjPHX26apFcZPKH3r3j2GAO0TwF0mWX9QncgX88+ST8CWvSlOkSKQ6OTm5/ZVRuwiOLu
879fiY/DX24OFcWpJnnwLVHmhJ4e/J6CEnHx466fbHPtW94lPs/5xMBdLRtE/DE0odFQvL4rb6JW
GNZ+fyBdYn4Uqgo/mJ2j13lhzQS+4suoG7GcNdSz5lj7nXDyHudt7GyMRLtf37/xk4Ac5gV+jbfQ
ATnaLsygZS38a0Gd8qI2ALYNh5SD5WqAtnGlkSfu6JjSJtam/ylMiSUMzNb9RJw9KKd0cL62BdDl
JgjIHe2M5/d/0ltvfdHJoBJf9n2n5gPhdSNdAjkc+t5I7mzkxKCbneaGgvalAfZnCng1RYAKIdTE
Xpw9y7M4Wd9Ktx6H0er1QXgu6eo09oce2VsAt2juvOkRhSUHLsJm9Vc/6KkVSMLo961TIQDIIUo9
CK/V8woqN40Ej7Q+YsO8rvxtx38KmNQQbqjlcbhteVA/XIokX81RiK95GhtP7z+2swV0uRXwZUuY
CGKK0yFs6SGc80TqwziX5X5Kh3zT+mF5YR35A8w8fWK8G1w9eFhZqE+WtZzOrDkV5XQocUVsReO5
D3M917tG1sWnGFDUuimWmNqiMR+8NGk/zL3NE5u02k6dH+08VfS3iNyIsKoLffX+M1gG69mPw/wD
9p02DllWrwezabWZSuZ0OmgTjxN7l2IbN9FzQ0jOh3hAkfv+5d565DZiX58ngbnROtm2BbQyFhnB
dKBfQb8zJBi4jnR9Yd5946aQx1Dggim0IIRPnngrFZncVj0fhGssJdek21dTIokEm8W91Zn/H3fF
vgVXExB7nFSnMXhWLxCYBNV0GF1D3AiyXSltW9n2n59dQGyJz7IcMOueYqCKOkoKEbXToZlmXk4+
iB9FRYjw+1c5NZvwSQPNgUUMTxcRE2/q9YjQjjX6TZCahzD12pse8tST72bwtJRNG6mgardXbV9c
mw2Qw6qzw0NF1XTldjK/S5yyodrFjmGiWHYv/QRug5+wDQ/M2z6j3VmOaXlhCJ+PKbanBKWwZVlo
0acJpm7h1GUoTPNQZ1GyqxvIfGVvxxc+4/M5lqvwcGC0oH8lPev1Y2mFL3s3DM1DWgbhPh0MchvI
at4EapQXbuh8+CKaY2qyl2WGT3L5KX8tMKkhVZBatXPwHSr8E1GS68Fr3fvAbvQN/Xi5ef+Vn21T
FoKah62fD4ap4DQqcjLjHjmTERy4b4CImTPkNKtcLDTt3JgU5ZNpX1OV+v7+Zd9YSDGKsM+n6MNi
AgXr9X1aTk4pu1XigBzLumJWUOKhblwd3laM7gcxZNF9NWV1/9FHJtvRvY6d76FVNOl6dkVwgNnX
YzULA+qv7/+08yG1/LKlhLI4itCUv/5l2OeCCiBMeFAIVj7zacdfCi+5lB74xnPHKEOZAYMsxfhT
G19o1VYoVCoO2WhmWyO3mo0bmSSBRHHbPCRukuzleNEJ/MZVGVq8ycXl4Z4lS5mNDKOyoX3D2UJc
R7AEfmVwzp7TXMV7sy+dbRbk2QWC8PmQRhRJygGgDKByZ+kO3dTMQR7MxbFl83sdpBotcw5apeuq
eJ8aU//1n19gQLo3ys9Fps6LfP0CG4vE07TR5ZExxhaRde0+QdJ3YU44HyYEBGKlYZDgrD5LmaHd
2Fitcuuj68w/g9TuAJEUlxaz04mHk7fL8ZOPk9IlTq6TLT1dK6tGR+Uc69C7Z2Jyb714lisi2Z39
vz00MFfMO+iscFewr5XL7f4175SSAm/NPvVYKL+5hQ9or3UUhRfwFCdED/5eLsPo46DHNEft8GR6
w5SDKK1nLMzJWKDIHANrvK6tIU3uGk84d5Mbpff0JoJhNeaypiHrI53ZBM7gtCtBBwAlvrJ2c2lK
seKIU0rkNnGw14GZ1vsyMTq1AgRPJ1dU5vAxmP3ga2sIUHdG0eYWB2mjrC+smqfj+889Ma75Wkxc
uadTWTFkVU8NnUc3mls85dV2KsbmRs32I9qES+a+03F3crXTECUkmUFI5HRx7JWZb6SCQFt54SUI
+dnAW97Tsgyx5yBP4/QsyV5DmYXtFccmzcSaSKh+HQZNu8vH4df7A+/8Suw8+Y6WrQdq9NOyQ9xh
cJ2nJj5GOe9uFC4Huppj+YzZYPPPl8LtjnFoIWlioD4Z40XZoIjNdXIsDW3d5tVIB4uskBtm94uW
6aVA9Pfemo3gYoQFgoA7GKPMyZc7ppy64eFlx1IJQGe1rSBXwbrfzaqGm2YnwAg9vzZW9lSGvwZZ
gl1r5XgXTzEQv5Ru0oWNxfm4ef2DTm5eRMSgd56RwfauaAeahbiKcout3fvP+K3L2MtcRTnYhGG/
rEB/zSOt6RdDW8vsiMnf2LRBYXzw5Vj9eP8qy+7g5OkSg7Ys0MvmgbPvyVWqBJHaqKqjMRiawAej
v6Mqom+RxAffVCE5Y8og3s5TPW/7ME4v9D3Ov3i2xxQB/kCDAaP4ry/v2Wh0EQZWR3pv3l1lVd51
WrjOuk9SyHRZzO7p/ft946m+uuDJbim0YuIJlF8dVdYXezcamz340uHCEDnblDFoqXZileOemM9O
YxccV6OqD6v6GGd1/L0SYYguDp62M5n9ts6RYcWmTUOfMdrvI1e46xQIUQWAgGrkzJxPRc0Jtu/f
+xsP28MQBPHgj6/vFOqZdoi9eitsjzai7zsAfM5XHzkgwsXcvO9V5PzzdI5zloUXPx2DC4vq65eb
5b2XpBwbj6gg50eNQ+BD03h6FfmlcV8Tmr17//6spWpyMpjpoNAHYlVEdOCdXFDWTeVJZKjH0GtN
h1C4wrFWSaeQQ6nBj19ENvpfg9kQP1WmBwQJc3MVd13urcQYFg+tZqRuGtbMa4ftsbtK3DEgzw2f
lgFWNnMK/rLc27V1OVYrW/veb1chCLnw2N4YorRlKAjy9f8xhL9+bLZ2QLKprjsGeW+igPG728oM
wwsP6/wqSzo71np2KjRznZMKVA8+q6fXqI4OcEzw9gmpZk1T/vO9cJWAjwD0EgWiU3JXko+ustHy
Hd25y9emn2Xgl71/A+izF8LbCrCCzR2dLBwRJ+8dAgNeTZnNx4KjHmSHmcADUkMvfD5nU+UCV2a9
W1LGuNbipv17Ql6cHK0RB/2RxorotnFs42GReWpuw0i196nUxjUSvTHf4hMwcBkG+YWd8tkHzC9A
AYo7atkfMcBf/4JinjjnSGM4qhgEyDQAWWYcI7IqNIKORdn+/gf1+pDDmkvnBi4uyUPUwZe61uvr
mWXfd5nbzLQH62+IPKHzu/2sV2nuyCvHQY0SJ1N1yZx1An34z2WZMyjD4ig8r6YhhVF97ZjzQU0S
kKVXKYmxZUCVm0GgNtczmS43nhcJ9L0yHoxrF/swO7i0zP+tofLnpzgw57AVQysH3nXylVgJwrLS
pgamZr9Aq13OazOhEFbroP+nluefS3GvHONxsxo0NE4upRDq5mXr4hzBQbOvcLqgBIrDK+Sllw7m
JxPln2txOmA0c5oEVH5KzZahKPJW58YhqJPII5pyyj5UKelWiHjR4W1HK2qfhhSd24a9XuAgMx4i
uZ6yvLkz5Bzamwp12xXqQfwqMqoNeStU2TwC4QrFhyDKoht0S+JJmLTjyZew/Cffbrov7w/P1x/k
f+6CeQX/OMBTtognazmxqy24DIPh6Zqdh31DmY+22al1o8fp06xH4w7PTPOjkOVwPxE0feEM9nrD
/d/rS2Qw8GQ4kxsnbyyZOpG7cp4Pg+l24CORtyVslnB+tNWF2frNS7GamhQueW2ne/tBl0oJ1RgH
O8Gt3ftivg7CHK1ZhzPk/ae6fNT/u4j+567+fO8obhYz2clTlbk1ydLwzEOBrHSToLL61YWZBZfa
bwFzU9RQjQhuYiNO/6m88d8r4yNeAF5MsKcMN6hZ3lBhKDnovGlfUlaOLf+3vVRBY5jFXXqpV/7W
U6WqAbqeTRoXPXmBKEBjJ58Fnxz+yg0WJaI8xtjfxI7ZXvi6X0/dy70ttl0WdX8hhUEJez2VJoNp
82E18mAXTKnrzE7SnQya5jumc2xTSVzG395/jyd26f9cEuYDhRV2+J4rTy6Jx1SFQwKB3U/bwdsN
vl03W7xW8acx6MZDqWtU1UmWZB8HW9Z3zLnlnedERFLxN15YSc4HlcVyBUCHZhFHuNMVGi3nwH5v
qfsiriDr0E/ZmM0T5krLzxJMmGn+lLQaYWdZWy/vP4jXO50/z2Epl7F2LnyHMynSLKo5cpWUh8iP
hpt8DvONATntwuA9H0toaGjoUYjkMzVOQ+DBRswx1sbgYInGXxuaSPK4HY7RpLILQ+n8SkhiGLPM
3mzn6SK+HkqW7kbFXJce6fKaGzO1i53TCrjqAmbT+4/uRCC0PDu2vIAOMdQuQQCnZbOYrnzTByo7
1lFQPmealhpSTWsbRUiN2yGq7k08b1ssvPZXMbo2074y1mFRIirF1rL2eoTHiWgu7YTeeAbkfvkg
dHBxE/y1/Pe/DsezaOCT9V5+JHE+3QRd0q+rCSyzldAVff8ZnA8fvh4uwfeLEpH55vWlEDbr2HGi
4lh2utgbc1ltq9g2r9+/yvlWC7hiAGKIFN0A2uPJx6rCDrhB2dXHQZMj1lLjoa9rjPhxIJevZ+09
I3NQF6b6N27N44DGIQ2mG0ySk/1drawcdq6q2TcP1lrZdnk9lem/76EochIlsehSmI5Opz4vNoTW
U9pwBsiJAo4bBAVCkBKVhemFDfKfRuvrxcvhtA3mlbMGoPfTGd1FYgUGvadibXgRJqtAuS8+yM5b
GUI1ZqSTnsH+XmHZMh0ACjlKnGTlT4i31qMfu1ccg90Mo0cuAIKMg6TdXs/4Tdn94s4pASSvRjl3
T5aO22xnpK554ySGTAlqG5MaczF051WvPUYlhWCDaMPG91da584XTcmhXjXMPbjElvPQSnkSCwfC
4+9VWPTPRe3wG5FD9OsW9ugT4tfhZ99n1Gpllpb1JrBoOxA4V4sfs1HU9qqoa3tnGEME5tIm22Zd
+0390lYGt5mgASpWaMzHmXQNZd12Hn51ugZh+tMbGgtDTin1h3EsqZ1VYQsOz+9MLJmqnOZypdPW
EbcKV5JBNHsGyjyvjSjcpHiZIb5nynqJqM19UlGsf1cO1mp6LyHmeu3lzdGZfeAFrTL8H+Tu5vjM
o6S6d0tfmyB4s4KauKfScjPkKY7XcpZL1J6eHXdtYY3Ac4cqRG0LfyF8YPjzvw66LS5VMd/YBjPo
PSY2GrXU9E43cLm2BoZF2ZKHa1RkuKC0uM3k9CspovpDHSym5kToq8Ts0WJYneCn2PVTazv9DgZG
vGlMle2m3qmubeb/67mL/W1XUnOIDKVvOABizqxz6xrywiVS3xufLuVkw1owQnCeTrNNY1yH2kqm
9liObc2BjKQLzmfm9v1Z6Y1plkYDQmhO2IgbzpDUeUNohu7yY9Njc50CYh+nmehgDHL/JdD9P9JU
/qw0iwqV2BmwVHSiT07XkS1H/OmSGT2YvavCjdyNmavgGgLRdKEo8cZcC3TKpyhPA3qZ/17P6KHE
Ljg4eXEE5Yu3ldYGq0fUlreDmJt41aow+KRqPX3694f557SFToaKyOlsCycDHJEXlsfeaa2NlLKi
xxEC90v8+MJm5Hy3SUGX7SbDg040Ko7Xd2hK4IHaDcpjJSURbDPWqjiOs6vR7sVKjm164XjyxpHd
NRaCPyE6VJU4Kr++oKj7fLTznDIyHb5t01ANz9Ix2XTWQNHM8MJvIs/ibcum4Ma2ZbK16UJfWKjP
joOUCywb6aPtU6OhZ/n6N8h+0iF1LF4rkOY1ZFd5Lx0VPhTCTB4Nzw13BT9xhc0j2zaT1BcW07NR
xbGdJ8DxjAFMM/pkS2J7aQQ/pDCppJvddwbxL0Jqqh0+HqidyLmugrGrLrzn81tmrVtyxth6cmI6
7Y2UsPpS1kHrGHVzdUO6btesaqOAKlVW3YcsH3HSd31x7zUtEfFz92+mEz5a7pm9Aw+eqy/qrNeP
fHTzGKG/tI522KrN5Nj6Lp2dS7vQPxrsv1d19rjIBGlqMZhR+p9+OSNFcoRhhXOkEtsRX1smrM7Y
Y4Pbqo7yfuFmiHxjI5H7bncY3ACERGBUDI7n1TquMvUQC999VoEAXlAVLU6lQk4VGPZkcIZVO47G
J6gj/m1fyf5+KMNwqzCAdGsrx35a0S1dnEThb2/KqpewnKleu12RbkxGm1x3zUSACaAe8wpLdu2u
EPNhVInkMD8La7RivOUhvm/dxPOLhFeDXDa3iLl0gYF98cMW+0JoBfkV5Cr/2pyGztib7gDKpmRB
JsalC6ZhZYSVSUAK9qcGvRCu862yY+dOJtFAkrLZ1o9VVVg2gVyl8SB6h1+vUy2JlreLF50lNgQy
Bu66KGNcrnNVNGqFBWY4dPjP9kQPAqILdSEuZdL9gea9fnk4eJhmLRSnLLXeyWcJNtoZG63t49yG
4QTQaCjWWVbZLhsx071mJ4J40Ryr5EPYZcFwjW0Um2kj2OStVbuEZU2RlXyUQnhfa4sa7GrUnv1p
GpPhweSZ9DdlHogLHxYKY4buq59t4yyh8OfYnOXotSz//a8TBsgAc8xqbK8STzV23x5naltmbbDy
MtIs05LyCA7YBW1gySZo131oGk/xnFZHG1y7v6KhRkCc60Whvc9V3d2pqFM/crDkn4NeOO2NJi5y
Wpmyb51VErSauCet5nVZGYm3H/oBiEke+ukLbnB3XvUNRg0ycnEVDmq0frg5dtpVC2wjXM2hp8Od
zscMAcw44PuGaAOOrbJKbFoBICJnN8+kD63NvKtfoPqIdpNVonhyx0FPeyTQtkkaW0jUqidqIPcM
tyz4DKWrnCj5+AC4wljln2GLaYe4pLF65MgV3aeIwPuV2VXzcxDq6dbykyJcx3UX3feZglQSQNkm
V6jN5o9e0mdiE2W1uOpHt9JbICzpfWT0OtzEgVNWMBIAi2zMrA++Q5s2Pyeqy7Mt4Ev/Rx5V832B
IdHagcsS3Wqgxn4sW9t4BFEyPVOfBC8wGA4zXjYN3i8767GkMQGHH8usIOtnAKcU3Kq8ig5VB6hp
lVozBCAQHOyxs3gEcCIJn3Ft1X5yqqIO1kbXVuj18t55yca5ISe3rpx6i7lUAClKkvSpyZvKuC8U
/IRNGlg63ddBEcybsSkrc5OHxSi+TgJZ8SYm6qvZpI3S033ezHjdZ5QYR11X9fQQOJlIP2JODtOD
W4eOQD3W9COOWTMR3SdphLkP0yCNqvSqnwc9xCscFW5+P8YGqgiUmcK9Is2DVa9qo+pLih2PyN1M
ZPYmjTKjo2tOVWJVFXm/p2EPa4PzQAiHaHLrX56r1Dd/mPkjJojhEbmI1T2FEg6SW2et3M1h2N0V
QsQG/tzU4mhAE/WGw5xJWlDUh2AOp4EdRtFYQfowhdrOV5AwzHFfqayBWNWn/dUou1qtx6ytiXAW
flysjV5M2W3hG/kvygzu3WSnToqHy3IA3Iyme08VrX2xZUdGFA0B9xa8Wor/T4fQBTXm7A1QIBBb
qFMSDdjHKKJ1P/W+3i+qT/4Ngo54Kykfz9d07UrjprfTSWwp01h3Xqdje1OIBu6o3aP/vIaK1HyK
9CDK61IVdXY3uHGQPLaj9FD/U9C4NvuuusG5WjYJ2RJz/hLHoffgh77Lw5ajqDGmyKhdmXXh3XOf
ct6JqWS+Cge3eYCYKX73qkaTPSVCQmrSRQh3IU9Jc7DBkNzoyoyiK2TEwZUZs0daM+jzbm0oWVmE
YI0EK+tRJ+WDXbt5su7MsCt2ZjVARaALCWUghRLtXTcxiRtXyNJAkYVGhPF2HvmGUPh3IBcqfviq
8nX94kFwQJtIAIqxs3jR3wMsxWrtR/kA9s1Kok+DoQpiRCmQPtNWDp2tKXRGnFgchtcKuIi3AilD
6LLZIM8HjD4bm2JqmbbGzCq3VsDv2NRBlNw6Cb8P2plJKGfsNfGL7BJH7pfzY4Niu3Y/Rhk8sxvo
mNUtzQS4Aa2f4RMC0EFAvcjFBPTTnr1lorRyEsk5c686UFVPM8vs76bPWrWCKxghvoaJE8Avm5JD
2PkQznAQBzVe91kne783o296bpEVWIPfucxPyrTWMsw5/5dkHdz3BvTKVdvOib1pKFXUCxgsdjiQ
S9fYuf1ED0wBQSX9vMs4PYRQuCIOqtb8hMAnQIUeNurrZFf1b78r5YG5HGZVJSP7W0aw04+6UWzP
XJGkPFnpxdV+amvvyMud63WtiKNbqyrOnkSdEMLG/qK3QMMlw087zzxzE3OT7OKVaW5l0oJCtZMY
aLMTJ168olCQkxHoYEXflMNIidUEs0AqWl4ZW4XDb1p5fUBAG8s8rux59OW+ijiTrZvWCL9YlduV
9E5E+gX3t/NlclVTUaPoEovk6759puoW+RtLB9njqAsehBM05l0rhbqD3GZ9TsvSPXphwp8CMNLf
+W6porVZieQHE4ddrLsA1sCK2GZCJ71wth9EMUJACKcJ2BM7SYoryq9BGqJxDqhgQBWisBFW3pU7
0ZbY2KGRsuZJIxbQtFxFflqf2LssrzmllxWT7GqqC+PZTvKAhMOkiHFfNb3DBiz1rpSMocRntWn9
jtOOAMXWyJKXKtGqgDOQ5re2yuceTlJlQD7R1WhtAFjp57Yb4pF9dNWku6qcMjibGfwpABc9bK8y
S+RHtnYAxerAjb7PIsn7m4xuOOSJqoms1dQGub2qZzHU5LVYE6FwY8SH1ZUzRDJDxv2hKUXx0iRi
jggCz4x9OiUgHTGrTzdyKBIX1h1AH8K2cvXVsSN1qKGXfAhGM26ueru3I5Yfz3qyS7/+hDSq/lAW
MUJbhi87wpxj964MrcpYYevPHl1fvLiNVCVdiIIZddSiT5H+JANvO9W+udVmICBuVWagr6lEzyAd
gO3esjOBsE/ASfITXF8BgYuyabQPe4skFz+tbSLs6DWm0LtmCxIFbQQOn0qWHzxq1hLYwDTbe0Lm
aHiMeT8yXbiJ/FVmKrce80iG94kyRhoDtgaSRw6q+4VZnVVGd6kNVFBl5qfJL4IE/WLqfKHyYXi3
ie+X2d6EWwJ63GI2/lwy1Y7Ey5CW/Tyy7+9XUk9ev+87WEE7irldT7+FnuBezzZL/jhB2SD6NVR7
Nhx8TRVEk+kGJLoRHmwqUPN1Fpt19aM0XAh8xtzM/a73I/fY+sRnrVw9x5+k3VjQi8bOya96ToDf
6LwCHNYo3MWNC2b0a5wHHtW2wAPrH0+Du7F9XR2CxMxBnIErG7cALiwcNIRg3GDiI52VflFafNTm
FI8PedjWzm/eX288ZyEqJhCbiWHcNEwz0VYFrZXfxUwaQJuVJT8VTTsWV8JJi/ZG5jqOdmOdKfdr
Dbf1Duy2+5SYdi93NP/N3wAhpnbjFpEiwIah2G2KEX/Rrutln210Xtk1TSRy0HCoyf4WkVJgbVPF
VmNgVj4AYqn7jUFFKtng4FMVYvfKpqgWiOZ5MGdLo3Y0Bn1vmfnsfZjsIdP7arZavfESf4zWPh+w
saFbpclQH6ypX0uVjb/6dPLEGu1YdSjMUNTXU9GyiWhdpJtg5pkKaS0XxYtU7sRaMTWkBttTnkV3
EDmS+7SkmrkxQ05y+PahMe28gbrqOuwrfEMUM40PCHVHduq+130dVDw21xxjQPlwx8XPuja8h3oa
hNgJTPMTMU/Kg4lfmom1dpiIPjgOGMo9GLvB23aRcuVqytruFydl4wlyjzoyRZNdXBkYKgJ7LCK0
Ra51nZnCntZDPshvIhRzxyPnMLFrk964SzmsMmNMcRZu/KH1CM9uu+6jNtKGM0fRiHoP6KZ9cNvG
0DttcmLbyMKaCPEMMyO8rTOzvivQZ8APGKNc4byfLWtrpnlxnxco8FdG41o/dNyweg8egKJ1ODTm
NuoEKvYKRPfOjmZA/6ofkvKZHVi69XVXrbGRAR2uHQwc0JKAfq2DqGFNs6aJNTdt52jdDSj3VrGV
dZuoKaoWpUQgm/UAVY1jhZtF2SqeipmoLANswx6D29jujc4y9l4O6+eurph0MrKZjLtsNq0PRdA3
zpqcxLRY9UuHk9OOIdxN3vXpQTuG/m6YU1bCdNXod6u2C8g07YSngbIJJ1w7A/lQMKXm/q53+YdV
ldBR4qOyx5ess+zfgT8HnyZnNFMyZ1zgeESupJzmivC70fTzY5EKO1mNynCOA1BKG9ar8Ksd061G
kJkWpnqo29BpH6xazy9O2FTtTTuNsL7DYSE0A8zlPM6C83uUrTtsB7K0jLUqFqKf5U/257zUqeSu
kHBvx26aQJ0700xCPCzg4M6HsDVvhr4Zx804jsVD3uOOxZ0+svCZyI/IQCzTKrlyvTL+Ltiw//DC
aFZrMJ8G3nLAVnz1UtAkTK0i/gUdt5BPStM+wGfUjfeoZqfhKgzoauwpherfDaw3Nqaldn5AQwvq
TQV22tnUbhSAQV8YWwSsInV9yoGgxeuKnOOEWQs6P8+WEyc3m7THKs38mOOKlZS0HzL9M4BADr8r
DaZy24vefuTASPgvbQvHZt2xvSe86T5eBsuKQAxRHVVrGo/gfyp8FiBzRZg+QAT1xDUgggLqInBK
86Y1iwkOrRwouEsR91+ScWE22m7hYUMOs2InU3rOS0+GLgv+P3xXEdlfa8cGmHMlzKGUW2ukVYtz
uQDaCFEv+dDV7fIMWsf8qnVC74QFsT/qeJwe6B+Pj0laTOG1DTGgYcNViwdYJNG0tmU1POP8GWi2
aF3dG9lUgF9Dj40wRUv5MsRJF94E84zycvI696opvObXTIxTvLWwbRILPdtxsQnGonoCvdjexpLC
1KpyoYSt8iZvPwPs7XHEKjVRyhSB0V3lTto5j2A4PFifY1X8D3Xn1RtH0qTrv7I497Uob4DFXpRr
32x2kxSlmwIpil3e+19/nta32BWbc9jQ3p2BAM2MTFZlZUZGRryGuzh4gmUvjyS+dHPVDcQzdFAD
Bal9J6snVBzVTox30yypL2NtGLhrJRJHJ8JUoerIIbdI2xi1ZrA7vW+/z3OBQkBhGBlXyTAyNyNy
HsFGVlTqHh0ZlWiPod48XEwOHmcU2reWUg64ChfYCrhabBh3Qajq+zgq57esEVrV4e+q3sM00d+G
irTZtpivH0gZNujfRob8Ao00kRkyHGM7KFLlmTLe+ZT06D5xO4/k3u5J/Buk5zCMhwh+hs1VCASX
EkS6QehB0ttrRXUUHzK2k4quMQqUFDSws7e7kgOZfKDJtzqQZmQMsQRoFopet8/1GEfvX5f8PxWR
gF3IlCaB/gNr+SR+kMVZG0lKn79lZszk/piDu8l8p2tH9fKWo8R1rwawzoexLh2jPwpWgdTjFjg0
+ds4nWbrW1k6SCV8/TrX5ebrIa5K3BMOdxl1qPxNpzNnC9K9QFtQaA9J3X9XuWnk3YsV3kBvXNHW
URa4eq+rxlCZcFjkOBC+EdTt7vyeZaaPbO5sPuQFlYCcIy1fFfFrEh0l5P7+5o3pDv7ur0HkoRYI
nli9Kl62GjFrNLHpaOzGLhaRgySZd3ZvWYVfYXU+j6N8/HhIAvZDd57iH4i3u7l/Xp+9avVCQune
4thIH3tDn4e6WicV4JVUiRgK1DMvpTtkRLboRs7Pyl0OtmLr3q2leQWH/69veOlFXWRJLqDOj69n
VNS/s4m1acZL9F+1wtZfmu/nR+ueq+QqLPbo198Cd33CrlwvnKs5BU2G5EHWsfleon20Tu7NlX6g
A2+QG22xLzmjffkru4FAuDnqVd1YyktLNAxGpXCx465X/ixO6q591u9JSbC7j7pFabjt4m/W6edN
ctXwyxWzPKsCo6YKzLZZ+4n+7FoQ8EauUbTWPKzinK7pb4BWLn/rhxr51da8xIs/Qk6io04XtAPv
ioqiYbAhn5CUStmnLTrMgXqjwfdx5V6/JFX5j8MVMxjMJOAl9VF20zRzJvFdMBIET8Mbge7rFwMW
8nGkQeiGQO6J26PQ39G2YyTF0c2eQgI6dq0vWw9ff7/Lpvt/zyQnxscByxyzhQavo7cyAXfCbObR
4esRvj4ePiHwtLw8C0gM52/Usu0LZ1T4OYw3xvjH4w4EHPB0wGIgcj++BQAYjca6lL/lq2ahusZC
WP2dq81/rYE/hriaqHFutNYc5fwN7oZXZ2+hdDNuXOLCp2/xxxBXcQParoSqGG9BrYnMNpeJkulT
5dbevLbuz4fZCf83u/ePEa9CsgZDvcFXI38LzW6hRouqo86/UIt8kZ6XufANpuSNrfSP6+2PEa9O
crmemtpIGFGHuhfU/rm5BbL4x836xwhXIZ9+DTk43YI3URB9VVBXOsrrQbBOmlsR97Ltv/peVxE3
gGkfGd2Uv8FgWoHCdiaj5haRul29QyTfEaXGj/NftXRTPu0fwwSoSHSeLqh97Wq90xybSw69/M04
AZ5aZ0/RusBJxU4W6okiaOLGOwwnTtN2sm9lDP+Yiv0x9NU+oBE66ZFs5m+99dKNj9RczkPtmsqb
eN4LabhQlR//i/jxx4BXuwIyQa5MtcFpyo6z2ieENBwRSf+vR/kEJPl9aP8xzNVWmAFQGBlifoQQ
yT8eDkjduwh83RjmH5f/H6NcLX94UaHSUZ5+ywxcW7hFRpH/9YvcWhpXyx/LYgHaCtNVolPdehRj
pYsmjDOSSN7iNP5j2P3jba42gKAmWJlJjFWYjuFrP4wfyJRnN6ZM+jSKqQM3BlcD8BgrOv3qy1Rz
cVbleZTeZH0cDgAtEYfu9TMiEvHsTuEFz1615x0AAAVrszx1uAsnrzFuHG43qvBE4iYb8bzXVbcu
hN6RwKSCxi7NGw8qf4rfF9dcTb2ggICkIF3w8RRS5K68aGcGr6C0QRpRzhkTx8BQLnRoIUWR21YK
l7BLmc4uuxiZGXg/eBP1SmPcS6OlIBytzfnGmoL5NYGNA5ZpUAZcmnW5LdcgqwwskUyLVlUnhGc7
u8B+7F6eTfj2CkrcgQy19Pdy+isDy10EcrMp3tv/+OBW+Z//AcbuJ31iZIrD9j//v7O5vGid/rec
7id/1t1L3YQvafpv9Ghf8rfmg9fl5Y/+y6cV2vu/W5AlDZWu8MWXUv4fq0vx3y0k1iiCcIm7gOL+
z7/9l9WlpP47EBNoXcii4nLDLf2/bVrVf9fgyKIDRsYB9oPl/jdGlx/PQsQlAY7DPrjwIC9b51rN
cpCyNBvEKDvWo0hZtJLsWTRP/UDFOByp5P8xQYd/nXx/ulh+DD3/Gg0uN1IDUIZ18HYf178en4cx
FVDFMiIAX9m9PJ/vBqyfCqXdFUqIV45qRMu/HlMF4g1nTwS7jifVxzExlw1Z9GNyRLP8boysYjm2
46JsIk/sC2MRyckmsiTn60H/YVoB51z2ODhYjEqvjt9e7y1AHml6lGdtXvatuWpHSOuCuUkj/RYU
FrjZhzyDeZVNFAh1BrzMK42Mj+9IeSCHpiLqR+tO630TZyxs3JM3cbQltNOb+C2i/J3nz935JMV3
cbc32zslX2qJXQeOCEsT0If0Ys12HGCV+2ae38zicay+hd1B7Fdt/66oKzP2utZtQz+NH9TmTg83
KS1lzYt6xwjpYizM5vuMoSbuklztHPmhq1dN6Kpb8COhh8nbVDyo/SnM92l4NxvfdWEx46tmLgLt
qBhuKd+L6tEEZ3EBllWybA8lHg3CIgld/EmixSgvhXPoCugPK0czWCkLY62UGHhmdmHcWU/zix66
mdY6Y7qOvlP/f8UMKxEO3DjRM91FOk1sWuPFATy0o2a/TPH7ZJ40E/WLANulDgzNvVy90ip3KRHa
pfyrRx4INc/css+d3yirnkIAh4atVM/BfB/kbhNiVAFzHu+0sdYcYXo2OEwkmifRph7XOtioixsR
0lhiucausznkkUNjVQcNc8ZyxPJZC+fSrZMNsuTG8L0THF1dYNISFSvjFuH5KoH51yr5LW14EWcB
gHtZRX/ciav4XNPLs/TjEGVA/HRuwSreCC6u3kCLgwA/wyZStvlQwf4XqoeiVfu/3RdsBpGgA+4O
TCj064+PMBltmyRYih5b86Wd2tBph2Z29HKggwwG2/3LXXjZegRItj2YaiTVPo6m4T5HQw2VxrSz
HoOwDG1DB2aZ9/F2rMNblJVPwc0kLMNUYUT2/ScSdjAYvdApY/owUnelkFu5ams8GiWIlCHb6Fb0
ONV0o79+xavch4/KqJA80TKA/wMv+SqlmNB6EtXESB7qSfveGssQf+BHbDiA15pJRXut4U4d6qPX
JMMShW/Wchk+RFl/rw+5aTedqaygPRQegFMX2Ofx6+czLnP8P1cgng/KJOBKeNochBcK0cdvEMka
Fx35bJ3yckenm69tKE5rLjXZtRT6cLYqLqdkKfnjShw8bC3ohoWlJ/wCkDPRjwYKBlrh1FJKcWI/
29UbaV2t0HNZYHfV1S6Jq7WjkV6HDr8R4CN/TsIJrbclB2siMOa0rH0wdSr8Flt4E7bNukBo0db3
2FWcwrW8qX+k67MfLgKv8mTDyQUbaK0Uu8FR+/71bPwOxJ9nA86aCKkSgNfVAQgd2dRoBoNffIQh
r/yEHQMWhsoNPho0OcDxbopHeqPyId0wESP3UtEta3RFUXmw6yegfkLlVKdyN2ziX8Ur72GUNr2v
r5/zt/7ZV895lbcj6zIMyK5aJwDiW3WyB9MJV7VfbIqlsMwJo+8Sc/uc7Gc/uO+fpbt8O607D9OR
YJ/IiyB0gl24spbnwJGPCjIezhT5UbG0OqT/XaFyse3j+jEnW7yfTC6JoYvK0wASGehv43CC9aad
eIBbjKWxCVbDQbofj5MA5scuM36jiz0zvjBVt0h1W5nv0IWZNb8JdlZxmIIXsfjetse8cpTaVp/T
fWAXvrosF/F9uSvu5MQpTsgiLG5efS/n+vW8QUukLKdRmFevia0JlacMBod5ip7EtXQnreY7LJj3
2R7HwqXwTX1q7OweZ5MaSFRi01LUWlRVnd7yMbWIQSH+yEYvzR2zcJpxVQ+Hul6kgpNLTt04/Lm0
RhPGMyJ/1hZh5UG8MgfqtphgLkzNoc3ZAZNSPSl0mm280RI3RzQRAxFPCNdVyabz0x/VSVh3K/Mb
iM5v0q7fZ75w4OBRIJ7dx7TigC4RPE6daGvq6YJ61lz2Q1UsFRXBLV+IF8PsWr0HAFakix/a8e7r
1fdbh+zzLJK1oGwAiehanW+KyXEycp5TsAN489StlVX4SInaTbdVCIHVE6CFFX6I5zeC3fh47fRV
56ebfEOByrXui9XoyT70M9ySvk2tne6K5dePCPnn6kvDury48xLSDMQgtOurXKkWYzWDsb5PzUWU
LWj6IgJu1r7OfkRzifi/ScrAbiwvO6/O53UZrVLjXschJF+J1lofNk35XbUezXbdNJ5x3mmTIyru
FCzBQlc/S9M/93ZbrNv36S4MXOrlyn3e2rWIj6atvl3cml7Oh/Jd1r2ueDxPz2Z9J40ev65gGjjZ
cehMg2PihGw4l16thGi/G8mnuXCbyp2GdRHvFcynUpBkizT0o/OyNXJym9CR2HaWcpcW6158NABT
TfF+TnZltcCR+BKNG1rNBla5+wt+pTMsV84fdWVvWS4bs+9+8fBVuzBELz6ajd29QoxQ9FPSbWLZ
L+B0Cwt9ep3IFfUcg/PG7XRQy4biJfiU1ZoFLIxX5GHUAnJbTSYYw9uFmMgcaA5LNA8TW4znZXvx
jkWV/WwPoYT35zYbj0Z46LtdY0awyp8i+vc5N3sQjdbwl6kMlLPLJZ6trkDshMD98WALMrnR5zkU
jzm4bJBq8QqMuuJVF//0uTJunBzXFwoYYRBrTQoPKPddyKofRxOzWNWLKKmPZ9N8a2pSNwVRRyAz
gCvDUr7BMbhqFZkUKbiqagisXK6HKIdeVVTaSNQbODXnExa5ld1JqMPjPfYTYaBLnr8OY1XEm3qV
972ypa3tYo7kqvO5Xlqlsa4L5Vaz8x8eCPlQJH95KBRapWv9PQGGSCSGo3iUzOAb/juaT+IIYlff
niFx2uE5WLQKh6qQ3UNK2EeVca/pGKfmZ/HemNT0Ly+yZHikNRoSiohWcRm/yiyJTeM5E+X5GNTD
QgWaGapUYfSq8q1ZEtw5w8yPKb7FI7skc38GRk3TUGInfUAuEg2max7ZGCmtYRadeOwiepWUkrCa
l2gWjiUr7+sId53NahpK1sjnXZwCmPhrurJwTlX4QFl3bKtWgIQLzhbIlzZjbodpPU4tuptIqv/1
oKTKn94QA3KoiEBBifsQxD6u87GWSwUvLBl/6DU1wyxeheqblSpOUuzn1MFDsLNwk33Js95WwJ1i
/mwr4t4UdxpAoLL4rlUPansMyqdcPIzjJh9PU/k0Na9YJFLROIXpdmhfIx1E7ZZsOck3ybw0p2Ve
ATxZAj+SQGUosH6UBrBn5jxndESz3olXRrVMANWqkKMl826uvWheAtEcS+gj7PpD3u00fQnEVwSE
X6nCvpqX6rRLhPeCO8csa04jY5Mm+AZHL94R52NnHY3iqTK4CS0NHsS8E86+rPzEtE6bvGLcN2d3
0Jeccb1xn4orS9vUmSvl7xaYmrpBDe/ONHhpwNjpAncWu0/XRP5Z8Czhmxk/yvNeDo/csI0LzAY1
bmZRWMvqr6BbwPCQin2u3EfVQ8r1Vm/XsbQIB6gL0ypmrgQO2to1hG3UYrqamR7K6a6i7SZQZj/D
QnDM/EWSmFPtR4OVBJjoEt8MyQkBIzT3+cRlZ1lHTqGtShMU0Yr7s2489N1DeIFPozNSKyc6O6P5
1Fm+BNpJWVKjiAIuzpdY3ZQe/m2DdkOg4tOpTVqG3qVK/RXiFGHu4/LC+3c4G9ikHcPonHJh1zOn
LM0W2xgFIWa4RxBbSuNvs2kNNQz2rIpUrcqw17lC+NvVNxeV44xrLR7h9cXUwLsw4c1ik1TvjbAX
E1TbOEzP9wp2aso6yBdSsFOrpxYiheA243fB9FMDotFOzvaRDFpcuze5Cmj3E0reuIaD46aeQNJY
r9H5AnRU6+spPjTqhe7PzE7rqvB7y+3XsrHN7Ux5JKubDwE+v9a91XceDqaD4mpnvwd7GyCE4DTm
er4YQoprKCpj8+sMBBPEOipib4G+AMjHr1j3fbLbz2AFBzzpn4sJJmCKIVuU2VK3xcsEb3LbqJ8M
+H7o2tV3qeIjtJdHN3pt/zKi+hgc8a+B63CBGiEhdS1BZjYVZu+5Ih8jZZ1gblLb/TZdaYfAS53h
vQcIuJthVD6rhiuBLZ0AOtnxpONpey/OUFwqGztzBfb/rgy3qfp6+Y8zjdYoewpwEOld7B3nEhix
XYyORcZ+mvbFvI6NXZjv7qBSSDT0cDql/r9SOZth64996yXKc2cyBQU/bYtxlUmlD3LQSgFYv0zx
zqLmg+EgbIvoFEaePC6F1/IgNTtDcKXzBhGlXH8KpkdodzBgKlueXs7qvVL2XJR26rwQ9LtSseFr
2KKUAbUjINR30/RidlsLXH1rHIWo4x697VHGgq50FAVqdoUjwE7EHbYCTa/Z/ezW+iJU7Oz80GiF
F3SvUjS4sZDYWg2EbrpM2cR9sEuWkLa0eidzuY65w0c2jZYqGW3dcKcnadvJu0pZyIOti3s1OtYv
A/7YhyF1yhk2rLBLdUgK1Z0W7APsvqN+odVvCrEtxJMXPYO2x9dT2+b1odGepHOwTM5cx8u7qvVe
tCR0tO61GLVt10Yr+mS2OcIqHl9jWLPGLxG2ZgXZoZlDyEeLvG6QfvWN9qeEO2kWENd9xYDZHq6D
ejHNsqfXxMyEDqj6kJXrYFqNiVt21PW67nAGVp3pr2X6pikPsl33rjAutGSB03idLuMJVi1nAWm+
j3XPIx9zkf94kl+F0sclLQuQvnDjo/DYia70do59k8tL5SuDZwEMS7x63CUhkjB2f9/ux5krsN+z
y10OmnQRrqbYD4wFbEuIcV6VrKfULR9bDGQdLnCpPXswF2EDKOeV6GLcuRgc7QxJCKz0Luq80PD1
peVCq66c8Htytosf543lF/vkRTigIpBJdn8cvW41LDuqw3cdtVR9BZM4PIY/EF4aka1dVidMdvt7
wDkVwORVuYm/wZYMnOke9KT6Lb9x57vCfl0yTuSuEEtUIOTC1L80PP4sThbk8lli5fIxrmPT6yNo
kCPe4VwQ8cNW1MjtJMuLRaQ7RiiIHtxqFwn3TapT2IkqfY/uzSMI620jJjfOjEvK8SGuUD8EGgZK
8uJGhk/UxydDETmLhKAbj3GYdph3y4WLFWf0txklrw4WEz0jmMhoQV2dTEobBZUZT+IRgxCqz1r3
JIbiQRV7LvnzC2a+hyG2bsRM5DI+v5tG0RLd3MvM00P4+G5I5AuIAEzSMcNfcnZEw83EJYWoaCYS
+FXuUv8eFU+Xlrm8j4VFyDqdn1JiLFX4cmX+gs/1SviB+0DJoks3hnQ8x4UzCt8NCFJjv480YsZm
Cn91+mEefknZs9FsxPS17w5VjLLfE66ms+mD3e9jB797FGUqAMetm8RupznknBJVeNuofNZAjNv3
5NQTLEuvIJOK11G9yg13HFy5c2AesmMGDKFhRNDbTtcmZWUf3PVS3lDQWJKI3Dcel0mHeqFL6Woh
+ZNTeb3feOe9eY/TxXvwmLyXzwVAw2JDH4XfR9fIrzzd678n37JX6Xu1kVbyj+le4GftMKAbhN+2
SBsFm3KXH/l5OUt+Mh97YTnlK8XYjsN9vjCVZZm99snPKduhTC32vtDvxPiuHVZCg1053a+oXPba
KUbIsHjO3LzassFn2Y+qtZRsLIo451UaLXPFt5IFAvsc2Dl0aMj4Zza0+FB9T0o7+z5R5i4cg3qn
RGQjBNopNpjfo9evc3Uuup8XD94JqDxcKiCfbyNTi0GemXbzMZRcpVqO+jKOt4jiSaMfWB5JJf9f
1V05WtGCsyFfsrDVHxZwJdXry4fceO2KPbV4c75gUagyqtICO+8y9MLZh2p75voW49DtNMf0u/B8
YY3vG4fkmgpBauunNvAGCASZJ98Fp+kZ2lwy+fTMtXv1uX+S3sNj/gQRXbk/b8slD7SudqGf8BdY
uBi6mBgV2+Cu8w2PZ1zlT+WL9oS6pZ/kEBWd5ES4f9dq22DBwZzV3Uhyu9KOeMBleGcs09IWEd5y
YQCuyhqqxIN+p/vlOvyRFw6sutRrVu07lUAOTsluvms72JvaTtlpnuUIXrZIFrrb+Oct9nAugBW/
9rjBCC8xBRo2VOwoP6i1iKdgGzyIA/UOqj7im7w6Y6dgo+pkxna1K9bDXln2S/2tIVp7hS+/yt/i
zRQxCTmlz4dqsNlx2BeXHlgISPjDtNaooUrenC9Felb9W2ncT/1qUk6ABRbauLVCP4bbC8dLBZBq
Y19vHMXv+bdkp3/vAN/zSXbZIxwDfuB3zA/ovLqw1AtYP47U2o3uhIlTFZBtvWFYWg3qNRuz3xWD
SLXuuZnWAzVM4vtrvzQWiJe2M1V7bwgXkeL29zDQpcfhTfvV72SE/k275m8y0WZy5sSjgiT0y1qH
gQzGwy+TRaMt5HafpDvRxDIdAIdTJE6u2uGvUMWZ3dZj1CZcc3LFzg+0dWDBj4Gw7WuSHyhwq32z
WIfDfUKJ9bzUu3c1Ip86KbSIe2z/Fo0Ki8dRmruBqwno/dblf3YGNPJFUbjtQKizZ5ZL4FDYpok4
0LWgfUcn8sYt4nMJRL+oIYP6RsmGFPda9kHV6sw0gmw+Zp3R2cbADg+iESnynn5HmBjrNjlK9VaX
uwNCcKaWya7AP04mapR4leTGif2pIsXjcGyge4JOs0XD6+PRUSs1PNQulI7Ss5Vbkydq4PrLgrbG
aN44p2j1fQo1yCiTGVjIKCNRdF2NQL5L6eGPzcfRzZbVutuP2+EJop9vecOBrRFV9oyASLjuxocy
cWp4ZZSIH+WD+jBBAD1QJY/7Q5w4yMaaAvcRbsJ+ZEF0dWT4XqgW/JwfJ9F2tJcsc3BmR1IN7e20
QA/Sb1jbB9nwsvYOJsHQewZsjRZHcW8sYIP79GvEQ/x+2eh30/euXyrxw1ndT72nEJ4P06HcyN/r
5XmVbVuAmudFtLCOyULw2s10UN1kQW31G7/vjvD+lL8M23Iv+wNxSdmril3Fe4MlGbhN7GnQHOv1
FGHBtJvbw5jsIL90sasextih4qsi5JB5AUrhvSeAGOLIgQpr8G2c4SA8XmLjTjzw+ChNkIY/igf6
a+Kz8i4QI9MNdWIDM3moNS59GC5ExBj9oBx1V3cLR7KR6tiS3/oqyDfZxaHjvU5t0bKFx/zVwoS8
gWtkJ48D+860q19M9CXULOe1/hweAR9GD8UDVyFhXd5f2PW/+vxyalpv1mEQHKwFhQE2kd28IhuT
0UqC2CXb3Xvh5bvqLnqmbLI2993aWurH+NeZ83lY19v0Qfs5reVd8mopFI5t40BRmJ+FcR0/Kgpt
ZWhFXKHtVtpoymWrzvo27e+bYGM2e1TDBD8p1mm/nMbt2N937QE9mrPqR7Xf6a6ATIDkRyZBh/AA
fnxhNQtLcYVuOUeLKPQHw6GKoZaO/oOCtY7cQuxmjaPFrBY7+Wbl9gVZAKvNm9pD2e1keTl1vjwd
ZXWXNE6oI5bgCPlW6HZpi/Nh4CTazoqeyvM6aGzjRl33H/YsnQpASGhzGjqY9I971uxQRA9QcjkC
ZizvkDtFWCyTRmQgRtXDJWP66xiBvawEzYzaB25t183puNCneBiE5BhQUHbayCRi1tW6EJO3ycRZ
4OuM5Lf+78dMneEucpiWhMEzwfLj66HBofRdaCbHuAlKd56yV03Ou4NiJLUztT/h4AeYOXhg1QoP
CJ0LkSt3sJ/nSNU5rtoMbQ5OKx1pmEXbRzAkLPjX1rn5+fWDXn8GZp5q0KW6Luqaitfix+esRnhu
bZxFx3K2Clo7HctU11uXyw6KGHK3+nq4K50jdEgZD0EcepIXGARO7x/HS5B+mcsmjY5mNA+btJq2
YxyYftKEDfDS+Welc6OaYhCJkznTaAlNw6c0nGNtm9abvubOyPvgzROrwVJHqoqyXmlsS6CjXz/p
b2vNP78gmDfwE6AoOFWYG+1qZhpkT4KkVuaT/KNjPOmCck8fhDt1oZ2CBThmr7inXxqezuvil/KN
UE9TNPqRJg4OdeQrdeTr8QFts4wELCeaeFK3x7FJiXwh8pH4JyXRLoYXZ1uKOP9PnbpX+6V1zOLN
WdrkUHOrDVlelTox0gITDScf5Yx+hrjb22G6klq/q0kifFqf1kB+7VbZLpcp3t4LwXEg3Y+9qPKo
CZCITBv+FQ+j6BW7oPsqo8ll9yAPoE6DVoDORBOFdIlcjvPoW0v0A2NlOAiShLFbkwRqTjncmOLf
oJfrKcbwh7YO/4CVvYoBAHIvVjipeJrLept3GbYHsCqdNOSgRKxCRqtFf4FKDgI1IbvKRITLg/fY
SooVTZHDjQ/Oyvv4MBq2r+JFlw/96X9JXf0BSeIqHOps2fwky5FEFye9U9WhXwTRTwkHKTt/nPpi
GQ/wYL8e97oOjFgbrTQMdFnG2Nj8vtr8MW6OM6elN1F+6i3BR0kUlukYz3akQ7uUI5lilt7caKh8
2vQMiYkkmRuVBIDKV2UEQcU4Q1Kq7IR2fe/VxmZS9IBLHtl8nN1Sv/uHwS4bCZUL8DcYD1xVE2Ce
ajBeNOY1rp5R8CbBVsxfhdQ9Tml0KzO9Ts746ykiAG0gHbwcK1eZoFIpIsXt83AK5oSSW96Qa8u0
bL7+ZL8Pi6u1gkY3Zi2sE2Cxv+Ftf3yzWIUbiydlfzJ3FN0ovdrjQ4hGBiyyme1P0ueYXHqjpZke
8JQ+ixcynwagNX/solWRb+LwKFh35bgpNS8O8DHQoHj7qebJmVu2Xje6A2JI9UPZuOnZlRr0E1xL
XTYoT0S+FqA46xlcFK3NWfUg79bz0go8S6NF7UrvXCfpWo+kSq2jg9p/yB6kJ2N0RB05HKfck3vx
6+lTgl4eZjqhJ1XOmeyzd7rWKWgZpvtC8dpoOWb72PCH35d4pAtMwemB3lR+pXhnYxFv2mwpBotk
WPS7fHHL4OK668envODlLhLeYMFA6n08KVRRQJ0Fp6WTmMyOpfd39Pjs2ZJHp2/rZ+Rk70LK+V9/
2E+4RLT0sAyk1axRX7vUoj4OmhvhkKeaLp7oScZcA0d3gq7tKZoGtqtvVBcZPEpCPUI6Qgv7tChv
tZc/vzYGU8ivo9BpwZn5fSz9sbTE83wOB23MT6mgPqVRhiqHGgZOXOWV18ay7MbFe2dg+/T1m3/e
pYRg2cAgAm1OnNGUjy/edIhyRH1Znya9btatuRDA4qE+6mTSWbhRX/yHWTbJAeCP6EjBX4wvPw4m
tGIXDHXBYIN5qkRp2eRpTEvgPRwOhZBfSNNdivYbLaS0LG4kgv8wOshTFHRJP0jNcKb8ODpSAXKY
Iwp8EnLRomeBekR+3imdVrlaFO2m7VDFMU3A8xOduee/nWbLAnuoyDi24KhwbRshq1F5xqKlPjVZ
s6kamXuNaBEvOt0ereZmnOJNPoYpRqMshkDjBdV/Xci2BrEG4qc1J6AV7ZJC1tCuEGI5252sPylo
kTlyXl7EFaFTfv2en7CgQMB5y4t1EtI4YFPkj5Mc8jZoJNIBy7IJkFuN6CN46Lw7da2wyWuFXSzT
kh5bQ7AtDgQHhKjpqdFKxxdlKZWp6Lez6BuDqp8a+uw3Hu/yjT/MDOV91AY47Wns4xZyOZT/2GVx
mQoXfTPxOFWt6ZzH6T3sK6T8irJB6oHuPsmAAXSdVqaVjETmlkt0FX5rI5QV0ApV/dbsCi/TSfdK
5Yi9bAfPEsRbGd941E8bE7gqVB39YgeBbdf1k+KlM+gjTugnCx9vAHp0TKyykpxATn6GFYiyr2fm
0wFKDIC+xO4AF01qdhUHrKZrpPxsFKfJGBUg5eBW0qBLb+xB7ZLZfZz/i1U2hJPfutl8io/zP2i1
UjQIuJwqwGoRfCf5uyKNxyacV2EVFVtdBa12nmaawGpVbnS0Jm1LSJUdVjZ36PVZhyKwEj+YgfeM
hrbu9WTYl1qkbBKYcbY+P6smPKq8jvU7K0TVsZs7yZ/ln9iWcakIXi3U1VY8BtVSisIo/O+tSqPa
nVuqk9YTaAOMfpNWxWI7CYqjleVurLR8gBlxrtIQm3s4UW7Qmv39bHgpyrRHYAWT1hYHo2qnfRvd
SE8/35xwZwaGCD+G44nD6erLNBFUrq5J49PcZjECsbSEe7EqXMT2C+S2KPlFcRusUcI/EMwfIP8M
ditav8RW3CVy4Cmj2n/DQxLZfuoAtWzVvgo0+EZqdKUWzwXv8pg8IvvL4KZ37btRybjnWWYenTSc
thbK0Ct3UlsI3rlvkWxqWU5dUIAmKNG6QZoqSdpu2VQhC1ptC6emEHA454j8p9l6tqJtZvTtKlG7
RZQ2zVYVzps2kOTl14v+05krW8AhyOaYXkgB+tVlXenyWgi1ob8guqyFwqLY0ltDnx7oumnhYpea
Y+f+/ZgEyEu+gaUFQfJqB8gaCF3Eq45y3P7EtudXFqbf0iBZZWbAIUjfC9kQ/+sxpSsFjcvXId9n
sAuWzrpElI+jIrhXyzryQMc8wmJup6snw0IOZ3zKUSFCQecsPWvZDh5SW60zHcwO2EycHxAQxeLA
Garq/7J3Zs1xK8eX/y7zDgf25XF6b7IpipRIiXpBUBKFfUdh+/TzA+3/vd0gphG+8zphh8Nh+Sq7
CllZWZknz9kGgQez32+5h5uUmYzArjYaL7UKykLIClfeABRD/WnVwH9/ml3GPNVtScGP2R+1uW/U
iILYAYmiPnlUu0+QGfK0O7j95zreMC+YRrw1eQg9VzGUWPlTovxsi21F+04YR93ZOf4fYL+xT2XQ
3LtU1BP9ycwO9rfU3LTpd027bRm0QTyhWVefDXsrejphAH5ok5pbU6wdmKtE90fKHyOq40mxSbtj
ZMGhem+VTy71O/ObHutbO7r3+MHlY0/NLNsxw1t2VGI/9fmmt1fSC1GXhldgHF1rZ40wU/4qNHkY
ruA6Bwi5hzv2+pf7eAsw8cmxUmXK7uRok3gJNxj8e6ZKhNQgC4M8VqN+9MkDVpu1TbTgmsTgD+EZ
c5wEh9sANd4plXhgJIk8MoA9Cn3Xqg+ZuXKH+wpCQpT71gbUJDGFAuO7Zb86+Z3LR8zcL3793Rc3
lfai6W/ofHctJa78s5e/xdKd70KQutWjb4PYg3kT2a0r04N5UuynkRlND9HNQ1pFOCvYlZEHe/Ck
cF1D/NoBqmjAjLTR0RWPrX+XqXvP/i7gKu3z32pVrgeN+gVfqBLwNiMHUxfoi3TfHPem98uVwTRP
i1JqDwGOTSWlq+pj40tbtM7X/boFQKe3gtJJS1GOwnIEPXsDPIJemgO/lRXC9QiFkwvVm0n/TyTe
StLeFON3IOWrVPnsfO94TEG/vZIA8sOV6HrfiyzZN/z0nnp2yZ+qjDC1rkx99RlUzEoO4PRCYjqM
aHBDhvWD0QFEPIZyFT43gJVGraeHMn8Mo986zeNIdagHHG0fSn7vq+M9BOVLZj7KIGZQTAW7Y0I0
yEuXgSKAbkn46PJjdOfoZHuRvwCfAsbcQf8FegKPFXvJ2Njg0qlEF0dbXQ3PGXcetNUrx1lTZ6GP
Jp7UP8qXzt/QAVd0wF3RSWVSYaSk2iT+VuQP0gNdweandtsla+rzwT5LIaDbImREJUoHxkG9BvQa
9FQg+bgk5U1k/2zVZ8nZZrDAqvw1m6bdiGiLWl7hb0yxt8JDnO4d3sbuTQCMsf3hVJQkjypMvf0u
LHftOI3Xw9QiwZ0//s9df1+XgNCZj6u6b3BF0o97EdlLRx8XFG7rb6zn9vdgwZW3Ffae4UIatKX6
1YluXIRW1Buv/u7Zx3j4YTWvA54JV1Njk26MvWrhbyPiGH5CV9TZZ2ILJZjd3YKHJxTy77Q5ldKX
CGRUdORN1qk3UQxw4JSIbZh/MgGKpNXPaOwnd6uoOqbKg86Pl/LfjfLQxF/c7ktIs7EytgyL2OXR
5EbPoqfUv0vdT5qyV729n9zosIaGp0jchPFNIcbnvTYcQEemw72S3kJYl+q7xIDj/RuDfFrzJOJd
chQZ5Fn7Tt/lwdcyYjTwURGfBY1/95vK8Ri6I4q5jn0CyJ4YBzU9OLRIgUHdmDQks4VC0zvz02We
x1gw19yIglNI9yZ5dpNmdQatcvM40AAMwJbGYb2y0rrf9Yr8JQzj9jgUZnuv14W+qhLvlKLXsnEd
19/7MlWUQqDKDTuew0EAMVdEpL9Wo8F8ZybgGKBRhwhQOM1XO0y/1u7Yv1WzbWzJoB9GIFgKWKtO
/G5fdB4VmCaXd03FNRU7crQ2/G9OrSmrHK410LINcyf21izqdRCb4D2HbB81QLOuR/KPz09yIiYO
x3egI8sMBV5ewRDHV6HiS/EX1ZXbz6bfbAot3ai626wQjeEybhhmsb2fnaiqFVSyYun1PT69Lr4J
P2CcDxxnH8fX96TqagilgfvIiL/weNNPXv6ZakC/y2v9D+y93aquBUx6JcXhskfbJ42G3wyN03PK
cfTrezF+/Q+/RHfoksg8UAH9XG5FO8S+E4dN8mWI5RfPgC4z6nlxjQyUe1P9ZDjE9esWP6an4+JN
DT00ILc8/yaP/zTR4mpQdUqf6MNt7Cxt13Vk/dLQHvmc6B6DE0I9miWaUHZWuVtXL+/LTv2qcRlC
ItuD6DOTJ08t+cfsviQFSpt1XUaQI7xZcEKvmX7uFnbpHdV1uU1MGdhkpyT9YNKmKTVCvUHUB0UE
DA7/aJTU3zedrK5bVzQbBdpytLJhVFQ9nksmaN3QSbzPkGJGHu1GkcYNbKWOsu9lWexVoa+MAq6m
SHjKznMrc4eogLO3rXEGJkGmd6jqal8puXnoM1BXvh/86hFIOPVKsm97VV5Ynf7BB6BBolQLCFpn
jMOaZKRVn0NVrw/RF5WhilVrV197OTwsfPUP+czItXRmZPLVXc+ANDhyAdJUMo2OwUp2gVLm4Gj4
D91m4s/y1J1pxpRiYzPYmpXzvRD3aRfnu9CSy13Mi1tp1fsOOpRV2wD5ouu0loEybIawH1kVuRk6
ZpcSU2e4T7IPue4xlpBL1s7Z8HW1pVT+4ykei+kqVSy0ToEsTk5xHtimb/iD9GjWAJsgghy2BYzK
6Lt6cMXlPFpM8gLhnYxuLO96HoTm/DMAtFp74RO+l/AnDkrnwgQsObYweKVenuPa0V1UrzLpURTx
3qi1Zl/U7KI06MfMUBlSUPN+N4DKg8F/rSq9du/AYU1PCfipZ5CEGQmdltBaAjLO/jDUd8AOctw1
SCouf1iatymiX6X0WDjwpNZe+6gNxZH8IN4Q2xj+TeuXRribzuUbJr50K1NHWFs9KKlGQloYwtQv
WdJ9X3DHKVoNkCinWeUk8914zE/efiWswWHv5d4XlEvST7D4HkxN7NGvaG+H1D1CCV1uoDjz1p3e
od7M/2ttVrl5i+rPNpRgFz1pdEl1OZUOqKUk5Armn9Tx+13Rp/K6Yy7i/Qf/f16V/6VwrP7vtCr/
W1R1+RoHrxd8Kvwj/6FTMZx/UUGGQUDjCW/gX3/RqSjqv6DDUbnb7PH5NMph/odOReKfgUqe9gLV
X8bZACT8xaci6dq/LIa5+N9tcAPIztv/DaHKpMiJuiMAXirt4zw+QeKD/CeaOpGFZuUpshXkxbZe
cAPV/MgX/KksbiV9qfk2eaS+26N5qgKNUlnCdFY219EmkYpeOVFWQgHxh5r8KpVw7yPldPYVPv87
spxzt4zH9ize/NvQSGSDw8PeYExSqMQqg65vPPWUVvaxCPK1DZVylC+EtRkrFlOEOjBo/kX9/DJ4
xI2sUXbMSJG6pv0KnTBKQwhVbKK40hYuqMklOC4IU9DoQEYj8+0npqyuDFMP+cNT0aqwU1kxqCe6
PgtV15nvM5JtjJMpCkQI5vgrzoreTabmNL7I+UZajY3WGF+FBwsx5FL5HXpaS0SU79F18pkoJpPn
AlhXde7fiT0kReEutnWquTICHRL80U9Zm6Ht0iEYj3IL9Smw3kYJ0tZuG/kmirzyVZQw5MB74vA6
8lrDHZENKI2uGwsFEBG20HUrRi35qwEe8q/ZKAYVaHL4xy9KpPSCVG1ePBiSxeemb51DCHLA2EYd
f7jghNNa2vtHM5muNxwqndToJ14oqlaGBV7oqIvJ6IwpxSc9CrwNImr6QR6sdedK94kufuRuPdzE
FXJMRckT8fpRmD4nxl8xDuOOECrS+Q9XHEpIhVmjWn1SNUlBdkTm9V/fhTa424rZDUkutkbOVJkj
H/1yWGJnmNsEB/YUi8IiRcx/T0Kd+ZSeWbJba9B161GerRG57x9S5bEqK8o9dR2fgpCeqS1TcjDD
YySV2r1hdebCWMTMr6BBbDtI5xJ5cLZJflfb6sghLYyTqkTFd1Ok7oFM86VpwugQqGq77WM5uhM9
5SepqPOt4iJDV8H/dLz+NT6cYy4BYj78WTg9kBYuhPMTlmv08Fo7k25NmGX2vWN1XwajdRcC08dv
jhkeL4QmEA5jY+jSDMlupVWqkG7BAVJ0vems/DejxgjgAuPxQx+1EmXEZJfBnfflv18hKBluFcII
b7bJTsMoH7WlNwCiHqnlqbOYCwyKY1C4CBqgYejIAeMAhgMtzyQ3ymJLEU7lIELWaOTczGzoUgkE
UkXZIXSjgzdSwV9f04e4ODE5+WqVXZaoy1vOrXUfFy+K+mRHT5X2dN3Ih9tkYmTyzdrI95omM0Fs
yD9alJeVYxs/XDcxsw7yEGrEVBXYPGvyJKDfXEVoMfgnSYKA27PXjioQoX1otGZ33dKMn19Ymnyk
tkI1RGX++iQUd5cZNqNo3bfrJmb8YEyqyN1JYUiVJ9G1sBukv4rQP6GawnuXtN2OvGqbeuZt5Ob9
HZO+8kJEn1sV1/AI6BlBolNkdxMjcVPkNSa9cl/07UtpWgtdvCUTE1drSq8vsgITZQ/vimahIwA2
amEdH/I+hIFhp0PwWKa5BEb/MjwogyvK3BX+SVUfXK+5saV9z0XLu2wHYsguvtS2thCS5lyPwWIy
XeCkFFgmYUHIfQHMCpOeeid7DMZ5D1L7EECHcd0rZvfvbztTF1dyJ7Qao/VPZlTu9VYBCNnT571u
ZFItsFBQHXM+Ys8I8Af7ebl/IPxLBEQxotyb6RZ0uujj+ybsqTdCebSUJs1+rTNrE0dPIgTJgqz3
T4mXUJ5JbpRS/p34/SoD3O2GkIlU+dporYWgN60qfVjlJDtTerOhtY3d0n+U4UipHIEsxE2OuqCq
fm+KnvqRsVKUkraBWCfRrR+/ef4hqZgyk3605V0S/GobIFlefee1DRNn29CESZGBsEoz9l1Wb1Lw
7wpv1LL/B5Hu/AuNX/As66hlq7CTWPZPqGjsFG57tnDTIYlmJK/XfWEuDJ1bmjh2a9SmMHp8wRcP
pZzDpOD/9spvXuCrK0lU6+vW3kt5k9sPHBaYHxgwZWq0k48CVaPUWrS0Tg1DZ4N9gOjUqX4odIeG
Xrxojf3V4xXXFd8lsP3Gyo0fQhrpPoCFjFaHSG9CyNRC6LwsdwVy2jOWcGIz19jFD5zsvBsK6vK2
Q+TP4hF5rA2fRPfOGdsvXctzZ32sbNkQi8IIOr0BArkzlVwoDMBncckAJlq4QteT4/Utn4tc51Ym
O47EmO/WRscxCF4ruLBb6Ufd6zfJIjXw7HLGWQfSQlL1Keg2jCsj4tnqnyKwUHm2gQp3IW7NfRta
xP+xwMvg8lQE8BC1ZcNSaolRLGckLKJT93R9v+aNjOg14LxotkzClcjqfiiDwT+5yoPXa4eMjjBC
nQsP4lkrAGxVgEiMUUwls7MgBxddu4RgXF9qnvPhR5svvBpmbdAHoFoBLkKZToTAGiCbQWj6pzC9
A0i0jqp9CAbw+nZ9fJpwmdBw+MvKZL80DboVu/CDE3T8MpODMEtWpucfB9fLt0Go3pla/j0PoBnx
jBeDah5NUTq213/FXBQ7/xETJ+8MZAN1FKRPQ1dJ9Jh1h/pnoMHEAXedLSECnkG38g9s0l5Cg4oi
AGXOS29kvEUuIsEnPCJ8C4wC4aJBX+vqff943dDsCT4zpF4aMjpTlI01hiSAGJL2alCx4ZIa+nZh
RUuGJil8OL5ams72T5nzpaY/1tlibWg3dp5vr69o1jPB+snvr0gebZcr4m5zYNKW/FMqPXmhtS37
JylYSgBmV8PQAdxGY5XmHcF5doeiPaoh5xgGp1D9Y3mA3cJPjo0+PEyo11cznRZ9zzTscY4GkBXP
k7FMen5bdyKVrLIKglOjIfve03ZL9kV7l/5EJhgq4APIdBrTzkZOdxUkHtLCZ5vZTRD6OnBf4F0U
SybmozYOAwvVqlPoPNXak8/7aymUzL3IL2xMXEMt5Ro9OGyYOswEJ8+6Mftgm+/qPj70RbWX4t+S
vdRK1tm3SbJgK8aoPUnxg3rAJLQIS21JVL0ADbz2ISyMDTBSf3X9481uHmkwZhyo3qZ3imuB163S
JDi5wtjxNKbjxYx1seAisys5szKJFcKUwrrT0uDku/FKWFDkUT+7vpA5E9SHFBN4nzlSwV46YVY0
ULY5dXCCgB68H5SGSzN/MweKhyp1b6CPDmX/iQ84jR8jwFUFp1J+DtS7tsseffVOk+OFkt/cJyE0
qMw5a4rCCb5cSaC5lR8XBv5svunJo9Q+1XAQXN+tmUcJfYO/bUzOTFbRMghjPTjp/iBuvAjQmUDf
dE+x/SbJUQ50quhBtouHNgRmcd320vom+wjsu5BEg+3K/uw0zyFcws6f6yamk2djSLpY38QbBjtQ
uq4yg5N0Wynm3kA6GfTFyvXgSnpL0NG2lL0OwwBPLws+kuvW5xzlfHPHDTiLvLWqMazeagHQnniF
2mNhfAsSZIejX//AzjhDQ3+ZcUtrYsdMFcnXBotrhO7s1qiCR7NUR4XWSFsHnW4vnLDZZZkw5VFD
Ae0zNWdFuoS4PeHIAqxWwSUOVCkGQRDQAb6+sJl0hoo3g/7wFo6lmsn92Ol6IUqLaFsq6EgoD2rY
rk2oZ3UmnxKxMPE/d31dWJucN6VHlk2EWBsgYPmWQH9axg/KsKJh4le3ImQ4sntqGVF3LLjOPHRp
l0DVs6eRrpBMzxhKsWlBJ+3yyFVQGD91Hq9sZlvMtWB0BgbWBpYJBfXOuNCgzeoZxcrcvHq8vt2z
B/LM/ORAOoWq1Mq43ZIDz3XAOLz0tFi8fM8CpreZLjN5OR4NHX66y1MxJL4tyaIcw1q9kqT7ognw
0rsw+R5wKTjlN+tJyY7kEhv6QwtPgZmKD3xHIARAL9DJmHLxCdmklOSL4PSMeuPKD0B8Nyi3Rrfj
EIRm/YPXzYW58SSdBYAsRMg6LjEnd2AfIFQs34bw+b//aOdLmqT8ni51ltphI29usuw1EA/9EoPh
bNYzcqkD/uAwMst1uQ4XNU3N7vHLyhdrErxV5j3CK74JhfRb+DnI0sEFFXuEaH9hKmbetIq/QNAx
3ucT0yi7a0o2XlAoLGlHc4Bcx2kZm4QzEZJJmVltzy3KPdUq5aSVVbs3k8Rb8JrZW4QsnY6TTfPJ
sifFkFCKA6bXZNY/YqSBXUSi2AyN9jsJSgbKgpMmDcexCKbl8hbChqY9Bqm80NWdO53nP2JSoZLr
svTQgg9OhXLnMLrAaMpiU2b2fOjM6kHQRR4/LbvaRhU1MUjOk17CLJi6jnk0TA+d4ngwjlEOpqzs
+1toV/SFK2wu0uuMDzMJSUOIEfFLDzNbPcmaGMM1E2E3SqPvQ0WBoy41m43lGTYMOF2/UBGa/6wG
jV1G5piRnuLtBHrPYSwKwq0h3YniKWoOqrbN6nqkv3Sorgn72Y30LaL0W2ok2+bl+tGdS1V1pqWR
khqTVUAgF+GhrW1XmM2Yc4funVXrG5otC3f1rNOcmZg4jR0Gplm2JNxy9jzkxXqQ7zSzWLimZ73m
byPTIk7p+7JqMWp5kpL8O7lWCP7OYlaiCh6a4FccL/jKeOQ/XCAjXR3zqyM70fQCQTWkRDucNTE6
1PcQc91QO/WThdtw1iVNkhy4LGj2TsEnjTLYhQsB9qmz+1Xt+GvL+BEb6UYJls/d7JIs4MImfRyq
YOqlJyhxWPZxh62ws9dBwIhE9idX+63RLoWyWYeAg0FW+WCE9MlBc9o4r/OKUJ7F1apzfwMmUwXy
PbdD7K6Pjo1UiXMb1BChm2uXzMdMm13b/77u+Es/Yvzzs3sxrZHeDBQOXhi++jD21sHNEPy8bmPW
Kal5jE9akFFTOgIkmX0ZqEBwckibDPvQhRAFF589f2flzBMuWJtf0d/WJteU50aDUZS8Og34QMsS
Ph7g5v7D9SXNxouzJU2v+lSPI8bjCJIqWjruDy//Ryf5zMIkIlkaMJqMCRtIOta1+ejBYOpDjBc3
sM8+l1ADXF/QFLf5/jyjVPPXR5qEJ9FZYdm5DRWjENWO7j6KUISo7rMACkOXFPQm7zLoYGGoNJK9
oYmNnyFMj0dGS9CShb2dBhUoStowSFi5z8hTaD24UEFdX+ysi8CjBpwDIM8HyoFhkBzfinuiZCD+
VMIajoNpfE87LVvImWaDyZmhyekq2sLoYpNN7aJXBcVPppxQrELWpakWlrRkaeL1ilvqYLGwlA7G
oVCzGxoRNO03afZ6fe9mv87Zkiaeb6epyLW6JWDAaw1lCko95ZLvL32fie/3etJmpcDGYD0lvrZl
sEeJku31hSwZmTj8OKGu+TJuZvNRIvcP/fPFJG7+q8AqAUJ7fGdNvr8c6lWidzhaokDTCw+LlPzp
5e5UBwuONr+Yvw1NPr/mpb6je+yYVZi3ifZm9/CFlvaCk83ew0w560A0dRj5tMvLIq9bK2McYXwU
G9atyqt4VKiECVoxoEUOlFvbU5Z0ledX9rfN0R/PLqgsLoApGtgUzaus9Fs8Lu+WtOdnbyjQdCMP
ESnGtFKZy57Pi3vgVZH9iWKomZqDHrw18ro0d10qH/97zzOYQx4xySZaBxOvSOtQoNXJpLXpp/K+
YPJ4k0OHva+iLF4wNSWFeA/rtMOgowB9N1KjXW5fJaJSwOAUALAZDpWjrBB5O0Wwk/rZPsv3Tr0b
H5FtVG2jhhH84cGwxJda6DeVXMOSCDH9UPf76+ufOxWGDmoZjNFIwz853oxgQ3wW8ZuCoNuQyqFp
kKIy0YntdTtzocoAS4yGEKNf6E5err0N+7zu7Dg8xd5j7/2hpXP975/zmvO/fxIKQ9+lIiQl4Qk9
bDtBiEqJVpH3Le/FuuSCZLL6ur3ZFzgY4pG3ipkkAMyXC/IjmBmGelyQ0xa7soj03RCZ2irsMuvg
5Ux6V7EDH7sZMcHqdcn33gELev1HzJ3HEa0F0IlyIEN1l78BNr06M5haOines+rJaxo7kvl83cbc
hzPhqkMIBBoTRuIubUTpIMahwvCUxslTxWt/Bdhpab57LpgRkhmVpI4gg2G9NFIERd9nfRqeiirV
10L2m7UMtmXT5PmvKm+4rCHDWciy5jyGBiOqrrQaKe9NPJJ6bdnLWR+eevnOq54aA9Li7EVhiDJJ
7npniVtp/BbT55k1IoThDzR0iM4ulxjEDhV3XzATG1rPOTSD4iVUD116CDr3s5J/5v254B2zFtH7
gxAaQCRPtUuLmSYHsQQr+6mptuQ8mQ0Vr9lDcaV7lDIthl6774Vh7677y3R4niiny+9zejYxlZri
NMoZeZL7nQd24Ze102NY+W6VeC1+um9UaKAldrpT0e8ZOQfx3kQ3gwmJIGANb7FMPlNS5ZcwJoHA
PGSUAGovN6D35UKzVFB5UcuToA42w0Eq3c9mXxxl46nt3vo0X7cl0nSS+wl+gYUb+qODYZ4+GBNO
NKvgPLo0X+SW2ftD5Z+4C+CMQJmK/m/DWDkzufoLXawFex8PEbMz3PPjaC1lXGOy3NjK0xIWQf9U
WHBzNz+qHJah9lds7vwk3F//ynO2mN0FokLvlatz4s1xDjtZ5gE60Joc0rYvw1fJGgDewkjxX9f3
dJp84BBHOgYkRSbH1BG+5UcZF7Sk/4nQOnNiKNiDhVjw8ahAf0J0oz2P2tYHEalEqaVgSCjVQIy6
KqHUhsTXee3NVyl9U7857cKLdcYzMAcH1ojsHbuYl55Rwm5qMM1PtaGN6SZIG839prs7NTramUPC
8/v6x5o7CBf21Et7EviHIK14hitmvMtdBcYI4xj7MH4rzbMGStXr/gz1DwlOe2i+fy5YH/3uMvKN
m/v3aid+Wfp219o9ZQ3Jlw6W3SGy6SKqkd9UwU0YoRMpjG2V2we3rXeqDM9zM9KuLTXNZi5sfsbY
WGFmBa3WD0NGsmtnxlj5MJ3uqNbqWpd/9OEzLIz7CjJpTXvp0eBotKW77eMlzaGEkJHKMUNU9nQM
yE1kxXOy2D85ZgSdDiyqpaCruuTCM0UDQNtA60b4O/W/6R1KOTUw+hhs9dD/lqEPQNWzX0e6jyCa
At/M6sk4mvuhgbkPWaiFJuFMOCDMUhyHZI0O1vudcPYwGANE0XsBVSXrl9JVsKd+Lcs3J/wchr8W
vGmMLBNvujA1yXlsS+i21GKqaF/D/i0zPgUJw77eozXsdfMGMt0s+7ZgczwfV2xOqyD6YCk5zQ7O
K6ya1SffOATZLbyV3c+6fPThzODfukOFayHKzvks+BZSr7EoySN4DCRn++q5JdvdcXQQS9ObN7l4
jd4qGTGkSKzt+qtue7tEWnqMjxF1ulrY60iKxkk5kvVLo26mlILxYF6W5XYsvLq2w8zkAFneQhic
aS2DujuzNMkt7QguAm+scyXo9jHNJlXfUgjjeRJpDrOTkHHG8MjcIhf9WVWZ83UeXbjBr3/cuePJ
O5PCuQndG9WBy9V20GGE8rjaRkL4tZTafOVawBFMDfGU66ZmjyhvBjIkYAl48WRnexc9pETpA0Yq
GQbX6kOc3yOtYViHQteRHbOfFfjLYws+bD3Zjl08NY5OfjhsS9V9uv5jZq68Ubnwr98y2XtTbUJN
ZPTNUkp6OcrqrvMaWeUKzozVIBJUS4P1YvV5frP/Njr++Zk/OwwBjc9tYrASPTm5DWuVtbPbt3+w
NIcWs44sAu2QyTYzKm4wsuBwXAflUNp7TTibGn4jWy/fQnszwO0dCvlw3ei4X9NTg0AjQDQeYvj0
JE/J0kaYsq9QG4kB5Te5jtyDpomFHG/ubJ5bGQPx2QaqmeTZRUtxREVosPbVgygeNITGFvvns4YU
AjcTqnS35clyks6AGEBIuAeFri3gMUQ2DOsPTAfdTqk8eyHLm909kmWdiT6a2tPZo3ow7LbIdGZ2
epAlw0OfLRHOzS5oHK0jPYbUa1roiQRSrYVEDE8KBzKzO0VGf8y7Waz+zcbssVv1P4YmOyd6KR26
0ZDiGycLyqjCV5HKbY5U8aEybkzknbqd7IS/KAu8XHfCpUVO3KPTDK+sx3vYHA7hsCvizzkEUYrX
L7jh7OfiXUXJiD4tyqSXbmjnTKa5BnMa5FNrRkO0ZNheX8lMigySn7m38fFk8qi5tKDFZRszmADO
XoWEJXl0yZRN5XsM/3NOO9jqFq7aucjE5IDCd+M/PvAO95LWhEz0Bae+fgybblN58UqFh/36qma/
z5mVyb5pRiqrUgYovP2T1aiBWw8g+4f89bqV8W/5EIrOrEyyhpxMlLFw1tKp5SqCeb9AAbv71IUC
ftaF77S0osl3SpyUbioI45PIqztU024y/60rvqlh+Xh9UbOGYIegRDkSR72/cc4in4ikRqllXLuQ
+41ePEOjclfJm84rF27pWU84MzS5PcAmlYY3vgUhASJxVsbnmWP8gG7RWLgyZr8To4pgiFDL+ND6
KpNccdKI78Tw9rpHKpMW21fUKGCwy/w/17dv9jyd2RpXfbZ9CmjIbkDo4mTp1XDfpq68T3r7vraU
t7KCeSZN+p8mNKoLx2r2q8HlYRMsKFROy75KhXq8L+jgWzJKH5bH2ECWul9SHT67wg+7hfM1G5dQ
5YZTlAFtOPcvV1kNcq8XBuagQEN4K4u4iRk3W/D5OQ+h7GvzkIT0hP9yaWUo3dzK8/jf+DXOcK09
LIfYJSOTgxVEdtLYI0QlUm5qA4U0587Mlkgc5vZrxNBrMLHwKJ4Wd928AKbtUIioLK34ojTwHxpS
mC28DmcaH8hwn5mZfJbQE3rdp6R9aDFkhzQsNIBq8Y+4DBNENJ0QqKyC8lo5iG3nCHMLubO8aVwJ
YirTRO5viJJVG5vaAWk+hKZR8b2B32NximEsu0zj5vnPHJ357Ix0nmr+G0ED815mtrTc623nwSag
GQdbvxHureZEa55i9WIBai4UUOWCqAmaU6aFJqY1AzKQYKBCQ7JwC3wOkWc93cJek1Aa8e91JI6u
x4PZNGXM7WxILN+rpJeLbXvaUTBMA83Ic2ebCwmhtBY9BClFmCVS4XQrBKoIqc2DKK+z/KU04Lm8
/iNmfZyDSrakvx/ay98Qh60pfFfl8lB+MOXmhOXKj35etzEX+KhEM0gHsHVUN7m0kXqR2qpuRIPL
QgvjptCqDdreSYo24KtXLbR+3yt3H1zozNrE0xUnM+VUIzQEKuzt7lrue7LMHm3vftvU+U4qfyRa
T0IjtrZaHa8vdfY0QyKnUclkCn2a4rpNj2tJhIzORZwchfQhWEr8xqjzYX1nJiZ+KnWD1FstAVYv
2l2kBjtVua16cQjlr5n2bKBuuZSYzZ6MM4vjn58dytpoQ0kbWFSo/4o7yV45PtLA6AdVKJmGyu76
Fs565Jm1SWhPZEm12wFvCQHODkV5P8Zc4ZX/oOjAlaibzNjDJiJP3MRV7EYO3xHt0WsR/gxRT11u
f8yFM9JzUMJj7ZEL8XLnBL312JeprsShuK2zbB0mXwcTFGdtrmJLX9lay8S4z7sYYtw+sZcqknN7
SfWIlh6CpTSFJnupmIUeZLCgnwz1Twz8hcq9wPT1DzZzvPnb2UNuY5o50yaLpiWBnGYYKRv6OBqq
b2Ifh9qGl/Im87MVOlDXDc6cAAxaqB9CJa7z4L/cVbAEveUqtCrBRa1DN7zXkQQNVejFeufZMIIb
Id/UsGJftzqeq8m5A/7IEDgoaxWerEkUKyWzLIRZhKfSoWBkmtLXKojuajS6Nqlsxf99XCaKgHMG
JQg1gzF61tmZy3Q0H/QO/l6a9TF9sVy5a+2H6yuaOdcXNtRLG0aYggx3kamt6Yr1unsTWf3K7+5a
8VwGSxSNs14yFsdHLZ1R4uHSGDrmqqZ5CNzqw3tzF0XAwtD9HRy08S6T21ep8BDq7cy364ucOQJ0
d3jHMrnCt5umvxmJvezEbXhyWvvOc+tbaqhNtwBenQn7pKGwIYHZpvg0JUevzEbIjocRSwVX8QYX
5oI7zDkfcHAG7pDkQSpgEkg6pTIY0LLCE3QgNiPiKLuBmUvdx+ubNecR52Ymd0ulpS6vBfrVQQx9
RrxT7aN6CMpko4ffr1uac4dzS5M7hUJMoZU9C7J65CRL1Olk+XtnFLR/FAQztzGCLNctLm3hJGqk
OnVlNJ7Ck+a8GtYd7KANUn6MRlw3s7SwMXidHVzH6uuKHCg8ecpRb2FukbLTWGGInqOiXMV5uRAM
Z/37b8+YFs/DRjNqy9Xw74G+neVW62pkfxPJn+vrmsur4PyitcSoCQWaKXRqiOBKTSXowNEqWhdW
8qJq6lFuy09hVv8qml0jv5Vvhk+RaMhQLrlufXZX6XWDGoSOiTb05a6WblO6lSaBLUK72KrydGMq
KWPAIeoNlrotBjhkfv2/mZwELIh+3KFNMNkqyn0s/E2HbLQSwiRQVUc9zre+l/2DgDx29P9nlZMr
Bia/NEegIjpF6DTnvuntykRDwKJFsbX04wMctdGCyVn3IQcaX4dwaUw7TTm6H1o5wj7VeCtovIbU
xCpzobQ8a8SiEcA4C9OSU26mTqpyRgsozOviFZSdD8H/UiNr1kF4TI0TKxC2mJPTHed+CF0m75ig
VUcObyYTf7o5bymAaOpBXdJImz8NZ/YmxzySMj9NC+zlQfjgFe1qyG+QbkdHs1Grreyqq0Q7RvFL
vvRqnN3Lvw1PB6EcqZAZJNeokirHVGeqzLS3tIM/X3f+eSuAwcYrk/M22U67Ttwq6EzQGBRhreym
jMuV0PfXjczdmiPx+jhbwtVpTdwd+jArqBOMhIZyisr4ttHd1+sm5tYxQqCo8EG7ABntZdwwVb8d
n/qUcEA19+mr7jzBCvYPbEDgAgqcX/yhfZkaSSaQbSMdrW8kZrOSHiUNSr7XrcxdXyBE/7KiXK7E
9hq4MkyPOF8+pNqw7WBLV5IbQzIWLpT34a5pontuaRJrzS52vSSruSh9rzxKsZGgeWENh1r43bYM
8nLjabX1IEswuhV6Yn4O1fihatsXVNj9leQN3T5TvGCV6ygc+9DGI0mJfGnnyxCulvY32/QYWM6Y
Ua40zzkWIeoqSRD7e6urxakGbA11IK+UxquWWB5m3YHkcwQ20wGeogjcXIMKg6LnaQjDtRVDW6/c
BdbSZfWOJ/mwg0xlMj7CUCposMtvpbkDjyUPYCqKmgBUbxytR40zGZH7SF+r4ZOK9oI+4lTB/ZQP
vhk+K+H/Ie3Metw2gi38iwhwX15JahlJM+OxPbbjF8J2HO77zl9/P/riJhKHEGHfIAECBHGpu6uL
1VWnzkFuSH+nZN/bKHCnPn+o+ycYU1PzBRj0XpRffUF2tGzXJE8CPEs2Tr2/72FrNUJlTmKhL6V5
Sk5x+7PTiFl9MShIMotz1KcvYQcec0LpFgFecZwuYxQ8Nimo3qwMLLuD713N20NZ13ZuhK5sKIix
yzuvHMWN1G312K5+2OIWx4oeFbUGyFZvB2eICjs81Ygv31/+ajRi0BPw68xlspw/K8ux5DArErfh
fYSAuyhuxKLVG3xlYF7lVWYY1GU9CiEG+sSFF5Gzl+UPsf/p/jLWPoTIi/+7jEViXUmmxQlwe2Xt
yRDcAZApLH6VYFHh/Ztju29trYYJrJL5Z9AbeM1y19rJhOC75GjIHxR5cnqDMUFUeaDir2s3qqQz
z9ZO2Mqy5xv05oZdmV3sZe4JUj5BrU/atzPhnlPJAu1iGhwpMOxasRx9QENHKrcgxGsPpOvlzmd8
dYZhH5pJPD/LFe9ZBEDCwiTmfhC0qUhD7+/tqi0GSedZhZlRbRHxxxpAPXJ+JNzGKWliz0Z+9kCW
c6y9kNriFmfn6iW7MrcI+5GhhZ1aUd+w/G90AJinfs3TjU/latoE3hs+MiByUKcvIqNVpaqWD0Cw
ZW/QHakITpPpSNM3j8HSFBIJvzkUqfAJpkuEE1//ZD//tb0M/tlUpt3QY7tP3nljfWzUGul2wy7M
n1b4J/Wbq4UuxfWCTqjywgDaLvB0IJdPUMMCffiCmE36B/BGKO9hWZkHO+iJLeK2KgV5hQhbdDkX
iASjdHEwxWGjrL7qjFc2FiF4aqEES3sputSIijUolo7pN72K3B6WZxoz909q1RWvjM3//eqWcR0Q
fhkpp6RG8VkSwp2nGX8j/+HeN7MevBjyhDqCYWrRXNxmvS39JqiYvCmUyh615LnwtHORnro8fxDi
6anIToXlpN83zM4X903wMmeWppn3j8bz7fKGVsyMFEmdS+nVbh4ZTlq8quXHpvs4FAkyWrmt0A06
TOUWdGn1E2eSz/MRgI3s1+282leBr340QVoPSXlqOEY4DA/owtWH++vbsrJYnicxzlnJsxVIJh3B
KEbXiwlf962sfk3p2c/chlCBL/vMagmAOx3IupUokOdKsOag4cQHaAwQLZGlPzIHAQ7dOmqJSxmx
uB20QBn5zonQ6iv/aBAMNR+jLP2DvZtrsuB56AsiXnzrGiMSjGHfE4QT1JPIvsdA3d3ft7W7dW1h
cTqyHykoEdXkpsaPvKap6z2X5WZasOYDINYAigADgGl0EeeFcBASoec7iZQ3k4qD75pR7FpS6KIb
WYzOkDxK6VFA1yjz36fZU+ZVGwe2FrAQmaBPAOkeRBrzL7zy9TGeOtQGODAV7mD4muENatVdq2tu
FurupMWvf7CvV/YWMUtNrMZqUuwJqfnAbKujtMWjkI8bWeoKNYjKaI+CUhW0luRbC7Bs6Sdhkg4M
g7XIRFbGo9WPdlGeKOE4ktFBGxaYdsprAUU3YYCM92O7xbS96kFXv2Dho2EkFl028gvM7FNbafsp
tRwz2mKgXPUgVOqgsYMnAd682/Pr5E7Q4obHiOkp3wNfN52gkCb3Tw7tPyOLQ4uYeM68eeiNp3tY
yidT+9F42caRre/Xf0YWX5lYqzOln+bEKiyOnm+6xSAdN9Giq1Z+gUigJGPWeH4XXPm72ZVRbook
HLleMlHfQhtVd8lgT4KQ7u/v2urVYmB1pngHerqU7yukvBj9CFOBpO+MLwLKVUN+1Hp/p/7R3oHH
wN1mTaIl+WMS5BoFiGlu9YkIh32dIaN1ulGeXPuUzKCP/zOycGhFbTQCP+mGJYe6LU09ikH9aOwV
Nc3g3VG2AHur+6fN2kw8tGd07+1RhYZZIeki4tq6IFEqaiIH9HuwF6S4cpH/prgdImV6/9DWhgIV
phD/tboIyWqQFlNT0SiY6uok15OjS+JhlKCNybPd1FkPxti58je1s/ZDaP0NsvvJ0PyLHr2b4uik
CC8zWmJma7j/u1b9lvk1KsPA01DAvt0MOqqlPFkmuR51ktg4VKrvmJt8EFtWFovXkO4etdLiayDy
wKCnZb3q41Y9c9WPaNf+EuRihG1hpPczMSW9ii+5bLownnkitEbW6EzdhsOur+b/DCE8c7tnXs5U
wSgIKLPOXA2dehKNxkYo6k+i47/robt/a4aXixjVHesprMGVfeuoq7GbbJJRzie8TIfnLvf/bhuD
ordm1DoSZvwAk8eevKd19o6RVAud27Z5nId9wGtvvGXWtg/KNmapmQRmDG3xaSn6PignkaAS9B+C
6efYPbbhVg1w1QbdWqrOAN1pm90uSs5n9byY26Zl0THI1SMTjJEWbJzQ2taB3GKyj5R0Hmu+tSII
Ru23cRRfwnpEc3rYxXRSqQpLQuYI5WRH0cbWrYUubdYJm6fcDPQybw0qzNEpk9fEIOvb0M7a0fvb
n0LDMcvOdAoLimjZk/4kXgJegVd+BrrDOXtrFFVLy+z6NL6o6pci2/OpOwiftMAJq+JwPxit7ueV
pYVnaH1WDZlfxRev6/fzdFfg7SuzY3CbiGSVvX8Ula0AuG6ThwUzHoy+LukfurKXc2Xq40uLDLFN
gys/FI2SPExWjLZIPIg73nO7MI70DQTU6vMXwoZ/LS/i1Zh7Q5FBrHcZq5HhOckHbzg+tq2EeJMD
BCawZRQ5qug7sMyNr9Ha9SB1mMtaUKIwEnp7pFnC0JmcazFs1fHnIRvHB3WMv4Sj7m+EytVFMtFi
QTGASqKuLhdZBmaehOSRSl/sck/bh6i1x/le+14r+rkrPqW95dbm3/cdae2eXFldDmfLo2d2qUpi
mUuPQXPOCgEc4ofBPyG4uLGVa1+da1OLKJ32MjRwEellSuu9BrdTVo91iBz9lu7CLwTsMlBfW1oE
aoE1ifGMcqlyOwuTXRkC1BjSn6B4Yo+ihdHtYxE9+5F+jtd/adNDNJzy/tuUd0/91lWdr+KbHwMe
gYFimBxoH996UGv4qRHkVPN0BHTRKRnSYn//DNd8FMb4fy0sNjakxQCNAhZg20Mq3tixsZtp+7p/
MmFDu4VM8M0EgugZZHzhQIYbaIeEWc9cZBKAjNDz3H7q7FwZZLtp27OQbA1DrjrplenFJTQrKcy9
iTy+SvYS8dsfbCutoDNunF7fJKWYD+Ttgf230MW3yjRSjUSbrDewXgHpObof7ps6RoNKFg+1eugH
qNws8bmJhI0Uc9VVGGOiA6VAu/0GBelFhuxrM0TG/2Z6//j+631HWb2BV3/+IsQUIeoCcQWyCB2D
oqqejeygBfkOXtSNhawbmiXJZkVVEphbn0fm2RqSkSKsisT8kEwID0mHKdsLoIHvL2nVNciP4EqZ
eZKWfXNNjcj7ZhRTk4pOnYSzvukurM1dqWhutQUQX71pV9YWjhgodUzPig0UrEfPpIMOu7P+9f6K
VveO1IWuA/oPb2QiJ9nK6g5Wv4safWhEV1G+RnAfbHjCfNJvfPxfI5SUbw/IRCEhQHr7l6cJEPDC
ASrrTHD/pEl0FJTIToat4v/aBDcsXbQm8QmmNpeDgJGXBVWvgMtqh4+99k5QKncm4QXFuldQ24SN
YUCeySh2Wq4YTtA4aVbuCljeTkX6+4oeuCUUC2Ce4bGWljBFT4ikuKn5LSFsyM0UPua/IhnUWeaf
1LKvTS3CSTH2bdzGvOgiMTjUYmXXkrSRDa5eAt6ksCHxMH0DOoPJNej1gfePUj/KgelC4GyX+uQk
YWRvkjytGgOHBY6aUQxyolvXscy2E5oCY1UdfEKftFGrveCjFgojSYEOwP3bsHrjfhFi4JOMwS8+
5Qrf6iYGxk+18sUzYqfKTgkCRPeNrMZdZLOA+wIuA7l6u6SqL+pYM8KY4TrhqxYZ4zuRYdzn+0bW
7jWQL9DtzFtA0bzwA+ZFSy1WivgiTpkdpY8UkRqgI+DOs3bD1NoRQVcFjBg5Zupfizddr6WFEPVl
fDEkV5yUQ5YErpmMp4KiFBIv+/sLWzsig5oIrCEAi3hv3e6eVSadlrXEkkHU7TRHWjWynC7ben6s
JiDXdhaukImjL9BZpuWQXKBYtQOY7oz6cwmCByauvWRW9lD8rOOtwLV6cLzA6RJAqw210O36uiRJ
UbokVmTdqe5hoCo/B+nfyRS5f7CPjIfCv8VALpiBWztodgKKDXkjw31VxNWOGYjA2lL4WXWNKyPz
f7+qvnZBHodyiavHGc0ucBbJBynWa9C/p77Z4lt/K2sNfgkCv3+XtHBEL836vh3nWDHuMwH1PY0y
kO9IfxX1Qc/lyziZz4n4QU8mx+9fggakVV0+MGM2BbIb+l/T6iVtH0BqWBIf9/eMnLVzBWkotff3
937tewjUH30xBbINdDlutyXMJE+vVfY+SxxL+Crrwk5r/kZgEHmFBx4o/p/AWa8NLnbG7Gs11FsQ
tGLluY1VuDOeNRs3+tOrp321rIXr0mIxhlDEStP+zCChF+KjaH3UIjcpthS/1mIonXDeBQoz+BSb
b3dQAT8nDCPhrTO8H1Z87Orhx/0zWo0zVxYWH57IG6TGLKkC9EW+K6o0ggqrcKJGC3f3Da1eeGag
dEi3qLEsh6GCtDbDWqZ2ZEVfPep7cX/qPUhntl78q6dzZWdx4cU87H1NoIhDRXnoeuQfzkN4htzi
UFQdOtyOl3wP5Ne2zZxxOFt98WhE/gvc48dsHOhk1BsbvPV7FpegKqGObRBGvsDuGUTHXjM+5LMU
e9ke/CbcQkatHieJEeUyesikhbcOEwOU14Uu58pZYOPLU9VNdr81p7tWs5qRrlTlKKvwjbo1gjKi
1U/DFNNE7r+UgfqihPWejqCeu1Sx9hG43o1cYo1ATTHhDaauzuLglLk1OcWzvhtjyBffVJxeOHbp
yUOE1KC5W571PHdVFUImZmJaRzf++n3PJY0xaUHxQn/zdsh7a0yFJMO28E6YugcrZyo5aZ1M3JL6
Wbsj/1l684BAu60WKpHTk6byFGTCHt7q3tLekfnb/581gb6/3U9KRo2h61iykoah6vEZ7NWjkLaO
GMZbPJ9rPnm9qoVPWnGchoEAj1I4odcufK3Md0P27Q/W86uAyqwXaJ6lDYlqUIqI+qXpD6oanP36
Mc5LJ5nqjXxiFd1rXllahGStEgRflDvu82g6lG4s4K87y3MF5qSkWv/b78fHZKgOVpq+GyPZSY3s
xUjydzOJlDSJxxqV1+Q1jrq970uU7Y1D3P8V9NNxFGvLZurvIRCayQZvyRNK3Eq71i8SLFuagWIl
6gOL8NhnfgKbPD8/66fXSFMgsz9U4w/JDBxTc2ohPiN0+6Sl5jnwG5uRz434vOriBp1IMPlz+XcR
Dtu8LXq46LlMqRcfpMjUH7o8VT4pk1Q+VcIfSFmSqc9C7ryqREZGZ+e8Ss1QthgiJCdwPpqAriq2
+r7JmD6EkFQ+3vfB1VyaCSlIeWCgkg1j4YSdPtItFrCVe+86oThMhpk7eVJ8oBB+Es3x1fSrne51
eyWt3923vZYoXJteeGUTNEMxllJ8SZiARxGkA6fUyVtV19WbbBoUu+Y3Kvt6u5ky4DFyPer2GnSu
3GR6dNsdkTUP4cUNyoXqq8UH5tbI5CHrV+ce6W3WPExG9hDE1TFu29oGbrRR6FrbNiAMsKMgTUkZ
ZZH95LFSl0Ym8BCW4w8G5Vc5r6ONULu2adc2Fh4oN0KmB/28Hh9W2OGxmTJ3Mydd3bQ5tTIhzmFO
dGHELNGL1hKLqNQM+8T/WtByCMJ2H0HY+vueZl1ZWhzPaHEUmmdiSfkH/QNb7P65b2B1v64MLJys
KFUvDhAuuYTigXKWHYP92ExhtvZrkU/AaRt5TCrzvRAelYQiS/U4dpCfZvs/WAzgBhDyDMiDMrl1
Zq1HtUksWAxzOzm9c2DVm02EVSe+srFIx8AUxWMS4MSo9XY1qjWo2t5fxepuoYLOuQP05+15u4qu
bpjcSePkUsb5rqqbQ6O8lHGz8xmjvW9pjaGRtw5szb8Gz97wsDC145eZ1RJi6rC35YCEThDi3pW0
Dr7+Vvbjc+d7IiQwleCqXvNFGb3HFp2is9bFoZuLsHEaWm9XpqD/vmPe/LSFYxrCMEToA/G67Cqn
H05NotubU/nrGzCjc+eqGbTyi5Ak+F3aDi14CFhrXR/oQOS/9mhmK76de59o1erDSTA6W/ULJ9Sp
LzCsI9rBH4i584GmVK6RaQDEUxcZYmhInWjkVBmMStg3ws6KZUfJX+8f98pdvzGy+GKOmW/+6jVc
ZtnDUEHQwoztxtiihlzxXyaaGF1mmoLPsro4uSQYQnIEIARCZLgoOEJz4Aq4Mqx5v39TIPyg3jGD
M3mHLU7PS7W60gUs8Tt2JfxJQVvsJeOsQeJzf+vm37xoNqgW87Rg1yGagdf49k6iOaI0QsN7mooy
41eNejIysOOTUP9F5Sh3urDwNy7n2mldm1yEAavQ00aTqEYA/7QLb3yfqJHrR5J7f2VrpzWPa0Ls
NRPBLNOouJL8bJJGTquXe7tDF/NYdsegfda0ZEvZdCV2MuxFfjgTP/GMmn/LdXqYdUmrMeV6SQI9
szNN1pzBqraerysbd2Nl4X9iUiDTSM+clGY/tIMdzzJWwxbL16oVNo1pECjhkXK6XQs6XyXahFFy
QZE2aKb3NKzNptxINGe3Wridhrjuv0YWS5GTIExN1EMvZW70O4ArHyAB0Nwgakw7VPNk1wit6UZT
tPHAW18cpeKZJRgFoUWCGwVtC0qRIrUoDaErljV6iH3vGu3vv09Y3392Fhc4ESw/1JFfvGRFdLSy
T4HR21Y+OEZ3vO/lK/cXQ6D35llLwFuLy9RXJZxiVZVc0C84evCUuLL6JCfysRMkWA/j4OG+vdUN
ZLTgl2QpROELe4rVVoFRZXCnpfKed6sroPaVGBvusTZFCgeKSjidQWn8y60TMok/yUnNsnpQ/3QW
fBtx8J0Ri48Bo6Nj6z315vc+Mr74jec00ynQgY3A4xB/hOUWpoBXM9ta+Uo8uflJi5VrVqB5lDeS
mU6748USI/nBZ6aD9uD+Fq8e6X9rX8J+pLwzx7Grk0vnvQ6eepRqZKGN3MmGfdrmG/6z9pKHCQa1
RIZ253R5cd0DuW7Y2iK55KPQfGrTJHooewl4E4ArR0jT7MUszPZ9Bu3OboriyEWy8hucJNFL2WXW
l/tLX/UuHaLYmfGZts7i2ujIBeTRhHfBAvdREEu+D4aI6I+/8W1YQyHxVoMYidc8yiry4jDNSW4m
S2CPvSnpbWpVLYFHyypbLV7g6N6DWT14anvo4Jj2xIMa/5PS44w/xMnLEGw4+9qir37LEoSkTF2c
DDKOFdU8uui6B0O+25yaXPOqayuLRGzG+6PMwzmL8Wcht1XVRoVW0f7aagqvXZNrO4sIqyp1Wism
N1cslF1KvTyNaqdMX2nVbaQuq65LY53a8RwBoV+9DRJNpFu+ILJxXfli1C7dP2LDpJ2k6EGu3UD4
IBi7WHKi7sN9L12r0JBa/2d4kW8WSs+nLexpdQ4exEOnvt1Nip0Pe7351ToDP2R3ZbLhtKt+cmV1
sbNFWyV+YLbc1Ei3BbCks4jj5sth1QpUjgY1LfD0ymJT/Tod624qSWWgAvJrePr6bbaLVWekZQvQ
QwR6t2SFZrRPqPSY6wdhZKBUh5g3QQ37CYJlyRZwa21cmE8jnFoz2kmi/3XrJqC3U6FTs/Riqu2u
kaUH8BhHf9o3+ge4Eby+2/nlTiu/Rs0fHBhQR149DLUDr5l34SorDMl0fSOs04tXPPU+TSq07pMt
I2tbOVuYJ11n6MLCiFZJqV4bVnqpDP3vthc/orO1H1L5YwFSaEDf4r7vzx/em8SNmAlOCKYfOjew
Uyw+F+NATVaI/OEMWR3NPUGU9gGpaC2dfUU9+PWwsYdr9lga8X4WZ4MC8XYPzRRptqEf+rPcWvmP
zAgrh8Duu6gJRfsu077R6DGPecQoyv2FvnUbVgqnME8HxkPhR1+sVCx1b6jEvj83LeMrqRbE74dY
/xyqk3XM4vhZVMq/20aUL0oWdZcApYgHS8nkjSD35nj5FcQ2ZlPn6/IGrddnsHI2QjCc01ahcvk1
yzQ7scqDVZxFWuL31/wmdvPSBGKj8eiEnRBJ+tvNrjotLvzY4HCHJ3jUd7GqPQLtOIaZvuFGK5ao
3VNlpC5AVfPNN0+YhrRCQ+g8gvEa+9yxzHgnC7GdBluoijVTHB/89rSL2cjFOY5TbbYQ+I3nASi8
VZ6Q1pmJELP40/3NmzdncTOYoAAdPut2zVCv280z0lyXxqgdz3L02S+/QKF+/89fc0hYvYDczZQV
4ps4ZtEOSpXYHM95Fe4F41MkZQ6YJSfKs4uZwK6fkfoWhjPJX0DeHu5bX1sdQM45K6MqwUv3dnWK
2E7o11vDmRcwNAt+CgQwKbd4v1fOCt5DilYU6Bg/XOZ/zSCFVdzQUK9Fbac34ksVio95XUV2Rbnl
/opWIgv8EdRycA0JyYqFX8jyBJlD7bOdetG5TYduX1f0zM7lcvo9NELxAq8Djba0/m3ecbjZKOSS
bQPJAss8/7Kr70IwGeE4ptpwLlCGCaRmdsfyt+nSZiPMfxM/KEkwmXhrRFSEXErkYDyLTM3XpeZg
RJY3ntOr5wV/Kk9QPgvw094aGWHyV+I2HM9t8jOOG1siY7d6x9zdP6qVIDhriSim+qtzviyv5LKv
Vi16AedE/2EIe41OTpKcVAtEcbcFfZgdeXGNuVrz20M14ARYdvo0RWi8sAmnM8XwQ1r4H7spPY3K
P5EoO7LsSNVrqw8v99f3JufirBQN6CHtMHAcSy7aoc+Ekp8ynBs9sj31JTMTlwLChsOv7SLhloHb
eZjsDYGeBU4myENjPBeAOmJhV9TKz2QsntrCOPdJtnFmKwFjboXBgvSLTm9JMZeLalXF1TSds7Ct
fppp0nY2WDLz/f2tW/NAiG3gmyK6c2qLdLUeEj2PVG08h0GN5K9uETMUTXnuYqJ9LjXyBgJ8LWrM
1L38Q1WbsvatxyuN2lueoUxnKUuPYnFWAuFHV9mVEe/rctrDsLqRh6z4I1/luVQFtwirXISpOmot
JE4D8TxpzS6Qpl3GOGOpfNLrQyrvBtWlo7JhcmVPMQk0B5JYnRC1MNm0US3A44VgVxnsGyvdCQNs
XT+VcmMvVxwSej6JEWGIsviozdfiKg6Ok0FlR2/Fs1dLqHWNkfo1h/V2X+iBeRASNXkWJ6883HeY
lQOcS/dAYWe1WGrrC6O6FtaZIU/ncHgx63bvJedY0mzL03jABTbD2vftrS3y2p68sDcmZuXl6nTu
tAcjeembfmfJBz15LJpkY2krYYSu+twvAPFrUMu5NZVpmpHlYzqeweUchBqUatrtqt7bGN9ccQ8e
GkSqGUaFtcUVaIayyUa1GM/jIEV26FUvjBdGbXduiq1e2ZqpX8IGcG+YpKULD0njuAqzNOP7Ujhx
E78KKopuWi27JkPl989pbfOuTS2cPjdGWWklTCXaeymWbKK+N20EqxVfAP9FW0fjlGZSitsD0njk
iE00jGe9zW1JfVZ/tB39ddijtgpcK9GXsEuFeyZl5VO28Dr49VCtigmLsBXaAohFefp5f7/eFkF4
WJE4MfvMB2XG090uRkC1TBpUicX4xUsevvP8I8OuhfhQ9f/Lihwap1j8eN/q2ikxpEJcmnWRxGUa
ik9C/B3IhHtNGG3EXo+KEoe277e//0lm3JO6OucFWc/yLkVKpPi9wepwB98rIaHjvWttDSWvb6KG
ifmJh53FlTX1vhp1gXNC38sdhX9i71u/D58zp33ohKdxC3WxEvzoEcz8n5ToZiL62zNrfMpWhpBM
Zzrmri8CfkxtAb6ESD5V43gKFGF3/7xWLvA8Hj+L7DADA67k1qAn5lOQ1MV0VlHKRdEzfw0DGvAe
05j7YpJ/3Lf2lteGOWQQUyZqY+QE2Lw1Z8l+YLRDPZ3LUu1PioGi3kCbyzHivj8WjLDAUB+VdoiW
7TkOB+WItnb2rBuJXtnhaDXnOJ22xFFWriKtXBIUYLQQBiynZGQJqQ25aUiE2kAkf4QVsiuLram+
lTSBye+ZlQu9JHLxOfRcfUsb0fRVMe/JSzzoLzwGPd6byY/EiCHnSkSA/U38oAz5xnVcCWgoAs/8
SBSgGPBbvAqFlruuGyNr0wfbqzO3GyFiIlbXk9tO3zdOd3WN9N/5m3tJ8LldozeUHHvNGiujORey
eGQI6lh6+sex/ZEkz5r3yuDHI8IwxuSWxbkUdzJzxmVKDuM7qfY+FQPxGCqxff93rfk4NTEDOBuh
loBx+7OCSZ8YCmyns6K8V+XHqI9sdXqKfp/xDZFuqJqYI2NYGUbHRUz3TXhXZI3Lq/evqvXBoC9b
Jo959Y8mNZ+iUHVM69nTT4L3+08iDP/Sd4XJmWrUwrd8VF1nfk4ucf29RPjYJ1szO0fXflZfA80O
IAC7v6NvD5pxOZpSfFigmnkD8h9F6IMhup/Ompg9EVZosrWcYHFpZRDv/UNUSL2baONG3vv24zKb
hcoZ59KZz1p80XoLMlCjIXroyWdBOTTWhynciFBvAzAmAD5a8F7M5e/FVlZtwohPgAnocsYxdMde
gTThk4Vaptjle++3oZb4zNxOY/6Lmo26zNVaI6kFTeWCioksH3OV7h4JefBVKsKNjvfblu0vU/BP
UKVECufNq2Gc1IHoO52LH1mZHVKhdVu1vlTNYDdl4MI6v6/9jBmX4DzUT31TvqQTzA2Jk7d+R0u3
d9RE2jjRNUfCYU3uCzgo/rq9mjG1EWmmLDpL6V/A/u1x39L3ko+1f2mom22kkG8jPc80rihA4Bna
sIxPFN0rL1YldqD/3E3fld/P7xmWYGqBxhOTUG/YuWA51zMEO8UzCN09jC7ci6D9JBjhRqXxbVTH
DgsAqkfVgczkdtcmE9UcpQzFsxzIdiS1e8sKXSYmzqMfuJ61cUZrtw5ADMOJPDll+iS31qpRS7XG
nHcti1wvKdyCHskwbpLtz+HxtrDDqqBG4UkLHogv5a2dodAqvpA8/ATcXw/tXmmRoBszOMVLtw/+
zqzqgzQUz33sHxQBEoxNPsN53+79goU34oeZx8eSsNZEeyGoL3MEsHzrNMZ7kthEbD5BMrIPPRce
5LhxBnELwba612iBs89ARaTlA8Rra7XvGvZALJ5MGrK5dhGajQHXVRtQT/JJpEBCr+h2nzWhS4qm
48Gr99+y6T0jFJu1zbVrTUrOOuaRNlBrtybEWbmpKTw+SLr8KATTc+LFPxlP/aTIR8/rPkJfZiA4
sFGuWFsYLzdclcsxl6dvrUZC0sW9GIvnIq6dqHoU5GfkNzduw+rSrowskgmoLWiga5F4HjrrU+G3
u3zo9kzXOoUpO2YsQxFt7NM8Ptz/4q59l0hN6ZOq4L5Y3e3aQlQEg7wvKflUH3XjnQ5rrKI+s7MR
Qttj9fm+tbWdZLKBai6dBPpNi4sgJ8VIKwVrVjN8qQX/LAz1BZWUhz8wM6fDtC0AUi4bv2Op6vAi
Ecc0mcJO4CO88tkiwNy38jb9m8fSkQGgQ0drZNmAtdqsrMHaimczPI7A/jvl2aAM3sUbZZe1TYM/
AFYE3osWcze3R1R5ih9VdUf0jypHDaDo8gNbir7//mqurSyOpsqUtGyDXjz3L239U5qJGQ/yFhB8
7QNDAKacyXgGvYN5qVePFYFzKcZRERkSesr409W2dgbfsbpxt13QX/kqz6KRSINwc6lrLt6E2SDz
9hyE7jxB13Zu4F23Ixi6Ptzft7fj1JQykdGGqY2wREtpcXH57WIVjV53LtNzaXzps72XQ9l0MeW/
BOlTVbpedBp/qu/ghUyzc8hUdzJezA+hcAqOaNypse056neldetkf/+nrbyKb3/a4gsbxVbmmQE/
rWFYdHrs/chWctewdpnyEEBJ9lcfv6jKMXjFoe6b/hXsF5+8m11ZROqYI1H6DtNV/hCKD4p30DKq
NbYsnbT6mEafVRhnvwjw7Y/e3kud8GMuvCv2TPNXQmJb7yedAoV/iY+TupOtn418qPRLNT36/M+5
Le+D1+h94dtZUx5r4ZSZzM9NtpdtXPFfU8X3lrHwIdPou0rprO5cM3oYnmCVNz3JlvvXRtLtmOKk
YdgR78022E+9EyDe9lin+d4X3ofRIQYlGOUP5vBFK4IH9az5X6TyXZa5mprZTaEylOAmU+xoLZpl
r5HwT937dshgb7TxbflVUL+3jMWnWQ8GwyoHvz+r2Ttq3QOcV4j26f5xnv+f7M7JX4MfqV09GJ47
EWHazI6ftdzROYXynNDyDY6h8SQ4sf95NF3oPpsucOPoUy46pX5unsOX4cE/yTsVkhqr3bFpNsdS
naT0Q77P3wmDI4/P6otpvaTRayw8DRBp2v2H4VMp2WH83D3psZ3L9sDkhXwRvWcrdSEcsIKNjVhp
pXMjaNRDf4xOB7N2twGoGE2hHnhynCH9AEsypvVOr8rpIS1ziEOHTD5HeZLavqI/J2Paf0zrFjKt
Ydya9fs1eX97IrJEMi2Rx9A+hXz/9odISVe2XR/25wl3AdzjSFr3saNEVLWyM1XN2fxZIvFZ0RfM
S2mXWPpOER+s8StCanbUK7tBs0feWI0twK+UIPkLTcpxLr8kAcq/ImR8gtMcWr06mnMxjFElMz03
tX4Ut7iRNtey2FS5zeWysAIAM8IJ/nTji3YUuBb5s3L2YwSYTcBdu2E4QgcYIqiVBnA/Us3PH2Lp
OXpWDFsVjuEu7A557Hiy2+V/5/vgRIHBUF7y1iaM21syRSuhkf0HTUF+QIGS58Ht/odKQK6cpP3Z
Y1i2hEk8lQ+NCWYxd+YanSA9Wd20a8b0r1a51IX/OOnBVnnl13jgGycA5AzJODktKdjtjzCjKhLT
NurpYY7Pgii8g9UEvbbgXR5rpwxW0UKuAK4RaXKqbKPsiqXjeckhl633rTl9CLrxB0/sx6AykUDs
6seu9I7UIt8jwcS+O6GkuD4THsLegjQ6m/pdo+wV82y07/sMKJyhO76wccXeZkVsLNgDhktkizbw
4ptTiEqXJmbWn9EGB3UTuXnaUSHceRQK739jfuWmb7bvytTiDhWVpJaVX/V8dvX3lZ8x2kSXNNdf
mJ1+VbTQTTIBzB+y0cr42PXJly4u3Ox9E/xM6sZmJv/YmaLdKt/66qSkqiNrw0FOjxu/8m0awobM
fTPyA8r9S/1qz+/MvA6m/gz3urEfhW6fZVLtpr6uu5mAQEsueE/gBQnLMRTzAvqcjdpFrlCPll0m
meRMtaByN9p2X9LC3KsM614CP2NEd8iyXViaNoEs5fk46bwaGn1fy2rz/v4y3hJAM08DLReyE3ME
ZbL21lcBvTK3bNX9OYdaypChlmphIxNy7UGdukOtPZjmYRi/qYJjBY9wJe9Ny84keFCl8aEg2ejj
b3K5xcD+9tEEtztjPoy6MYoOwuF/SDuPHcmRJYt+EQFqsWXoZKSsqszq2hAlqbXm189hDvAmg8EJ
ovr1otGLRlq4u9HdxLV7L3+UDCBr2trO6Uz3JbUOdfYseeq+qZIjQKiidfyxXgmqFo4Tk4zj6PDz
Thzclyb7gqksKxIxGZWbMbyDpGol6FhcFArgE3U9UplzQZa8NjqhjkE+przRvn+o5QdDjjdVe4jp
pDR32bCCyVt4FdlGCj7TjCn17Dkor7SEvot71iQZxzALj0Qn99qDJz5UP8vXNnb33pogxnS9zj5d
qJsmgkCgVHRJZrvYeGoEVa3UOWbu2snwzXKFfZC8KH57apJv7VoBbeFSujA3u2gHWR2KaGCBLepp
GfrL3i9DOMPJseIc16naJH33n2XNoYBp0VuZagwdhZ5j2zxUPQbXug6LNpg2o6IFUonRjUsHFPog
RUgV9wAudxdXOAZiVeka5nzZJyYUrDhNiDCMeGmmZrIyYnaQpRCGt/J4bL5aWrYzUseMUFQXQW/m
/8CXsOlUd+UDeMfuzL1jGl4Fsz2h9ObBUTzWVV67Gu9i4T+r8aHS34y4PajpeRQfNTRNG+9Hqdpq
yCS8jGomuiCe01SHrvw8TD/O+ke09p56/HuCKATKGYCiogQOk0bU7BJ0g6yFHioGwBe85N0fYfw2
dK+3L9ql4wX1w+giuNVrWUtRSA0vlzAx9N8r+aHPDqrxfNvE0gXz0cTsaDXGrnl4oh7w3ifDimw9
FA5jTD9CP5TiqaqPfz8uP+0bdd6p/wER9xzeWSlJZ4R1Aog06ZiVKB6l/ocvtA/Meh1ur21x+6iQ
w7UDkwsgz0u3lUNXreUISxpEZg+xoNlSnq4EHtP+zN0TVBZ9FUTr8ISZF0TpGAe6lfZOB6det6Nh
t0mKz1HzdHspK2beIQQfiiWJ2KdNpmOmNY9C+akdH0f1YVjNDW8v5n3W5oOVwcsYbm4KFqN/FfuD
70t2VPYQyax81NMVe71pE4kKkBH6UrOnOjHgp3FJvpzeCukcPkh6sXIs01+4tsDfRrQHjNdcCyLx
BF0ttbx3TEAN+mvifSqeoG+xV6tYi/cTU0fMYINjh6tlthaY4+WipYRJX5RM2vLOorJVqlP42Cvi
xkTs1hyeU+vkxW++/sPyfduK9m53CuqfkZe+eemXsG8f6kE5Dms4j8VP+8Mvm6U1BQN9mZo3+Ez5
psqCrcS70bDln2nw7E1ynMPKnl+PYk1f9v8ZnL94kquiCYZejBMWp/ipHDxAR296uffaz6X0q4i/
tVILLf1zvVpiWnSoD5ZnIUSNzn3gdmLveGYmbQuhB03lCspKbLT4EX6wouB0Hz6PQJZiJFe7nqGL
YynbUjsd5p26dusvPrcf93Fa7Qc72pBFkdfgUoT/7Ulu/0nEx0ZC5dW1lVyfaiOZ8KggH377jlm6
LgFgwhBIPKvTdr80m7ilHyIW1jvZAKd2f2hRrOuGl39hhGY+aCAGy7B0aaRHbTMNK4UnTb6zcmlT
1M8yssD/nZHZN+lnzE5ortw7sfLqNaYt6qc6XVnIkstpHxYy+7rCXEVVWMaG6X5ywx8CTL63F3FN
x8znNOEDwDBRESChutyqzjTNrjYkiAWDL4yVULB272qj2DSJtjUrRn+q38yxpcOnvCgpnYtMsJeN
PXj/rPyOhbuUTvP0K4h1LOCJl7+jdD21Dg2VI4sDxP5aTcm/m2bg34XyEKPUFGv6YAedSFFXisXk
k+vnKmDoUJL6U1Qa1rEFWhdvBbUQI+btEvNO09L+jFRS41Gmzdd6j0u/lzRiConx5isMghmasVB3
nIxagWxLm0T4mRVFfEB3ZtikruY7xqgIh9u7tGh08meINQEZzNOmXu7FANKb3inaL3L33apORa7y
tv3K1U+3LS18phP0kaCfWbhJGe/yOFro6eIuxlLUK+pWLXz9GMolCrJ1Y61EHQuLgmYI4hhIBYDF
zk/eU3KhUUX6QNDfiUUEnmo8w0vqCveDnny+vayFLJAmEJUiNGpB/cxBnYNVqi46CTRWW/GNoJdS
p/UwQWKU7EEMxy247JXQd+E6B0UBK/IElEa3U55tJNkbiExJdNLS8vbJGFlbE37fU8NsXwXF24qH
LJqbNpJYHtjaPLjyUzPNulSk38kstEL+KdTqIRLN355Rrl2ACwc36XPRf1dAXV5NtgdmAq1sF0uO
mrkQNJQbvx83yMftdXX8XNZrCeLS2TGYA4MMLsndOrvUi9w39JoWLKM54z4YjnVVWtsgFHamZ9xV
Rvq10KXft91laTeneQF2kk4ok9+zwzM8UXQTU3SiP0qi/EnqAsatn2gZ//kXdjgyKkoS8M15T7wO
SgNS/EZy0uhLqkab0elqya7+Xk+eQto0mYh/MApBN+JyPZJcaGlUt0zQZv5Xw8r33ahtmWtfccIF
rPGE3gPeBsxYIWKdHVVWRZVOtVFyZCEfnzUtqbcJUele6qV+Z1qtsRv6uvptWqEAFUHrnVrNXBvn
XfDOSWVgmq3SpgmF2dPZyFHvBYIsOSbtoTpq97GZ703Pu68teedHv26f4FI4dWFu9o5KKqJZMHhJ
jhGK6Cdrh9wotmr/gyvUiqODzgOkIxXXp/rehyt95Rmf/vosE8E6VEd0GGhAz/kJ+kFyi5RBeyeT
MttwefJG99BZJu3K+zw/xKL6KxbyFRDawgfJe814xoSrgJNw1sA3IWCo2H3JSVL/M6T86VvaKidB
/Jxp8V7R8xVQzNKBajQtwFxjUJt//6aU+q7V0jBjTmibhjR33fwcFNE+qTw43zV3BZu2tDxiL1B2
E8+iOKcnkKNRFjM9kR3P34wiBSFq/V5x33qwc5TnkKLebRdaXB9McsRjkN1cJfn1MDR6Vreyk42N
PTFaWGctDo4JXdFEXpv1WrjZwJD8x9g81dfHrjcLo5KdpgWt0kqFE6bkM0kQ+E91u0YpvRDGMlMO
TAtQoc5k/ewR9PVYjgwkkEEpML1G1EzDGsKn7e0NXLYCOByv5JGf3zpiVLkNwjayU3U1fZVA/6On
wZri8TXd3dSMgMdmsgCfxDvd7oe8CVDH2NRqwzGhtJbbZR2OT6lYDk+k5tWOrIDMO9F2Xo4QQe5C
8Ctk8L6EPWy6fs+j7HuFcpeLo27ztKwxF1+zzbz/OtgIJ54Gxt1nt54Z9GNZyJ3s+P7IqKAMIaF1
iHTr1KGcmcSOqyXfm6BxqvJZNA9pYdje+FomB8h7GYhbAeoueTQTu2ggEkpCDDi7EwVBDBNB44Kg
1d1U362E4ers4KIyo0crppbOns42mqjwF8iwKVy+bL43alUmC5IDCLk5RvjaJo6AWN72sKX+qU6d
jw/0PV+aT4nFaZknbePhYgnEV9koq8fO9duj1rO9gZmKLyNpzDYzvbfM5Zw18E0H4J8nKEI/66re
nBqz6/flYEg7qS6KfS+P3qbsWmWj8pftsHRByaQwRZp1LO+Hzs22lSvFO9MEuYOWoX5stVyz07SQ
tnWHrKASJSe/lVy2VfxaNb26j5rE391e99JVaELr9U5Vjfbp7PstjCxqu1GVncIN/WNjiq6j5nn0
U/Wrf7qEaqEulea2j0tlJTBaNEzZc8Jf0puaZ6d+ZClZ7VmyMwr6voTcJPXTfV6hWQVXhOINd1ks
rWQ+S55Enw34G6ELtb1ZjCQwQ9z7aqw4PhGv7QV3fQXE4PZ+LmXdELNP6pDEJuC3Z0aqVO174Nf4
EWrfAKVCiEC7nSa+meEOFWw7s8hIXkNRsOPwD5CYFfNLt7/FBQm7CuVEGh+XX0ufubxunSs7gmCO
QBDU8s2NC2PcqDDlnZIs7/atqI+70ZRoyHlCsS88I7vLPNXcalbxKRWgSdOlOtp1QVqeq1WM20L6
CQM2+ASwvVDOzK+xwBJEXRZCxZFyc3zJAMXsZKXWDpnSrdXvl1zs/0xdjWJEw5BaSuwpzqjsdMQW
dfVkyS6YuezEu3WW11RqlwqYH9ZGFHy5+V006KUcsbZGze+Gor0fEnHfCcUDecU+JMfOZUdS4r2g
Dxu/K9A6+n77+BdX/A5qntj1ECO8/AGAU1rU/QKF0oWZMTFRfc1FcSsb47dch1khHL1DGqw1EZde
pinlRiiaLgmg+FlFQRfdXvBCcqlAuYt68+Bq3kYd5Adr/FW/ec9FTUW7v/eM3EGeaTvyQwqjOwyw
LpRrREZLbzjSOrwTPJNMlc3L6a5noUI2krkaE4pB++xWglME+ibYxe3D0Ii2nIt3Yv7o6ccyedFT
98kzv4mut3K7LbyPPNdMtHEGDPobsy3xDa+KFbWTHDd74KSfWt/dDaMLDPF3xBzE7VNfPICJZJO5
o+lBniPy074rutydEiLCZU2C4i8dDmYevXW6BsAQxGS+Dep4F8sN0bRjGN42TbznvqyegrTeCaul
4KWcyYBIQYeOggFR0OCXjtgOup9kAllLKRavo/zFV13bjZNPVpvstAHu6d70bMvrT7XyJqdriICl
3YcKY6py0SLCEy6tN5GuNxalYqcVhH0y3ElVtEvRJKXBKlkvK5u/8KpQ/SEgQ2Z76hbNXtCQ4zDj
PJIdVWmp6Q8bBkht/9dzWAJDTewOIVm9HjZD7W8YoS7c54Fxpdu/YeknTHw+1MRpicKEdLleS2/C
SG0snN4z6y0c7+7GMmJvf9vK+2zCLBUFekSwQOMVZMe8Rgl2LmBCNCDWb92D5P2QDO2zQulYL+nl
K/5d1pdO627RczuJRWq7FDObcZ/n+R9/kA4Wt0LcBZvA+5Wl7aYfk5OU+4e2EE+ht9YhvL4IKVxN
tL1kzZCUzLPmWM1hKo5Iguqy6QjWd4X3Jah3lXISXXSnjN+3t2bBHCEMY0GMG6JOPp+qVOh6S2VP
bJ577dT0sAq71I4l+V3QImVRT70svVtTtVsAHnLD0QenhkUli+rP5blLlp9y/UiyE3vgsPUfCXJJ
ibW1tBDt5DsddqfxZ1z8UhlaSFCLjuq1Ssz/8ws0MhKmr+hhz148AOGW0DGajK5RF26qMWOs0j03
ovtnMH8k0h9fCD95HaQVQvXbDWTe3nTT9u3h9vZf10imfWDeEqSgBVXM7Hvv/Tj1KObLjv4l0Yyd
D/xuSPYNiieNpR2L6HlYC5sXLrhLk7MLPi0zL0FXWQbS0gBFjZRib4yj8iLXYbczByPZqqGa/qrU
JtmXsRJv6iQwbaHJ/34a6/KHTAHhh6Q1Q7Uk4KKVHUsIhX0f+8XTYI3xXi1b8fn2Ni9cANiiq8Rs
Ap8/J35pSxeo6GU6iy59dR+qKuAnNXgNrW3aahuhegysZ0grM9TfcxfAdwZmwh5fa32ju49Jvzf7
nwYNJsg0QeJOIG3o2m7/woWX8PIXznbD8/yoLmuZyk7m/lIBB3v1XrHQ2gLz6vZ3efxJltR9IL65
5imB7jDbeNJDYI12I639lEWnBLVKIZ0gQJyjR/w8tmpk5GVHVKrO7rpHNNXH7lzmph1q0kk2fxVh
fpSyQ6+hEFnvS+nzEBSH2jcI3PYDIKRoY3orLeh3LPLlHa4Qp1GJQsFtkpCaHWEh50Um5ORAVdPG
n+UhqHap1/ZbcRjvmQ4SHkctRDAV4OZL2FYW10kq7rxaeoYSILZhJPnHaOpua7m6uSkyP94Glgkh
ulV9539yIKsUUYiSv0q1EdFsjNPnLJKTh6aOm21P03ijjslwaptqTSF1abdB4mtTsDWNz8zynukB
1ttWeM9ju9amyDM8Z5JVbkw1EzaZqT8plmekdiZKlm1QlN7e9rylF4CZqqkcPRWP5kxpKhyTsjJi
X2/VbUHDBLylmQc2AxDCoNullawhvhdQtLClUfMHOMSjz3nOvkZDMNzCTxUn0RumPlqx/NSDD942
Qez/1FJjOCtqO0CuU8EyrWVitMlH5exFUnmU42DYlqVnfe/yWtp4QRH/tjLY8dK48M9C4SorX8P0
3c3cjoeY1Bt6kmmAavZOULCPw0JqFUf0xkOhylDWFY28bfqo2chAL/66ZgQ9Dt6NYDTDYcShl1uT
9q0UNsyP0iP7KqsBvcC/f3HoxtLdA7IFD88cgdQGXql6cac6bloxnVBsC9O0Ff1ZD9yNFzfHOLKr
t9sedh3UQsiBNNAklgVYeI7VzJKsNfI6VB0EpLVjoojhfdwwG6P4prQRmzDc5Y2+pjy/0O8Bk2TC
PTXNvhNhzHZS5xKr1TjQnHLMvuqeeioU/7MbWMexaR4BRXtef6jG4A75k5WrauGLIpOjwUoWRUlg
XkjprdQqtNZUHauUmRFSR38XZlq/s9pe3weRAOarFYLfZeqVK4c73YEzZ50eOYRgaUoS1M0ietfQ
G9Mlp3Pi1mJcIsFXX8th5TG9jtlRkyBnmDC+fBdzGKOZS5RqKEY7USmEO28IDNsSCmWlHrS0ifQ5
qJuDsqc7OLvu+0TIwnDQNEesW6eDh9zwv/fuyff8Xc6wXF6Nn/7aSwkN6HMAl4QPc061ywVdNXmW
6BPoJE32YnQIgPQPXrJJo36lZrvwRdCBBJdPTVxjRGRa/IfQR+4Lr6EorzODIh8CFF2lQoIDVjgo
aBNb/tfbK1v6FN4DH12dODeABl6aa6SqoOWOgAo6Tep4B5NeGhyyTPFtOXpuG/NsqVuGqje3zV6f
IDw17ChYegaEoW25tFoWIGW0wTWcxO12Xiq1AGgIpC29tMW+2+oKuuZW2a+JH127J2Y1ZNWIYBhy
mxMOVZY/ZiRypiOX0bDPJRBrUeidbq9toVpzaWX2hA0CmJFMTU2nKfyvigfxuhS88D1sXTPbK5UL
FK946t4Uj6E13wHzCVnFrzYMdnm/8s1f+xK/hOuV8gnEdxRwL7fZEIpQEBvPdHImMJPgnvpsPjAv
xtig760c6fVjeGlrimU++K1rVUWrc207qR8+jWZPfspEXvyYI3y+8v0vOO1ki1ogsQnDy3NuMEY/
1EIrSxNKJ7ZUaIPvQVT1GzHKo23jlbR2s1K+8xK9h5TDMO71Iurebp/ykispRESUYsBrA9C5XG4f
ZUw0d5UJZ0YLlq6uO2CIqrpygIsrhSmUGX3cFabXmS8x76oivN6Yjhd+6vPc9hNIrpXHpEjBtiWH
0C3s0UMOZo2NZ+k0qYZA2EIirgHyuFyebEDblHvscFYkxYnua/+seeK94ffivaJ34so3s2RO1bhf
39n1r9RSI6Gy0jYazffHSRAeu/Jb4JNHSGvVhaVj+2ho9gpavZINRTGYTpvkG3LJ0FwDWS9Z4Kym
IQgYb+gFXe5cYJZdMsS66SSRW2+AGpWbXIJk+Lb7Xb/mYLDo6jFaT9vniquzrfWmL8vKcJCky3px
MyCEGa/xaq8Zmb0NeWRBkBbUhhPCElG14sTG/F8bmZ+I0qSmmzesJPY2cv4AOmYbrHV2F1ZC0ZSs
YiLSkdG9vDwUSyIdlAf4gYbAO3axy9xMtCnUcnv7VBaeNSJzvhlKdO9TQZdmSrnrtEBIREdn4sby
ssecAX11W8bq2zQ+olf9CqRl4bthQhp8PVBYvp25KuWQjsnI1QM+0Djo2mdjkymlbYUrQevS7jGd
ArcS4c81D1Eqen0zJKPoEI+1RzOItxFDOHu//3uwNfp/XAP/i0AkkrzcPwPNErGW2b9Qy76VerFJ
feupLbuVW3VpPfTpJj5AbpCryhqwJF3OXMwoUWb7xr0ffmq0L3/vCtOg4FQjwRfU6Zr48Bz6eSTm
qlWJTlLU9lDC29Du2vx3m76Ztb3WE5xu48vYHhrzCWqoTIVT4utLYymBNugY3MB7qN37usi2ha7D
Cne3pp+9cLlBmT7Rp3LtkKNP/vhhVaHsjWJo1KIj6D9U90+X/XWKy0I+/P3Zs1NJMoTOHX9/HB7M
7Pu/+/sEDLRpp/jz/bn98PsVaHljvYAppkECl0uT2cPIKo+3j37JvSYc2UStRi49Dw0KLfHLPARC
G2W/Y6XY9PTMpfTnbSOLR/7ByOxudtEaoc8vs5I2QB27fcSPPc3/rojfMkgybhtbumY+rmh2R8uV
50VtDUoXqNVBkb+nfWNHerTV1gDjSxcoV7TGE/3OMDvzL2XQUavk6BxIXzKG4l/78UXFpL5P1vLh
RVeeMKyw8vHJzMm4XBhfLaWyuKsrej6jrf8L9st3Bi78jL4tU/izI1K1Thr1BmdOk+S7XKsv4lDc
IT0Te2tTtUvnQ8FmqpdNKhjzFr0vaKPh09pydGWfqLZWkFfZGTpIt91g6XSm25kmKPRhtB4uv34T
UI2fEPk4WmPZzUONqAZ1RwkpbFH07U5dCQqXviP6nRMQndyFssmluTyI/EwhF3YMV3gM6UXy/+yy
6J/bi1rAN7wj/XhtSO3p6s5u6iQEvKEZwdRXLe5T9HsC2KGZKzH3tXanW41dB54tlc1LnXnnXoy3
UMje/glL+wpPvzWJStLvnPNXucxgBCW81M4AW4navGbm0yQ0LQ5Q+myz+Pm/szZzy1HPdfSSE6Bn
iW+Xar6rPLGzqdSY3h5C3h3IhmwlWl26rKgtIKE8lRgAEF2epJhGcSnVGmGKe1CZCTK79gBn0cQc
3YI5/vv1QXRMZog/gNyYBeBI40Utw/PwdOUcY285DcUE0xu20BsDzrK1YA3NvLi8ifqBVjWVvblF
PfQUqc9wVBnEoJygfJgWtpIcqWQSZK71xRe6dLz1oF4Y5ZlEP+bo+2QMMkuLaEz0hOVAYPg21E1t
fu4kaTuosq0iv1jt2uBn3aw46tJCuTLJCxELYrmzpJfnrpGrrpSmYtEIN2Tm/ex0YdMPB2LB/e1j
XPr6J45bA9aMaVh19hRIfqs0g4ctvXB3bqS9pkW+qatkxTWXzSCCRgMHkpt5RDPpgQyRxCiDlT0r
jV1xel2crxhZup85qIl9m7uTNP7S/6l2FQJRouR0XrHpooMHQ3tpPo39CgR84U2DLAkk4ETiec0B
n+o5RChToA5J8Gj39GeOclbJu9sns7Ca6RueShLUJRhYuFzNqEpDn6U9tH5N0u88Ra12yijZrddD
hZoLK9fVwgGReFDCAsj6DgC/tJZ1mab4HYGOGn4KjfuxesnHw+0FLZuAKQLPhlhg/ny6ZDON2/B8
xiBsbNHT71OU/jZ+Ua2cz5qh2QPam1WUFyzW0fM/TeDk/vOgrUTQiyYovU+lKfQU5qXqmianHExr
GcaUKes7Hhc7XduwRT9jXgb6AIrUV2NpiRAIgd/5kqNIbn2fDJZ6ok32dvtUFt1sGohRFa4BUZxt
VgcqXYukXHJitau3uatFG0HV3GM9MkAYWKANb9tbulenUBCKF8aNrlHDY2V1WtakkiOORXPqBGHc
qloRbqjDiBRyBH9nBIl2kKICR29DwNCSnG9boVsDoCytfKpqQpkMgyv1xUuXr62AgEQIiQeQAffk
+8pyX9t0qwvNy+0lT1/qLG+EWmvC2NBYpKc/C316asat0RWSAxbG1vKjO/Ago/Bh5PleVb/cNrYQ
5UxdXfBcyqR4Pxfvzb1u6MWK7c0SJnAcwQQ4qH8bm3xrKq+NuXJtLO0htzm3E4i9CS0128M65JZM
WFor2YLxI0++dRpiwem/+Nw+mJmHbnFnMdHX8fRX5lurlxvR/55YK0tZOiXCGYiHJkpQ2NgulzJa
ZtHCb8ZLqOTou1RjulNRezwR/jSbFCGuxxHFkd3t05r258I1QFgRyYC8o/dP02TmGlUQikyGmZYj
j6Mtu96p89qvdbPvLevUqrkdjL+6yH+9bfTq8qKEMd0qPJEAboDdXq5ULAO1LVtZcIQkexSKE+Rv
L5ZWrdDFXhfVJzMg6aZO95TMzMPROE8ES3UFJ06KrWR91n+phV0Azmfew9s3QXHq05VC3cLKuMno
diGDCFB+ngum0QhMWRX9cwRkAgXluh2Rg1txlDUjs3XB7ywrCYy+SG5Wtk55BqfPV56wpc2jgwsq
mvEoKihzxbk2iC0xNVhJlz5Qb7W1N8v4J+73Xn9XZ3+8ZEB57u/dYqqpAoNDt4/J1mndH6o2ha7m
WZ2M/nmSwwys0mYsa9O3K5/y1Y1B7ke3A+LLqfjAE3pppfN8yvS17p8JsTaCGNk5cmISCnftn9te
fvU9XxqaR9FiaupCJSv+uQ1dEpO3JDi7EAsBcxTXEB3XHkGWzlTIBCNkTVcXPHQfmV5qyTnA7Yrx
UMfwp/71Hcgf/mhkdjxtpZK8jhgRfPdOtLAgVHtEwW/v2uJSGNqcohokG+ZwSHfQwrYN1eQ8mt/V
vtqk8V3qr5zMdet2WsoHI7OlwNkaUcpRkrPhAZBIul2bGNsyj74OZntvhYlkd25py4268wdQR0rZ
wJ5UnMElbfoyB56/llourVqf0p93kTtqK5dOqY6o8viSH5x761spWpvp+yoYl/37vf1oRZpZiXwL
KdEgOJf6F63K7UT61MhrOjxrS5lFNZNebx5MRizvJRDzjTTUWy3wVu6nd/qFy4eL4iG9Upr8OD41
lcu1VHIQZGUiJueqRcvR9I8Dqi+RatMxNZvoXmzyXYbGGKOWZyl7C/TfSlzu2yrZS2DJovg3B3sU
K/UkB7k9lt329k5fXzKkTrTr+IXUHRnTvfx1luh3OUCO7JyrFTA+ZP72jaTD7lxDtDsoTXC4be8q
UqdH+NHe7GQNVIulyPCzcwH+QB2rrdv8lxZmxxrFDRSSXZSd+8jb6PrvYC1uvI5ELpcwe9Va0R18
TWMJ9IHaZuJQwY7wW9Kfy0zfUk7a6f1KXLy2a/PgJ4qI9vM4OyuZBgf1fWuIK7u28DFcnMvsorG6
rMwaF52VRjr0o4WE5Z0WBStQokUjUOfqKOpQFpiPQQ5a4Htxn2fngVr0hobX1zbnDnHT8vffe9n0
NpM98cHRjbz06ihAPcQYi+yc+OPEYh4E6gNzE2toiIWPx+BpVpCQofYAg8elmaqGOTsgFjgj0Zrk
4nORiX/U6gSyc629vuAA7BmjHnBvUpWdD1ylHQNtrZ5mZ2tMM8fVfXlvBdXr7V1bOJ6pgQPnBDXR
iTPxcjkiOOpcTdTsHIpedeql0vsBzWho19Q81i7fpa37aGu2dR36GNTTsBWMX8SiPGnaPz0vmQp5
7u1FLcSHU6eI4gN3HA3QOT1O3Q5wZrY63w56xDHv6GaMmkNelhtFibetmGyywnuMfR0exafbthdu
igvTsw0lE0cAUbbw90l+E6+UtzEBnJ/t6viXFZY2An9nNJnX6veLB4n0IgOPhFjUnC8P0lVkJppb
3F/szK2bf2lCHyYLo10roy95JRktZUqmv6hXztYHugpFombAYWpfvVOyrN8O60rj1+EpBwiDzIRz
RNN87vuyWWqR6no5IQdNCCFxeqN5oIzwM2BKyrZUeSUdW9w90My4CqQc8BRc7p6SNWqqGJyaGSD9
FQ1jthPi0txnIhpLtx1kaQMRx5yKyvpEijyPDaJG00slys9W4R4quWKKytUaGvK3zSytCAwD3zXA
LUC+s0yCanLCL8jyc2U+DYin+4T2FYKzt60sLIZscsKZAMogG5vO8UNWVAexOSpFnZ9V8SBLIhb+
RbBCpkwcBc8ag+Xz98OvEfbxy7Y4R0H+ZGaxk/njb1X2f2up8tfvIcPToMAJdSEVolV0uZgmTqJU
soLkHIbfhewNCWfVeL69X9encmlidvh10nRNm4XJmeZF3wY2KGEp/XLbxvUNhA1QwlS54Di+4nwZ
/cBtUSRIzqgXnFzdKfwvRXdvei8onoloI4l/7WlAO/lOYWKiMsTeXW6bHPEPlcLknFeQiXu6Ewf3
KnOxt1d1vXO87RqDuAyBvBu6tGKGmacLaZ+c+17d9cNLq6bb1cLC9dZhBAFgNGypLPDwXhopCi61
QieL7Ipxk/VoHqDKMLZ/Ar/fMMWTHapsjaHr+lG8NDm7T+tBro2mJaUMNWEjda8GUB0OqlurRS7u
n4UKEpTUYALn7wPogkDvRRk7nbpLgN5bDJSuAukWVkP7kS4ywR79Em3m30PO4xDpRnKW83iDDBgp
RkJ2Kn5aParrm4fb84Ol2f02jImY1xqWrOYt6O+tbo3w4doAsAyFC4ehI1Q959Uy2RQkKheDi2LQ
EVH3/RCsYXSuN2sC108IMCqrIMBmj06U+oqUV5nlINS6i4RXlDyZ4UvvUjlf+USvp/cmQAYIBsbm
gdeTy1w69jBKeakohUu79ldaby3xlXrxfjRcW0aneZSPrXDHFJ1gDj9y0uK8PnvlSamDHWILf/sd
v2tdUl2FDgaOxNmi89BqRqUdIUMZzO6cGy3ctx313NIS10QdrlEVpAE4IpNEVOB11NAvV+2XIQC4
qHYpWteH3Pxd++FOqbNjL8h3fRI/6QicFENlt/GPIB+/ZHL418nPBBuZisnobjLfOXtROohYKhID
wcmVdisr58D7kiKvdHtHpz9yWWxgmUweErbwFtPauFxln1mK0tWU8grV3VtQKXM7eoO1H/xvqGbc
tnV9iwCPnirWU58SMqzZBWlqZaHkrRecYXT6ERvfUuk5SrXX20YWvjwuEJ4w3i5mhOYUSOi11VGh
Rd456ItmO7aGzGi7utYPX9g2i8gSwA14JcZuZ0uR46YYB6qgQG7uGb5/UKqHUH2WkvZOHX7cXtB0
612eEIkinTQk9aDWpV15eUJy4sNR4ApUncx2m/gwkI4HV6n2qN5s4vzPqgDj9Slhj2nN6ZT4wubE
To1PKDv6VnBW3eGo+uNZywXHYl769rLmOziVQcm1GQecxB75z8tlBWo/GkHUULELEoTVKqHYKmaS
7sVMIKaFVWwTsht/+UkxSEIVAZgx+AL+/S5z9CHiTEIvVkncwnOV3gnSl6m9UP+5va65/2Fi0jWY
+Plod111gCo3MFI5CqKzbzQe9KbeJ09L1ub/rjcPbbWJUgJHR4dz3k8IOjO0oqGOzi5QGZMermvI
u6HtfmaBi3TUmrfPXWJaE7NOMLcAyjBY1uysWiUVNSh0zkZFvTG0qcQFxj+3920ePb3bQDtnEhbC
1efNC6Mxg7C0+uicojE+QOgPelbvnxiStfvmc1Labfnt7y0yp8ZbQthJUjUry41w/CW5GcXnvJR+
lk0wPoWZ2j2aXOzboirDk+/qw6EvuuoQFdUaGcr8s57Wy6sCcQcZP6PoM/+H+V8sSzGMz6rFYHRY
m8e80b7WZrdtuv6gjHerQc/SDoNFgq+SrxumrdmD1pe1GsiwvJzNUa62zK8pG7er96pYGHYsROFG
i5Vsl5Qici0Mma9871dRBAsmPwagyDVG+WsOoRMaoTF7LUbgozEJVoOiPGhopCF3SYnSqLr8INZ5
sYvkvDlKuRX2tteH1int+0axUz0ddtBqty9Z7cZOkJTZS5yIwdNtl1j4eBn8NCbI5jv2ZHbXtp7m
hokixec+NqJdLKjlt1gTypV6wRU9x/tWTLouTMaD2ZpP78IWk5pSYcZn90uW/wkfwVVlB/0zHFju
fSRv8n6T/1aE4+21LdwZE7YWcBXhDJ/Y7CO2FNeUR4njz6X/Ie28luNWgi37RYiAN69AO1JNkZRE
uRfE0TkUvPf4+rtKE3fUDWIaIY1eFcHsqkpUpdm598+6fw3fq9J99jF+uW1lxa2vrCwiNL2ziozm
RXpO8ncBwVFSuor1CdqTykhdeYvNwVy8jf9nI3+vafEJG1qLkkqspec2M0ZvUOsAUgRD3vupBnVo
0wa726tbuQhp6jNXzqcLm8AyuOiDJAGEoqbnqYAoi/f+PtM3mrhrx8SyIPQQA/n8teu71kiTruEL
Ss9FV4YemsHOA0lReJ8rqfVUqCmKcfVWpLl2aKAJuAwJqykYL2xS2YnaJMMfO/9p2jvu7Crzv2H1
M369vX0rNxDs5tRjyFh06koLO5MdVrJVk4Y3vcRkWRDoH9AtaB5KP6/20yAZd1Qow/dTIf0AnbfV
51m1Lkj4RM7M6PrCWaSEWUv4FrJzNSYHyNYnt6y+WRU40Hrfo74yN+H3PNnwmDUPJbimLuhQwiKg
vz7OQR8q8HImlQcfiXoaefCd+/VHe397Z9cckxcajWKCeRjOxP9fBDZ5ZCApVmMmbe8bWA604KHc
6i3/wpFfRqLia0NCGiyNyBdAT14bifpAH5yszM9T+RRFKDwGsgdxZtw8a7Ir59AdFYeso6n8vfYR
rSwfCwdSeWdfm4E7xEjC+Bogy9by8jF6bIavSnjy+/C+nLcy1rXduPyh4hu72I2u5Of3cZOfNXgF
6Yq6s3aYk2xjz98eLUkGRB+WGFuA337hzXJXTcOUALRR+5fkg0YuPCvpCULRrefi7XIEsTyvAqRp
zNQvP8+26gBplXJ+HtHFVSDpkJQfVRe78lx4YvLcGACUtOGLkny0ZYn8OwEKh+RrZxxC6b/bjrby
jAsuaCTm8VripmUSlw9MakymDyCjPnT53n+fosk3/xdl9zzch7AdTtmsJoz4vrPH/0ojeq602pvM
n0N0uP1L3l5a/BBCX7ZfhPJLwYRqrOMK6rP8XCVJfUi0GZezrdpT0q47ykas7ZvQ9Pd53m6FwysH
j2WRLgtRaLgOrt1Lm9PYVOM4PyezhMjvseq8OnWb9u72AtfMwBABjlPMAVD7ujaTSbwQ8ljlZ9lI
U4Jg6IX14qFOQy/ayszX9tIkEDWA54G8VsTVefHBOBOtAKfkgxlrCIEMAF5df9b8d7C1gDOovhlb
gucrIRAwfB5SwY4HPHaJbpztdAIaEubntLoz5OogDa8WC4u/IxWhob+cHlN44YKzoZyGjWHQNzBZ
7uFL28vkneEYvwXJliM2/a8THhuFWmbwLa3anR+5VfHcjf8W/SHYEvvatLu4MPy5jJO4wK5jmwdr
cHZZ81SEd8q9gx8Vmjd3cExN3wtIpG970toFgnImXSPRbKFieH28sVrMeT/VfCpSHXthkse0MSkf
KE2x1QZZ8yQ6aOADoepmmxeeFOrTwAANMn6RAbEfEgTSsWP8H4r8YT4UThvvY9PqoDzKq43P5Y1k
lzjWC9NLnaohq+YU7Gl+DkzD0xL9xTG/t8NBQai019s7pTVdYE8zXF4fnWlHqjGM95H6ZazTB9+s
j1P7RM32pD6ZFQnH7QN4U0xc/rbF0Vt6pFnMoXP0zr1q7RrlFIQgowVJySGYnhy0kz2UMkfHu21Y
bPf1k82ekLBTwhSQR2Nxh7R1azpSMnBV5ccuKrxiepyzQ5Hmx9CtYset52bD4ltfEyoUHAU4NOos
y9Yh9Nqj2kEAc47TGXnnOnjnOzKSYWF1ur20t9fjpSHqpAunrrVG1ZMWYFBvv/MT60sAI0it214t
729bepsVCksChIgyj2hNXFuCNX4gdaVr7XThD1L6zuvTLNwIFFdc5NrKwkWazuzC1uyBoFgOL3wL
lcCrU1UeYbQ3FbMbGvVe6SDzlfbQCDduaegbBZHVo6PUKHhTge3/+oUXr4ChD7M0ih21nBeqY7Xy
IKsvt7fybXbDIqHjFP0Eg7xNbPWFiSnR9CruZEy0Bs73RYk/Ok3nRfW9DQvcbVurDnJhSyz3wlbo
t5VdBthqoTHQ9pMSekG1/4uE7XpJi2DTDuw6yyalOJvRTzuMqWd8SCkbSObmkPzbj/na0uIan7ok
y8tUBaXRFcfOyh9ia6xdxMpcFcRfnx/8SXmctGAD+b11ZosrvRkg4U9NFljP+kPq6ycr7nfGcCK1
Qb59A/24vkauDQt1KkD04lAvDq1RxgAMoYGx8acf/Weg7IiOHP6hZJFnPY3KsOEl66v7bXBxfPlM
W3qq2FTF+IESX2NXXnPn64/mh9veuP59Q/f1vytbnJ7Z8wyHsLec4+jcfTYk+9PU7of4+1T3x3k4
OcR4TtLdkUb0SKxsGF+9wi6ML84QvrhUIUUoz8A3czcqm8SVjIQCYA3AyQ3M6aulTNQ4QTtZ+zhx
YHTSquiLb5rxzszi/N5uJXiuJJglN36ZuDyvXyicWox5CWJ+eouLG8HQssaJJi6d0D5G+leUfzV/
9MyPzeC18jcV1Xu7PP6VTZSpoQTWxUjKtZM5KZKvjTFyMxwm2dj7zte++qjaR1P7IA0vwfw6Vhv3
3tr+w9qC5C9VAEYOFpd7qSiN32fcRXOZP4WO89Aq0/72qta+HErZtGlF+ejNuOkgp2M35Db+ZZ1a
Ps0hexd2gzfIT5mfumH7vdI3uimrLn1pcvHtaDOUkXHms4/dV7kdPaX2ifQUCOUdaKczGQ7JZqc7
8KhGH+zmQzj5f8pXA0UFsjC/F734qJygitpIl0Ch6gervU8SI4TXoXETK3tHuWI3b/E7iEdj6a4q
CE4SfjizjGV4o8uUF02fJevpqet9L8xO1FU3Yqi1l4vhV/jBAFhTCVxEbeOc5/bYg60djf/Q1PRR
c0G9JjC2vgPhdcvF/FoIaTRjsMsMU+6DcKaNRGATpDtb/ep4qVJ4CoLKsKUf1R998bGFrPe2n65U
EMhCSF15mum7MMh0/fXJk17W0qwX5+CzJN3Ti8vc+JMMQUae77TjpIxu9Z8fHarqWE3eqO+abuM2
FE6xXLYuSrgM84sy6+KN0bpRG5BbLM8p8XebPkad7iKq62XRUdUeymBLQXfNHtSgJPHUKjjWxXFm
Q2P0UqCVZ3tsX4r6RS+ihzz9mpcheE7nNDbt8+0tXnNSon4irV+F/iU2RCmNsnCKsDqrKCa9H9Sp
u0sH6z6tJ+V029IbsKz4ANFtESkGLRMGqq4PU6nnJLchkQVo/q2QYs+3v8b+Q+xbKLpLh7Iy7uO8
5UXbuE9XnejS7uLZaHR7FgM1FYiu8aBnuz6zPcmB3P6FXVWgaK5Q7wm+BulB+QD5v1k81kHrdVuu
JG64hSvR7YXejmlyRzAXXS+/N2OUTgd+RuIMO4a7Y3S1FbhlNKG1UWzERmv3LWxMiFeA/vw1JH9t
LZn6bGpGrOkUg4ibqdRH32aDLqk138kx3Ijzg2Qz+ZtM+8lIT21lbfyElfUKflSgQLzWNGoX326i
p3lmD1lz7oYPwn3RCpnuQuUxhtrztmetfDQ0qfhmgDcJVij1eq2RHsozSkfNebDft9K409KHRm69
fL6vx1Mb3t229taPBY8WyH8wbvRIqUtdm0PLKkyarAzPafBdTftdcrJtz4EeO1UtN0KwuSzf+8qG
F795soVRRSUGAWhBurzYzUhKcsdoh/AsJ3Kyn3s1P0sTYG+rr5OHPFMLjym7xOu05rFJ5mijDvbm
LKm8iYIJ9GuCI3EJLAlT35yLUQwlpll8Hpgq9BI98/dOZdX3wRCYbjJ12Ua89yYQIgZC4I8RCAI+
oFWLDyYeS91Oc/BGhSp7la98G5t+a1RgZWGAsAWCH/g3vWbx/xc5hJbY9myXzEFyfh8jrXLN6YnO
sVTpT8qWXvSa4wCdgvNNIfAiaVlcgH0nT7aRK+xi/KXuTNK/91Z1TN8FyS59l7XzaSxfN3xV/Mmr
S0fs4YXJxd0XqL3ElKzYw3L8wLQujZfWi0ZjZ04t45ik01F76PzxWR7Rt7C8WX/NkuR4+1eIg3rz
I3jIxdQAolbLaca+iedyUtnkJpzcNJu9yHqe4ey4beXtlSfWemFm4S9T0uY5hWvOsjmqRQ1tceE6
yDwr0XO0e1C6XV58qGcXIqDbht+EYAu7i/ugULNBgk2fSWT1NbQR5hp1b4jcrN7i0/5/rJAhbqBQ
cIgbixU6sxy0+cxUYWKjCBKV8KITA0WeMxcflViJPIDl35Ry+rdoo8zTCgd4TJh/glfKfPrzNVOc
sSCmhWLyzWhfUodjPlWsGQzGvRHtbbvfO8PsSht21u4ACAphxtIs8Xgu9rZzUH5qCjs8G0nZHLtC
/WINerVx0bx5PzjASyOLSyDOCiXWJoPF1MmrOXjFvyU6v4ECG0ZU7syyi72/2D1KhOR4gslQWzxY
XZNo0aiyKkd+SqZvjlV6lum16sfbZt52EVjYLyYehrp4iZfAIdsITNBfQ3Qu+l1oHSlre3F838tI
eHycK3dSPelJZTrgttm17SSBFZhHphwYUL2+UwM9ynMDPutzIp/C8UAp2fpR+55cuEPxpwS09Drp
q/62tfCPoQv9JMqwpRSlN0BzuwmFWvPASwsL5wj8UZ3GCQsOY1YSc1VptwHjWLseRW9YcEyCNVhO
nqQoPNiTOCVm1bzR/G4YpZc3f1qw/bVRv40sHgJZrQ1JllhGGLzoHfmSXLnMw+xvH/36Zv22sjj6
1HfSfNKn6Dwnhht1z5sV1C0Di/P2dbNgQmOGREANIEx9bpCJ//9bwuK8tbptWQNL6Cy+EIcJxWij
SS9+4/I5VAnmuDx5DQmsrr8PSVHCRLU5ikqxvEqd9nls753me1VunMbqhygyZ1R3gXss54x6A7aC
KhOz37Z+hyjMZ0d7bLQP3OpkN8pDn0yn23u36skXBhcrG+TJik1S1rNivQSAKKr6YTC3BgPf8BaI
b56YUEaDBIwpVL3X+weHfzaqjRmd0+kwPM//Zjuzeuf493P5bKT6edI+019PHqV/g7Ck6ry7vUZx
/svTu7S+cPEmTOH2oUN3lpt/tN5mmF2GyuLBHl6z6W9uN4ouBN7AgeCnWdhywiI0cl8X3m46bpEM
2Y75OHNjRWvfFE+44Gsx8QRzUeI0gNooRqlFZ6SgTo4T30+IAN/etDWXZ8SFCUFgaqJYdX1kedt0
BsIS0TmSZVdHYPqrOX2GZv22lZUcCbiJBmhRh+IJxP21lcHWIrUNfKygUZm7xCgHxKA92kfovLjz
1HtauElQKHZn6Q+XRhdLQzbMKHUTo9n0nfLl4MsuaNUvpvJqBtOBRt2dv0URs5pIiAqCCcIH6rsl
hCsxUAIomjA+W+NImHtEks2aIlhdQ5qnz3QO3Bgaz2GrgvFGr0h8eYx4MvNOFYNsdHE3Fk1ToYKO
72vci5FOZ6DLVM9C/YoaRhW8n75IymPlV/eq0Ej01B/ZXV8d6tfY/ES3dMOn1k5bsPJAGsZE4Bsg
ito0TSRXbLw6vFRCOkSzaRN6NTSA0HUDKIV6dsPk2oUqhk/5VsA/vkHzlEGcRKB54jMyD/cm2nRW
9wBXWRU6h+Ap+3Hbm1ejN0aXxEyqWOby+o6UrpOKLo3PvQaRZ2Z6htn+DPzenXREypPqSTznmpM8
BP63qNma9llNNqh7KqKKBAZziS4NmzKRxqCJz3U7nuThmdHOfyP0NApE8IaXtvaM3csW5fbqBrOv
UMBQdKXpcv0FM5GZl308xGfD+OzM/gnh6tw56/o/0l1fb+qxrz1XAsENzwJRKlWqa2uwyTvQIfbx
uchSbwwPFQRPXhWeIntv3vWfR+0IPLL43FgPKhVRGARuH/CqA1+YF5txUXtILMefDUQXz+qDPiEH
w6hk/mBZnwgFStNwqy1/WrupLpe7eJ3j0R6UhF7BOW+01zi2jnmZ3bX2k1+Ynm/c+eP7QHPVdCsK
2dhlW71eptr35dw3LDNIIleWvvf9Y11tRLerfsPrQplKkFotRSxlvRCyplN8Topjpj/P4Did5oM2
PBjTI0DojfRt7cEU0+7/a21xcPNQmXlqsyJfz7p9Ylg192C3VdVcsyKwz4J9TPjn4riaMqT1gPrm
GTE4T0zV/zFhlrjO6WpAR4Dqs6C5vT4ZA5ETXY8crjP9tUuftPJnthUtrT4ZlzaWT4ZWQwbb+Jy+
jQhRV3pokh8KPz22wXQq/fle6ppTNLTP6Mg92k74vh8QtUrHnTRPR02p9oFiv8zdo7QV56+5JcMb
GsUFCBrfMKA1SSNPUhYkzPvXu1o5ZlbhxVtDqG/EGn9t8W8rv17yi29c7/3GgF4nOSv1XRT/VMbw
ZNknh+99nPqnEdql0HQ8tS+9OAcrpA2nUPEyf0JstHTTOfs0SJabd+1R84vDXLbkbfopqaR9ENf7
1tIeHbl+8Kv0o5P4bt9U+9tX1ErcxuwJ033EhSQRS36TUhloDWUtNHHlDFgYDhUt9FSGS7fY/NZC
GiaH6fHxntMqXYa6WTvq4wh501luq1Nhp49NjUTc3oHuIXnptF3TI5iSWrvb61txAvyfSXxmjZhY
e/ONTWmtmlkTnQMq2nUfHjQTREcxb1SxNswsI+wp0JOmy1oylvY+7OOdwBe1kKv/+WLoS5DnQX6D
UI64UC58jYPslBiY87nBf/ad/LqZfa+4A22P3xbEOi8sVJJTtHpDbpzO+Tu4iu8zezzU9fR57uTD
7cWs3OiIFsLJSk2XUHfJiO3XM1OzKom+mu6TPtrZk6Lt03HedfF+NJv02KO+ddvkSmaHSVJLMVNI
uLXIg6IBxj3FYf+GcZ+DlKqTYR93YLOc/ETxZ+MR2bK2eBbpnqCzJ6nRubXm8egHlrOTMgeEfja+
dgYSsqjzbqXOKxGHmEMGr0cAK8iMr8+vKfVSDQoy56pWP+RDeFAC35Na6TTOyr4qpUiUB6Vxi7hj
1W2YCOWlETN9S+6nVM1q32gMqkLx8O9ozEdHDXdDkhZeQi//9iGufWpMCDM1jvNQXVnkgDKVR91O
yDSNWD7GxX07J/us2mhtrsXGDHT8trL41IaqByo7s5Gh3h2ZlDwU/4T90bTPivY9zY65hWqQGbpB
M3nNn2p58KRAsiAYV9BF5WlZuCmiIZJpVLThtPl1Dp7/HH+0+PuLGNzS/KbtB/5+EP005O+bl4jY
m0XCzFcNoBOYOa/vksqntxvLmdDSPjdl9U8WMr46qs4Wof6ay10aWYRorZGlhVECn4uUO0qqSajz
PT3Z3c/b3rb2EdMNhckHgjvG4BdmJrQy87RjLWN8NuvpKAeSqwKoYtpPircill/4tjc7d2FtERGG
idX5dkJ5LQ4H+GIUv2h3UxgozDC2yJx2ar/P5KT9VDBmNVt1L5ANw/uuy43doGTNbsiHFztBWfz2
Jqwe6O+ftYTI2XNdWEAFqfpFgeQNDEMeklquN6ys3V0gY+Bo5uZisxdu2Xf52LZdxYmW+sciTQ7S
6LuROrhmB0ez7paqft9uMUqunC/CD0wvESdCjbecZlfaUBElCG4ulB/aPnnXNOVT1zEO0QpIQxic
bm/lyu11ZW/xKFh2NlZVhT1O2Q3pdlvBw1T9xX18ZWVxR4YMNBahgpXSedBHNIh/wqTUmRs52epa
uKJAM4mdW/KP6bC8JnJF8RLJu1NqxHeqK9sbTvF2NkiB3BoxIJitZXjinMWGdbCIm4nORdzEXXzI
g+iukcLgqWmL/RRHihsleXEorOJn0ifJOTYrKsVa8GWqtfmuGbstjOEvvMDiE+X3wA0JlRhDAMsC
hhkYkZ6lPD+Bk77LzepeDv4pE/9LFCUHJzRds9SOiZbfMXPHeI9LUuTa6QGF9aOVJIL8/5scmz9u
O9WqE1PDRVPdELOYi2sD2cyylSeHx6os7vtUPclz71ahcadA5V7HxfG2OfPt/c6rJLizgKmI3sN1
kKHERuujxkHkhgw9czPDLtW+av1GrXfl0sEKcRqoMlAFS/nuqtH1uJspgSLb3aF8Y1geA5ZbNcaV
KPTKyuJ+B5hi57oKoUrt3Fv24OmNdvTnp0aOXQMezjbaCCzWj+r3qhZHpVlNTIwdUaIx2nexWb4k
6fcyfZJNKKDDeiMCvbk4RnUXgUSm1DqJOdXMWFOZvE/cCFy5/LUrHhM19DZTvF+sAW++DcAvPP1I
T1GJunaMXrfHoq6w57RBtI8zq0JCJSy8qUokd+rz+FMHdwiaUEm6r2KA7YFdfR21ZkBWO9Jh92p8
OHfZer2tfk4jFc8ghJhijvrMw+kcbx6Hf4y0QcRKyT+H4ZTsrCz231Eust0m1CBESiafStscTZ+d
rvS9XgnCx3kIlB0i0IlXVilUllXP8IwzFp4+muNZCcG86pDA75VgkNxcr02wppq2cZGtfjSgOih6
ApOBN+B6b/iY7I4yQcwA57MSnLXplMo96k1/821emFn4s9m3tVlMmAlif19rL/VgeYH6NMafb98B
q3f/bztL0QE10CbNV7FjoSMyRmg+PxTU5G4bWf1YqEkYXGwADJd3rd4MXctAL2W4+oOTyghsdEwq
2K71am7BKVdNWczMi7watqPF8aTAAKUIeZQznCsaSIO8sdzMQgauvK/Mv7nZSJXIQ5kZB5V27Qrq
3Ge+PlD27zqi1ibRLWSe/Zfbe7d6QBdGFo6ATH1WWzJBfj6+b41Xo7gvo3DjflndNPSZhMSlzUDp
YtMCMm0CAyJjBtTCuXbnVHEZSXYL+Txs6byt1Y8QnQJWjAgKAYGxeHWCEs6YmduFCftYh99ofm8N
lXwM0GDZBVMXeTTCH3R70ndTN5buaCvlX/i8qCUC66GYSj3p+txMOyzzpKZfUgXtLk9M18p/VNrG
ua01v5l1YjeRpKLxt2x+axWo2hDCvHM5vEtlZv7Ids9t+zR2qZupFUy8zD4Vuqex4Un2HHf2YTBa
dzSeLLTo/tyJuHDpPQNMFd/G9Yq7Ijb9MeS3KFBB7giLK69I08e+2WLGWPNWhujBEznMnZM2XhuC
utBXmQKPzv2svs5+7uy1SOp2Ed/F/vaSVrIMHidBCOHA1/YWZlu0Y1haUI35RfLSl925nB5z+S6c
Va9pvhbhkzRvibKtPcPs4C9RY0EIuthFY+ySsW5GEpskOGSn2sldRgOnQPX8KXD9LRDh2ktzaW7h
pmHWFmqtKKQYkXWnONknBGKoTiuVW8vR3V/s5u+lLQUAerUAV9ezNLv4DOjNDQfYJxzE2qDAeNbC
eSdvNRDXmqaAa4kxKAABVF76ZN5WUTxHMlnHeDCUBEl3WncfbGXc207mpvEuRK/6sYq2ZgPX4lEG
p6ERpKEgsHbXLporqtmjSkKQXUXBTwoGrSekkv7ijrm0skiCYfiZh35gdXCWnEptV4bxYW63KOPW
XOTSyiKpylJIHjrE0M+WOn1XG1dT53tGNLxI3+qPrH3YdP4ZUeBRJWtavHUNzhHqMvGuT0x8arLs
B6Al2YMG9y+KFEwiEF8BcOG1XpJIjJWd9b6IfMzZbvfZnIS7tKm2hvdXveC3lWUJWZ0CS9J0shJJ
e4WszLMMaePOXc0waVkA/6VRYr9hEG9zP1G0lsqWUe0d+xi0h+JFlt5XAbQQ75z2tRvvpv9AxhnT
1zjIvXT2suJObZ5uf9lrbzvE7FySNBvwduFCF50AbZa61qpKUFDJXTQEh7C4q6L3vTkdtHALn7Tm
jiA8uCEZHQICvLixJKuu27KmFdD72bFvvG9ZGnhRb27s7OqSYJhm4pwJU2XJ+VRXrZmiNA2Qh1r/
LJ8t42tSU4ExvtX+6fburbk9cpIwX8D8KKLX693LUPwKE4G4ysf6g1kZH8KiPRnS619YoQ4BhANY
FMNr11amkL/aggo/Zy38ESRWw0dr2lKxX63AMN1I1+kXebGzeL66IZGbMaWPMdb7ipKGBpWq4XxK
TNvLcsdNp5OTHc3wCPTVzbV7SbYOt5e55h6woMBACjTHhnj4epmJXMdqP7GZVh13gL6cA3Iz044B
+NoNpCDcGHF/a06wWhGKCEweffnFrs6d5GelQ+TcjpXXt8xwVQMStA+yUW68nquWuIdpNNhITlnC
iy6+sblzrKCqwWv0A5WUtAN7LEf1fgQI4/+p2gjVIRlJE0ZhQJUxDri88m2pzBuDWD0Z6EnHihaf
8iKDlM+MHNe2Evv4p4d2bW8R0c2C07vpO5oYEiAy56eW/8T/N6G2bz80YQYiN+YHyA2WlGptXQVF
r4MLYX3/0GF/ypv0vRSkW5D3lYYQZHVUiXnHuEL05RyRn9uZnQesR0lzVw1Cz8pk1yQQroKYmBFq
JCc+pQ0gjuafrrxrS2t/e0NXAh9+gWBlgv3Z1N6w6ch5oyO0hrek0b6tS+RQCbfiXVBlfJKh6+uh
1yNXo1d7Y7N5v7bNyDKQ6YlNfiPSbFisthxbKkmdtDfqk/2tBBxHVQf46i6c/h2nXWX0HkPWGjvR
JcxV+Pdxpn7Z2AMRZF1XmKgCk2iCixRzh0s9WNnJisHPOYUgb4HE6V4DSfWY7EUT0PTvux6l6u4c
zhuJ7urpU+mEsAEiX1CZi0wX8XbQkhJfjy4Zrlz/C/nLPgzHo+qMhy4sHuI2f0qjg6r0GE+/G/m0
pcLx9vFi5aRIAitI/3qJCK3L3q/iUCb5nIb3sMUeVKf5wYv2Bbbkh6bXv23stLjl3uw05Ql6oBC1
auri0u1mGJQcdB7PtVzswFfcR9IQuFNpfzBe7Nhr5C/1eGcwHugm8o/btleXKjqgIPb4rpdjgRZX
uu9bCp9auLNRsIZxBGFwV4o6r9pqI76N50Rb4bctcUVfXMGZOWvBZOkMnnf2v62ju5Eifbi9HLFT
b3YSpKOgSWQzl6WlKa970lhObuaB1Fppb4/Homd6QnmNpAdb6tyi+OPwg1WxfUhlMXeCw16vSjPn
SQ5nk4fF4PswvwNfV9Rud3tdq8d0YUT8/8XWxXVRznppEQpnTrGPHTPY947szk0Su6XVhm5dbRIj
rb2Y9MTlX5BVFQT4tc06RvROyoz4PKqfczl07eSzNX4v6H/++doYxKXOo8G6R8R4bSdiPKRUa7x/
ZCU7GsT9efKNHs25PvLUIfkPaKmyYXOlwkV5i9ow8xXipXkTDvhhP2UOqMMBqZUv4/RkhmBUosDT
cscb03u7es6sjdGktQ3VaXCiV4Sb4J3XC4X9re81W43PUDtIkufHFJekJ73YEtJac5ZLOwtnmRMT
umeIEs/9WP+Qi49NEh6dLwx3HSbJdzYCfeEFyy+OIVRayaLQY9qL00NXWB3zIUvO1fx9CHxIcke3
lD520r3aht40vt52lrXH8dLcYg9L3kQa4zkQwMFwi+HZZkxkc0pt7Ra5NLLYwMZBTyatRYuzdwDj
P/lDulPGZ2PcOfY+Qd9T3sTArD22lyYXH1suteNY55gMimNen+LgM1Ohbk95R6q/tM1RMb7Gs/58
ezNXHfLi7BbvTsmE2Zi1aUKSxtCB8sHihVeUx7nbai68ZY0QkskOXVzBhEikvyjodI2a+O1cJIys
HGuT4Yo2dYPBqVwe98dJio6RYe5HNHrr5A7ZxoOSzfvio8E8xCwX72S/2wgy1tyIySz02gUo7o3W
wqikrSEZdXKe5AdLfyFg3kT+rG3ur2yeKjaya8sl6+hER2NqJGfyJ1fpf4pR7aAxXVXZ2t01d6WK
TQ3bQr2UeZ3rewVSc0eqZjM5F6mrh3dBr7xr8wCJ6tSt83ttTj5tUviLP7n86sUgsfgnpB0WGUdv
aZPcaHpyrrXRjYnQNxucK/gcMb8p3nISQ+7LxcVS144/RBX1eDt4NNE5jaUHgewddohHzO+UsvVk
jargC5DHfTMcOnOje7y6RB72XzQNAqh5vatVKI1lFvBCJJ2dH8JSeskdfwv8vuaH5Bf/18jiC9TD
aAoYAiLW9/ODVidubY3e9hjmhplfr+FF+BA0ldPaGqF82qh3wfhMHeW07YerVmjii4l6wGjL4Kss
ncFWMo3FzIC4csWGUChX/pGcbmvYY+3RIbEG4MyUr8BfXp9N6XT0HGxCk1JKvQEi5NChDaUbISmZ
oxy7JpDdoAw3aLdWv2ioAhghxB0hary2GkQG1WFZvN/13SRZaKc8zx3HVf3V8gSLBqNwMoMRi/qB
xnHVuVgekJ9TrFknJmqMmNQg0g5ZMUF1sRUPrR7dhcXF9ywDdUYNgiC2SqY7rTp2E7w2xkb8s3pq
FhkAAwKCunvxCAgVIr/t8Y/E/AqurjkY/p0yfK5KHp/66fbTtvr1iqKuRjXN5lq8Pqs2TOuMiist
WWton4JMlR6LrOr2t62segToL4REcMU3/P29Ad9qFdqUr9TKo7DvAbyHWuqp2JIw19bueEZ0EbmD
9EMMsVyvR8bhZ5WA/Gw3g/2tlRJjN/mw1tKRDe99gTKO54B8NZjPcRWrHsMooavrnfmu7KU9JTZz
J6eZfqpG5SWUFIvpKDU9oPaR3imTxmiAX847tFfQmWlH48A8iezaEaWWYk4/9Fk9uFbShTs9VMvH
PuZ3BGOnwO9SRqcxHSKvMAEmyIU57ekpJ8e+yMJ3AX/Z1WJa7g7DshsvuPjYli+QYH8i+WLWjJDi
ekMYjK7swpiFzmjycWr1j+TQ5nOaoBRblUH4LZTqLWnfdZNCUIC8AYjmwn+jTElkLUYpp9wVTnM/
Wt+C+lXSgrvBeLntV2veC1+AA6KXihuDHNeLSwyg7E3B4vTKjmglJp9qv9rYwNUUiK7DrxEEBlKW
5TyqHLXSSRPCP7Z6GtsviVM/yXS3nfFYOacsH1w5rdwu+nR7bSs1bu7mC7uLNy/ir0q9Q+wQFlLp
DnLyMiNK81gaMJBnY5A/B3kQw6I4TLvBNqQ7X1W+5oGi7cYpK+/oOP055Qw/COYVAO5U2+AWvN5t
qWmUFvUtfDoGhlrfpRlo8GzfsfrbS1+7Lgi3kaCWEaEmZbo2FIX6lDiNlZzhBpIpIypt61r/hK+3
raxGTgIlwuSP0BFbUsOlhpXE/dAn5976t95TCEn17puUtyd0H2Dxobwz2Q9GD+EnTAlW6vb5FnvQ
2k1Pok49nzsWtNXi4+y1nrkX1ee2QpEzZviqhhelrD5PiFg2JsFisbGza+8XrzKJNYPxBMKL657S
QqQrGaJOSgRXhiNH/4FefZ8lW6n1ih2FFxn1BdpaaM4u7DR6b+Wm06fnrPwJzIeJgXLYeCVXnIQW
Eyh4DID3XXJDBlGS2JIp5IJS6zD1DwLo2siv2yAf8WQsblDRAEQDDiEz2rgLb6Q60mthQ0crjl+s
4V4bJm+mq+/ABCuHu9zcpZFXF/shRYL2378IfK+Mi42+iEjhBZnjku/+nA7+sTb2g6we7flw+0tY
ubCvjCxOa+yg1zRLjBjlJ67tTPogj18g9XY28ui1dgHNR/ycZMNAmXCxlaEvd1YqMT1fAlDWXJje
/QR8a/u5SfdB5Zapa5nZY2ZtgMLXXOXS7CIoUE2pSY2IBrkVW4d2BA2W/A9p57Ust7F06SdCBLy5
BdpsS+5NK/IGQUkkvPd4+v8rzozUDdY0RpwTujqM2NmJysqqyly51qw/afbwzR7jPQI5yZ7GR8g0
xRteDHlfr5jNgkWGhY+Zbt+n3Zm7tlZGp/zOs06dc/7vK8c5y9WeTQ07wKYvaCZhaNUCwdmh/p4i
ccML99hVr4k6M5K8s+Oknl0Y26xekUMHEI7gJox4eWM53XM0fLGd8ZC0DcpZ2Wky95h9pAsHbSWw
fdFf2BbN3Iibf12CSkw7mpFL3fTnwQbQV7am5qeAs+5uf065PZ5lqOKCI9+iIL1UyU1vBM8Xafdf
79OUFDnvibPIznWqPHQ7RTmVO/Fmt6nJHOmdU/Eo0z6pdY32AyILyXu9+SM276fhPtJjP89DLpLf
G/OuaD/f9lGWmi/Nb+5MS5ksax7WsB0gKuGD2kP6Yn1Pz/fdbTuSmzhuCv0bHp9cXDebrkaCPAIL
ADbS+GKq1qOR9ndtAYv1t0Z7ydPiOPb/WdpBg6TywuRm60XgG+jTAIYEsNQdGPP7bvb0PQu72fFN
ljAvDW2ycmQUyqoVLOGStmcULA41Ymu9ix6aYTe+Aq/B7W8pfvj2CLq0twmZNVFCUJkiLpl1Ssx3
g/v3bQPyoPh3sTZBoU6Dp4XCQP3BGuKgrt6b1k4S3osHkV0uTrImBSM1NsRdOUCQlCev5tAdVPWF
4U8jy6GQ+WHEexU/qVs8Qnhx2pAOWJuACBs1C1dNlI06588lHLMg1MLned4bgpauj8EtRExHCnD4
tW9Wk1tu2YtW7PzRHu4U6/1vLA/jC2g+wpcEO+n130/ioeKyT7tuYgytsGj80GhXx+p024ys/Axk
8F87mxt+qC6ZYk9UHhQNU+GpyBgPBqv/gwfGeXJ0uk6NGeSt+wXYYe+X3YuVgQ/R56dCjG4C6779
g2T5mKKzKBuIydNt11WBTFKxVn5P6n3s6j97rnjm9GJmO/cSaZhcmNlsryKyp57BKgou5RFMbIBm
WpDne93yPSubPebM5lLGFc4YkO8dEsV+HZJy9HfHQ6UbDVI/YoU3DcXn62AhQsN1ZS9BMBN6j+ni
uYFRQL7aZChUVMPUnluvc+8rvTkoWrvnpeySwNlGVRPYI1TMm0tCGtPBMAq6lHm+HFunv0+sPpi6
8VTUH/TuXP33gT9RIfvX3uaY8WbmdRwFew58RaaSBRVlMrv+fDsQxTfbJuBLK5tEUtWdVkKhx2Fm
z3xD73ntvLd23z+MXn2XZv+9KEdnnhkGaGsFuHeTTsDueUvKf0+tuapBVURzYMzaerjtk6ywQV2I
eQhYjj2EpzZm6qqiqaWSVRqrQmX3TqkOrR607nRe7fKw5PmBufoDw2E7aUa2qy/tbrZbDceMAhwA
VGzxxhvPfdGdPAZcKazddlC24S7tbLKm4k1lPwr/9C73U+WbGqlHN9P837ACoargs4coe/ummWpI
3mdLoYvs1ecJ4LJdmPutVmkAXljZhrkHOYO6QhxjaZ9saHl6JAynXD1Wy/fO+HjbI6kteFQhXGPw
CID0dQJRgFaaC8W0J9qCFkzxkLwYWaIeUK9Nz1x7LG7iWXe+bVS2WEyJiqTFCaRtoexRGWoEArLk
mvmdKlOQj8zC/U6iN7naCz5AyPm3UK0Qd1HUpis+m9qb0VLfRL31Zl68neuh1BcgcYLeiOrV9lUW
TcY81H1Nr18tBLIGhkq4/nf6blIjcM8zeAQdPC5dr5IxmnQs1QlfqF01b9KiROsjCW6vyk+unW3i
gw+dwxfqBAhyNrGgLp3ZOUaSP6ktkuf5uE5Bu2pftKVSO38N7ZALQkEp2e7i4xwObgBCuw4qEwSR
2ocPdGHqwHCW8pyakwJE0Pb8iAfQYTRWWEfmkampxVg/3P7VsjOIOWBwYirHIPC060/Tj2kajS3X
vsh+HIaPjIO/1bvR90bBavR9MtrjbXuypWDImSlKQVdPJr2216hRVQ0aLdAC/cDDiALLowFIwffa
dE8SRW6K8WAxzqoCm702tebToIFM53hFs64rnCCGI8nbw1bKMjR88f9YERni4q7eGvRHchMrnV4e
3Ayy7SUPvOHbag/vf+PTsVI2Hw+DW/BUp2swhws2vD75ZkHQHr3uFvCkzjAyQO0OFhN65dfO2PnQ
LHnPaWqlHxcoOR1YOm3vdfcmIrt3wSH4j53NhjS9LlP0lWOtGIyjVSeBqTRBo0DGMrtBvKiBBwHT
HO98QOkpzhwLEAomM4SG5rV7SxJZ3TJxyi0wOMf52wlasagO5nG6s8sEDre/9MgJoP3Zo1cVf/iX
1MAVD/gp13O0sa4N15WeolNDxs7TFKWEHwi6/MbRKhRi/o8FsRkuwhDUs9nGHTfZOfzITH+I8s40
fLodgLLDDoQL7WqAnUAMNl501P+XRAExmNXuaa0mfzbfhtHZMUGzogh/25j0k4GjofbBDAYg1muH
Ypsh8Gjh/HEjFUXqonypqnxnVOAns8J2XfjTXOlotZKVNkac2W6nvk1p01ivHjqMUEh2ycNpdr8p
+rGvPpnvUzNQ889he0wX3+roPRIu86GG3SXTy9Ntl2XflyFNAhQ6eFQ1NrtvUPp1mXNwb6NaHsvi
VR+rw+Jlvlu8TrtqorLsCJ+bAToQwQs6gtfftwohVYGelZC8R0fdb7xnxmp21lC2zcVmE1JJsLdt
L+eL5tXhzDj709AjDpUCdC/yY92qfjZqLW7lB6OgHWwp845hWfAAXxL6bHxHqr7XzvV21msNjdUn
dSrfl6zZNGf3v7FYFyY2KSwbYHNTQh7CqhtASPtes55Toz2VCEjPjhH8/xnb7LzCZchLsUBvGPkp
m+qnNvKNNjlF5vwEa8OOMdmV4PLjbVKJMsxal4YCKsJsrZWvBxtyh3wqjk74psvLY67rx9vu/QyE
X/YhRXlqyT9n6je3kKLyWlAAHf2UjmecXy5FNQSdUnA/UmNd+VzaZZv6uYusmK8OGiC/VOv6Q7VU
+p9m0UMEn0CDWDPQEQ9/MTjfvRRLlqRMUizJqV6ZsavCdvoeeW2R+E4Xqh/i2UlCMeoQvgy55oZs
7rFNnpUsn3deqNKNhtY7qGfQ3Pb2GgJkKcsG1KKfIgTleVJF/d2k7ZUSpEZMyLpo7oOu3jJrh9Ea
qctC6lDCzNdXAOqNr5rfbi+TdFcBbhbVO+7SP5vEF2dMoeSlbWUASvUpTB4TZ12O1Wz9d4I44HGO
ihmXYVCEha73bup6WYJyJ88372OWvnHi1u/jnZNM6smFjU3yU1EZNMuEV0c3FRDrVqXiN4nbHW5/
L1k+Fyx3iIgABPiFX2Felnixc0CUeVIsCKAPXZA75XqvjGv1qEzqk24xKX/bpiwQLm2Kf79YI21Q
y7TrQUI05XRa1fq5oLbUtfNvucYIN9P+NBK2TWst6bp2moAdxKZxCN300KTmQVfLF29QEdbZIX6U
OUXlBWl50KiwiWyccuYyivKel1VTvYBCp0BhHZW0Ot7+dLLlgmmGNjyIKA7gjZU6MUqrGBU+ncV0
IsMyiBmW3uOoFk91tSdoLHUJxBqtMwFe/uX4XRPeCysAkRABXg0d88nxB/t3PLowsjkGFdsOeZLq
nL/VHKQj0ijJaTWYTgzdgzG83v58co9oX4ExFDMX4m1xEXnVwixCExMSo9oKGP2ctP44/8ZLnim2
f4yINbwwklZeNsH1AykwdBrpGp6T0TpYarIT3nu+bM6jsViXLmoBWk9WGtQM+7hFd072hjdkWejC
mV9ZZy0Ekhucca0uGIcOdvydRpLUD8FRw+ZRdbbq9eeyptCqQkeEdArdifdnmmYwn+xd86RWbGaj
GDAWiJnNm14rmx4ZL/yw1B9l+xwx6MV9fedKt2dksyR1ksOtmLvA/QX23XoWYh67UxoiRrf3EHDG
TOqBcdJ/1aFHysPtCkBGRfzZGH6UxhlBv2ZPm33Pyub00RY3ieMpJp1pz+WhTTVuNi/juLMf5VYY
tgKGQwVkOwfdjjwm0ELInzqrvNPjh6z3TkZ+9qpvt/e9+PC/frN/7WxiLHITiMLqLH8Sam66F6g1
yg4TtHkOEhTGnzl0Ebvnt2ygU7AacPBo4mxVN5eEvoBkFWHU/KlcX1aBNYQhTenu8z74OcCq+p35
vV4/NJDsNIZ5vO2xtI7AQxs4EwBdQJsiVi+ykJ2pWuelVH1rM4RuW83PZrK8ccbuWIBsWt4OVuQD
xeBOWe4kJsmi0jJFmYgjCtjMtoK+xlq8zHOTP6WTdcc73xyaU57dlen5totyOy6NYKg/4KveeNis
Sp02Wps/uabycTa7b+Pk3JdL9FBxz93Z2ZJzF5/+tbXJ6XqTWUvlYGtsyINF0o++bqQvbZ69ZjNY
oGaP0EeSd0EIiHlwUXWmIXa9fIVhNF1lsnxq/Hl1Bt9NT7e/nmRLXBnYeJS7eWfMPYf7Cjn8cERC
6hwV9+4LqIuT3XZnc08FXe4RRR7Gj6jcbSl767a3tFwX51Vkf1d064UBzA+3fZKaYH4aICHiPfQr
rz/a3Klho6hs83Iu7kbXOsXzDmZqz4L494tdhXaiFzZQHD659K4pcPZhvRNpkjOEVPivD5uojhPb
KED05E+2/trQLszbv6nY7xiRLT61U4BtVFEFvP7aDbVVR5NSPnhOdRQDJOh9L96dkJ4VEkDm9Kot
6ntLj+9ur49sx16a3cTcvPT5VAIAe4rDZ7X7rpjUc6B0i/ZKmbLkx7X1X/82p/1MuSe1dfxLBY1q
WOoQ7/ZMM45W8pJbb/NFe7sk3tdyMm0aHmGx8xaQVCeuzG/uAZE2DqZeY74N3675h3Ga/NUflhqR
ZCR2wx1r8q9KgYz3m6CC2UR9MnZxXhtYMyHHWjtfNw9K/lBaezBuWWSS0JFuAmzMg2rjVR47nROJ
vM58BQkpcz47FF/cci9RSO2IqT4xW4s/2+CsaWJDWZI/9e5HN3IPg3c/1XtjALKNLCToEV9mqoTR
5OsdoC1KGyo9zhiKUh6KhmqVklp7sjWyYwNeWe6byJdQzN9s5qUv9UqDEfSp0+xDOL2G6kujPbTF
eND3sJUyh0gcFNkcFTGWLUFvoUylU/Ra/uTVVXsA3w6/dJUtO3U32doA0EB7GFgRO2wTa8qqW2MS
gtJOk3z2jfDLqieH3GNM/namkH04kPzGz0oOGoebu9Ni5Hbc63hTaA91m94BCLejs6Y6gZftvall
X45hS8APrBP3tG1cG0nWrNZYPHVNdKK9K6oRt72RWuC9zjfTdeYCNt7kusINNCanC6IapV78cq97
LMsBCCP/Y2FzXS/qcbaMrKCv233rsuKhHH6o+cfIyXcyuGz9L+1s1j8dDG9qxekkPBE9nBa+gJ0H
ocwXEKSgxNDUJtA2X8vNhmXImJR+0kPjrLTIgnfxae2/htXewKHUEkSfANipeZo/hXcuTvOmqFpn
0Mg0hvqpal487uWJkfhe4eyEs+yzAZIHIv+Ty3zbUY69PkTDc86fnP6hS4x71ibbzZuyKLs0sonj
qu2zOu3Zm5FtcbV/6Po9djOpGwb8afwP8egte0RqDuE4jFiYYHXqmf/srO+745J7Rjbp34g0xdYL
vpWZoFQ5/BD7xZumw+0tuWdlcxWZzDHKOgbVn+oyqg756DrB7DYd7BSpt5MzZbmM6SdL6B4KHhjx
Uy6iLFdDTynXtHjy2tVGU7Kd/u6i2vXjWFVel7L8NtqDvhNw0sgGvwBjm6A63dYJoZlm9C3PCvI0
oslM67YZFIzleLCn77c/pMwSZHc6UYG60y9KHIkSK01VMjumWYhxlLBJvkLoAn3DzhSyiN7NEx7s
oxhABJEr9Hw2X3Fc5rK2ikI8iObpMftWTY+gQoLBEJqpwW6ZRbabwLrT/4eYDkKkTUaFiWEpDbcp
CMPFX23TH/Za1bJbIp1H8g5NJc66TZ7TOwhboxaPsib0h6w5lvYfyRdol1xUxPZnuKSXYnpmonsF
SSab+PoLFit3grqosBd2L10Rv1aUdCIVjvjUVvw5/zMqf0zJSYOb/r+HyKXhzadsR0YZiw7DXdye
kWTzl2Q8hcVrvodzkW1q6BkEshjqBL7pxkO1XucOGCTQZTxJgmV4GKMft52R2xA9H0ocBnaubRhW
GrvAbAvmIKL1JGQEg9ZwfliLFh1vW5JFvODMIUIopMAjcm0J4s1aK0csuXM/gQnTRm6OFrgPr51V
KHSi/nkI7eZubXrt6zrqe5V5qaeC0YCQ4UK5jZc+UnKXiirL5taBC0dJtQbmHgBKlj4YY/7HyCY2
FHciZyJZ8pRE0zmK5sM0viau/rI7XyjLwjaqVYyuwO+tbWFDeQbhXmOFzLjGiOu2z50LjbCq+Med
g0Vmh5whyplQ6dlb/I7V213pjiZ5So8OcfkxbH6Y+XjqOziCxp3bmITIW9fh3xKtDAeAxBYAORbJ
mKCVIQZ3hydntGGeaKvALdEI6ePjAoYICMN8nrzvWZed4kl/6AfrD0+fgybbIw6ROg47hcuhw6Cz
tdkYajhOg57G5dOgPkyxcRpQWnDKx956H07m/e2tIbHFNYS6KizJ9KW2Xd7Emhe3UeGvVWrPftss
KqxnUVGgKQuq0emKChatKt/Zj5rUKhgckTwZTrc2b0arcPrEiNrkCYRbEH6qrFNh+7PnN/pbZtmO
npG8aOlzroxMkH+dJ5782metGo49szDlno6yZOMYVAZRDoLtgXG6zcaxJ08ZrBHyXN3rT+XJ6mLf
Vs5JszdiLLcjirlkIHLr5tQoLStWSx0y8zlMmxPQu85H73M+gpuc7sCKNjv7R3Luwl3BjA+sxLww
t6eionTT6vGhn5YB5P+aheVhmC19x4okt11Z2Xw9phMThwk2pI+X9xNionFyKu18J0qlRmCkFv0z
QL3bKttUO11sthPqfG15dvSXomaqf481VLo+F0ZE0F7cLuui5J7vjlS5ACWnH0LjO+IIxn9/klHz
EfyuwNxgNd5EPnx4a605eDLqxkOmHr+vS+C22U4h6+edanPHuzKzSSHJYqHWGEL1HmVxkGkPmf02
MZVzbS3B1Jvv4cSBFvVVKz8u6r3HQL3XzYew6Q6m/gZ2Tr89ejMzwd9QnkcftTXu2MtPStbdV1MK
GOetdQ/Y4TjUyjHsnt09eQ/ZakMFJ2RpgFfDL3G9EEWlR2NvQiGsDGcO9SDLuDP25n9/TBhiNhji
BlBxvxRG5kKjvi2slEYQ5g/eCrvWS9h/Np0P/z3FksjBgVJVoWEi4u4irrTZgZ17oHpqWSuIBjf6
u+0T/bCGhXK2oEk5uEJK57ZN6Se8sLmJ5TVWprwbcI5kHtjFt1l7SH6Du4YBVig/Beu4Berv2i+r
nyddz5l6pszo98Uzk4SVc45Otz2RZTGQi6RmXsqUMsTd/+LrjQu0g4nDiHpShn7e/Rkb59sGZN1F
49LC5naozGOX66GY3razM9XUkz33/qh+yPXmOBcGDaOH1no1x4PjVH45/vc+CNbdn2MEAMa2lZPI
bEc1zZmYdZqIOYK8rA8xhC478SARfhZ/nDcf2RNomrdJ03ZYNpwRLQODyslKv8KMdmSu764e/Mw3
uwTBKcenplouB2gA3pnTHWVcOxtPIIuRdTosu/Uv2RXg8gdtoscr5rCLIpD0DjwALcioWQtm3QlM
JKHWeef8kLsvZluIIZhd7c0etOK4UOOhZI3RAK3D7LAyS56Ff8QuQo3PxnP556xDZzKeoGw+zc/a
O3U5RZqgYcqRs7odcFLPL37LZm826aKg+sqK2/bBWf+aFAb4q7vK9utsrzslY3IB2QuPC0VzKEe2
w0O5QYnbmhjACNXXMnXB1vV+pj0rzUO4OKcwSlA0OTjehzo5zvXdIgbup3Gn3iDLRZe/YbPSMV0p
sxDccUtUHAS/rWUHuzKsYpNuDzxedyC7qT97QDqu04SXtEszr4xLwL7DbUfXH7ryYSr+VI2ncfxm
h3tNAvH3frHHnZkcKx51W4Iaa61Lr7T4sNQhm4QycY7cJQoTTDbcjhZZsQEqPIQDRH2Du6Bx7VmU
1qFCy5fx8GxEdu5dozmBqOWGSR14I8gukhUvg3c7ZkVC+MVByAl4+/Mq4B55bbYwstRB2kiQ6nqn
Zs0DhErD9u+p9bWnLPWevfWjVq4P6c79SEYCAUcZ5A+2uAJQdbu2q6lxbeQTHHme/leK7HNiVEfL
Qrqweizj6NDGJh3Wxe8jWInW1beT7o6L9c5zULq6Fz9iE01zWCZpZzE6ojqfaSMHEwMqAIvv0z2e
eNnpRkUMiJugRoF7c+PtbEOYIJSLw8T6XtXtFMRK6uyEkKQ8RvWESrPGS0twwF0bcdLKTd0oJQk4
6v1iipK2P79Gs8bEz+iH3c7Hk+13CP4dAQwkgLbXN8dNUtE+YytORhKUTfjs5fmPsA33kroskcIs
D/klNWF2/eZMW+wo8jKV+aXeaO8sbTwUxeMKEUoTaPFjvjxFTekn9hvd+wRfSTudctW+60bEzz5E
2l47T7aQ6K9QleYXkWk3YTtXk9pCesOwq1Fn967Tp8ck6rSde70syxEmyLfBbA8WahOXZbUaSz2b
sJOP4TnOlWOZgAiKuwM66X5fPnTN+Jo69W8kcNBxSKkxBsotbBM/jNYByaJc9xSPbsCkilNnMP2d
bycc2Qe8NCL+/eKep2mVqU0ggZ7W9rVeP5nxHqXYT46abUa7tLBZonDl7WdVfLzYe1vZwyFkyMAq
qgeVgZjSWf0iEu+AAuLpuHibZs8KNxG4wJC+PNdFP4HXNH2eJfBZJQ9W5bxJp2OUryfTOHcQ72jt
Xa+fnGQP6y8L8stfvVnybGkVwOtiyeEaro7R7Pph/jXJgz77jd4azxMok2CWAPWzhSUw4GJllUfq
ZYrhIO4GCtWJXDv9xkKDK6JWydkCLOt6oVdmP8Ys/EmC6oLJSQIl26mSyxIQnJr/WNgstNJp6zz3
fLJKA10x2YEbP1XIz9z2Q24FamGejuICv/FjiMy8GDp2hTM7h5Gpc/EcnpedbSHL3dBe/2Nl40uR
hE3sWWyLYn3WQ+vgTd8pT4+ILOj6oVSj/84rgtAe2Hua69DvOZtoq6ZlNguPOaekfENpoJiz5wEC
BJrx0e98Plq1VMJgw6THcB0GSRtmZRfCDCM4CBbOPG/6uM8oLH7vL3v+wsrGH1xdK0eQbsRDfcyH
5dUdRb3/Ye32YNGy1CyqFZSOBe2uKfbxRf5y7KztnZCFymEnL+k7NVZg5X+AaqvN7KiNR4ottwNQ
mhkuLIrQubCYlE6kxAkbqavGQ6jrp8VDdswdo7uqjz+34V7VVhqKiMMhvCq0PX9ZsSormkxwzmRl
6/lz3Fp3s93dl2VW+00eJYeJeDrnc7p3BZbutAvDm0WMoUCYk5Jz3hbTDMOzbn4HLvo78QgpM3yJ
Qq5ni7VNaMSHawiRSegZZ0AfGa/jzn79jSVjEpmmCdnvF2WaKIw7EK/kDHob/mCk9/Nnb1w5Vaqz
l+1R1Mt6GvAkU/mF39YUYP3rADHLcOx6hTzo1sjXa+sdnAse9/eR9lDuo4cXP6sPhQ9PaX527KOz
RwYm2XygT0A34Snvsp8UChcBGkeGolk56gCpkvO4juo/mriBQguV4zCqdi4pUmNAtgCrUmVD/Ofa
WWdo5zxTGFeb1KU8zG0+BlVfGAeXQWzUrVEGu72UUnswNoKtFeu5vfAlmWtN1tQzbTMbwM5H7aFY
ukBdy6OexH/dtiXZAICpkNz7KeTu/mynXHzIonH1WmXz0QkDWBflM+UCJj0OZh2mO2+FPVObpNIt
VRorjP09aSHvymTwtTn1Wy073vZIhN4mLyOaIm4bTJcLTsjr1VLyZSwGB1B2O40LxTb31MTTl9s2
JBmZzM9AlOnxHEEH4NpGPEWlU1vApM0GaRbmsh7VKDuu1dHotGOVFF+YDu2VH7eNyr4fHUtI7CGW
Z6Zks+cWlKIRL3e5rgFVzdqvObVERbm/bUSSiYX0jHiXU9IDdnXtWWG3Ttrzznjqoy7IPP2kRu+s
hxhOYOXjuleglBwz4CrEnmJAE3bczWcslsFW1BVjVfmpgKoz+WqkoT+lRQDw4LZf0o8HjhSwmmAo
+WWQu65blYEv/Eorw49CRT3T1S+Cul2Ww21TUq8uTG3eNMqa8xSoifOENpzaf52md4v7th0cv6n3
zi9ZsAPBFIJk0ClQy75ermGsh7yYcMuL3o02iBSoJW97IysSkeEFyYaLijcz8Ncm0myKnckg1TIy
4Edew9VwoYO9BFmu+Em3npPib4van6fuoexleRCxaShECI1fdZDoZcWoSTH22i35h3yY0ceqHpLU
Oya/0RaiS/uvJfFLLrLgiNTFkNoMu0Z9WwdaYqOMGM564Fq5uhMdskC8NLVJT8bqpnNVMePWxD/q
4gfqJ675cHvJ5N+N05mNRd1yS0bR2oWXVw7eqGYaVJAJOtVDWUWnZNhJFrLoY7haUCHBFIuYwfVn
a41sSLMS9uIRViz4LpS0ON925ScufpvNIffh1ehR8uH6dG3CqycFrm4xkJL7ndEd9WNVBWBcojtn
fT8lP9byPqWfgiTPhABL/bmHZ2YNmvwrClp++pBG9xDix8DGd36YbBkhzwHFDViQLvVmGZdF6dvO
5Xc5Lgweyvf5/4FtW/Z5qctSCmZ2isS1icqpMWZndDwSSblQwdcA9uyVRGXp/tLExo0w0tFsQybz
qS/Su0h/XtIpsJGSKou3YRo9hEao+hqYjbn50Leu37zPqoO1OOdKyw5G/M5KHtt6r/kn/U2kG1ad
jhIXvOslX4x6zFDKAyLrVM+6/T5e/tbS5lEvjTetYd7D37cH4hJe/hJkNAHFXUtgZjcfOldXfWSI
n3Ge6kXTmlPt/D2IKljxaBcfbwe0rG1iCqgYwUwxmmP82rtZKTQ7yhg/DXXi1UzvuC4ESA7cJap7
zpbu0NcUfobneTEDN0ley25+cXv3M5ig0+2fIksTuAuimukKaFU2u9cMs1qfFdLrYLxa8eTr8+ex
hvPn3W0zMgJyk/oe1R+erqQ+sZUukqvWmuiqOBSih8Z871nt317UP5o5ag5r8sE1D1l2LCM/CVvn
oLX23W3rsn3K7ZZLhhhfJ4dcG+8GpdAbKDqeMuMcrk7Q9PFproqdQ1IWQD8Zs7l3WrzS9WsrkbEY
FmS7QC+y0bfTRgHbUIJRBzJXj+ZfcafsVGulbsEIAe8O60eSvzao6VMEBYpJE55Kopj4bryvursT
ILeNWNv2kKdkIZnHSugmPqrFw2Tfae5OPU2W4kAK/28/+HTXfij2Oky5ABMo4wPiE/6+vJR0aS4s
bKJvjcOYcgbRZyMmYTDxDQ3S39nwAO/uThDs+bLJpakaoi5DX+JpdZ8rKMyXeCdby14dFx/rJ9rg
YiOZYwzaM8SVdfCp1VbJqbP88VAuPwz3fTzsWNtZ/W0xdY4Vc050sTTKoYnrE+o1x8begShICwng
ZwVciULCL/QVbVzGdpSyP1WF6vOs+96qo+TrnEePEnm7QOr0BwKAcV68JoNDUzs/o/N4du1i9Pts
r5kvXcKLX7PZx+6sx/3iEvFOMiINPzvvzNrY65zvGdlEZDVlmjeruFyV2nFpPi6Fcryd9PYsbM6z
wbT6pvCw4JVfi+mxUvcqkvKcfvGhNrEOrCi2pgELivEpHcxjmN4v6QB39ZFaazI9aPF4qIo0cOEd
v+3b/yVifvbmRGNzuwvaBFl0TwhwT3rWq0E5WLYeJEM2JEE9F6V2cNVqscjC2TL5MD5Pr6nmwlHc
rM4KvVNl1HeDrpXJOSwhqT96fUIh2iuNvek42fEKbIACNM8XRn42B72trbptCOxPm4UBQBw/XE7h
1BxG5fvOFxFRub2+XFraHOTqmBhutES0lLs8SG3QNd5zqnyY3/Vg7D6anq/ZbBZ45wzt/W3TUh8h
vEbQGCQoxZDr9G11Xq6UhqAh1ws/SQ3NH10PAW7jgc8f7dSPZPdC+8KY+PeL9GegtjkOM+CWOFm/
LlNk3DvlLJ6hsRo0IyweC1R/J3dp9+760rwL7y4cuZR7TGtjGLWF1ooLus59+KfHxTeZ3i76UzSd
2uhtSnGaGuftzyr19MLg5smdW5qCBjAGl246QwFA+fvNzHRLrPGes6xDvO68GKW53gULQu0YONZ2
HdcGziIqxeypH6lRPixa98nWgA3ddktaSoDgWHxJwNnwbF+v4ERfaHEqzJSA4BGiifW/quS8KLmv
tS8gJv2qoWW613uUBSmj0KwbgEwqW5uNGLZ6WGQeQcpURtu/1vWDVkX+MH3a8U68S7bb8NLO5t2S
rsiytyl2lvJTS3X42Qzq2E9yKKCC5E15UJ0/4Ya3OdduG5b6B4hHPF4snhWbr+qtiZo6K1/Va1/B
QHnzV9ipnWHnpBZb+RfvwEibcIMCctuikhYgCFFY9LSELJQzh8CGiNE7rBESlzulOmmGB04CoBAQ
KD5tskrFhFpZGPTvjPcOHATuaaIn7SafZk07ja4e8HryB7qizmAyTBCE2bNVfCuAGd/+rtKnmsO0
HPVCsAmaK/LuRcJJ1cKe0xCXNdj0678j+9TUx3EIyj8S9WvLvIS9zr6HqkphPa3Gw14pVoYehR6P
7grU3EiN/PJ2KZLctWbRN6rNYMj+MpfZNxmjK6e76UeRniYIDqd7bX6Yvb93XJeuNmM4AtJDeXs7
bq26MSJAMf0d3R19gnmuviSIwoESUMy7alBPfXEGOCPglGz0oDdf1b7x16X2BfvKHmWTLAGDURPs
nwxPA9e9XojSM3KrzgVKJCtdP2+R8K6890kPqZqXZdMxzRHHm+jLMEeTfdn5FOL0/CXwL4xvTtes
r9tWqemFwnd1iFvtg2l8GaMnus/3a2q+6YbGj4voWP2I97gcpBubiQQkSYGTM3947Tb3q6jqBzrm
UMv07nPiog/ydt6blZN9XNFaRpKP8i7PyWsrZZW0NnI6pMd2fIyS8kGvBzxrPjSxzsHTf1tb7Q/F
KP66/V1lEXZpdpMtw26l879iVj/3tAyjujgqYemHTvPcL8POVpadb7TTiGTYuwV649rHxTaUul/5
kln9A0a5Cm5LJ9nJ/7JDm+EGplDFntW3t4TOzONY4apNZERBZXzhqDGr8pClxwWK9qza00CQCccw
FA/mGBiumGTbpElVb6r/1TSvrSZIum9RA2NF0yHU9erdDblyqmOevM0RWnO/W5K7Rud51a9Ht3a/
1bG685KXfmJ63MDdoeqgrHT9iQdFzU0lZj0Ns/UV7WNmgJVz9pAx0ocHgwFo/oD+IzturkbTktY6
GoTsiYQu9/3QZ76aOSCWxsOYHoG5m3WQlGhv7xyyUvdAuItBY1pjW/4W1F2sIu4hXy1GV5CEWLN9
mMKdMJV6B8IYBWfm17Cy8U7Xej036oGGWJJUj26JinhmwPLvhWp63696f+LlZTwuNf9X5X4xpgay
fd7E72/vTdkQHTVK2geiwE1rTmSmi5Ovb8fUU3hTPY3LS5Qd2mRCT69BluLOcY7VerQU4xkiqmbt
DlEZf9HNu9B8VqDzrQRDbh/d3f49so9/+XM2kQ7jrtXSCocGy0nvBmD26/yxVPZiS5YIGQkFXApE
GDTrJtGvvVJOU8MpU3TO0fG+LnP7WDnA9mwmNbvojaM3flP9xoC5GET9x+om/ea5nS8Z7JBPtfOj
0MfABV2wfnJmwy+KNSBDBre/pexQAZtEyQ0qAI6VzVm6dLPbRzrc6172kensE1JgbhMHg7tzi5Ou
GUwtYFZ/Qtg2axYlXRi5C/lAMX/ECgRBsPj1+l6lQ2qFsjLAVSjYuP5eB2r0P6Sd2W7cyNKtn4gA
5+GWrEFDSZbclqcbwm1bnOeZT3++1MbeXUXxFNH+0Q30hYCOymRkZGTEirUouLV9S/+zaNIHo/tN
KekQzL+vb9naVYXY6f+MiB9xdhqmKquqTrSpdavxpupVhh9Kf5qzXT7UGxFg1QfPTC12LW+SqJPj
AhXeQfuiMASdmd1+rPVbK0VoQNZvbX/cR/FmXF31ijO7iwsScnVEnYBbnYLG/9VSiDWi8ddsSvez
TBy/vp2rF9d/9B4tGJcAAFzuZ81AlhUIRZi+3evhszx6svmUZwe7/5AHP2zY4+35wbJC1IAfAvlr
QKmvIM8f062H/ar38CwEZ/n2QxYn3igdddBF97yMYk9RX1Qzccv5eH25wgWX+SNHgEE23jQGz+vL
1ToJqKSgx3uUINgx90At09zwmtWvd2Zi8fWmuZ9MqcdrgiZ8rE1jZ9XNIbT0X0LQ+PpqVrfszNTi
hvKrQh96sZqoeZVLEIjh73JrcmHdBqP+8Jgx2bicLjZK4NqywD/Vcu7Z0u/aLlzu9D9ZyD9GFt8+
ddqs7DhvJ3t+Flzncv/QT1vjEauRw/zHyCK4D9k06REaJSfarIikHUvpk0L/ekZnqQi+/cmC4Mfi
0UaFZQngV+V+Ar2AE9QKoLH6pbR0t042PG3109hwoQg6FBBqwtnPQmEfZUMfigQF7vvBZUqpv7HH
wj8gvOT8H02Jn3JmaihSRfEL9s7PP+ddthuq5wnM/PVNE7/33eGkuw6GxgTItRwJmuoo73xtAGJS
Wy/DbP+WNudlV8sZjuj0vvGtMshxuZDMCk09axCvyKyAmciwf1T07D5HtCJou0OUtU8tx5TpwAep
pEzd7030wYFThLtEC06D6W9Ucla/4dnvWXxDkNC9H5qgNhrRXhme4Ycqk8/X93UlItFP13ivo59G
sW8R9Oq8Z50dfpJ33c0o2/ERpsdiF6bW5A7yFpXj2mTXhblFACxVp+iDkc+YlcMhrwkXw9/KLL/Y
8vBFCD6E6W1i3UoNsitZtofdchcpG/FEmFh4EhMHjLAwlmSCiFl8ZWn0dTOfELYvYtQ5YXw3pM6r
5XmPOONTPD6H47+/Vy4MLj5jYobyBFkViDb4ugFoWNNe93N7w8pKBLuwsjiFDUIreq6zrKl4hZ2/
PCiIktJiKLdgm2vVrgtLwqXOzjt5Rhe3NMfglPgYms9lNOw67WG+SYwnOPN2eoGozkML/rbrN4LA
/8c0+CXxcoWIefHtIOGy5aSBZjcy/0q4nYOSaRvelcdEifY2xAaQnz/Y08fRVB+zagvuu3IeWbjJ
rBkQSOfdUFs+xsCKE8j15z7bJe1dAtJNSj9eP5AriSUNfIDhQHwhltIW97ZdpoCpbbpm0St8KPWz
r9+nBprX80kl28vM39fNveFE3x2Hf+zpixwPXuSglnuGZsPsMOS34Sm5CZ+7dNcNH+Q6cZGDt6hT
q58mBgYVZo/A3Te/FOODn3q5sQsGtxz3ygfpqGzNua1EfGAGHFTRkhOFhEs3G4G3okk38d7SX6mW
F/bGylcPDHMadBpUdFTeyefGHd86FGWgUbkPh88RJNThLjBegSpv4NLXRs9ZC6kr8B3GqpyF35Zq
QMEg4u2oKGDQvgzZTtE/q+3sTjVEctknuFt2qW6d7CLwevOQjx9C41DV3U4i2zbN71sKNes/yGBO
WvA30XFZ/KCIHxqODj8IeiFURs1ylzwyenoI1O9d/jFN7yvLoUW4g1Yx0l/UXdl9n/WbEIZzJ/sD
3S96B+hw8CUcJjnFhzqLJ5YcJvMUMZ8zgos1jG/OVsFv9UidGVhcOnOtKbkz4kl+87mzp+NQjbea
fWdUP2vd/jZqn1MmIq4fq9VQcWZycYqVGD8oe0zm6Yse3QVxT39J2103stam42ggdmXRdqDJL37F
2c4RogolzgCa5yXaKCmF033iONZBlZHQkZ22PYALmt1AHumF6pJ/7JWo37h3VjcXXkSoqujxw2dz
+Rsyc6gG6qnEq/KH9gUv2vNMzGUQQtrs2dbz9SWvXt6cI1otKMq+4x3rZc0PMtRnTowwf0iMbofk
jtsMN0af3yVPo9x2Gx9yNQqdGVwcFF8uwlobqY707UMgtAWULfdf3UBR0GdKhgreslCaRKViJDZK
gYIENk5/ZJ2nNF7+t5ns/bz0EAHbWNK6QQMUOqUlMJSLiB+XMe8SMcprGSjJlvopHue9Hqf7IJO8
2Njp8j7UtzABaxVTlOZVarKMfDIJtDjlVRuHXRyE6AcJ6vAqUyLPGktz16mpf8w6iL/aWZvh2raO
teHEN6o11R8nJ4g2/HX10ABShz8WrC73yyJ9seS0oQvFfnOrmkelkPeK9tobwyGrn+vuu+KfwnQj
yV5zIjj6xUuM0gKU35dnZPCdVh8hED1B8+2G1atqfrt+LNY6oFA0/NcC7C6XFtpJ7mq7YZSh7N1Y
z3+ow368l7v+W170t2P7QaVxM34O8peAUYdZBgRubpzM1dyMkVGq4iDAqZ4sfoJeNcQioetrtuXv
pM9L15qUA6MwntSOH1IrRXhzZ4TM+gY3TaDeqbl6s7ELItYscxmwq0yno7pGPXzhY1OcjmXQUDKV
lPBzjvog4Ja9P0teZqo3ai17MmQSRg7NKQw4IyQI1+2vHaxz84vPjO4JG2ATK+BigcOmZPyzctVf
CnQV9AfkeqdZ8cYVsHbPnJsUP+nsBlDi2KjGUkTf7kceWTvRMAs2AZOrC+PkguFCuQqQ7qWVKG8L
eVJ80ENz6rYyc6zhvh6+asF3uThlRnWglbTx9l09phoDpmJeARb+JaoxSZzECBuZY2o13CVf29Gh
Rfc1ynxIf2ePJ4Y/zM9ZP3jXP+LaWRXjVAIJzWza0q4V9mo1WYx9BIkp2B4jfesZsfbkhgtMcFmR
fcnLqlk/KBNiuESD0nnQpNjNos/dWLmb/WLh7cvTcG5neTOHahtKAUXTXB93aetHnpZqZFhqN+8n
QjGJZ7LVfVu7n89tqpee0s5Mb9klta05OdjV5/GXXXzv0EYf3LRv/uBLcY+gnsC8E8/5RcCB7FeT
h5hmU1e8Sn7lmltDF2uHiwSZf1D1YExxsRhnHGvJmilvzn/FzYOEMHfUNhsxY01DHFAeCA6QCwrK
TYugEcso3Tkpj8o2atWbyLen3RQV7S53eglBTE25AUEHqUAeOZ7Wp93OGlpIco3KcFW7Lr+nPaI5
jr0rAt/3GAAT1+pU78eitj0fQU3PSYMtcdK1jeHyJHngV9OpX2xM0mlhHMmIjDFS68EIaNuu2W+B
0NYOIrcJB4Q5c8baFu4bdT4gpzBKTyllUqV/zYutce81Z+UtxjFnZgf/WVwXY9OUeiijJ8ED25PI
ILMm8BrzgVgqUEubpLmr23Zmb/Gp9ZxXiM07GhDmc53ph74YvM2C3tqiyN+gl6QqD0XM4lSERm/k
qtWgKaGa7pRw3hXawPK4d+T60BXxjd4UN/8+ZJ6bXHwpo5eaAq1B2N+DHxT3djL0xtctrCYX5yYW
HufITKHU/pAymtJbR7MeQBLL4XDvVFVwzMnP4VNu52MpM0EnRSVPaA13ycJUeUaqTt6akF7zzfOf
s3gVpHMqdZbBikNydoFyG/6gKytaUJAQOExOviOrg4TUT7MeGRqjv1fVZ6WDlU16ub6raxcRRAQg
52iaokIiVnmWPCShUde+Ija1cLw+H9wYnIbioHW9cZmv5Q9gbWA7ZdCbp8Xi63W1Vk59rqOngeTI
PM5HXf4eG9/D3Ljzw2JXT9Y+TLbeVas+Q2BlHp6bFj6TxfKACEsSPKsoX8AuIg/Gc5EPXpTqKJp9
Gvp5r01fMivxLCQKinDY+Q64uesbvHYDO4BZHWqG0C0u+QgI3L2vzL5YN1RGovDNzGMee+1o301W
vpc21eJWTr8JT5tQa7KRBrYXIWbWh6JQR1SBa0kMV95b5a7XP0xz4pkQBm1dkCvrgy2DAUAgu5C1
LSf4/bxjYj/lu4bqSU2+5OPP+kdZPM5bTYo1O5ZAXigUq0ygCgtHzROLhpaJUkZ+r/unxDQ+TE3z
YnRwv6nKj+sfbe2lylUMdkho/b2n8UqcyLZ6Ya2xMtWde6XclQ1yU0kdOzTqnE+pk/V3Q2q1XgEK
F71qfTgmgB2P13/IyvGEZwUYLxAqkRgsVl2VSi0rHYoGUl15fflz7nY2+Vu3NRO3cjpB61NkFZxP
lNYXb4gWYaN8HMvsVOvUj4bWbezb6lZzPGWGnPp3nvxBAgxEFJFSApzowSzCQRlH2RgJ8YnYJAmV
/5LKaKc4YvJhi+9r7TjYFOqFMptFiFtsIeong5X3Rnoq/L0kx4ckVnPXMMPDUDhIKFYZVTJ1y39E
8F/k3W+8VhQXQKIAwr70VjWXwsD2URqwlCF+REbvm+IzvOk7fui4Q1pA/18m2cEHM/zYBXN5VO0x
fxmTPIRyepj3pabwirvuSyupBzMRgv8F/KjQmrr8TfqAapvto2CSB312mLO086KQc2r16la/fu2w
klC9xQR6tUsYRZ2gMAUdAOo882+znu56COx3vAqOvbTVeV4DqBBaheKQATDE0RfLKhUtUvooRy6l
rofHPrT8vQ9AHOxPGOwNVYluiryw9xEtP29SBpq6BM/9OAgiqKFu9sqAiEuYysP9OOfjQW42Cd9X
dwOUIJOfjiAgEX8/u2NbLc+Qaa8z2itFcUyKUjsaeegcksJM97OhR0+67+e317/2WuQAaCUAM4AT
372dG4j15xY0FDC87jGwtKdp+lqbcuHK/hah/UomZHLFwZoHIFnQT1yuT0kjpCZynL2s7wzzOS22
jvDKWpCuA2n5JkNJDnFpINcCu50DPnFpfOyjjxK0I4riVfrN9S1b+U4W1StTh+KQrtsS6tRGTGwm
ysR3Crlm7MfUnl1jlNxJbW+r8ed1YyubBsMeyQ5tJxgJ5IXbKnnmBGaocBrzD3H7kOVbAqtrBpAz
4IXG/UekXWza2ORJqsSspilKe59oiuS2TWsdry9jJahYGiSBb5I7UM0vfHviy0/wqWWnrklcbZw9
ZXyheLQRulbXQjuUHhHkM7QDLx2AeTHG2nIGtB2d9lNNu3BPaVjdsLLmZiiYU2uiBcUY4OISbLKx
K+hBFYzm+T8c/8kPrcOQ2DdB+geCjLR2qfyQoEHJupwCgqc00qoZSROprKz7Wm8a1wr17CbSA21/
/QOtLIq2GiYEsJNi2uKZUtX2GOaSg+aNlO4YYIXGRIP0DiqT63bWUm06GCBxqboKouKFvxlZXlqQ
FGQnUSP5KOmfO/Pvej7lhuwO0r3tzdDntk9Su9uwKx6zi6uW2SMhdC7w9SQvl74Rjr64wDTkYYr2
ZgqTvd5/dPLhflCYrRyDh8KoedDfW6a0YXltZ4WAFn16BH0g5rg0HHSOT7kdpxRvi1aHqKj4NkIw
pb5cX+HKESPzg0UXADAC5cuwFDTg7souyk+p+loND4yMKeG/HynEBB01By5Z452qZjeTq8hWlp9G
6XtufQ9p+m9Oiq2cYSD5gkIaltj3PZcwG+0wNou3ZRj0Ipotto7V73FmYBGKilIea+gc8lPtPADf
m9GvqOqHzZLqmhkePCjDomJmAkq4/OwQKvW1qcT5SenvSxtt3+TvPvgaFV+vf/VVMxSKKLFRlwIz
cGlGmlS5rrouR4tbO2b7JmA1aus5W3NLa+MDTBP9z9BbEf4sO5msJKmloufbd46r2e0eg6iLR89c
5U1/L7LRaKjc1PgUp7voMAfmyW6cuxlCs/637Hz618umrfuWtNDP5nq8XLYxK+XUhhTG8/y73n/z
zY+S+RRtaWStHKkLK4s3QVB2Q6Hk9KlSZ7hz9kaC1kC5RR611r5gKA9AKZeJUBJdhF7w9mpk6RSn
6TIWk+UOR/aykmVBL2wYxzkyXVXLT9c3cHVp1GQNqqV0x5dTKXFWKlUMs+4pko9hWbmx9KS0G7F+
xTehxoSUnZsclsUl7xzdGMvKO0CSuj7t+iHwpqI4JODc/STcCLLCzRfR/cLU4rQ5NajAysbUJD+Y
cX8fpS33/y0PdE/Kf4dNfhNsUfoLF7tmUqz+7ED4Wi43Ywvk0h5fIFAr7i3LdBtj3ilMTF7/WFur
W3h7WM+yKlmYKo29/3mqiqfYvM+777X5VCXffKfc2M21ugbkc8BbSXQdB9TI5do4FH49KeAQ5+Y5
llW3lpgTRWlr1rXdFIauLgj2PdUKaElV9gap8JprnhtfnAdeDpmilnxLFTFBVXEV7dnsfl3fUX3l
453bWPgLL4hgGnJsKH2xg3BvF5jVxjLWTXAbk1trgPMWCUcM23M56LzmBavYYxP4zd5XJOv2+kLW
XENgaRCEgVSM+fvLL0WxTcvrzoBLTQiSOIMXhDaUS1RJ1K9Ne5t0H/Np6yG3ZVP8/czzJXmq66bC
ZkGbAKJ8mvluHR+aqbthereTfztbY9NrZw24Na9GeLZ4eC0OgBqRUUq6A2BA/aYUD2gX3MDiRe6R
xk9/sJ9nlhZrI/PocQkfz49GbxhKbzTu5+Y+SF7UXAGtKhol//7ZwgOPfrlB4kOStpwyzdUgsiWD
9lVDx+KgKMPzUMvRvz/TwgoPVkg9RKNs4Y/mlFajlqIgXVcjYhjSIe69SjOOaq+4TfBz6sD+j9F9
/9k3bq/v6ft7AMvUFt5emBSbF30msykjbhoaFLr6MKSpSLca7YXpwutmVkD5l3YWK0zHSE5nlaZZ
Wsk3RfA1hqhGh4ksAU9Rt1/U6kUhBUeqbPoEqWGfW7QxFGRspHKDyev90eeH8DyktI5eDtP2lwfE
lmrNrDMWbGaPWht6xvxyfakbBpZIXC1zasTtC9oxVuX6+fd4C4i+kpSwBDFMKLANorp9uYTE1rqs
tthLNdRvksY4lM1TLj/0+VM8dQgw3aUjzKHTFgmRCFeXlypmBfKJNi7xbBnOJgN1uV5BHVpN9yQn
9S9VesqibN/K9m6zab+6i+jGiM6POBkLfxljBY2cURgLLdeSnkgzNy7u91cZyxHFIqC8JFvLCePY
N9RwDrGQhAhlArbpAGYXxVZyvmVGLPQsIPPoA98gzGS0L8UEV5M/TEb3R4sRkA1Buct79tJKXCuq
0fnzf0TImTEB3w01/nXHXpn6gFwJlzPEU5kOzuLyj1PKtLoMbWP2qGfuxHFtSKge4+6oq9+NRvMC
v/XCKWFgMgCjtXGuVkPIufnFTiYgbiI/42DZk0f2+piZf6noGdvyg5QqbtbvpJL5ze67HRv7Vq1u
LHhIMwlGe3NzxvD9nSdopij/8LaDJnXJ32M3he1nOidQP1b1zyCqmW/5HTPqsr3p72sjl6YWScQY
pIYUV6w6Ri/Trw5h8DhFyQF5By+LdoWducrg5T+vf+q103e+vkWEKX2z7acpS0UxwdJfin7rWhX/
g2UsoY8DvI+Uget1saqqlgtZnum8yzJf0NpX0ccgeAn0G/M4vkjSxulYi1xM9xPv0TJiMHSxnHSW
y1yfsBYFfXhQSsYB/UlCrdNqkluzs6Bt6JgYsqx0d30fNwwvwZRWreWGHWA4E8Wzm2DYpcrP0Tga
yV8hCIvrxtau8rNVLnFOcQqIosnAwfSF7Rr6S2AE7pTnMAkcrhtaDwQq/XDxSIVNcJHyWYy7WvLY
p6eJ9+/QvmZB+1iGD83PQrpTtZ+Shtanv5dRNethJtvCqaxFVLoUvFwpv8KSvYgDamXFpVaCdxiz
70yURM1DHr5eX+GqCUqtXDw0EvDTy3AqzzDcaJOanjTjNm4f5eEgV39dN7HqGvQMxKQEBfFlYmnG
cqAGlcb1A+NB+KANrzVTZfmNVv2ibe1dN7a6njNjiwMwj7U9+wK5YYyB2/qoAYTesKWHu26ECQJY
SQx04BebpvuQ09kdRqzwRZCSmNLnpu63fE88b99FDmht/2tl4XuQIytRrAIHsVCSi7pd599o+mkw
vvXWd83aVa3tMUGfpB+F1uX1XRQLeGca2UmIlkAwMCZx6RVagZac5PPJIqUbj8Gs6e5k18pOyWoo
mCpb2+qwr+DBCf4UdMlT307awtVhXm6HKLfJmvV5B/GR0rvQm3U7Q3sY0PvkXvCQD3KM5ySg4JBQ
LN+S1l1107NfID76WfqiME8dSB2/QPYG40udBG6cH9M7avRWvBWm1/f3n9UuHMgxw4E73ucVNDNf
Ff4ek78kn/ml+PP177h2+TCkBAcqAHNymeVpsAy6hG2cnYyvYXVbWLvG+pJH05MRfFDbdq9W0uG6
wbdG3dJzoADhYwKCFAO6l7s4qgYjlWlIn8Gp9btm0DK31YSuXN8PTB4nGaOk5nwg+Y5uu6kI9+BJ
pRunbboPQ1JqnlL05d3Q+tKnwvF/5FbWUeKlmGBUCJXkQJ3dnKGUvRDiOJp5Z98lYQ3DtT46D7YS
Ofc0xIPb62ta+1hQPIviicWbfNnSSINCamhGpyfJbg6WBs6yjbxWTva1/e+nsODVh/XxDURH/ilC
wpkP9kY0JCa8LSejGV21hnWociV54xutvqoYIBQ86LDR0BW4tCLriMoFAs4yB6rvzcMU7Eq7/6bn
c+Q5xfAjTrr0oNSpp+sZRA/9tL++oes/gEY/Y0qAiNGXuPwBkW6WTTVIuH+9Y654vm+zQ6o/hNqz
/SXJ3f7bdXtrOazAFfzX3CKQxmMaATrgtFGz/FWnL4qPmJBa7s0s3rXtxuik2Lx3BwBGDgWYogzF
38LY2MLq5lgAVzTJm/OD9DNtxsfYvjXs+MOU+V/GYottfXV54I6pstHq4S6/3M0JYrO+CfvslGTt
LqjuhUqgA04p30lh8gfXK0RVgqyRqSD57eVy5qB1l6iTkgDUKKr6UEnlXi6cu6Lcug7Wl/SPmYWD
WDNPkSzuhBnQXUV47Bl1otGyU/35LprtLb3ClVIz3WaBb6ChaIni3uUeyqEP44QFpEwtPo/tTQyN
Qp3XN3oAqEL26rw4UuYLq69ts6WCsnbtnFteXDtqGlI4NYvs1Ae7xkh3crYzgvHYNtIdbofA3PP1
w7CWuzDaq1Ko5a5Vl7qqSirFaqWD71Ga59xE6jR6iIotIp6173duZLGd5khdyvJxk9S6CeGni+Ni
N3Sekxy77N/DE/h0RGYdnCVwmCWkSjHrQu9CA8yAmeler0y5N0uQMED2uLWs1b0zofl7I2N4NxVt
zY1idf2AW2q9eR8r87QrZPtWzY2t5G/tzgFrI9CjpH/QdF76Y6HBODyVPjgBu3Slbtx14WeZydyk
3IjFa+6H07MWfIGotXC/OJF7BvtB9kTGQZqT3dB/lHW3erH9fG93/afrzre6rDNri3MdwoQFqRxQ
ErLzcT9HGuDQzvLG0goPukWOe93cyuLYP4UqM4BmRIYW5sx4MPJYJxY3aGlNMzoDf0NRoLZ3efWY
JRsHa2VtVEhoA9MC5J2/nJl0iq4oh04c5Opmak5g4EMTem5744Ot+CBlL25N2rRvp/jSMxKAR0FO
c+okgwA3bK/q7oxN/e6V8wsClWhICsKKlmrI2mTMk5PgflQ/w0DfS+N3Ey7lzvwOlmDjI61gIkV9
BPApElAYXFZIOqliOKhO8lOmUszVPtl2ccg6ncBvFSen0U9a8yqB6ZWpYQe6/ZrI+jE8+pQyQuVe
y6et37Py7mJ4ihYI03RC8XCRhLX51OY6QEvqUPtwDF3bprEq1Q+C2zkMnvTU05xd138NHEhFU+X3
dZ99m59aJBCYp1NNOx44taFffmBdaqcxaIA45El0LP27YbitpPs6lCj19c8EnkPQTLz+Gq8eO9kz
8pdBrqAxexhNZiLuDem3bx265Dh0jzld7kG567XfOU8mSb2P1GPW3tpbg20rM2FMY4gmAwhOSFCX
OpR1JktdODf5qbJ2aURNxgxuUkf3QImFnvUrM9wymPaSMqNj2rv8ql5GZOIxGR6EUl8zW0eS4Q9D
s5VPi716t5cIQAD51xFnW8Kp5dHsyaiBLUhqEexH8qRjqVftVrl4Jc5QnxH5OkGG3pY4TmdZUaf4
jW7UDDE4f4XDXR/+tPJvaCu7hRZ7yHzVw3w/NsEH50dc/26z32HU/9WptUt4RU3wpq/9jSxtJRSJ
ehGQZvpsYPYWv2fgE1mAHgRhV+K1affazepxjq2PQ7l1Ja6Zgu8RPC0lMsHqebn03o9mvxJkZ1mU
7OzwVjVitxhjz8m3uhhvcnCLj8n8P0knqC8ixbJ1SLlTyocOQclItXep73hS+rdk554RGI/W+Ks5
xgZPlqk/2Fr7V+g3u9C/abX+EFChYatpaEpo9D1dP65r639DrFKdE+CnxVbHkm3W5QzBz1x/VfwD
AhVm+W3cwg2uBH0OFrhoMlNwq8t6zMSQHFVkZnwpBNpz6dI1dP2P11eyaoMADA2tZjPmoF1+SbMG
bQFVIzUf9ZMxn7Iggzp5I7au7ZYAxf7XxiK2TXKa+VWNDYoVrk66FicHvNiNpi2k/crJtwEgcvXT
O6SDt/guHIG+NEN69VHxqEcw+sIEfX2/1g79uQXx97ND7zuAN7IMC9N8I4+07pwDs3ya7AJOQUnh
D4zRvKMKQWUFBpVLY1ZOkmh1ohH6XaJP7ppINBvyJ9n62GwF85UHLKEcokzRFqFbvvhGhZoH9pyD
q8jT5oOlN385gfyYmhTh7Nj8pCBvCRQc5E02vl5f44pzXBgWDnq2ocjtlmlUcpTUYNw1ukqRp0Fg
xHB1ud4IkGtrJNuAgBjtXYElvTQV6DMy1D28CzNX+6zcOsOv8gMkZMqLJjdeaqqH60tboS9ilOIf
g8uEildPl6QtN4RfVMqTYbXBATmM5DEYW0j+6y4+1Knaul2iSN6EtIun0XTwnBExzIhxS3foo/4w
+U34KRvSyARZaeTFQWV4/QCH7LiBHFh7Dl/83MXzQ4MUAuEXiCHsTDuFzktYRU+x7+w1/z6C8psC
XpwFu26cXNv492k0JMKkXeBV8eklaiEBUpmoITtlJPm+VdAgU/62ZWrsprQR8FQR0RYXimCb5Ia0
YYkAUHzpBX6eV1apcndBhH0Yq70dt+5o2DtIHG605l7L7gOohSkMe42dHxECUKxDXv3Mo5vWd3Zy
eXRMrxgp9MCyM7Vu7JRftW4L5rQCVcd1/vcr37EGtFMTpH4B4WGT7fvmG29bd5o+9Fp3kCDvAELz
JRzmr3l92/SPWpds3G8rUQ40EAI8oO3goFn29dS5lKowARaaivnMZ9OHAR0dU/SPA1/bgTr4P9pb
eF5aDok0D3yTNjr5qepqiGEEzm3ZZm5PBVj6I3M0S6H4oYjw9jY5izmRFKLrYLG5UCe4kv0iaY1r
gsiRIImT1E9d0GwE8jcB53dO9zZHI6D4XIaXTlcSzHJjgozQGCj99wlYyhihc629qyVzVzLUrOU3
U/5Sx/VNOsiHyLc8u5pfssm/9ZWP2XxCNwyylvhDWxwK5xBo9ufrwWotDgtZKW5PQQC07NfZZhVY
daQTh/ueJp2EOq5qtYdSnfbmrE0bAMW1UMzWi+0nu6NDeLkfYWl1agHf1ykpir2ealC/ctiz35kW
PFUowjSN+nvOzZvra1xJdsQ3Bz8iGGL4DpdW2zZnuA8AB3N4nyQrR23kxpq/Xrexuo/gjQUoEujS
8l1byBUQ/4qkzYp/tK0pAGeCpSHaohhbs0PuyeCtaBZCEnq5Fj8L6v+QW6jxXYkGkKwFaJcdzGDr
pb4WC84NLeKlpDZaHphkb02IIFsVfBrtZyj4er09jrW/15rgeH0HRZK2PCvMpCLGRl0AfNTCN+hw
Fn37Bs7wX8ZAf8j1B7n3Stu6y1AF+wNbEFAwUie0jpY0OoU89EGrgJazIx3uqaHbFzA1lM5jm0Q3
ML1u8ais3rH09v9ncOGCtd+mU2YCd0HlepYOaai/KPLfUI7tis5D9BcJmJ3PMYcl5fpK10ANiKrR
80cvi2LV8iEFe4vRxDpArdpygpteEoCippqRQOx0arS2dMxNP73Pkyq4N81q3Md2/xwqAcI4lWo8
KMxbbETFteOINoIupm2gx1mWXBqrD50qHUAZNaDTnFcbvalgK+lb3XFq3qIcwH9A8l4elKq1zL7T
FDq8+vA4wC1djNbO6LM7JTD5b3tUI2fXSPqd0T0n7Xz4k20XbQaQawQ6ffEkyWctt8bBIocPUkh8
fbXfVVOU7mUkU1x9qHqPqNR6epL7u7gbbdCiY+61Jg+xviulk9AS3nCF1X0HFk41wIR7e/lKkrOx
SCND9Pm71E1iC52l70m3RYyzdoz5soit4+3wNi9eFLaTN10xCNaFptrN9Bv3clw6rh918bHqsscm
28gh1wxSjsCPBI8Fl+zlh3ZMKFT6HpBxE5sP2fBNke+oj+lzfWdGye31zyp+/DJGndtaONXsmP44
C4hqEwqOf9WX9sGkWxv31arvWjIdaKhVIBJeDiwWup0OgcOZjZ2qPDCeFu/D0PYPTP9Cyj8N440h
d9NeG5V8b6azo7h57tenyc7M4/UFr90CAkwK5RglaL7n5eZqRT2ZfQrSS59LiEiEJlcAXc+hD5LR
S7WwhfXM+TREbb8RJNbuOTI05lCB3ls8EC4N50GFbJjPTvfaa03J09Efmi7e2f9eAZm7BnIZQTCu
CIXnSzuoADWj7rPAvp3JP2w9uaHSWu3aKdh6a68uiflTZJbgReVRdWlq6mFJbUouHUOLXKNuHxLE
QsPklZf5RvRZO+mUzhiDEtSnRP1LS3qp+0PT4T9Z/ZFREDeCQVbNpj+IJ5CCalCf4BlUBS+tMI3R
5FVPw6UggX4gk39ptdC6mZ3A37iu13aO9I2qo/oGmVgccbUIncCw6bbEIpxXrlU8julPI9x4Ca9u
25mZxeme5rxHKo9hfto5avQaDIbrbKGNV5ci6rWUz4WK2OLTjIWWtG/4ElQWQ7/c6fatBWdxmP24
fnBX1/KPneVTjnZHXts511/U1EKTJIQvsEw2osNaOOQ1TfNI8EAZy2FxAlOZcJEQDhWN8cts5+Ns
19exvl//mBB/P3uzDZOUS20OSKb0j7lv73T1CQi2/AcgP3L2f8wsfNkmNavVmpWk/m2uvHTObe3/
vr6Src1ahNKxrrsiAIt7UkLblarKC2RrI2iuf/R/VrFwLj8NO0mvBDeQYhVeVIc7G5guxFl/EmAc
khuuXBSTaJxdfhXQgU5g+Rjq9OSgqT+0pLxV7NfrG7b26el6MroPsQIVCbGhZ5++MMM8SAZwBRxH
x/reGJIbjuVujNsNNxbbsrzVxSQz71IHJNsyXEZmOfmzw5y+SWaYPkf9D8Whx5Z5ofSlHoO9Mv7r
lAWcHrAC0Cf8S+pyubIqoeVrDRzOZDRvrelpthtXRnSuUpPbof72b7eRmRpozd6YI6jrLL5VMlbM
6uV0XJscEvXXqTiVw/eA+dvrZt5vIuQ9ZNogSGGkfCcIJhdW5jg1LeRBP0SmjHx2dqj7krtn8qzA
9AjuaFlMN9etrqRKgjMIrgOIPlDNXQ4VG9owDVlIARv+kDg6GtqrNvixC3jDk5iBTPTEHaPCS+bp
JG/p7L0/btimXMeBgz+HUZTLzxilMrWTlKYA995tqcHVM4zg4bfc8/05uDSzCIF6EbW6XTIfCImx
G2doplK2Uj6a9uH6XooYd3kMLu0sYqBpVEo+M1lysodsn1TAy4aHQWu9/0faeS3HjSRt+4oQAW9O
gTYk1ZREuVnpBCGNJHjvcfX/U/piZ9hF/I2QNtaczC6zq1AmK/M18/JhUvfU4bfnjr4esBfMu2Q3
G61Z01SZYpKh8k2ev9G6HmrXbxPOxYBw2gZmKZ6B0nG4qO1au1rE3ZGq74zG892+edSnvSrf9lD+
CWNL2UkzKmGhqoSxeVfl3WOtPdnO99vfZmsNcNwiaGqCOyF7vF5qg+2oU4ww1kVN79Sv3RdviCDu
//jfgkjz1XeTOeYGQQpj9O3pnVYgzGdmwW6/buussOHoU/GnJYN08/VoGoZTj4JLOImlnN3PgAjG
H5NmPTgKtL9CD/Ki2Lkbt2YQvB8Pch2oxwvRIa21nXkVkpVOqvrc8rUbnZIxPaCoensWt5bD80DS
NjLsSZ/0oqO21OVBxmM0+U5TYmc0m0FoDzvI5JMVy57SnrVClhNB9BiV/OJHr593U9WNGDguUUBx
+W8Bu7v+Sp2Bz4vaqSjFmSmtkAdAQn7BI+n2dG18F42eulARVLmCZR3MFlNuKJigxMpJebLn6uB2
LnC+z7v8UpEuSMcbgYR1DfgQON3SogtHdygVByxVP8xiOLSDdvKIjQNUwJogsfKeRMRA2j8o1bTp
VAOvA22ZweMm9wry5LHxolO3J2659XH+iSWm7vrjzIudjanKxylz7zilx94095VRt4MIExrRIERV
5jpIlMfaGNYkRp3t9BdEa/OT0o4qhbsx2rl8NkNxUgNWoYQDLP46VFrCDNDHvBTiIH1fHMjAk3bv
MbEVBMg0nH7RBIKBex0kga5k9CUCOVHy1DfoNve9jxTab7+L6acgOyaEePCvkQvZvZOaSybUftBU
MWnW5Q/u8PP2ptkcCNUKxKywceEFfj2QLFVUtTYIkdRroGBnUgilT2vnJNvampYoQXE9A6qUexpp
qRVhTsmH5wQuxYkBqOwJBxwnTXZmbGvjoM0FoIj9IySrrofjjF1j5pleXrzoHQy/DokAIUGjwl5G
JPd4e+62RiWGRMbPB/LkAyd3eL04rYeqUFLep2YasNQ0HLbjdQ/XuzEsXbBjqLcyLFDQ18OC641E
eA3zYc1xAR7utfJuVZO7IrcQAdipXWyM6iqWtCLUxXaVWCHW9GAuyaFXgw5p8r0PtRWFA44qKwc2
corSiFq9UyqkyMGj9mXkN0qU+H3z90pefnDUItz5UhtIQ7TLnoWTBrUuaZw5Ai6vfulifBa6d13R
nkzqS317NpsP1vyd/qGx+EV6ciNYyyipddPFoyfGDjmoy52yNwMbO+/qJ0mJWBFVaZF6zEA8vkIC
a53exHvtyo2LihAIwtLh4zKROxdr3hre6gp6wlL4WfROaz/e3gHbY/g3gHQTVjl+MrEI4GBegap2
2b6dvNP/FkMM8tnjvYEjvHQKzIPBfT9GHyc39Lti53za4BGK9fHvQMRAnwXRBnNM4SsyU5Y9BAiq
9u8RABOyDXMUzNBJ3hh1hP6TjSPImmcVIuWqdkrMPrvvZy/301i3ggGTyXe3B7/3BaVtEhWR62Ri
gl33fbl8V8Zv/9vfl/ZFovaLGeIwcaH4f/Ss7tWAc9EfhKBaQLpEkqnK9fcRoESkZEJLjn6VHj/M
3d5O2pykZxGkSRqNpHTCBfHAamjh/Ks4Q5xvj2FznZOGAZYU+aucvhhrNES2sqJlmX5N5ge1/IIo
1+0Q4kdKSSWOSf+GkAaxGDNunS0hhhpdqjoY9JP6fqGcczvM1lxRw4HXSaHDe6HuYqrdmDaDIG4M
X9X+S7dLyd2aqmcBZHWXJRwmTU3Iwj2zPivT8FjY6mMaZT9vj2MvjPyksLMonbCxvZij4/fOoxYr
wV4RdGeuTP36UFgm01DmVWco2ORq7gfd/X57EFvfHAU7wUDShQmPtPvKcbDUUcxVOel3CJn9sJXX
tQN5rF/3ILSbY6F/DPARguELuwytNJ04VhlLV3+a8TCprD3pbXFfyQtYsHf/G0H6IkptebMQeL2E
a/OzRHHRh4JQNd0Hx/zPnD2uTrwXcW9M0vdpi3EdHF2MKccuO/+YD3vXgvjNL8dkCDkfk6q+J23K
oUi1xpgcwbLLx0OrxT88vT2smfDttQNchZBjOaSr9R98o+7V8A/qaLAQAFWDScZOTgaXlEu9LjOU
RtK+evLDOH5oRvPBKT+tk3luVdr8t9fj9oT+G0+6BdFoJ3W3uQVH62Na/xjHp9t/f3PTCo1/Hs24
48lQBmtAQZZiAPK5yslCVnRRX+W7bjdi07z4ZuLhh/6TMNSRVoURkfBXTgQvaEm/Nfnqr3DG7O4u
183DXjFtA6BrotkN7hS+GKVBuWisZUM09QmPzSkfIReZSwTeMFrvVncZA81SwkCFevXe7eE3xEaV
ntKuearT9PPoKn0ABQDqYRRF2AKk3l0GtgdmVo1mjzfMe2+IzcnnReyKX8xFI+Wbc16ZTluU3MNR
iOWB6MFb/rwnHXArCogDmdKD4LSpRDFRmuHbUn8c29dD+weXMRxfBJgpvgG/lQ4as6yq1I3b8hK6
4Ws4ZwnyV2qM1sMecG3zePbInEHPwomRH5MgVZtVKcnNJ7M9aXPil7EGoDg8gt69vTE2ypi6eAcJ
YjvPY/kiUNMeRkLPMnJ6gLLRyZ0ObvhdWf6e3PSOju7i7HUctrb684jSasjdZVrrDjVkV1X8zPsU
7joC7I1JrmGN9dQWChEUUCbt+LZBfKq3HxpX97v2YvbHLP18exa3xiR6N1CqaKbwL+m+Lgp0K1ez
vNTODyOFLZYebwfYWtw8wNFC41C2PblZ2Q2anTo1Rwty48VnJ2/awHaK+JKOOLTcDrUhdgDED7gd
9kv/p/J2PRjH6MNeWdlI1gorv3rqSvUUpclR1S+1qj2tQiPW+lG4e8n01hgZHP1Yak7IHop//uwl
1KSVU3cxNEanWY51Ggde8iNdd6hvG0GgocIVQXOKZEQ273LidJr1GPSuY+X2+7aO5pMxG/ND3Y/h
3h2+kZdwgYP/ESUhTB2lN2qdtMMUCXXdKglPTZy8MWJQR3p/WJvz7DyE1cxBrU7ojXzU4UI63vgE
3s8vH110qPtMK3zdS+iRhMOO5MPG8XL1w8RyfjbT9jSiBuLR59Q073OML0xCK9VO0rvU2TleNqCb
wDSezYH0UfuldGJrAK+eDcsJF4YmRg7h4+Aihm280Yy7sL7Yc36wk+OcpQ/rugfU3B4qKCI0vtlA
sh5WZY1qHvISvGRl5y/RTz2DyGnd6/l/bu+azXVFjf+/caRTjUL2ggYjPdxiWsI3/VQU91ayfIAW
uyf9sBkJMQtY4sIgTYazudaqWFONyLABXtrC4wsn6mq2T7fHs0Fy5sM9CyMdaWMDorbWcU201wCC
X4LDq+qvZXhatfFbNpqcAc0RHNDjGJmv1Wo6OV5/NvW59gt1PbrREKjTnmrvRoIF0g3wu6DaAOWT
NhSecNVCf4QNpbrJHXoXh9yaP9pt81Sow6fZnfdExjcDgvTnshcVatm/bQ6nJrYVGF4RpJXKOqir
X30esumQ7XHJNs+KZ5GkfYJZNNXrhkjL8kHXPihp5ms4l9oulcDlpEwfdj7vxo0FoBgFK0AplBbk
kaWZl8ZNSqN8StU1UJsiPVr1FB9yQ42Cfs5Df26y/qDF4eyjrjPel2PU3Jk1ar5rnH0L634+xG3t
7lw+m4sbqpagt0CAlgXk3EmfR0v4XnblA9hcv1lbXx/e3x78xpkAbJutg6MR8kiyPhKiXWOdavAc
0qX1DubyNIhXdlQ/xVTrj7djbczzL0MGKqHCYEcGLJch4eeac8EqjS9t29/FQ7dDCdrwGODJQa8U
QjF1HMJcH+dpNY6qUwKu6NfmHh8XPxxJ9200QLOg1GngNp+q7NNaVD64qs/6lAbRPB8cioeTVgXl
Qsm53/tNGx/y6jdJbyFg9xTZXReGeWb8Z03Wu5xOmFkkaCf70/y+0C2/1MbD2L9u2461pn5N9eqL
yTmTmcnORbyxi69+i3Rs9GGqL2oEuCGKc/MeLLDjq9lSPzhDHfr5qhSnuVinnbfC5ofHgE1gNjg8
XOmjlElcT/3ER2mstAvquCPZ1dT1/vby2krWMFT6N4w0tinpvNytGVsxfcQoytdJKtT2pxv9DFU3
aGGgxY5xpzS7nIzt8bngP0mmVBi+14uuruJmXU1kbZXE0umqzf0xzxOQx3Wv4WQxaiumMF77V4qB
8H09zMpr3qPZUVGaKNCUMA3ctBv8Kg3DnZRjc+Xp//4waUbsoVtC9jcwE7XEWKA5LPOPP6AwseWe
BRGz8yyDmszM6FqXaR+i6BhFjj8sP7sYrK0b//6JeBVJHGbPIvVdNkGxQeV8Hh4a+O12eO/meypZ
mzuElBuPQqBMPHGvg2RDQ/VFwH/6NAys4cQmTbtvXv5QVl9vL9jNZfNvJFl+QS/6le/CAa8508M6
vEsTe2dLiN8qVWEowPwzFrn1FBVjmvYpY9HAPmfaQ4HpaOG8TdUP4jIR2gpQX28Panv64APBzQb/
IRd+7Arn9ngBybLCAD+vXRg9dUV4jrzQL4YpIS0a0o+3Q26ucotnBTUzj1tM2n6V3pZ8L9Kzxvyc
oSJopyAT97AGG4RjlvmzKNIpvtruMhezzWtpii/mHFTpYSpzfzZViCMzLESz85W1ez+QNExuG/tT
1vl4XSL4MNcPXtEdEYvyJysKzHY+GHSoe+tQDiGP1+G9o5V73OONLIrfK/o9YPphY0uzMs6jaO/y
e5M69m1UZ6b4b8N4yNX/9I+2s/e22PwGNgkEZjAC+yMdAkmfMpRB5FBu+6iWw3TuBx3jvMnbaYzv
BRL//NkZMDqz2hcVlym9psBynpye7DBadlbxFg7VBIPKdYWpgsbArsPglet6aUuYpnzQmjLQyvus
HAIEYNg8ZWIfov743in3kuzNI4FH/y/6Lrgjsbueja7Ki7ojW4C+qz+ZTvTojN7OlbC5LJ5FkB5n
uQONzYQXcRm8yp8Nx9cT9UsSvcIfLvfd+DKbe+mPWGgvDqFnEaUDdSnDpF4EbDOPlTt0PWDEjUf0
MMjHIr+LvTt7uk819bDG+V9dE364fTjcnlHE365nNDX1XM0cxtva5b3eF3dVs1NG2Uyh/xkfdsjX
EWCXkhII7ZVmMvxhjd5CQn3Tm7Zvpnswwe1lCT4QNWvqlC8cOMZEqaY1I1bVDEGbjuexsg/xst4j
hIEzmDEFlK/ft97wPm7jSzzswdQ2ZxM9NmoxyNk4svaGOymOogmkZ7fkna+Dv3xXNu387fY32wKK
UPeia4Qgk1CAk3afh4aEkaewxaiYBCs9irnQDqtFxhzpQVW/ovXfYxxhPpjTh6Rfj9mo4nAb3/WZ
4dPoPi1ac9+mGroQyWWK7a+3f97WJDz/dVIaUvdlkSYzv07FCyTqXIg4n25H2Lq3NUwKBAzdJd2Q
jgFjQKm2bgC3Fvl9hHNsmjSncYIdfsclyFtmvCvN9HA75tbF/TymdDBktltWsOmZ8+hrOppBlA1B
UX8Imc6s+3k71uY6hgcHeI8WAhxxKTEdzbxNHaxULo7xqQD4UDTefRXNn7PRQnjVfjTHo9Yi+hVb
X5Ks2stRNtSogIo9Cy++8LNj1q3SuHCjBeH00Ue4JzvTlAF/3ZzHRn3s+3eREh9mG8BR+6qhslxO
8ei3PJxQcjzEQ3sCfHLySDHWcA3MUtk5ojcfMuh1wC8X1g0AG69/XpbZRlt5vCeqJg/yMA7G7p1m
VUERqe86VwvaMDyiAxcix7bzXcS8y2f188jSWablHcxmXYVmNq1+Ap87nl6X/Y+5/tHMPwxj9dWS
vnjzSiG30ULz2O1t/f/P2AGTo+eKLJ0stqPqEboB0DAug1oHTvNUuaWA+QTjsgarDhLOKx6i/lWb
jHe3x765/nmbCiUGuvNyQa0vrGkco0m4d+uXwirPJlYhQ9X6jtudG8jlt8Nt5THiKfzfcNISzDUY
aokwXMmjd7Cizkr85P0JEJP20r9BpHN0TVpbQ2CVh6mBzE3jPbbaV614KDzoXah53x7R5gQC+f0l
+ACYQtrTbjU1gLJZO3rrBcl0bK00SNUvNSWGNdm5IfZiSbMHcdktW/HiTspj2vGo6L4tij+Qgttm
s+edt3XB42v8z8CkWayzmRNfBIuL8aQ4D66mnwApBTl74fYUbp+Lz0JJV4uRjGqkKjqPT9RO2+pV
pr8KLUjpaRUszjfSszEFgddc6nrcyWI21yO0aR69wpZVlltdFTTkvJIjUXPjoMfmIWmCqd4Jsnmv
8UQAFEz+QBfi+mBzc6/S+oGZhDN5dqOHLi0O2chRG5768cOgt36vqcHtOd38es9iiqX07Kx37BrL
gYmYXntf6F+wl/AhxZzhoL37g0BMHZ1Ch9vl18n2LBAocRcJiIYLNJ+Xc7WMI0lKvaJIFXl+P1Q7
efXmB8NLF59b0VSSJf/iPmqbfuIKzdGYgBE8Jkjv7MnT/Mq0XlwIQG7IOE0yTlm7zlbTseqFi8nk
5Yfe7Yb70KHJYtVaUAwuamI5Ykd4va9/p12O4krsj9oJBbC7FSmUxd2riW9+TI+rES840oZf5d9n
c9z2aj4MHqu0HV43XbH6bjX4prkejZQr+vb33JpgJLYpKgi9Snqx1wsnshDuCnVhFKL/NAk1jh/H
3R0vDip5fp8HkVYnkht9l8wWZLO4PuCJVgBuuD2MraPyeQQpr9OmdNL7GG7vVOWBPnzXxrMdG35P
g0gHkH872Nb3QQBO+N3QsABedD1ni8drMiK5oqVcBU2JptG83Hcx2mbshtuhNj8PrHsDwUtwWbp+
HaqmMUwS4EK6tdOg1Q9l5x4Q4Prfgkh3WuGgYBTbTJ7lfSzHzk+SYw69/38LIl1mZqhNTmI48BrH
B1fRArt8VNq9nSM+84uFBn5O+MiRWMnKxOuQppa3QigY7eYDRbigXbOPw2A+zLp67qr67yj2dsa1
ufIAmP3SzMHIRFoMoz4qmcFT7pIkzcWy6Wgb90lN0wF4FqWw25O4uZFgQyM5Rc+M815aDoYZNl2P
eoWm9lyWqjOd3dSody6TzUWHgq3Q3AFGLS+6sTDKWJkL6AKZVwZCjD8w7UHjwpzK8+0BbW4luLRC
eEfwj6SyyaykntWqMBM8GNi1+amNo9M8ZL6T7oi4bY/pn0ByC7AHW+WEFej2GlvudpyP3vQx29UR
2hmOzD5E8ppHzQr733JC9Efdb637Ns6bY2FHx9sTt7USEDMG2UIZDUUO+fW0VHlnIrx0ifoVoINt
Dtnfla3sLbit1W1y9/5StAFxK4XJR8McBpvrYVrGV4vCHVhH9Y940N6ZWGTBnnl/e1hbE8iRiqQB
5C3wcNICh8QdRY0KeaZp26B0f6Q420dKdyqnp9uBtmgYDOrfSNJ5VDhgJye1Q57FrdxAXxCMdbzO
eupMF/1y1c2Cemn7ezPKRsCj3o/BDqNgMFQlQOXokiqNHXQoAP7Bfnj+q6TTREnSBKdN9kNtfHLc
75r6lZ5MXAx/sMNxixMy1VAXcU6/Pkf0qSzwd+o5R7BrsPsHcdxPfbRzWm2dxlAWhVmvjfWLnAjb
uYsNlw7PQK8QBHYxjx6qL07fPHS6ckwHCqPJntn41vphTwAHRSqMVSQ97Vsr6kt3AaddDavhx+Nb
3XADbchVfx72jsm9WPr1JAIV6V1LoNBp1P+nTI5Dnh4iXuxhuB5uL9atXUiVDDIevX4dxafrSKQ2
laosGIgY+nxJLe0SpsoR9YFzntunOs922udbDxhQIojFgz00dTkdNrXWrIse7OFSeIVvD/brbkY3
1nsVW8LN4Mz/68Gb7Z0TekNGFqy2sDUAtI0opfy0NuPcnpUY9o4VU/aJ+6cw6d6UvOIL1zgbFgXP
tQyKKn1Um+mVvYZ+MnV/cPx4+FLiPgOFDwnC64nWlzRZdAd6j7c0D1Pj/FWkRlBn453T7LUoNlcP
hV+wgnxa0CLXoViTWaVZ4HBLVD5mb3rtAPsZF+vR3U2ON0IJ/x4TzUh0GLD/uA5VIkXkebhPXtzy
k9uuQYtbS1M6NH0/3l6nm4F4qoG0RPIB6P11IF2rLQSL+YKN9ogPw9uy+FkuD4rt/P6rEF0JsIpU
zdFkldHSVudm1K3A+5qKeh8BWCrU7vwnTKyrKNKua8w57tyxAuNLXSl1nhI8PNNqT9Vz45C8iiKd
Isbax3UswLfjqLwZQVvZyntd6UWXquyTQ+j0O2f/1j4jIjwg/DvEHSB9pXqZJiupBdbcsQcfLzcU
NZ9s69OC2I1aH6u28qto9Bv1r2iKfKDk97dXyUYqZrE4qIhDMGa/Syu/8kplnCqVfW7Ofl385CVg
Vjs1mL0Y0nuws2ks6AMxChMZeufJcE3f+n25MqEdRDuBZzp3jowCSPKchlgNAzzVfzoltYL2KUW0
7vZsbe0pHUV9DmSsJ4HtX++pYW3Usany6rImZnUeFrv2w8L4UavNGxQW2p2bZjMaduyQJ2nAEU6K
huiqhb4qkOxovW/Re4+a5v1gxIeyHHYGtvWJdK4XqhyUXjwZmN2oel3boVJe7KY6lmH/QF31MRuN
d7fnT6xm6UkIo+nfMNL+0t1uLi0jrS7TmOPZ+XNo9kSktgeCAoTQFeTVJOb0Wblm6GJ0pIasYiCf
CGB7H9Xx5+1BbNzIgpb1TwhpEThz764JtJqLBtMIL4qx9b1+pa98zJL5lTObB6WpXymF/el23K0s
mUImcHZsHcB9yTihuiSh6h0LvmvVGmevxhutTozBT8K+5NR1Oa5ITs7zrFufJsOBa1Q7QVamBlL1
jnlPt00YrS8I/9z+YVvrFM4VurD8KEH+uZ7zup3iyaMUedGb5YxIPwn8elqMx2rdK/ZsgS3Ro0RH
RKRCXGvi8z/7vLM2diTRrFMtte4Xtzmt2b3RuEdn8gK3D1S6d1Pi3UGKD6K3Xm+dQmc6LFXydnLn
QG/f2+YeDGVrScMRxOqT4VMelC6mdoHIGSVVdSkbq/Hd1oyC2Ax/X3mXt+WzKNLGaadJr0aDNTfP
XcuZ01qBjl2J74ZLfbr9NTevJO4k+C4GDu5UN67n2KgqPdHWsqKA8tNptGACwFMnovM2qZD9X9Xa
3ay/WkpwlZ5zj+DzzrG3tYV5p6DdCk2ZFEma0WUqm6IfGma0Uw5Jfl7b8BDPO2n1XhBpQq25gGHp
tNWlAtRDPuEujY9Y9e2p3AzC4xn/IWSJqB5fz6Snhp2ROzNB4ifeuEHTPpbj77ubc90JPgLXtzCN
lxJKbyrWiiu8vtRRV/lO/liP6Q/dgtiS/8n1B+wE+Vkei8jDioPg2e7r0miw+76psTrDPqlUvi36
31qRvGJj3Z44scSke4LT24Q1yHmCwqFxHWhJ1UTpsh4/NxNTbq9WTkofPbgOqXI6Hazir9vhNr7T
VTixx5+Ny+nDgrpOV13cYfHD6quW0djYdbncioI5nuhsuCQqMmgwnIsG41CVdQ0Ssuy7c3SXWNkO
uWiL8oNpOm8Yvo8JIUb8imdjCdWYFT3X9aVT3PPkmW/j6GM9JI82LKi1qw9V9RUAYVCmrd+FxRks
AZ7g/c7C3zgUGeUvFzU4pyAKrn8EqOUyT4auvrhVfV+17UO5p4K7sUKgoqjCJp4KLM2v6wiUyYd8
SPP60mL60ISvY/McoX9pFLEf4jNze31sDIfiK1c+jRkDW2BpOA7eCK6TLzVPfc1YD6z+5osVxzxB
bsfZGhRtXAy1oCqAQZIOpckcwnVddM4Lr8+xTNDLe3sq09OIwaAf1jBS3DXeMzLfGBy5JS0NRocw
oCtt6oJG0zSiNXKx8vqYCU3/LtX/gEHJ1OH0bQoiD9z268/Va66leLNXg9j23HNfK9lDEnvKg1nN
3c4O2JhE8ZXQgCJndixZB6xs1YEiJfX/hP/BabZG48FshsS3V9s4lSWGRE7VGzuP4K1JJCBVIaQ8
0eeWJnHuvUEpwrJB/bf9qsQCmOuF59urY+P8AGoMb5LKExwdGVqdhJbazrHZoIv/6EJ6br0azvAf
CEbAc0VRFosQ3cMNUPpS46J37pS0XCfpnbu2P4r0T0h0SBvAXHD5UqL5fx3D6DWrHYy6vSSjfY4c
5aA10XEYwrvbEyYm/foWYRBoftMQIl9GSO06TFm1HaK8Ea81O7q05hcbj8W26P0x2RNc2oskT1pa
51yLcQVS+72Tfi5CqCD2m0z5fHtAL1cZA2ID8Wl4gbBfrwdUIxsQDdz1FyXDicI5lJl9uB3h5Roj
h0VMkrudEw/FsesItGeXvraJ0IZnB8PSvv/kxjsbdDMGhS9hIszHkdGralNSZYscLvf2yU0+IZ6G
HvftYWxNFIDRf0JIC8zS2y5qZpsv7y5+OQov5NsBXn5wFBXY7WJpcVrLS8ss1XjJTa26ZB1OULGt
Dphn1rQ46zoNZmVad+pEe/GkLx+VpTmr9GIudhUagWs24f1cKJ9LFVSc0RbtTsXm5RNXDA9iKQQE
LCR0Mb/PkogiVOJyMFaWgWJMhxJjEd/kTtCm9qiP3xujP8xapfjhMu1s2ZeHtwgsRPq5avE4EGvn
WeAxXBPHCMmYwQwUGFeUEQaxjxjZBUn2dPsTbo1R1EaFAiIUAlmbEPJEOpQ6l63ntJcCORLsGEN0
St3ipKP/XLmOb+9d8C/XpRA7F04RJNCgmaV5rbLK4MJTu4th/OjNx27Pf2Bj+q7+vjR9pZ46+Nfy
96c54YH4OvTT6E2V+Jm7M3kb65Gzm2njNgKoIhNYhaqRZ6x6R4L3fcpfsxZwdEHbdS/z2hyQCINe
IHeerPNbFJ3lrHPYXWLbuqsdqNYfBqUK1mZ8yK2dnoeYnOvrgo9D5RBtT3xTXmBgK2TAV11Neq6L
xK9gypsxmeXOEb4ZBM1dUZ8S9HEplWwrZY1ckyAR81Wln8bhlHeffntl40TwbwwpN1Y0ZCowMO3h
qKuBm6cPDcg6nCMPS6Ie4/qHMSFp3uvJTva6ubhxRkR+81eeIi2+djRDe1mKHs70u7J8mqa92t7m
ouNlY/DnqYXITnO5W8FWqbr+ojZv8znkvT4fOJFmXT/ensCNkdD7cmg5iYoOwm/Xp1BbNqqBR85w
SWC2Hg28lu67PvF2zvSNpxqtHoG3p6sHukO+RHqlj0NvMIfLUq5B7uWfqth9HDXtNGU9nnbTu2Uo
3plr+WAlZzt70NxP9vjl9khfHoJASoAuCAEv3gDyQc91RdfGNkYY32F5jOmanlJFp3qnT6Hf6ll+
jCPajsj43lvzUtzfjv7ygxIdBA2mgRp1BXl39zWZTt+44wVGSzB6q5+rZ25bv7Z30vMNjDfNPe4T
GhyorpEOXn/RLglbt7PH6dJPaZMhR5g3D6pRuscSCbAgWXvv5HlFGIBIbf16jrSTonbV+fZwRZDr
A4YfAcKeNwl5L62K6x+RaIWd9iysS7GGhzmCt5vOvtKaO/twY1YpndFMYv3Sp5Drd3MYlos1oVXk
Tsf0bRcJitAlrsudMC+XjnheoSuFPi1ptiV+xrOruqP0nDtZq140q1Ff1cawPsYK7ARjzL/2DvqC
9qJ2d2a+vAecauzkCRu+mC4rhz6qKDkbjjzIeh1Xd64c7WKhgrCY6LGvH+r8Mf8+pYfslbe+W/TU
x/0vHE5W9tC/4w+dl/DD+LM032fhvWonwZ7ayst5dwV9z+PDci2ysa8npNBLCyZdrF+SuauPS6u2
zpNXpmMTWLFVQaWpKYjvnFQbCxsZHWQHBIiaTy13pMZBz8c+X1HUdkbfgCxSeAOEJNdHjss3G+9Q
5c5xWdNja//+KQkMEnViyELUKuDVXI830tK86nJNuxiFgjNCZluXLumbD7c3zcasgj8APEKSLawW
pZ3b5O0IJjZiVstEu1dHu1X8CgKNPxg86SY4sjtnxctdytXyKxOg0ccIRUrybF036Tq7Tr3oF/hQ
OuI8NsIc3/LWaovHdK4Sd2cl/6pUXZ8KNA+8X+IjNBVfdE+qltJzWnXaRbUPRROYDoYCfm0cEALF
Y8B7XQDNn3/74L2OKWUIahpa7eRW2i+Wdj29HQ6V1QSoKd7+dhtHBBJqrErgP7DbXf16KrOGXJ9i
jHZxCnNsg9XqtSLIq7bkOZFnTRUAEUSh2K379RDFK7SUQkGk6faPeJlCkhJrv8qukJNppV7/CLTz
XWVWRn6EoulnqhnuYUZA5aSlrXNvrclpGsxkZ1tuxRSpMQovvNShcF/HRPJznQ2aApd5cS+LHT8u
NFD8yvBaRIXVC1bZO4PcmmkaxB6JBIidF9anOUbEZo9q0aUsp7/jGAITulJ6AaoLgam7Ms0Cper8
Jmt3Vu/GZuEWYPtzu9J5lyGCWhvrbTJz5gFMUo7uPPVfK73wgj7txmUnX9o4CWCWC+M7TSC9ZRVJ
ryjI/9BlvZhq9K4fIZ5mzXGwkZcgZbi9Zl4mgNxqJphlaujiKpXWTDYpdTsiX4OmqRl/bex2POlK
q+5M3nYUanngyNj3MhQospJq1TiBLkA5E79Y6uEuq6c9cOrWJ+JRzR9iWdC7EdP67Dybpr6acic1
Lm6OG7RqDD/NOOqDBvDWzqmyHUnQB0H7Ub2WZq1mp2Vplhs4cVvf5sl6v1j9a2Xcs0HbDMOtT/JB
5ozCy/WA6BjS4cpxmu9WHWWJOfLOoohxVzfqulOqEleYdDYzFuEKSnbMxS6Vw9ZYtZQusvWLNeYP
YDECo/mradWgGN8ainLm37fX3cbQaJpwamgwGTBFlIbWOI4eD7CUL8P8uVxz34Pwou/pGbxcdjQK
WXGAvqjwOa4URDXxcEU900YuEe81r14+p/ac7RxIm0FAk1ALF5KvrnTDVEnLep4jgpjdoB6apqIz
M7m1m/xJIJQz2eQWBX8Zhe8NWV2VVmMLpa4m0MuCvCday/77734ZPj8tLUSbOdbhAl0vOnVtzRSf
GRtPnq5Qj53njM3duJAC+UPZaOm73w/HulNpl1CD5717HW7ow7ar4ti55E47+KMzvjdj987+fXI9
sIX/Sz4Eg8yQwqxDMyE3mTiXWGkuIgq6Or9dVfGAl1HwQndcWPFJq83LhWm1EjnYoyYfebSENGKc
703u7rFzXl4PIhDSkr9qhxza11Nm4iK5hG7m0Pf50mXKhwqx9gInOW3v3b4VyKLlyM2Ab5wrm/S0
06CGdYxYo115QTShxRdBdVXRcNz7PLcjvXCbmUCFqYPK50HP5aj3Xwy3PkwD2l3u3t36MmEhUfln
TC88vuO+8XiQEskIH7WqfY0GSa10r7Wo4ZG6o6eyPSoOBUw9EOaU3+JTwzZeG+ZPT5M4KCM9PrV1
8rYqqvJV6XY7G3fjIAKbI/yAAO5RUpY27oBE61CoE1lDTPPUV7TokwO48u/b+3UziujJkGeSgclM
zCTTrbDUGx1FjrRu/NLQ27NG8vfjdhixWa7vI2ztfyFFmT5yS2mNN7XWR3WBFGzv5Pkh9WAK5Ipq
BI2tzcfboTZHBOocsQSg58B7r7dTlehaOXU9mZ2ZjAGCgyOaAI6702jYjiL8xzgeOMDFP3+WnCAS
uLpuPEJ/TwvvHfIj6ckuY/dweywvVjc6gxzaKDljM8t/pKKrMqEQFSFTchmKyG9D811H46wzuM4d
871RdTtT92KBE44HKyK+YKLJUsRXfDYoq1r7eQn74ZKhsZxz/nilFxS4zuzt2hezB2ZXKCl6wOF+
8RKvA4UzYLhU04f/x9l59UaOJFv4FxGgN69kGRlKanWr1eaFaEvvPX/9/bIf7qhYhSK0i9mZxTYw
UZmMjIyMOOcEA8mGV7Ruc4pY0tYwqn/x7MTphBWRo6IOQVK8drpenasy7NvFb4SqoGdqcxbCRB/0
nxkipd3OSKRCe5wke8jukyTpPzpaZDvHdDAz66EMSt0AFqfZi0u+E/W7Vp/M31pXGdU+MKz4u434
5ksZyAojuicBpJzaXn/UxjHtd7Wk1B/zpkhR5K1K57WcIu1vOZf1L6NTl6cssdOXIlWb56ybpX0W
BnnCA1qrPg0oWVL3Yt5YuauWfvyYUEt9GvNk6UCPO1K/Hyjr/lKLMv2Zz0H8kgRRVrhGUZXPQbro
mVcthvmggeyN9iA8I84Y4glfo1Ql0AfDKNOLiMb5oC7t4BzB0WXGIR/KNH7RyyIqXS1z5odGbyT9
EMWqBOfR0H6aQSJ3bgT8QH5Q6jh7HnKknh+LWOJdvMgzCk9RHdAYyPJRegnlOP26WEP5fbRa6zaR
6/krXp5mrkznqvQ05jP/KJIMSlubl4Oyk4Iygy069P2nkNKFfJhsLVF2uaHUidd1BY+MLOra3K17
1fzcLtrU79siKQOX4+/8iGKGQ9z005w4lM0W6XmQkzp3+7juyp3TRgrS3XWCqtrC9J9vcRGWy23P
3pmMXhy17naewlzZePP9e9StnI9GNAVGk3etoBecunisJlGrjtPoM8usQLF5HnjH6qU5Rgd5ccZs
FySW/LFv0Fdx88yJP3VlZ8VsiFbo7tCXfAqldobW02Yl/xFU2QT+I01UsKoJm24oRZOwK5TXdipT
EIZ9JtsGdDMzzi1XSa3ugZRCzoH5woHwAo20z0MxUH6gPJnvEfKvfwHaaeqdoyzdHwmR8HRXDDZa
kPYIEGavpGp0P1ZO8MmK81y6gWqS9werHZrp2DlNP+80kOuFC57F+ji1oyzvIBeF2X6YlrkMXaNl
OoPb15oVe0VDrWgjPbsQq3hKUaIQqGKRa57ubzIPVVSY1KRHs4JTejS16DDUf6RsS1T/vNsBoBSm
AyQRejc081avQ1sqhgmlOsrSSah8RP1hch1Emw9zUsn7IkdDI+6nLnHrwmaSj0Sk6ANLOpQWyEye
nOF+1OtkS5fnQgS1Rf+By4HHEHiB0+WjPZ6anZ5PPo+HmetAQv3GNP++9/qB1Mf2MpOCptxZpXzq
+7bsY33xedIeILEgCtrd9a2ZiwGsDmI77zdHHZFHA5VhoYp/uqZlMQe9XELZLwEKPvWip21VOG8O
Vpksa7E8LZ7kd995XEEwtaAW0l2x1pdEZrfW2E7SgvZf4uzRHM9v2qbs74xWLykuGlsaA+IOPY0L
wh6fjCycl8saITq0U8lHjWQ/SmLLC0O9enAGadgZ8yBt5ChnRQAYC7Q5mGlBqYYbfZ2jjBp1OzWR
fdkI5lvDLH6onT0ep9jhsgGw91iYSudlilQfrn/IC0dGIGApnnLDA/JdU6tkqYjDUtUWUN+159Tq
XraHm7F3nnuhzoIelzq9DF3KxOjbuGwnNxYjA6ogeb7+O/59vNVmAzwikUGgEFbg2qPAwbTO0BWK
r5NmeUNJ4dy1RnNwk6mo9xE91H1fNaZHqJy8eYkrz0mG9pDHPSOnmaTm5uPwp44t3euVrrjPe1l6
kOVl+YyayHiAr9/s6PhmjJGbnJuijqpPxVx37lzMwQHls/rRDsvu0/VFnZ98DQYPyS3EVCp9pvjq
b5I0uYrVqoWV5GvT/Fip9Zeu0rY6cRecFD4vYFyZbwfsY3USq5kZBGQ0k79A3HhQ1SnY4c/xT0vt
nY1a4rkpMffG4FXKSE+ai6tAxrzluIy0SvXLtNZdx+jmG8RKck+fumnjPIh/1ak3sB4uYwAs3Hlo
Xp/uHGWriDU7mt/IcX2vdu28lwfD/FjkWnvPdW0KlmrnGZMZes4yD1uavOcEBW4RQhejmPkLhPjq
JmkcujFaoGm+MtHcQ6QucFBGTX9KTLB15n1rV0d9ad1KHg9DKCS2b6+7zuUf4FDV4niy3DXJyIYD
6+TUigAVMmd2CvdpP3mZXCOavrwq8ucaMcDC0iCm20/y2AI43HpiXPjcopON89JPFpOITr9B3WN/
HhRiUpkPnxsFzh71D1v3oiAA5Xh9vRc+uLi6eakLX6aPc2oMKhGSvnon+7mMShz584IKzqDrBytt
x9dRioN9qw7pobCS3NMWp9xft3+eo1A4EvP3mCGM063JaXY0SQHeJPtDqzj3xhwPe7NMWhJOM/te
FFK5ERrOAz72DCH2w/AQ3pyrnChQJHmp6Q3QckzMG4Ryi7swsDMGhKrDhywN8kcpGPUnu0Qs7vpK
z9u5KvvLPtPxhN90liqoWWCP9sBSMzXygtJ5npP5tUT3L+lHz0ic56iMXtoEyUJ9C11zYdWYFkrT
trht1tdcHOrRZEusupYLcWN7wfCtTHzdTN3Kqry4Pf5Pa/3PoPDxNxFYiwPKQz0GnXp0pfpbaqcH
iMRPdiUhZNoCEI/virou3NFSNmxfOD5gBsAPsE7u9fW0qoUmBZMlKNeYuZ3v1DRUvDQf6EQORrph
6lxZFOo1oCgKQ6ILg0edLhNyrznxZFb9qURDtHILpMRtBCeXIPstx+0jQ1p2UlrfVnX8cVyivfpz
HIcvidPu0WXbB0xMiRh8sSR/Ydftw3ELGnPhcIFIoTQCkkKMGF5FEptaWJWABvMNDdVHs/Ti+ntS
0FxrtsLIliXx52++Nz0uU64NKnEpAmzy8NCZ3SEwaHFvzW+8aIgGFPFR6Aas70Loxk47BY0Kgcx5
HJvvSVcxWctwjXePTObTcv2glQMhk9lJq8BoJNMk8BGqnyXZrjB/lJV5o2njHnj2Rk5/nq1gic4Q
QV90lbVVSHICyxoMPdR8I+mKm9DKP3MLb+lRXrjXaFazHot9YznrroOSSiaqySmIDkTUkRTvx1sA
HsylBDzCtIDYWPamObU3DQCJW9qV/X4mw3oYbaf7TL922CgUny8auquIg2IeidB4PHWYLpL0IWpS
2W9bFTG0dmmPaj2ku+tx6DwWMMwGiIkgv1CGXN9uKWAZTeND+kjX3y5mgBprfxuaG0nTeXQlNyPQ
aHBfeHCvUQiIekmpHC2Kn6rtHjnxQ10ZAph1P8vTj6BWn7Wt2bXnp4CmJY0qwSUiq1wTwXLdGZ0B
4pSvg7d/Vqp22KVFYN7ZJnAwaTSnd7soDwQSH4FtE9MrV2mhRC3DLpeGpKhTi/uoNFuEvyLUTK9/
rnOngBEIgI56D/3Ys7cIoI1Sj+VJ98tcN3adnrbHsQzff97o7pPkGuLMOfjFqetlUpMOUYsVJGUM
5g1RrCj73N7YsnPXw4qDDQG2J5ddFbcWKy+CqdN0356CGvlZSfnJ2Xee67bV9te3TeTEp0k7bow1
qlfo1pwRO9pcWeIkSwxfqrrkaFQ5d4lcyIySV7XjnAzzayT1W3ffpfVpPGAJkxSQ0Y083cUpsIK8
KDvDjxt9yNExThJgcBRPdVdvy3BLH+vcNcC/AYYj5hMkeRqcmiuLua+WsTb8Ja8Nz2ZK7KFvO+lw
fScvLYrKndDD4ikMGPnUioMCzVIjyokqQ+GWy5OThjdKom5EpUvfi4cpKHGOEqyvVdsKpYzOQDve
9GM7Bhs76NmtmWnjjR2U0Y3TUecGN/tuqAinln0j86UZCAV7tbRSN6cBQLKBwGE17Owomu55X1Xu
rDjdhj9eyHSFLYAOrE4w2lYfS5uNtNEDx/BrqJXHMp+l+ww+0w0krd7vrSa8LbKov5klU/P0UU3u
82lWtmQvLtx4NAfRjlRoUcNOXCPU4mkI5SEoQA/IBTn1dNfp4V4vvqG/aCL/gnasG5oU5SGWfrI2
U+4LrkThgVIoFViBlBB//iYjqhpHDoNFNtD2s2JmvkTTTo/myCVzrTb2+6IpXqq0psDCkeGfmgon
ZPT73ga/YEa2fG9osPk/JHOcqa4jDZO2ISh+fhRtUknQUwyxQ5x2DZzJsyyqUQUyfakMgpcms9o/
1RTIG7n1+aKEFbIDoTEmSCKni2oXUyK6yib6z3bzQx0c7ZBpdHLcOG37jQN5cUXkeXBdEL+lYHlq
q7QkI8ukzPKdLhobl5LYWB7GEkL+xqVw0RBNZCHCyBvFWh1CpbaNoh34UlzWxWsWWPmNLMnVBkP7
HEAtsBii5C3I4hzB1XrahF5GCSncN0Kn/IqYCBDepJWemrEZ7vrRkO/DaVHuikma9wnk6EOayPmx
zfP+Y61kt3qSZMw4DrK9ldTB0ZYG/bvcpd2XpJqrJysazd3QdOlvi67ZRgZw4aujEIReIJ9CEMBF
6Hxzaqyx4eEctwGoUiYalyGVQjM3PhnZvPHJL8QoDifeJQj7Bq/yVdbdWxPNRUMN/I7rS3EVOYq+
mtzV2Z6qQ/yrLoWwadTXw04zh6g42OlYvg6poWwt+VwUWbVJUEmH8Qi6ves+RZmhHignkc3s4yTZ
VYk8vTRS5HQ7O0wPYCmCm4GxXrs0J61rRqnZd3PwGOdO84Q2S/qQpfar3qDdkRH4P7z3PmRcDVU4
6o5CIXmtCi0r/eB0fWgjnmDOL2ZIx63Mw+p5oVSxcTTOL0Vec4CwwKqIQQ5r3nDXixpRUaUPo5N7
Zv5LQyWxQaC0rBzo8e8OLqBMebGjukrezt9P3WzWwrY3Sit/KO1HwQpRFsSuv79370Q1ndoaBWLi
1LqUylJoHKVq+rAUNB3zSfmtK8PimeHmMKmz1wD6U7TeUAjh3JxLS2uIx2pRWGYPAZfpU5bGonAZ
Wcx6MJI7js7W1PGzmiGvVJpB4vkt5HHXTMdItvKyp3H8UOSy/mmmALIb9B5d/mj8swSd4Y06oG8l
0pyPKgPtN3I0ESNPsl2sk7hTJiY+UHhfXQx9HXRa0w3lw5CG+kNSLMueiVnTsY26P6nELOAykhsP
AR3l0/UPeuahwrAQSCeb4K5Yt6W0HhXSJXfKh6kWfCZNCyvkoIIgVNxZpRVyyJeu+ZNU07tZCxgm
QFGn5a0nFFtPvTWWAFwXSlQ99AuK4VDi5D3uFLt2NnYbB+M8LApbIKnAWxKBIc+e2kqMAiVYLa8e
jHoMdkVTOTAUSNOUUlE+gJmN/tpDot8F3ZRkrhXG6gfFmYqb6zv9712+/sZc7hREUOaAW7A6n6Md
RnTpq+phURrzEzQ2BPOMSTTmLY0NgI6UjHNxkOWy/5QbPYI4cZbOz3PZZe7ipOZdJxnWoQucnyp4
0cPizIcJcokXpF314/pvPbuxxIYJhh9tC4pt6+hdxYPhMI+6ekiDRN9nqv1YkGUfq8LWfl63dJY8
YEkQmrkYNTEQb1VspGmSKggPlw+Lo8S7mmmb6OVO+UYcPg8m4nQJ3rttqKLDdeoAsd0GdWzWGs29
oEt39VCo1E4bM3/uWjkZkRPvjC3KyvkeAr3VQHiSwIqyxuqtzFt8zjjVJiP3lnD5VNTpFLnIeUj1
UzWVyRax6twcJC4QXKSuum07awqo0WvjgsSM7TMAEgyRRUPSfpAdQMhuLEdh+24ggkBWcaL4Nzjc
YutaV6U3bS3NtuWHaqrFLuNDk+GAVGgUbmTmlxZG20pw9qj3ngE+cJmlSYvY9ifQax7CvWgtg4JK
P41BxLir97oj+M43xoS7vknVqOBFBqOLbb8HuuLyoipdc0rsd0d7nm7g0ygJASxBhe3Uig1SeskH
CeRvPahHbWkQicaL4G7pUeKOo0WyYHR66TaamW7gZ84DPmkoFS/aGAIksIY3twFTjEcjclCamHbV
ENzHU0zju31ZBuVYSy/v3k8GHZrgJYEeowOyehuE3VyOCRmi39fZbLmzIWeS19lm6rw3x2aaDm8c
pMbBF4qS0emW6nat8AapSkhp6U1scV+rvSLtHXWr63TmjitDq5varG0tKAzk8zJz2KnF33J8tqp4
4644i4oY4YUIm1tIBuImp6sJgrmNYqEqUZodBOeyfCnkPt+o8F408g9JROGcgQArX28iKZMCG1mT
fojB6BlhHz/KCHcU7z1TYjEIvfFthE7PWWRyMkpGjo0UYBgHt2PO0Ga6su2GlbVfc6vj06Qx4JVk
mlarcBt1ud30PI3uzdmrlNTr+8QNYJFa83EKb6979doHsAUCDS7Kv9l7UMlOP89ozpZRGYFxn8kf
7G7y6p3VdbvrNs7ShX9G4H7Tr6cAAkLi1MgMd4NKhWPey4kpAc+MktdFt4rXgSfRXT074deOt+rd
AvzsGGpL7NlQ6r7IvRk+m1OTHXuJsWCoO7Z3RZVB48v1X2XpaKj9J3q4Ne/vX9h4m9zwa6k/kzEg
csbOrF/nlbbMjZ1n9j2QstwL9KK8VdDL8mjHNEeEpqZdMTf1vptqe5fYcfpotu10lDqzCKnW9cFd
qdr1PrDK6NFq2+DBkuLypZHL7mOWCxLBPErHZYmCZIdSjrzrOoiaELZ7o93rFqhiN1LAkW4ElXXa
wKLguQo2KEhDSpqrsw6kN1+mxbTvIYXzZjsqansr9d9TSg/XP/aWoVVqWMkzgAXA6vfDck/P3tNG
zc3jp3R4/R/scMMJ3L+4tFeOu6hF18VM1Lu3jJlJvObeKeLvlV7vp8U6XDd14TzycvvP1Cogz2Zf
ynlk2/cojX0I0Ja16kM3P3SG7KrquBHKLu2fwzUCrZP8muLO6VlRsz7W4DY599mAyvuIuPdtC0/5
xp77R92alY1tFNu0cnYY7GIAH7tITrIyJw9aFCgl5sbGmdzULPpdo8ZbegX/uAQnZqjYCySxAqcb
H1xjZlIqRYlj1ZE/qnFVeyiIB9V+iLrhSxsOFrNVrFH90cJ5IALNWTR5Uzv3vSdPajd7aen0L70t
F9GuQYk7dKlGa0grzGWqa64WzsvPwcyzZ7OQFW1fpLrKmGUj1JRfctVoQLbnvhntHa0SHoGxGtZb
vaQzdWDuNaTyedyLgdRC+ur0oylzHweWMoW+kwCZGOxn0NA3emNETFCUmHL2fagZkKUxw7TNvyz8
XwlOq/fDfpa2cG9nznr6U6zVKySnHqCU8Rj6nXSXywm5Q33M1KM12i7avcd3nox/xhDsMQDYOmdw
V+itsxF1c+jH2ZdYk/bD/HeIXpgYez9MX6+bOruohCnRGYGbiQrxuj8uMewVKO8Soj5c79TgbgIj
Pm/Jo50dPgRReFYTJHlgiZzl9Ds6RjmoaFjHfpPbD33wGijpcWSEsd5vpK5nyBQ8BkuCZ0qlAny9
+CVvsvPBcYIgyicwPop0b1jluNdIZLtaKz+NtTYf06mc9pnCsAczVNIPU2S3hzlCemGM7OEIl0F9
lkcgv6VC7lZzNX4IyBuf+kL7WA6O9RFwJ5r11z/BWceGHy04iyL7FRphay7PHAOKrbUk8evkdxTW
jHead+qiHyFMHSykaur5HjXLXfGFw5hZy0ax86J5enJgi2nC0KBbuXYNoaCZZSNB/JtBrjXcIUYe
3HXG4EJ+gAU4EVeMD4bxLWy+9K2+ixJgRde34MLpgob6309YOUippKmRGiZjGecfYQKbrXMDaTd0
sqdtAVzEe2IVMslkBdqT9op4XZ16SDRZOurerDaYb8b67xQsbjh8zxlTqoafDcb1Xl/ZuetD3mRn
ReGVq2fN8B8LDc1itY98JfbpgHiNHe8Kx9gb+c/rhs4PMhUEWrjUJWmIU0s+XRf0ftkudS3ida8K
YLWbS5/zdgO+cmk1Il6IZyn1Cll8xzfHK8kKaFlZGPt1+UeSvPC5cO675sf7VwJa0AZxweXG6MBT
I2k9G2rStzGHsPWyapcxKlGZt6ohFy4XQKakpJw5+PBQqE7NSFaoWYFpxKClv1ha/kEOy2NpRR/t
Jj1UC8NXUQNv9K9OWE2u3TVPyyz9FZRYqd94yl3aVD6bzZOB5iI/6vSHLNNcOQLIgGDVXaX+m1Ha
1L07TlvaJZdcBO8gNJKUkKuKo/Hm62VxHUFSHhPflBKvGGO3NyY3TDYEBi4tBzwQ/Ecwn9As1wdM
L6Vo0fXED+XelYiWkNVcniGDvhHsz3IsOsyAm0Dv08qiBLoKGrIyqFEYgOdsk+5DqeSjKyLs7roz
XlrNWyPq6Z4BglfMZWoSX0gjm1X3VGmlmzrPYWP/L8sRY8odch6hen5qSdXryXHSPvETK0/cRkqe
ZGncqsmdFbqhXMD4ANakIK5E0WVlZarLqmkyfGBWh+nYRMq4n5zF2DXAuSgm2b9mSZOpcBvZvism
Zx+MTvLuYM9lByBD6CYLucDVfUMaOaFYKCe+FRvRTnLs+wY+3D6Stb9zWxm7Seeivv4VL3k+0zSp
79NBITaujhiSJ80UpMInE+fII2G5IZNMvYRpaBuLu+AvxF+aUqAvIIWtmxZmJff1WIQpEmJ/S/aP
AKmljScYPe9e0omh1YcMo76v9ERKfEPN9iAK74LR8GHm7q+bWTe98BeRuIH0RW1FcDFOvTKELjjk
cZoyy9yp91VQhKM7L85PM8lbj9Jx5CZ2oLhMRRtD6IbjZsP6wqc7+QGrT7dIMTMb6zL1W0X+ygzz
Yy8bT9ks3QSyObqTrT8mpvalDuubuWcKHAVp0C4JI9/zBOmwKctlFzUdbXd9Wy79Kt52hB2aEpCI
Vr+qKEFOQDNN/agxXGtK9tny0aqM9z5a2XyKo/QIKDOoxhpQVCda1IM4EGtvH+r6R6Q9KWp84/Dq
ef9y/o1/gYjPW2tNR4ir1oxlJ2M5WrNXdHhK1s+2fncBTiyHVw3u9M/KOmD3mjUGbZ76/d6kYxUV
n5X2TwnZ6/P11QifPE3xmD5FeAMEBdQWzsGpz47a4CRjw7BqSWW+aDNUJZnsuL9u5JIHMPKMFEWI
Jp9Nus/DRmtboyJct1/V7DVRb5rk73UTl2KJ0L+CZQVOgjrf6TqUOg9gntaYCB/z4OOU3vbBztxS
rLy0W0CKuAxo0cDyX32Vukc4bTKIWFq5VH8A6bcesw7MciMwnjH/RCR5a2d1kzZtVaJaEKV+9TVL
C1diqoFSwDsPXBntpqaWj0Ge3WVV7TKwLrOix0LRN87T+TODn0BuIoSw6K2sE6A2LuPWGJPULyV/
jvOnKes8s70Z0wgN2S3o+QUH4f1O9i+E96gDr7KtvmGIjpUoqZ9Pi9uZf8O2cDPL2HDDCz4CRBl0
ED0N8Xhc+cgg1dEYNDO7av+Us86VwgMUcrZ1C69zcTnUIkC/05E318peSWj3dTupXGx946pl6C3L
3Vy8FwqNkxDmOLc67sjmrZYz1kXcJpZFILJN/CP05Lb5H3aMT09Nnt4kU+pWfpiNzHxhjm7KCNhf
8fI8DDEXWu2mzad3n15BPIBUhauR6qyKV2YS6OCeHJZC5qiNERT/0NOyIyobG0fr0qfh6ApsCpVZ
Bl+cxglKcs0EXIn52jnSTfoXB5K99V6JG/FlRHeVvwuO8hrDlw71EORDixGkpEN774RPSvRQZ1vd
swsJB+hx0akWTQIQRKvFgJqd2hw7bcoEzjjdN018m5r1rgN8X4Z3UW/fAfQ8Xv9Y51WBf8geUmM+
FCdpdVhTY5HzfJgzf1E+pJPLvK+Kxv/ht159uW7o0nklnvN4Bu93ri5YyFUt8YpnG4cQvNdPph+4
g9x6m0/1S04hlKuBbQvY/7ozMchN1Dtzlvttl/wugXS2CxhZs31/5sB9/p+Z1YGVWnmKZolZ3lVr
3BRFdLtk83dLT7auj0vL4Sr8B4EiG1q7Hw3UQCsWJpOPcGvcHtDmIR1DUUcx+o0ix4ULEQU+qvYg
TvD19VASGh601RQxM1xLTE8JoH+Y1lbF64IfAOQicwSdwAN2HbensHGcccHh2jb2IsNypVb1qIfS
ad2IDpcKHfBLBGQZtRsxbeP0RFl2bWe9PWV+0t8xTNBFwVDNvtQMe6zoTPySh7s5/pmHP6g314rh
zd1WUL+4VkGs5tEpuM2rDCMJmlKbRi3zS/nGIrmsECgNYi/8H64oxP+g6zjkSxSnxId9U99QlNJw
BrQAEWvMjyXaApTApGijXCocepVcQifVhRCFWMqaKN2bFUC7Lsj8VEP+dDkumeI12nMXvEpbY38u
BCXuWUiMjGamTrUGYnQ1rR0jxRELuLrukIcJ8iJJfsxnfbqtelLOHND7Qwzk/f2nWoBfUWmgskK2
vgqHvLdUNec/vqUzN/ZP7yfD+xsq4HsBCCHyJOSr1uUObQjKKgqjyO+7nxW4J9kAe97f5XAFnE35
qgvRg6IKjRS6mgLPuzoC6CG0prTMsb9ElVcwIDxE4m5+fndo57r6p6wJuoBs99T9EAzK1dTQYyT2
n/Ol38nGX5N5M/9DN0UAa/+zIxb7xs1jK5qXUadwaRkfzcDa9dKPpPwIimYjcFzwdMIfFVIRNfDB
VQKDMOXUIIEVo/ib7G0ymF1sKBTlldSd8/T7MlTvna5OjvHGIiCN05XpraJVYK9iZDwzT+eFoCYf
mZzomnK2sbaLDvH/azuT0IuyKimUIqD42wa0FkeZBZo/pt7auEu27KinK3J6Rvaws7GfIw09awmD
/shrt5iYF24s7nhecDr8Ld7YK88DMBykhl3QPmmM6ego6c2gMUXiuntfNkJTG3QkDe31x0nH1pBR
AkxEvXwxw79WOv++buFCvGMZ/1lY3RNDGKZ9pmAhldt9pv9ADcxrZOtGUh4giu3INb3rBi8tidSc
PsO/N8eakdY7CZwLE4NU5Z8KqGjy3LxeN3HuABozhxQgWgIHwOadOgAk62BScmK4VNleGaVu1/2c
tsqb5xsnjKBkweMMdzrL9VqLIXeUuvyyCg6ZYzwm2ufY1O+jaXqK8g5+rHVzfVnnVzpYKi4IWq0c
WWLq6bKaQNIdkDm5DyvGHbiIpg+h/TJszdjbMrOK23EVdFFTVNyA5j7LjNiNW8oDeZ25jfPn+orO
ox0rElVbSuMWRMvVSVUdKbMTeczp0j0FcfXaQfOtpvZxqQBGRFtDyS59MVhXVKfI/gSl7HT/ArmX
qMKR/kUJrZiYd7Q0vdY6GtZN9xfo5/b77cwRxbmiHk0KJvDaay1Z5Gq7SV6q3tezpNm1gAl2iBaU
N1o/bdGmL5jiVofERqNJjIhdvQks+p3lHCmDn8aB/pBP2dcpCdXDYhn98fpHOzvAdDLoYwm2o0B1
rosSTWCqUl0Pg0+/YidZ1S7Kbq9bOHuOnlr41095c9nmQWa2TcVaOEeS2/dyv8dic1iKtLuhoZ54
ktyoB91ond2UTsrn6+bPvFKYZ/4imAkaTRScT/1kqIMIkLg6IJd1CBnGbKkv4a7RHpmcft3Q2UkT
htCN4+FNmR8t7VNDZZUg/GOzzta8z1DECZhBmlgoX/26bueib7yxs1rQ0tWpEiksqJNfU+1BD18z
bYMHuGVidbbKIJbnONH5ZNqHYfo52g+l9v36Ki75HYoVEAaEQDMueLpbCLQlGsoygy/HkyszGnHS
qo0PsmVCRJA3jodOY9FGGia65LvaPSXDx+tLuLRLb5awFmLLunBuYysc/ayod6VSeyUN4cLcaGqe
xTncCjorYQf8gwXf73QV0PXGrO3S0S9+03fwEuOlzY/DsG/io76Fo7mwIhiD5CYgaAie6whu99YI
fo0VVc1zkbxkjKhIXq5v2oXlnJhY3UdlWVVWiiqIryrfyuw336Uun1qA8h+UcuP7XDiQJ6aEf7z5
/mpfAc9F5tPPs5YE9Ydmf5tQkVS2cofLdqgaUtP7p3N4agdSRTIOWsyuaZ4z2l5h8wBDHVR3lt31
zbsQy1jRf5ZWHi2oIsps4QtdmXgpmq0Mat6nmicFDFba2L0LpwdpIqYSIlMrRj6qp6sK5Vmd7Sob
/RjwQaEv7sir5fpyLm4c+q3/0h+I/6tIZjA2uUOoH5lR+S6vwwPaAq5u3uhTfnPd0KV9o9AAQULQ
k7gMTtdi15Mx6lk/gY7v3Xi6zaovdvFNvIuUfuO2u7RtDuihfxqClEFXptSkDEdZbycfuTuIlFoS
eX1TvDv5gW0uCK/8l9Ihki6nCxrt3CqliQVFWnpv/pbUcBfPX9RwryhHYBDvZAdRyzuxtjqzM68u
Z0qHiYprsstLRjoGz8MWlf5CmoARMiuq7/j4GkzUKJRz266Z/Lm+ZzAbA1pRy62/NagsBL/RWdP7
rWLXhU9F2YSSBlRehLjWFWuECAZJiqfJH7WHkjZ8szVq+MKSTgyIP38TgLTSzmS9H/GFdNqPaeJR
LgzQBUTjJ1MtN3GrzUHNFyL4W5PrZGsa6yXtJUwqNcHIeIjIjXkvXz9O5xAYIaDABEDK79Q2zkYQ
JOjR2BVZr58mt8Mcuotmkna3+6E33TTZyZwyi5lvsvm6YfjyJ/vP8MrvgUolEGk5XXbrZ+0O6Q91
jEUW/r3uv2pxuZcnwy2dn3pquPNgu7bqjumWasY5D2O1/NUZD8qiUW2T0xeqOvgs+0FP1R3znDp+
TgIdA1bbYu2C/CMy4dr0Ao+0rVy6spnjydmu7o9DfSiH4FZPK3qAR3s5dM5jq0z/02eCHUDVGAwE
opin/mcrYa8DyJ38mDbxlFVuQ2E6oxiZG541uUPwmHSHntnn17/ShbAOov4/syu3p7IxG3k0E23l
T05YutmXUA9oq24E9TP5A8LSGztQuU6XF6FiITc6djTnh50dsw/ScJw/M/tYfITo2xB+b3fVoLlL
p/LP2Bs31nnxeAsJVypu4JXW+Z9aGWGSmWyvHSMYG0v7sfrLqKrDIrWeGg8HafosBbfX9/YcAyAW
/cboqmyQ9SNKIxlGYdc+20y9NeAkJOUdbALDuA8Hz1ZfdSu7lXG5iOGdS7lRjzsHiItfwAFHf9gS
dayV9yuLXY/qonD4jbw4at1Lr6X7Lmi/K/VBl4d9b8239Vi7obaL0g598uoeRv0QScweLm/T8L5Z
vlvOQ58Fd3m4FSDE8k96C6sft0opxiZhspzGjwtN42AE+a5zPgT9UZt2QfOAaFH0UZlvq2ALsyZO
0plZVDgEIoLdWXMbirzMg2UUZpHIW8Jjp3lZHj40kvNjmYy9bUsbr4J/76NrFldfgVkKKUOxsVgV
xu2y9Ddh7WmG6hq+mRyj6KHVFf7oVZORuiVxCyW3SW+HRT62zbuRXGLPacKxetH101cuyeQeqaxC
lZ/SH9XhwVBfKm1juedHDfAcDXp0vfkfyOWdHvVlbrV4rpRZyGu9SI3X8pbPF6i8e2ZIkZ1+U6vh
9/WTdh7FsCQAuMiiISK0lnlxgrotzMycfQTeArIdmHNKsms3IcXnrnNqZ/UhUyjlS6Mbs5+8yKZb
NEcJFOmXRn7uATJfX9J5cnBqSiz5TT5S/x9nX7JcNw4s+0WM4DxsSZ5J0pGswZLsDcOWbQAEQBAk
CAL8+pun3+K15Q4r7t10R4ejDR4SKFRlZWXySvFIlv6fNBimvl0+w9/8/7QIWLgIUqhWk/eLOCsS
smKRPN1D2FT7DS/tw8HNS2z/fftffsr/X+WS8f/rp1Sb0mMeYJW0fxkwVHIYYKWCuCuSr/DKqzAe
mbjsg1/2ZxWB4Q7Iw6KTg64zhMJ/XxNWQd7GMFS5Kfi+r97W/lCY2xFGLjL54Gb5jw+F0WTMjoO3
eVGGfHezmaj0FZ/5dgNNH/yY5Q5iGhvTu79vhz9MRmHJh+4h1PFwcC+MjXcX9TIa49at324Kdace
ppux47UcgWdCzeDOlbWBsYvAf/192T83PFaFAzGav4BSIXP2+2vMpdrWMcOPm1MMkKvrAcNnrsmS
JwIg17Dj31f7jwvz9+Xe/UiMbAF+Mlhu4/uOntNJ1Ov0ZNer7oFjgLcIdmmyC1J/9NSh6Pj+9+X/
3DO/rf5+ZNdotEsVpDZvBujfp+Grzl/8K3qszbr++r+shCZJCiobatx35w6GegKRJPBglz32weew
+0qnX0n3E+Xa3xf67zcKUgwoAhm+4PteWVnZBfNVdAMbomh1z2AAw2rE5gBVx2z3aNONHYR9QBCM
gvvxqwXt6O9P8OdtgJd60Q8CKxCA7vsQE8vQhBXBJ/VQlc/rJT5E2z5N0RgSjS6u4oe/L/cf5c7v
670LNrFcjJxKnBMfnoPtcf4Gm53XJGxzVmI04+QwTPz3FS/f6vfohgVRDENX/eKJ8n4svfDgIfIQ
u8ZsGEmFwuC8TTUabPRD0fo/I83vK8W/H8a4yk2UKayUhocUKEIutzbb9jx8UuJ16J5Gmu0me4hD
0oxjdALA3vj5ZJYPjsnlkvvbD05+f4xphsWbq9R2U3VfWPWduw8+4X8ew3+90HeXbLklvaFUb+BN
y/Gh7ACZ38W65Sk9/P3L/TkKiJiKLhjEFi6KOyhBfv8l4zwIL+YNnqpEnGH8LRuTzOUxCEMBtakt
OMt1mesEYn6NysedKJQ+yWnpUbmSZP/3h/mvtwom3GXABmRdxPnfn8WENvKaxbBf0W8FvRs+6uz8
GckxNwS/OeiBpCgJ8nfnoqRR141x3t0QydsywF3/KQs+9RwWSfX6vzUWB9aFo44UFnoQgKbfp9gV
3XihOOlu6KDr1MBk6n+9Ry6qayAkQV4BwufvFQTLdcTYa4mw5WLMdelbuUv4fQqVi4+kst5vxoss
5QXtzCFVCPbs+85vJHPr9JgENwFwEsJ+DKOtBazgQYdvlP5gQ/7XYmA+IRNDbw/tqXdJSwcYN1db
T85mPg2fsAOPEtLdJToWdPuAG/5+O1x+17+XehdLjJ+meBScnJOuOzFXYnZNB3s9IxkjRNY95LpD
zL78fY//EZz/36poBIOiCaj9/SbM4QvXL0sQgGvo6oU85dthXY/kzE5u/EW2CFy5H39f8v3188+K
UDW8aKphw2TvjrhXcVfMAV5pZA5x1moX1uErcN+66B78qWAfFNz/KNP/Ozj+sx42PEAG7H+cuN+P
scI4qtg43uvGxKNw6iKtVUczQc50Sj5T+Rizz6TDIM81Win9ZcB5bGZ7sAOtqa/t+DPePmJEvr+g
8Ejo8wNMT4AMI8pdrpV/pd8qxQZe1pScyXCQy91M7133Cb2JDz7u+wD2zzKgXV7AdMwbvPchQ0uX
DQgy2Lyl/dKx6UTgHfT3j/lPK/3d20UuD3IWKhZM1+fvdq0YSr3k0YKKeXq25VeUgxD1bo1/m76U
+rOf24xCPHMXTD/mGw6msa6Z/Jx9qPr7H4fnt8d4dwOWFYMaS2zpWXRdXWGkukru06Dly1XCD/1H
fPc/Un+8WSiTgKyRIhIl6XvsaoUtLswuVnau3GMM79jkdiVTU6AXS4/8DmnNOftIougPsZ3LmmjB
gGOPgTjwkN/9xMhhgN1Vnp3lfFPstVN1sZ+Kqx52vPdQAkyqfarbvHsS7AfZyxq6pmHXqvKDPfVH
+vr+Md7lAoGQoD3nGzsn5NuK+WhYcaBXfychoPK6uutlfIrHdhx2ebo0Qfby9+32H7EDUwCXjgOI
K5c5mt8PjsMkHh8x1HLm+UtJi7rL4DbY1fyrKvqaRd1ugHLB35d8n+Lh7ockFCpJDLdDv+v9QMg2
YiR2AWZ+tuMTgw/2OAEzPP59jT8O6mWNi8Q6OjcX2eB3P0tQajFHbN15KcZ6xZgO7z8qG/94c1gC
ahQXjaCLr8b7YZByCmO7euLP/rDNT1nQhm9umOsZvpjFqRo+qo0/WO69gK2lOeurFcuZ6QS9ONiA
+l/Lz+AtX3ZK1gNt4tO2m6/TO8Hug7EO2+H1w3b8n7Hp99/8vm85lyWL0Bj1ZzV+CoFw74s65jX8
DisKXaYn+iPorhU4XXNwTYAdobzEWNgyfnCv/3lwMSMHVsDF6Bwpyx+OBJ21lYdcpTjLGOjKaZ4/
z2po9Vc2vESwK5zRFAxvCFQZ/HntMG+EFsdcm7lGh6aC2Offt9p/PA2mpyBDhowWytsYkP/9CCGn
GOZooGBtDwoAt9LkjO3N226ElHgVd2YXZ0QfIu/MzkybeUuHuDoNlZK3/GKQLPxA90MZM0wWe3lY
ZwXfuSInu42F4Qfn4s+zh2dNMRV4SZHh5vAu1rg43QoV9/N5VF+WZG6tfOzdR0Oh0MW/hM7fLrFL
eg/pGYggoCLH5/r9nTgVK51MgXtKioKmtQCguNVLx+L7dCHRN5La/m2jToQN5hzsuQsC89P7MhcH
I1NIo69eDjfTiun/lk0y+jrBvf7W+4D9UoLnWY0mfXW1JfCG3YvRMUgtq+5uW03xPA0r6H18zXhc
28nCmMlOgSXHBDXNYUVj2h0iqM8+0SWBQVWfU5fUuhNAYbKQLwe/4RPXUOELopPILIYq7FoOrcA8
Fuai19T80JCGfJ6UpslpHIJkaSJjGUwOC7E9h3qeZ94UWio/3mTj7DSpBxaF/S8KaQqCDnLZVYWt
XT+v2x6mw5BMY7BJ83vGS/gH1JgB77/7JYDQMk+gDtz2md3QO2Q+wGAjMVBcqz20NyfkUTyd6yin
GKQSM+uz21SVSp7makA/NxrZyOsuWZa1zTOxdeB99cCKuZ2TELbCCGxNonkpD/GWL+yIRwEgFMDB
8IchyN0B0KdKNFk3R+iMhEAUMVQwZLXtc/Oiys71Lc8My69TaOtAPnmO6InC+/ZBCz7Bjldl4w0V
ubEtOOXzvZMhedl6ab6DkxaHYCZN2TnueWUAcW3lI6wqKn3oIYMLL2qfmrWFh27WZopb3pBx7ueD
G0tOmn5Zp58uwsxrCy2gSbRlGWqEw8T3/d6zhENeHOPkp9HI+KfOqi44DCClXGX9EPAdU6Xb4AB3
+dwuWQp4PgtpaDMvgSEHKDfJp64I0QWNobsV1yBLTEFrWDHDXCjha9qYagjl7tIQO4u5KgmgOz7e
YUhKPGYGBMyapCyBtOYEmiuGXsV0D+5a1F9vNJ3wm0ZqDmwdu6hRQRj7Y6Erc7260EeNQ3f0J88V
C06J6iQKlsnE8x4u3dgVXoXZj17BVaY2qxLVLg4SkdSTC5P7KVm7vqEWrOTjMi0FlDn0HEbwcOT0
TclyeasSu0JIK5iNvuiDoAOqhtJguCWyfe3yDd+LELOEDcnjiSFv36zciZEuW5untkIRmPLpM+eg
Ddcak56+DeTMknaqcmLr1aLCgAZz5BvvLYNz9UVbOUOXH6Oek4eAcA/vzSYJCoUlQ0BzJcPX2EPe
Q0Hem0G8t062aPFXK4wog3MB5kV5noMMxk3RwNS0N9mWQgCnyO03B/G1J1g05PcrXuP9EprqIIYJ
aw+9dT8sGHB9HTNUn00E606kMLCxhoQi6z9LKGp/JllOuzp2cGGtF0vw+1WHLVYXbslfQrkW+KJR
oX8mng5r3U/JdkV6hqNvgHLyOjFoM6NxZWbRbJ1SpkbdUUE+GuRbtHndyp+jhWP83XkyfXeDc6co
kB7TlTKj10NBL4ILpSVVA3Z5fnSqcnONt6hWPIHn2CChjOulHIvXQIMrD8uWRVjUcX23tVsn6S7U
0+WKU1kAKhxsSmvOpf48jplcQHOOBd4WZwFCWhXLH8KsmkEUc8GDsi0XZWMyGbEmgK0oaVIVVh6Y
etk9QdRDh3XaoW8GQmyGpKyAo9CPbOrWuR1WWuFH5xCOqzGYHH0uQGzwLVL2/PtUwIqk3mbFt4bC
CfxpYNJ9G1fNQTMa+2I8Snr5qNDmCG/hvDjOcFmFT/llkyEgVLGZroJuAqOLDzkClolFNuy2YguT
Yx9O/PvixgqTdKQLs10SaegUoU0xX4Xcd92RIvFb6zVMeNSkqceHsGu15iAd9T5rgfivEL5MNzM2
YSeT1zwyKsVk16JsXUEfC1IejsQTRlLnEma1AzKanpPlNOSQ3aRSF8GhWAb5AlH6YDqV1awOW+iW
8SAzraIa3yTge6FkVZ4phd7PPTi/JG6DWV58yLZ+vXYLgcyd9+i+15PIxXneYMdw2FxgHmHRE9wC
TubicY2Dub8JwkVFwK7T5IBmNwEzAlH/FXOL8A5N4Nv9fV4KONwAqGXfHHoWjx72kkkd2zK7X5bC
6KYciulpM4L3dTI6mCNWY5qg5VzI0B5KZE3bTlTLluwZcYs8pemFEuxKMg6HgEHatu4xJvYE5ZEk
PEb5EuSHOfPdnYtw0zQ5qOVRHaSy+O5mCFvfbZm2poH8Z5I8htkEtCNNOj2e3TyW5xEzGOgbamh7
tvC3jzmM2rRZ2njNiL8OzEppS8PI5vXsk2HYDcRUEXT+8fRNhP05NjkAUrxGOHh0nxaYND0h01ij
WiBgbNeSao/1prT0oC4ZMjZRjPK/ock0f0G7qniAsh/90st17XFBRxCrzirmppt57fRy5DJw9xxt
g36vWQjUXGSVymuYmQe7MFwM5KIui7UTLUHLdrzMTjEx49okcFiunjdIrwb1xWiTtNkwLbYuA7N9
JVDqdnWHFw2R92DFtIsdgwT0yyI5UzvKeE8HmsYYgg87d8r0VNkGyBtjSFEXTx7HkVS8lRjoXBtL
IVKCoKBycUU8J8W9ZRV20SjDwjR2DO1ck0sPrUU8z7rLUA0dQLDA5m66ah6fS5KHIziZcLveR4LA
Tis1YzrsQjKRXy7jbtzJPivuoCt0KZGg48FbsQbQG5jzVeOAMoDRbYee4NQGq4oXAYPNIDQNSbDK
YSEaim5xgJTGTRM1V/gW4V2Q9767nqNF0mO24E8PrqtsfrCRMk8FwzxTY7txDvc6l1xfE8aC66Aj
44+hz8SDz6x3raECiG1OxoVhIt2sJapwlc6nCgpUGIeB/Di4d2QoKuxIB6hAJbGN9sRF9l6kxpJH
lXA9wZ9zpuQpMyb+LI0qqxoW9dF8nZvYW9zmHmpoIEbokD0PmKJQ9Zp2gKmQeSDcQLDWr20KY78e
s7ObMXVoxuVFrVH4a7NiHBqPPv16RD+IkRr5dBXtO6MFcj3koADSYXQM2Xe4y9n9wiMG5b1wqHZw
Yi1H6OqYNTuSONbkYRuqmLblCI2EduBLJB47B4mENvRd/9mEEDtsSdiJ9Kawxda327yM5LDRSWUn
qIIN1Ql1BkquCGTI4VtAqoI8djhDsg4CkPradSnXEBkWR/6EbKEsVv+oOJQbbwc8lWpt4ZIXg93x
Ne7yaNx3G/6xUkPkvWKoscAaNuFrEgWONgna/w9zQLa3zIQl3UVdKe8lkMcrZUuUEJYJ/kjg06FP
0yLDB5Dpga9eLl2klTAT+IHylX5dKPf+QXa8JPDMJhrpAwbc6D6kwzY2dIkoa7JRkR5abVbTWiFj
OFckdG+psGVZr5gWqlpuWDfvgnzCN5xwiSU1zGRS/GlM5A+otILOBl+P6ZcUqvusCxvNO43QKGAp
n5WmTkpQVQATToTtOlkktLZQZr+J/WDlHoEMs/usL8htz+IZiUuo40+4Q3JR89IPX5RHmlPDahxF
hWcrzpHj2+ZrSfCW63JltEL9Iaz/GZmiv494t4HnYuQbzBXGbqdni8DIek3BAQem+xIPWY6sI4Cg
LPrOiT9XbKaoXcJkk7u4x20wGgozdVfI59FF3YEPsThX8JQ68C0sX0iAEXobDPY+nMKua0TaReku
sVP0taIhcAJY//T4HKZM27DPUn4sE1rgg6olp4eChNrAOmxxw1W8hKPdsWztwhqDReC3AkKHW/Wc
mmm9xStC/s3KCTCUqKZAXFV6DK5Ihnp1lzmun7t4AWhES6T5NWaoqwyKMG519Wzi0kEFmlfFjk8K
pOpVSxsjGelS1mbQDFYtipltQOq+Ac8EAAXOCfRiRtoEfVHpn34t8M6TGRJZzdQz2R8sVG0Mwhau
nzPKLzUdpj6Tp4xMjB8xY5HGbRxO43xfzHqTOJi4swQGFAIwhkHRs/u5EIlooLDe3ymbAksIySXT
iBOBHC10EPBvigmAGdzVSsdq3J356zIM2UtiehQcY7pCZT4oe83rwdj1Nlgm6HquOWQvgZmh04UO
tHVT4xUpRa3IuO0yROqoiScA9nUOy4Gw4auGwBWUiJZrkoEkJzOJX1Wlq7qJF0xaILOKyivNFsea
Kp/FVG9lMG41DysHDJoVryRmUK+bYSroMNvmZdRk6VDduUSlYy00yWEztmQ8v+jpct6UgsWg5qeL
f+tIIcIawkqib6nJrQJrbxzuYbIQ/AgxeQFEp7LSYzp4EkOz5OVQYVOKQTUVY/TRZVN6P8O3pdyl
81TMtQ6Ig9GRhNUqPJ9g0uBTAIs1eHbAE7VhyETXmay/JkCdYJ+mNr3W+LOtCW0m7kDRQdkuEy5/
2njltxGnZNiV44Qj2edDyRqBrIk0gvGkaElcZOjq9wOeKUut/xSGtJ/2YYxAg4iiiyfsPPpoIQGr
avwZCdqoEooCNounO+cUmSDvRbVrHTRgUfqnav0kCRTsdkRzhhLKlv1VssUc9mH5CKPhfF2G2yUH
ikiiHi4tSNw2gjLW2aym8IqEBgO68i8mEf0DLNNywD9QOnkKFQ/VAVNYeVzTMdS+jnEa4JyRQgO5
lvHIf/ZyikJMmxGEQWpLWMNX+UbfIH22PRi2pr5NOkAc+F/6/hpvdoL0TJSrW6hkBAZvvQgefYzR
2kglKtyFU5+DFRbxJG9j6CqQOrIEdu9d6WTLSY8Rtw7T5nlborL7UoouDXdrn8s7yTYHafBA0C8e
1WpZ50tmslpD/c7UgooSapnzABIpLB0grDoFrHpYYUCiDinjVLQgZ2CQbl0ytoMcYGSPEoA/GveT
ElENaVDyJUpTO1yhmFARUsIFwB0rA5SrA3xzY9RhQqsdZLtJtCMJ/BzGtffFbl0FfdPCyk8K6Cc9
xpon+qjlrMfHsSICl/USzqpZ7YAmlNBSkicVDRPD8MZm0rZUsMw+mUhOr46rEjfjnFXPRMpxay5X
aFGnWziiDA5HlCwEjpbRcRNO84PqMpPsI4p8t2QuEvBwswvMkgBrZ80cRNFdTnpEbjeE890URwrJ
NQ9inHuJO7buVBDTGzVF03KdTQsKRhhZABxOaVYh109Tcuw8vHbBzo6WS6SMwekbaTogiTUyGesc
WxDArus7vK44hdUlnBfTspkY6oAW4Ogz/jp3AO0EiBMl2fKylUq5xuhJoRgLAO3fySCEoa6Fky/u
cke38SrJIlh/pNpMZQvtWbCuGXZC3EQwDYjqmYP2UBdFP0NfDeWzRoSa4ZOb93EXtipcxW1SyWqs
URwh2m3hkCZQXidp3yQFiX3NZ6KKXac2eH0YOWhQIju/RAh9LNmtUc/hibMq5JLDkqD09UkXaNgF
5ECsU+LRXypRnvwMNxV82XRmon2O7Nrg0rzol3fY6yBX5oup7iA0UXWAlnlxN0LqvAJM6KIB2SVc
0pESUpDI1UTi8iiSTH6tIr09x0HsQSixgfsVQ+IftUyyRLxNU1c2Zee7h0oH2PFrzHH/FQnBNb6g
8fUS9KVFfQHZjqyuAFlpnOTB78cSIRrF+3KJehvYcHvU0yNrcpHO+XnB+Eh3WLwoRB3EDDF24fii
OwF9R/S0fLHMzdq7sGz6DpTthrrcfEnmwakd7cmUwk4eVIyarsv2rVyX5MfgkxzwzZDFj1b7ea3p
jNyoKYYUhxkitwoq77niuEOrRL5ZDp0KiBEhwwc4OEkE8JlcPL8ntQwNjBSG61VUAnFsZSieOkg0
Bai77MXkNObqrlt9ue3K0I2kFb1MoFLoYALccISDn2LkVVjbNFRnNQ0JoEGm5pc4ykRyGMLNnMtS
K9Z6BZymZnQOh3PFeU6PeWHnaB/7NYn3fWDR+KFcDjhkUOSxe3QWVtDHs8SAyh1PIWkDGyX90SK2
f6qyXgRtzHIATICSCtboLVPsLvNBz67XpIelxBxFIL1PqxrjmvuSpY3Xi3lLqInGNgO0AomrWJm1
GSPJyp3VafwdepAFvs3GtW0Ysp14t8FSb2rsFK8vpS3srfTK4haIR7VAT1pPX4MlqJC9wndvae0g
MiQAtBe43aIxf12zCwTpQDI4qSpQ62lUIdXNCB1+tQuGJTtWQHN8K8HKieoBctzHYkEBsqsqIdlh
8FKW9WUiErGUBOWtNgE8LzRFVqVq6xAa2gKEH5AHPS7swAOfWcgkHrTkApDxqvLi0BsopGMwc0Gv
0vrSQWuZQ65nT8GsUgA107JrIklCgMvSqnVf6QnIsEZdRltB4MbIdRbwFjwJCUxvoun1nOpiOhLY
wEK6nDscMQwxl127AdCkQIblZJpIu0K3yxC7rz12mWqsEBxJ7wh57GisKPw8bNxfBUsuAxClgwQg
DF4iv5o5bkCkWel4rSwHlOMAlt6mYbpOTYWq7TjBSmZuuXIhhEq5VDeGLiEeIVvQOQRBGxMVm2Jv
JS0RA4kPnwHqcN9GyidImAbQEJHKaAWpHRAATRPDnVIDKTLlr4hVOeb0lZ3DQzzCzrfuPQ1tC/56
OByRiEjVQN8Q5wmfC1mBT2lxKDB+Rl+XZOq+ISPztKG9Y5C+H/UYz0cFPzsGYDeUwVUfDXrdbxb/
qtHgQROqTBaNsXlcE9VlRKEELOQXX7QJSrVpD0vV/JHriF+tRMAjM4NLRyaaBazNZ2IdH+8DYUkU
1usWshhOqBUE1RwHN0g75z06SUt33W9AVRrgK0lWh0LZrZ1458a2AET86plDhqRUvz6QXHavGd2y
N9312/AKu63FfZpxhWRPMS5tf9o6DHZ/wlM62m7hnOFq66oxvg6zLu6+rmra8MEGPd5E4yptM1SC
qAbny2LsKSk0b4lLyJcpjEpshnQon/RagonVhVYiOQldNzz6ka8Ia1LOwFjj2ZNybYRRkh/Gcr4o
isJiLFV3a+pmdSKxURFERmFoOjxCLzbCtxhtDsuUvu+DFq5yOb70pNiDEIqlyPOizv6AqKspAZCj
WYAyH/1c2FVPyQCDi45CIm4Pd4GganDvrWDuLxaOSFemD4oYAXugQRsgW12vrNmiz0DHzVkXKOAO
HFkE3ZHJ9tkZ0j3TdyLKyYMtPKTmNhEhSOYJ9RIINqpFlN6VKotmxt8kT5Jbq48md060y1w4e2XR
rUKYDiLBkLlFy1nOkx+fZ58LBuRB5bS9IPBpW8xjehRuCeURtpE0COqsdKY7gBjEo53uuzLCkG8h
6dXIN3yuxQbhF+S6eQ9JXw4vybSUGfpBmHO9PFOKz7WOIcYXpFrxeIvMi2sAdvO8Q2aawVt7WMDI
T6MJbIgAnqxxw43Nx4cJNZLYsRJxtE0I7/Q+6yPSHUC9Sz6nBbIUvLaSBS0zkI6jGBtFDrmMXWd3
GzgX5hCtVvQnU83pcO0iWLLCgaCAZWzOjWQv64aQeOo7pDcdMD4PdYEa14TJfiZQsfTX4RblJ0NS
k0NX6jJEDQDoVQbz6H8wQ4ruDUidK+5xvSYoQvxwIdBMEkkSjfTVlipVoHfFBLLYAUgNUnsaHOc0
VQC6Jqpgm9EB2kJXAJwa7wCOTRicPiJSTWGzVYPyvyarNnkdZFSuezoWw93MIg0aSbAlyNKmeVtu
RjrFomF6HLYHjjzkOeiR4DU+z8UT6Bho5TQ8UD64qlhly5dRxNtB6A25xIZZJnGCIDPgzLEM5diS
GU4bh1yuKrur1ohhlG/k8/eIJfCIgkmS4PUYpWF+LBdh7gqoYea1n020g+nTdu5gUhND5hkp3y5R
crt2KpzymnQVWDzpMPU/YsrD4myVXkJgUQDCkKTmLm8QcGZ6lSR2mh4yFTv0OZQM6Z71HMku4TIF
JO1KCYTTlBSlSDwiLRjkdop12T9R9M1AKA1ysJRgMWAeNDREHiyya3ZCTx/wwoC7Ma/HUaEiol0Y
P+Nllp9QYbgzN2v+1Vb4WLVKqT0UbOvgy5LL+cuWVQZOSRnE7/dU5wnBLih0DD4wMwBI1ym/j4Bj
SuAFeeHrTuvS1QABvKqjNQ+eOCD3oCbKQeShHzrcBStQf1dXoy8kQGmWTngaGFg0Be5onCId+12B
aP20+nH4NgG++9RbgzwMOiGqSbctOzEB7Gk3elR6TcQNnomlYtKtTG34a5BRYup01NGroIH6BvPE
YKlH6+RDigQrbRcU3W43x9N0v2J4o6sxCby9LAKubGYsh2y3Ua9doy4JJvoXOX+m+YaiXOYUrZ48
pt0zF3MGAsIFqDcovHcOXASGXFb3a0udZWtrucgrnId0eqzQgwZGZZjPmxlAytDMdKxePQUT6SSQ
/N9u4PA+EmbRw+siDZ/fbrX+TgQTIOjIU/uNdAXSfcrE4OoIyNnVPPQ836/R0J+6efVoqaEnhAEG
QJn4jijksUehMHRECyhDQtPL/JMHBvCMyyF5A6sEnSFYiiv02CDt/hT0uN1RMS3jc4IXCWciiTu9
DiYZeEDuLP6WL3N5Ows9ooMRac2boDQWQSyJp2dThd19lGIioDRb9eTLjodo7Vgf1BGbAPSLRQCx
cyya7sEYzqCFxnFfA8Ij2csSr5QddOHogcJ3jtUT+lA3boVUZR1wz64SVxl0Z1Ta26nJkQGeXJVC
pnVDd+YHKdADqQF+ys+woxkAhAE0fMBwwrDuMPQyV/Bo8iEmESM6J00mkESjhrAdvjT1yVWBKb2+
1o7ZNxoOJoWQ0AKgNspWvR6RQ9oUID1a2Q3I+BJNszF1/X6cu/CT7jS8ZVcHnKsplcP3XdIQrrrT
qABRGAa6rVtj2BB4K9xnbrv+1zpWemjIYAp0kXqTPw3BoJKbWSbqGd3+bairFTVwM8yiVAf86viW
0JRt9byy6tAnyBjQg+jMfpaMPUx6g1Oa5gabKmUeJbDUTFwOuVfHUfcCrQ3f8Ueq503CUxlmu7ts
wUhbEya+fNv6BFzqRXbrAwgC/JPEY94tJFuxI+ZLVwNFsXlVgVE3AAbID2/pjNIRWds3eAFtZ8lj
QDilz69kdOG+WlNlj8n/cHQeS5LiWhh+IiKEh21CmvK+qrs2RLvBCyGMBE9/v7y7cTGdVQnSOb+t
qlAcHNlF/0m7e+lxbZZIvlkfqo1ncFM3y8xjpUXgfbFbXCHzNUbRtJZyuBuXipyOPfEm5iHh3VTd
VsTHyQ83dE9RW/1KOzu/tApc4TCzLW8n8ElbZORi2l9OQKfiiTot9QOVBFNPUoZ1lDNWOiHygGW6
Nd6GC5ruoXUEhqzH8abtN6NODSPvW1z5+/izqlCCoMMOByJWfAexXNbHznhyyBod75YphWmO/O36
lDXjul8i41XBBb7Cq6DLib+9WdRKu7CNrO+fq9nZvUvTpf1Xw6sWgNTq0P8NFju7H11sfP2T2bJE
XWHwWsF/+9XJc5rBzTi43Z8A8DI6z3aqxbEbKLQ6sDZENFmR1oSmoo9RVy2LizEEyeAcPgt0AYyD
daHG23Bnks09GOGfkYQazwvOKHGUXRsgmYDeR3rJ9lFf2MsKkyXWFOlp32eMbUELPHVOG7cbkW5v
IyBFbIZ/SQoBBfLWzJ8xS1nC0x7xi1yRybUZL8T8p0uSvkdMuSOHThfjuPQnVkKf/H4BBD/0zSg/
ZAlJ8yfhX8d3qhZOnWnlp1ycKAgW6Iiy9/Nd18ohUBrqI841cVtYKbYiSO9UMTUf3QJ+znlSxM/h
FgX/LeMmiuOcuMo9lFsdfyfSncAixCJgg2HiT1HYOObSVMiH0T2ykCJmEuQWbFOwtlCm8wBkkFSt
Mx1DYzlkrQM8eaKYIZqOPHagAnDVwXxACySJilwdXlRJYO+zP7R1/TSFA9hoBHqCEiJAXXPL3Bos
EKcDqSxrHaAgKrhy+6wj2VJmvvY2JtcxCd+Em+4rpPHGKhlOYwtv38ejYdlLK6A0X7TdCRlMFxy2
AMkRrGcsoeqWxP1oPffKc3S4vm7sZor4MCRr5HJup+GcdVXK8rMw0ScHJwYiNSkcbwYcn/zmPbaI
RtQyw0jaeaJzAufF9uG1mhs/6c3sHJFOqeZW16LhwdwraLEVGUV0XCO21owDNV5O0H2bn5PKUfML
2pp+yNve8+1TaSYXhlfDz+1Hx5ua/bgoMkmfrS6j8jRPMFDPoY8er+I8XePl2YCmmZy+1726HdTa
t086EpU4r0HnmZtUG+D6fmqE84ykylaXOurSmHXTygdafsuZIdxJ1+YDAK+lLlYoPbz6eiPDCsYn
UPW7W4RtepMMMaTL0jlhyG8YmPmLrnB3PEu3B6NPd2Hefdaza8ul3q55CdXU5XZLzXZOiyEGv2uc
jp/eUfYvWjHgMOE38XpKq7F2zqCV/nBq2506tGKDbB2CzfxefWdZTq5TyCGXQ7LZzNl1UWUmGBDo
bXwuCBa2u+e+WpeSzEmRcj9JU9g7hHdzn6HRAy+qCF4BWAeCArnsjUyzhZYIkobagMiprvdqMlnm
HUQ2mbVSr2VfgdRz0Zr96LYhOuOxTq/CImEiGtzGZP7JllO+xLa8Fn7ENcnJEzqGEeQDb+ZxbuX6
oOH591PvjGWJh4nB4kezxrM5BLVKihNfMkI42cH+HnokzXOujBpSVBXengJ9yGKkc7Cq20NA8Glz
rKnjTviQvkVUpsfB/uiQKhLHpr1p/dz5KYeXqUCZd1zC3q9e1wX2/EeZOG2ACK0g2iN0h46Zm5DG
9UmjEH4Ynb6ev1yPGNV8QJbH27Zy+WbUkOP3L92J9AFVjjW/imJTTf3W9zA09KY6pgMGhtwF1Kr2
4mGTQwBdRGh+dYDHiOQNWkkb3MopdPYjgHVtT2pJ8ZKsKrXuiQk1iY6AOHI9VHzlxc1Wl/rJgcQa
LpRMi+ZtSQGzPkWiKu9WcvVUfxcZJ/Odu+EIIhZOhPaymTa6d4d4rs7UxfV7JqvNxaAfIUR5KGyH
/QhVJe7JZd9B5yon2dm3IRXqD3rt/eneQ6CWPs6pkyw/A+U3PF1BabzbnTknymH7NOmf/LB9vs+m
gY5EMLLgkOxcbq22iJN7Wrvi9LxY+MVL181pC1YaMc1l88T7c4YJnpYDobyBeyIzjD71kTTOlKds
jhFkhFNQ3VJbw1NpEFnZ8ziISP5zR0FT7l74CN1mlaY9nNg0WOcjCdo+PDaLUzRnVBq2zZ1wddUT
p3L3rHqXa3BwY2WeO3689CK17YpPuTh2fRUkv/DRua6Kh9YUjLe2X8s/roPl6f6a9AZED0bt3MEe
krLTgfeanHhkt/lrbOQRKTQNFLOUdghgT8Hhixuai7jB2mm3MFIc3LY77tZ07klwNs/vDpTOfKVt
4PuYNxM0iYDURXWzlF75ByTC0JaJ6Mbfcqm3ggxPOLzuZoEJgE1OeyINHZk65hSKkOCXzWuS8jZy
htk7h7u7v8dk5+4XZ2u8ijg3+O/DpIPiTxvRDn1cMHR1sCRc28MBLAZgF8kLywb7Me2jAPNqyWHG
0X476xxxfaRc1ojTtHeVkkzxfHGGxdF3vOYIGZK9D9rfsmMfowSdiPKjSVcvyoOVNuf30fVUhJHX
yuYuGuL1jsIUVsBtdnB9zsFOVPZqGxfwug+c+uRsLYIRPxyCIPOmEMUvtyTXqlAba4EumKVHalWT
84D22B56hh59EGsyO3kvJTklS0HrGJS/E0NjINAKDtxASCAbOUbNz3aYxbcMxnUEc9Do8NBdpPqg
TRz/hCEO4nOYDO4b+1HIcD02AUdfM431I6RJb85WQvXcNNK/vsuzsLz7TW8jaKvIck3rIBqzsdU6
vHN2IWYWNxxkt07peDwEewi47YVtsx9ohmK/0ovnb+hWpJvcSBTw28XZhwZKti8ZyJwg9K8TxMQu
ek3ISHNZIJtgDewSdeMtOxnZFANN//WDt/9XRk0THXu4lZd9iEBr0kWK8cgos39yckRPwcge+uKn
kKHnsZjsh3EqvHPpIKdXAH31lCZjTYHsOm1vNc5Mc65HqfdTx3K/oyYc/X+Spyk8APMw2dSuvwVQ
pnQr45KmNyYv0mT+L3SmLbiU0eLyw4dx0YIOEfbIOhU6vyBR5hrVnYpepw2mLSPgV1M1LWcUZboU
64Plqt1uAiYU9+JuaUrvzLxtlH/YufoSder9ZDtTjyuxn/qwmFS02Yra2L1oaDeCyoJGIRyPep2J
LWzLHN6VuhwVN+PD4G6lzRKiIamrhjj4iBECDpd4QyP0WwN3L0gDKdjI0Y/39S0wRTCST9Cv4rDY
IUFVVvLMH9GMUfrGBsED11KKA7owRfZfvHb7iPllUs5pLldUFbaa3J167F3cr7w9bU6rpGGEvWa/
HtLQZ3jVU+2diWlIkQbIpPeO0gdbyxcku9wzgb/VlGgNhH3WQTvLsxzqucp5XbHExbTKA+kklbjZ
/cTh3oz9bsUJSX26ENc6Xq3KruAu4NJCYWArGlWXhojH1WPo4AWbpDrOwkOOaCMIXFasq34w8sgp
zsyAbglWwbgbcVvUwdFXs7HwMBsJe5n6Zn2sUIpLoDgmiIPXNZhMNdCyOTIaNxeHTF31AIWevqfw
/90xDhYHnfzUR2G2ON3u3zTIUe0tzAFvg7Mjqz72tPeW8I+jRMfaAAtlUV2OPUN8bD+SiP0oA+V0
y7OJOjj8dkp1fdRRH7iZ2FcBy9cv46tuBINGGJPAZ6JQIand1iK6eEvCZ9bkBftzm/wLh8Z5Q5IT
P6+FRmugyM72b/kw4F+28bouU5FZUZuPCVZq1oDtz0zWv/xhtRLqEMvNmw5t1JThM2SFXw153Tuk
y+cE17veTQdHx2MHueyiwkdrfNRiCvePKgG+PYBA1XR3z75fZW2glu40RXv46PLtpNkQ6nq8v2pp
fgGJ99Sk7WM9Zb4cytei0Uz0PU/WLUQJz74fslOeqOSZ3ioy5oJDuEEmnue5dEA7J1H84LzfkxMj
6F7kfaGA5vTEG57F5OOKBxn728XfpxKt7TZLRu16Bl7mJ2+dH3G8azbPtsbLsho/KL5nmKDLNfcr
RKjBI7ydQ9FPaPx1a98cJ6Czek2APL7l7Gv2FTXi7ydtxHEJTOIkBspot5e+2CQar0gTGRYrfCUn
yli0ve054t7hYZI/OkTdeNMl0/I9oqGo8jEMeLs89MXmUuu4x1IYT9v6MpCyZ++9apuqrzgwlTnx
uyWKmkHQ+VynMY6OTck5nI3dHNpbM5SFjtF2BP69wc2xIsbSPv6ump7nAyjCvp7itkij01q3wxWW
adPvWLnJb7l4VqEClv670+vpRzA6Ao8SxFRzlFGxbNlS78nLpNqG+5aTRp+6qHEdfJalqpiSfbIu
YY1av3hEkFlP+bwmK7kIzRKOb7ApUZfHA4NoFpuINCWhFIg2lY/iewnW6rmZKp+qX38Dauw61rVH
L92VzlVZW9Qwxhl1nso58fKr02MEwbD60zPSGzP0IcW7MQWsqa7quuRK4CA7shn3d308J1xqQQkK
zVyFAQM4ufuiBGf+y/zc2oeh1WA2sVmX5Ohob6huar6Ff3Oo2vY7ENhBwKQ4efJ1MaAVvtZcoaly
dptPYVnNx6iayvYXXyAlsTUb6pJbLKNEo3Ab93nkB+0vxfX4JIyw32hw2zBL9hD90uiu4ZTtk4h+
LdYfw9PMyVmzGEaj8+G2V5sY1DO3tByKdPvt42F4ahVas99aN9a5mVBFixy9Xj3eNSvHzNteQmVm
ddSAKsDyggcfMdH03Q1ocjH9ZQwKxGlOIuvdttZK9eS4WnOu2d34BwL74UdCrX0XpYNbtP7dvIVT
kSMQxOJJRdoavIbKBs5N03AIXHbuBfLSSlOjxVPeWp31Ppn2VAXT2F3Cqezj25Ur2rkBI4YAdYcR
Hp4G2tnNuR0rcSq9EH68ZBkD80jK+bWeUrZ1EQbjp6lUtB1UlMD4umim3qJ0ril/YPwmPsTDBoq0
ooIOnftk5HDfI/WoNgcteQT3tJ6QYLt86mJDFk9wmkVgt/scGpDhqzyP2hmCex7HuDzamT0+K12A
8ANxt05w5hzcl6x3S0oeU+Gi4ptRhfHrbdWSldRzf+M1Ht86PevlJZ06PzgORhS/ownFSd2FXZEb
WVR/SxsU/qGc/bp+sPHmAMhgyaruPfJyfoNspL/XIWYFbq0Ik9eObZ+aCYmirT230GVIjGEKl7cC
/xNSjKqfGD/D0PIu7nEhTlM9b9WNCZH/ck6JyuRC++N2omAsKe6FKDxuLpN46plEu6rOF02jIiRC
FE/Jd+CwK/CQdtuXoQHRPbuuRvCeFCp179doh/2xct/8hyJAAHNyY29n0HAJzo7VUWKyGBcUPh0C
N1AwaVV1DustVAgaBleBBxDGvGRMght/koPIWPZp4Dy4LrBsydvrhrTwQESr9x7KUZ56AIE9G6fC
42xI+/ZvzfOGnhLuNGb9ceeFLh3ZOtxz1+jHRjTG/xW3PiG+Zeob3Gsh2EoOWlvt4M/MYsas+reC
B/uXboGMWi5xJGqO3SS1P8pJOmAMten3tiENhyHc8ZzhbhZtyxHVlepLY3qDPFrF8HNXdn3XYlv8
19SWBFAOapE/PN0vQbb2sxGHUEo3+kEOmkI5WqPmPXiV7XkAdzMCJTYMU15mbLglJz/BOI5XJ96H
k90me+cFpMgfkKnt1ZMBqXJZmWsQmoU8nuFPoHaA4zkZZorOcG/4/XEyyf65VWny3GNW0szLXhM/
CODK/rYIirm8p5e4SY6ouOr2IRBali+W7ipfMz6ldY+SgfFqQ0A52ORlQ+K8fkCMuz8nAUN0xPPu
dMdqRuvCMV3FXLTgC+ZQymUHH3fD6p2kkXa9rC4qa2gea/snv/Cufhs8d4YFkBy6Y9E53BpFVzV/
INYF8B6igSV9jrRQ5DAk5LVkPIncL8irk5/z1PTvbQzHg5Om74Fl2V/d09SmEU9TUc2UU2FJvYf6
ZXudhqB/RP98NfJauntpXd3CnzoWe/8M/8n0ZIkcKvPYnfpvcCufWwwuEu3PEg44J1yA9zVqaBYO
9zrCMyGvAmdRuya5R48A1dYtMb1YEUtYl5Vt3abcywruvwj5t/8B/5blTQSKNJzqCKkSUwdCe06x
2R1zjJ9u/1C4XeUeayZeRDBJtyKK7ITfm6eSibG+MXGzL2chpP5uYK/dPNr9bWXvdyngiptq/GdD
G31XYlQcE9JtsmZN2uehMMkPFyvId+w0GiFi6WIudONkCnO5DNhDtTu039osjntHXQ4+CaTs9Xr0
ynS6ac0cJocCrVx478+mXn40OlyKA69w7B6QbxY6j2liHfIlcFD/qtQnN62RnQ8XPtrki7GaWooI
U0J1wAqBLw3FP3rItNgs31C8FPbq2aBDiV8989bazuGY4X+eBUN6qLdcTb1rfi6TDzzY9YMtL0mg
Ajyj6dV5B5nEQJ85UEgV/scNf5mHiPsl1Kv/AFoxL2Cs3fxH2iTGbxOChAI3YaPZ/zEv2U8L2bac
SqUYR09ljH5WErfcmdyLqo4AFfY7lu+gtUuW1AXpfdM4SC8vKo3NQgZV/zakUaWQjvSRzua1GcVx
cFdnQK9RyBd8mzxsqbeKWwb1IskF9Zdv5NAFzt3u9a7OG7sU2+MUVT2zr1ZpkKeA/CUjWMRZxUuB
uENrd/4i/XSKsiWG8SuIdlhh6BL7VdRLZb52uwNGay+qF6Rd18fUlG3wD7iG76HBf1lcxLKMzN68
1nxLdve9DPIw5JsMVjIQA5RZeTwGTnKw5gpwFPt1VBpLH6fulMJqIqivxd1Wp0V/8Po6eKfAeCyw
A3kIcaKynMDTSsdZ8m1flneIX4kmp8ODAP5fF0Uee9rczUiQgUX5TT6xnbdP0VxgKQKJGvosHBaz
HJO9Eethma4u6dARULo1dk+6r4bIuwMbWb7X1l3Nwa7N9tCz9FEB0BaFPcv1KtmEhRYvVvBLeVxn
GIsbaLVVkb8zyT+I5xVrOlWxj/wCGwtKh7YVGqT29clN2wGeYQ1cDEbIGvFIDLt+npxFdXnZDWz8
TsqHOIaBTn75/oLdACgUFXofeAujeEn2E8HTO55vXod+RJ1wlXYahzaRTCRSYN9FJJgBa6ZfEfXV
v6VoBv4eVPtr7oSga46RORtgnT7LgpE5C8w+YB1YivZlwsTmHhJUi6C8gHMH5OTgK1xKaH4VMPMf
Tl8i3VHSYxnkK7H+ydaFdQ+h322872VK0hjT0hI/1LuYn8va2Z4rz5Uih6Lux3PUp/Y/Op+c6dCE
M/whQejLBzyG+sCCxDWV+F0bXtwJFf6dhrn807cFroW99dfwWEVV+0pi1crKP/rLY6ig6a9yAK5h
O439W2B15x2Jt0E5We62uS2I1sWRJ0V700UqjFn+Xb+QkiO4VukDZ7CD+KsIvQQtgevU6jtAj0TU
BS6fqflVo4hEsMgT0d+6gTOaXIdhinGkJAHwRQj28OdglIm+5exa/yMMgJh2Fq2lOo99KL/od3FC
9F3NML03KhicUy275LEGn+RurQVfLD8IorpVAI0c9sFHiqCaAEKPNXUO7lw8kSN2p84G5thLkMzP
vQ/LZ2Mh9qigG8VrK5JO3zUpRW7H2Vd+/WjiKdR3hfSvwuwldatjZ5neMSK1+x9sxPBH7DkMNqyB
EM8QxeXPZGJ24r8owv/8GFyXb7ca4oPLHwO1OyM6vOjdJGkmO694IhOmXo6rTacX41jXvwlhi90f
hS7892Bupl974JoRndKiCP/vFCsrgoV0jhFQ9C0FZkubEh0dx0W03WjRif0ON8yQvOCv3t582SKI
sM2I7f46mM23k4rJceTAx+aH2wM2zXZN4uSN0iMCytr4xdETPZcFQqriAlWwfsye9L+AXprmgBKK
xH4UxUlCu2Kpv3eqkBF5r2ITB0wf9S+9p/PPlEmOF9AG2FEs4tO/HhMSNOIEjpMhj7brl3HaBSpv
4VQ8wfz4ARXklr0YT9FMY4josMilJccRS3ybp9tgA0pheyTTK0DEwJ2wQxEu1HnimpCqik6BYM5/
SY1J0+cY1xAqv9iUrw6o4fpkI5MSzuCz2khQdwfBLYbOYs6sIxHV9JhU50yMg/YvgV+hRGvZKeJ8
g9hLszEop3fZhiv+uQWbEMxvXBzXwBfBzTgNCsqmivVPpZ1pOq99h5e1WpYud3UdRZzehRxR5xMB
zbglfipihuGjpRoAXBu/v7jgvVcbm+6PIBPhxPtj9z5bG489bgm86mKoUClv8cMX6Nvr1jE/mHZ6
HyDAyPqxRUAz/2ONk+l+6IqelCIw0i7mXq+2R4WL4NN4M+JZOTNLHHzPM+PbRvoRer4dTSkfNwm7
T2bSpb4ZVbv+bSsMSgcESyPng4r9n6F0tsdWbDyEQz2o9rSOi/qwje3f4rrbgSTMuH0vXNZ/V2Qq
0dUotTzLqnZUTp3K5qHuF6h648SGb2GxoSEMdeJ/dZW6HgVbXPQZpjvZ8X0w6qEDRFt5qMeZ3JY5
QBaWp3zO+LBxFn2GZE2guNJ1+TkXVVu/+ei54P85V7u30bPVR9sndkOrOC/PoMNa8SjumGmWUiTr
BUIIID4s5z48CRe77kEBQP6LN+bMfPL35nHeChy6OM4mFC9Y4947MpsKNLoeiSqkw2+YbKjE/J53
lWC4NA5yVa7GX4LXW+eISOV3DP5O9A5exDXHzEGOgTQizqCozReJSluAF7FpnnpZpOROJ8IR55kR
8wFtRPWFGglFfaj2hng2oju+sHit+kT6XjmeC1RPJULxqR1/7dzjzGCi9d/YM5Mq632Jtl/Uk35B
e2LrW3RLJf84MlbeRGS+DPd71y+XcdeapwRKqebZDSKE0BADX9uEfiiLp3l9bPch+NYeotNDTGEB
+XTaAHU7KYYeBEURqimg4ek9YEn/g9Ojn899od3/yO2gF9WS0EtkLBw9Qedref02Fq9GYU9+0b7A
8Ik9xCyiFATvqLzBz+JWbdWJ/Uc6j7Heh08AMqifsjDyi0NXPlpmApGB0yZMS1O96EMcVPUfToDF
PWAKs+n9RmoFhLHXpLfgxX54QQrbt68BqQArP+YAGqiXOWFMTFvzEAeoszjylGHKGBmpDnXbceCs
XThFH6vrBdUvbCtldZbR2twjn/JT8EWifXho0WYoAEt7AVwZx8tULcQqhA0iyizymgLqJRCxl+0q
NngDQpn+vSqsHlZYBHHep8SEDOzjpu+uWPKvmsCKFolC7H+0oZeCnVtTJU+Da6bxFbYKj1mfXKMN
nLp19WPny7k9LrEMf8xNuTUHjM7NUwHzxCyP8OmHcjdMLasnd0hzp94kxQobK3K6tisMwFB2EuTo
qt0AhedB4FWg7KUTq2bej8fNfZTTXj4JrDf3ixvhwz5wwOn2rce2lz5GsZEuU9rc4PzORCAcVzwS
wsIacRqaMSwSpL1LOP3ee9LDdQ56i1z20CdBbOyJiP7VWV6Q47uj+5xsC/6qs1t5dY+nBz9gX76m
GwkL413iowxmU2Tf8stjhKM+jDGo4A6vb8geTxzaIkK3c5hTdTX+ilS0CzZAVE95W68KY7qM4uJU
FyTJynzQnjfUSI+ZvttsXIX8T03liDIT1tqYB2egT+8NjfqeHL3BGCYvUROj4A9zXBwW393++WS3
DLd7wcABxRAo+W7qole3FSdhmC9dIr9TMpXE8wSff3Vrc8gnf521N+WzF28pzE3itSmJbrbulpvW
6eP9TC3kLImxjlaAF1PSk7xvke5vNmUq/zKDeZYPqfFEdNulFWemN+1VnxvRxPZt5p2mO0LGUYQ3
g0SEz3Hxmv1uStqweMBhhN/KY0HFxQUnihjC5e2fvQOCPGxZB8nbFTK3YiE5gnxo5xXwBOuObSFw
bx0i6SgfIwOGt2cno4Acow5xTjmnG/9bqPT1wOZtrkDfSNa86SWSOKoqn5ctaVHWL9bdsRKn0ATo
LpqPcNXRLw8TDfeFMumrq3ZJB4UH5LlBMGIW6vqGyYZ7R7KIp0V4aONiew6KMFifIKi4w3gjg4/J
T4i3L3nHH1dnXQk84OtOb51Qp39sNZa/W34B+7FCGC4AGkB2jouOpj99ZRgfTVADhMY0h5FIZPh/
1sVucM4F3v5T7aVTXLxWOfoCiWc/Vxmbk4wibzrPU2HXR2k10SsJqoK3NQXoQzyBE/hiC4XrlPQf
w7MSt6QFrjyBj/vADXtXxQiAEE9yOhAY1BRH6G592ft9Ho/DPA6v2/b/+8537cfoQ8Xl2qvgMjHQ
yCir+HPjrDKpa0HKwxavybgE9lIMbfVF6EjN1rD06T12VhJPaHIa6DZ1afxGb4FWtQ4Rox8AcJfh
wvGuOLOClfSfvapeALtcfWBtB66bBBvYFbhy/eOEE/MNIh+C2h8752mrKoBbXfZY14s1Xf4zJppZ
T3mB1LFBVcGqDl48ABLiS3sssYgWBD8M9EdZMJS7ZJ+RTluaYSgnIMPHu1t8lSC2LicUFAKCduSF
6m1zrHw18aOVxbzfezFgKOZ0XayZmcCmSRdxdxaSKfDc5077tj4nU1JdbVrjKO69FXcBBIIDbqe0
XW0uejaujP1XoKDYGhRZ8TBhKClXghbg5ZpDOXn+kHttaf4hoGf3K5Cdpge3ipfgPExxiZGE+/o8
kCG4H0kHC1+rkcyEnOSO9UWYBKJ7KQoWJ1R6PGcdqrePuRgDKON0mvI4AHFGQCf0CwEwNXgWxgV9
HxM09rkNxhaPA40OXwnFsHnrecv6c/MhvkHTt7Rh7oW15/2GrcUuS/YfKke9pgfIHSEzEgEJeHEb
oMgjyhOUrj4RA8guWM1cHJs6/FLXtScvwngs+cSR6m/SYC8+tIhxPUPfhm+xEluOtXx9GlfdnXbk
riVq+mj+i4kfBQ/+EFB4gupYNnbAX3FkixdPxM2kV78ybOkBBLLFsY6F2z06uJyI7kCNjJIQ5QTm
UrVDt3u97r7a3nTFXdJ1jkXp3Ym8byLiAlI34a9TFZJyZkKzP4ws7X8GzAZY1R3TvFa7Dj2sdJhj
DuiQFx+2EoXxqSFF3+c5S6e7QbiFp0CZtHxVQQmOIoWc/pPuqn4PQMN8Ai0TlnQQg+33GvY6Pibp
aJ96oC1zqGXhp/8i4UAk+TD059Jt0z5DcTS/ESIRKZzjSc9WNCtJXXQ0+rc20DApkwyr8maIpmTP
U4godUwWj1jrBO39nXsNGjpuQ7U+cbCu7RG6CS2ay3HgnP1+iP1H1S+bucMPgG3CkEDi3ow1DrGU
pRo1oJim31Ecp9R+SZFGz+DXaYA7FmNHbFMCpVaH0toWr2HlNJeoX7CC1UFc/cI30KALnlIzP1Wl
jaYHf7FXddrq1g8BHorqqV36PngQa2GhTTC01O0JNUPCg2tajIEuHuA/NRjwL8rN1DPqITTfDBRr
TExQiuORv/aGhxiDg3PD1rJ6uIPnoTuOcFEDiRAYaQAlapRqh4JZyslSIszbk+5YnHizarjBrNa+
QzdUVyTFLaccuZGh71ylRITrkUaz7mZ5RpZPvi0PvkqINCl3dH9zFtbB4j+VE5xBdcBPXBsutQqH
hs5cDuv+FQxox6FJsnl4MjM9S5c0bLEnQrkt/mknCTK42wzU2xUJ9nh4uX5zVtO9yurOnf+aZfSf
+4Ac2C5LF1Ceh43IfaKoZCSoXyM2aB7vkNr0wQ+XQAmo4NBxzAsQVaU/0UxWGKpjtARB3iB6QRPj
QRKCDZKrIj/reI3+dBw0aEB8OIp4XwNYHxORyYiwLe5yoxGjowmHfj31qp2Lm85Ea3wmq0dP59Qw
sHAhouSgM6vRrULxHKVESlrdLLeD7PEkV6v2H6wtRZmCUleu/3uXgb73JOj+jxhZl/s8I0AUmd63
OXlt1DwW9ylWSdAL5TjE+f6PtPNachtp0vYVIQLenNKzWwTZTlLrBCEL7z2ufh/o//fbJoglYmZP
Zg4U0ckqlMnKfM1AmH0O7Vb4Kqllk2KHwl97iQzq/QcrL2jpw4GRAeFBEg/VeCM7bv5UCVUiH2tq
CyYSTLL8Esi+a20GUSa5zsMWfI8wEiITmhHiAzmvGxw7lx178Pgqz1Uh8cq0igqpgdgwvW88MLty
j5plfWlkIy+3fqvXDWDlSnCPMItdcZ01aQ+nCyqCJDyaFO8R7XIsz3lywkz+GWSCmx8zM8cgW1cs
XiEQfPVvHCkV+kIVLTvUnFyzCSk2GIpJC60EGJN/TQcuwAwWXeyFD54XiNU3UyTfpjYAD36b+n2u
2BrqdN4hDcAjIIyGetRKo5CHv0oUuOEXhFpad0TqauJzmpdZesZCBYnqQlHL8lJaOaC3gU8mHmEL
ueTssqAp+ataZzqN6rqk6NG0KL5t4tJT4wtl8657UHTAP0Kj6PABDDV1ILPVjUqmiI3jCXXZ4Zdq
NpoPOLcKfiyoi94q2cpIGIIl0USswDV5opceNrFkgn+qTqCHa/9FjuJtDBKPgECcxNUguK/uEO3q
VDqah2q95kstSc+OAqZTMU9TkVG6R/Ab/uBENFQgRhMZbn1qo7zfNgVy5gWoKFq0bXbgSU4pkExe
2YddXu8E3XhPYJEdxcaTzy6sAWdBcPVG61uSseiF0EYXexQxHRXmP2h9azXSNl6a1id6EdumPwTx
b8v9imbWwszfKNX/jYPfDfAqhHjMycxjn1XL0IXqk/nUVa/puu+OxkkTttXakF795FRsFHcfo42w
TnFuOMdLMuuz8anrjWbiMr9gGt/wDTkVq/oEd3o91PaAkAT5vyvuIeVb3B1aBtT+Dy8xKrHbbMTi
Vsde+SO3wi5Lw4VVcKscS01KFMdJxyPnxgKkqGA+Noh5nWh4nN18R1fpFOTP9+d8NoiE/jerzNCl
6aelbal0Ecj+k6TGT4DcHpX6OVBf/kUQXm9UxklWZHWiTRsmrlLpqtOc0Hf9bOnSb+jcT6anLKgU
T8fC4uRWhidnWJTatKlWsi5YpWhqGfJC/pdCepaNNzNfCDHdCYSQRFAXCOxqpFHSZIWQ7GmVSf5w
DrKnKnwOnT+y9aOoz/9svqZRxuPhw37zkdEeokIKzmXxQ/Z/mdZ5WHJqmJmrq4FMTphM6Byv85Xg
bPhvjmY76i81XVA+Xpqr8Sd8GAVaXp1qNYyidS6aazNXYvDcl/9wbU3navwVH6J4jQJXRyQKUnTr
SEJtwfyq6k//tw8yOQB94OYqOMLgrMBgCIXfqNDB31v46tN75/+NhMxEGZ0kRWkyEhrMmZCJenAe
xaxWdF4exAo+5/2RzH4Uk26uxkGuA5a6ni5eAsBiUaA/e9nZRJI0QLNS8n8V7ZL1ujQ9TMfhyBrb
UTF4iSvKZBEbTSKJXh9GZ7/6xPPYLz+ZNXrAwNCG7L3XKPvQKEFmcTfIZ8f4GqIQrWC011Ha94Dw
WahJ3R/6qED/8VKd/iDleuhdNai94PCDvEHeRqho+ZpMr9DdFEIGM6tdhV/uB5yb648zMNljQpM6
eklV4dxYe/l7gkBhbNIYW5zpqRPedGCTjTYYOVW33I3OITKYMdBXCFvAS1ANs/aoslkw+MJuZwCh
vz++vytyOqOmYnBHKBJo4emKrc1QEqEXRGcrEc7w7wBmXdBoA1CO/pvwEj4bP3hqNJ/iB/1TjOoP
ddQllf65OTZVk6bOmKCo+mSOA8XT6h4I2DnbePXWE7QVVDxEvpeGOh7sN0PVJF0GqK5hRjKZ414y
HbBrVXTOq2dqhitEtyKyfOndWRlP6g5dJhBh0XphgqcWBIaMVQaXvy6SjuiyPjkSQjBCBRWK/iKj
ByHyECoRF1A3WdA86+2rlD5SWQp48dfG3pR/dHl0Gb8FCIoelanswLN5pzXxwq+62diTHzU5DCvf
7zuUw/pLDX+v7159+PQWClU1z18p3d2fgptDcQxGPqigz2LJuA9cb9oMEUktdpgBw32mdLAqit//
PIDO3x+9ONDxUSc3OjUvMCpa1l9a2kCKgtKz8H4/wo0/0fgVP4aYjEFoOs3kbddfMspauvnJU38x
ZlsNty3qz/RVjyhJNLm18J3+l7i8HgxDI12xJnuDoiESeknTX8LEbrJ3VPU2wsj+ss6CiZrOj65G
tTBf2Ck3G5LBMo0G3kBYRZDwXX+wEkZETlN4uAhoElcxCHv2JNCHk7pk3j4XCWsziReSSvlMnJzn
Zu44Revm4kV1UfBGmcgJjshPg7Q53f+AS4Gm82glXai6kXipIanbyMUK1LsQYGXjRseqt8zNv4hn
yBR4/6b+5uSO7nmd8orrxItchquoerHInxBZz+Pj/Tg3F6KMn66mq7JMfc2Q5cmn0lzALQAnRHjU
xrnSwn2Vv7p5gTKPSn1fvjSp+HI/onx7dhDSILdBeYEUfXqgxVCkS7XtxYuRIs8ZqcKP0tHNt3ig
VxAjG/WoqUr6UNL3eVDLQfpFuSg/qJTRNkiOlnYc0BMZJGimK8cN4seuAiyNCJj2gCDFqq6ybxXE
CRi+WnVo0DdYVdTO10Ir2LGpBUekIb13mMrewk6bm0hlND6WTFa8rE1WImiMFB6DLF6k9iV5D0LO
wfXQbKrCzhaW4sye5iWI1CC1AY5DaeoERj1fSMvMYnshPh1m0i7T9a0/PChmt84QaemgerQD8kBD
v73/7W4/3XiMWAhcc0gaJHbXGzstQxnfh264GLqwg0SPiISwa+IHDwBUqXy7H+zvQ+rqvpWJpiom
nn8a/5HHPfkhrQ/RlwFkaQwXt0QFB5LKo6drBzWIv0ox7TMEcxHZqn4g57+HfLOplOHrv/kFFrUq
vqys8Ki8/gWdrAEoRsDhUpYCy6v4TOnr6HSbNtCOMH6/wTcFzqyb4aoms7sffG6uufMxBtSwkiS5
uo5d++4QlDROL0pSvpoPpbG2kuQlHv6Y2f7/FGnqAubRuIQBoP/9qulKhXxMS/MhHqKj0EIVMZPP
9+PdnqVjmYGsmPKUxgUx+a6JAnLECl3xwggfat3ZoaYLuT57NpuFSLNbRaeMx6rFsYjXzvUkUrfz
BlWM2ZXnXE/Bzv8MyleMnAJYQ4KDL3UkbvPUWNqhsyP8EHaybhBpU+KwIKxglLui2ftVAQcgO0WB
8+o4MrDcreeWJzcrENvdIJdUC+2Db4XbjAJnsWSOOOal033EeUtFy9BQudInK6mT0yZF6FK8JG3k
762m+4NjS3voQpjW97/s3JrlDaCJloQXjDZdSbGcaAACGbdKCyMcULo9gD3L2jcNGuj9UH/db6ej
+hhrkrQNRZflahSKl1arIc5gzrGmg3dQheSNvrTdyoqwDtTu05AXT/QFHuNBfYkj7IqRBVoj1Rts
yxg8qYZO+cqwkD1KJAVWjHh20dv1hurJ9SWE4IRi2KRUnBAJoLbtSL88U9vLIMTWuexs9aYF1yqX
S0ffbcpLtwv5ANMSZapl1mRwBn7KIPgKrmVZQxpWqew6rL+I2hCs4yjJ1kDQfqApe0xz9RvtlZNv
eg9RkcpQMZUD0NZh4Xab/T2KpukU1zSLX3W9j0i+qJg6tXipuE1XrSYHa+CJ6kKU221jckNq+Idg
d0wNdvLAKqAnC4riyhezABSeyZ9iwx7wjQKOKh7uL5/ZUBq2tbJIimWJk1DgLge/psrH6uHVgnSb
h0wj/UwQ//cD3W4+xkSiw2lnUcuf5gUomESD3hNoqEvEIeR82FeY6OzdVHEXcrnZULpIf85CnUGX
xxTlw30pSH2c1aTJl4I22x+YKf7a9dvkp+7rP+8P6nafM6gxaQRRJGOXOznfFNRvNcslUkLfl87w
Omoe6NrGCPak0UK5VRozp+uNTjBcf01slLGMn74mwkgNS9wRZHqzGcqjgHuMNzxsDqrxWhnfYnqV
vv8ZshW6jocQOpniLZiD3i5+unM6uSpHmknzY7JWEg+iUt7iR2D2IGZJA2KaerH+LxYKub6hct1L
QMQmUVBSkuiAtfKF1E+kAa8CW5KTtfx8/9PNLfyPYcZ//7BI1ALeL1aQ8iWNOCgeBP8J8UggJ/ej
zORuzNl4zTMi1v20e5WVQyY4KF9dAuV3DwRLCF8rdBuT+BBGv8FFrNT4S5UAJX26H3huD3yMO5nF
PqNKqxi9fHFpTamx+mi0BymrdvejSPLMmvwYZjKLip4p7RBL8iVJIVCbjrJJsTzalgU14hF8hnFA
1RzJlQsbzWD/AZ27+BQaof+phwm98GvGYJMNYnL8qirnM2fn1PtYrRLYxa1rXHoAArxIeR8h5rFy
C0PZonRab+8PfkwXJuEsgxecxRnNl52Gcyi266GK1lgTfFMQL6aisna7JzljxVYQCNz60cvLhT14
G9QS4fVqqqlTBCIVv162IPYb2DKhcfFz6SAkq+ElUi5tL30Kg2dTf7D0hXgzXxhivGqRLuFvbGLa
eB1QcYIO6FZrXWSp3uYIDZT+Ux4e0YtG+apY5Q3d7fpNVaS1AbWQw2Nhlv/mStfTDBbShPk1nnzk
buMS/LBRLZD6ZqD23lNcf9esM8y4lRrsJZA3YbeuQRF0iL0x5YipC/ETMKmhPxmQM9CdydEoqvUY
/7tflpYvVCbmZsYwydwtBb/C0Y/5+oelEDRBDEjOJQTZD2JDLMmxHsC/NuBvPQwcKR/Aafyq7/xF
D9Jx1ieTwtcYm24a2bxpTK64ZlAqAH6u+9TW8uesOGb4stc7ylCIbZ+Mutta6EAWAlo31rBP45Pm
XyTh4PrlwpabuZRoTZPo8oDBUoWH6vUkAPKHiyGF7hPUrI2ifRYH3t7FS/pTpit9Aicopu4aSY9N
m70b7sL1O45yOgsfg09mIUs0SOw+dNgwMXd5j5oy3G5L/Ya29DoDXCQ56cJHn5t3Wp6Kwv0kImw8
2Q0+ngmwVhT3CaUY+E0+4BlU66wD2gxL1fyZnT4mF2w7AEyqMa3mYxM09EZvuE/6CQ071T8mnW20
1irSw22avwvm0ka7SWYU+usAG6gx8EwUpyUwUDyyjgJC8DT0tnuI1GPvntTgT8OchsFrrdIeRRE7
2/W6a0cttb+11P0MNqiyCGtZ2FvCY4kcqoOCYp4J67zdwxHy0DKOAn8hP75JRK5/6d8n0YcjocXC
EQ+xNngq23cFv9v69/2T/eYimfz9yZGDxJNR6g5/X22g/pv5Grpe7n9v6vd/HseUdUplOteHMs3o
zKaokn7og6eq/aIWpW1m7NhY7598txUW5mzu65oqy4m8imtLnLxcklxrKyF0GJMRJ3uxSyOEAHOe
UUOWHsq+bo6wrxaSEOn2Q9EhIlO1aBVZmqpNJrIque6rMpROcQx21OOprT9pwcb9OrRPmvtQxk8y
dTPlFecPzB2FlSHoC8Oe+QWyJI4/QjfI06eHdOmHlWx1uQz9o7bjvHjDqGD/T78ifxdrarIAi50j
jj/hw2qsMW6oa6mQT4GO4SOyI+K7Ef/RjaW+29xQZJFjnxNBAQw1OXsU2NUCBHYZoWUw5+Gu1BaW
/d+/cHWeAs/7GGFyo0FEdg01JIIAxG+E2Y9a34+iA+M33SaNXTb7IvtRJ8Ix076Y+QaTSGMh35gd
JGf6iOQ1RGWKW5FVwfBjX5NPGrq2g4ircLC5/7lua2HjKKkp4BUr6hIIlevvpUTgC1MtUE5x4Owa
7xM3ttUk2M+lcLt/Wb5t4k2hZPHCVXlzno9huSFpP8l4z09bNCX2aOagxJCC4nXgJyC4f8P5rcxj
7n0Sgsc8/XJ/nDeXI081gEw6pS6RI0abbHivHUJ8JU3rhPfaOghhp0XZVs5waEc1JUeQI18Y4G0u
oOiWqaoq/VmFnsbft9CHjRDmQWZKNPpPGlR+ocA4x0EnTkIXuq83CUYZRvIA02QlIJgnFXSQBKQV
VH91f9zjNrhexNe/YnLmcITWLgL5zsmQf/cYKSXn3FjY8UshlOsVJMgGvKo+ck6wNXdBdLTahxYF
tX8xjlEWi+9H3WTaHiL77ynZNM6pdEuUNi9V/qm2FlB+t2vSkMbNoI1PCgmgzfVAVPxrpGgYPNsM
H7Sv0jlTtmLwq7TOUYI1avGP9/Z1tMnbpceyYyyXeraLvdG6jqHMCyUI7vvzJt0u/DE1JiNXFJ0h
TWt0XuvFQWb48DqH5BinLz4O8M4ad+w+7yE+f44xWoEPv4U9WwzHVsFRychGMuAZfts20Jut05sL
P+o2o7j+TZOh53ImVGHrBnagWg/4hyitdXSjpwYN84XRj2vvevmbkCoZt2pwTZA7Xn/SCHlpU23D
wDb9apMbXzIs87yVc3a9jfVEQmYjqdb9trTL/bjKzAglA3w36AyeGTwFruMOVlDhVNVEdoTep4fK
3Ar7jZWOEEZSPzbSDylM1skvRdsHeJEgUoeg5kqIDogQyQIi5avwGywts34UhG2LHl7wJaLJ48F2
gbNzxssgyM/wcKNvSkHHaW2KXyz0P+6P4fbuATsz1kAVFNepsE12Q0CFQs4LPbLzKP1lAt9Qodzd
D3F7clyHmKwDTPgstcKVy3YByaTNsdM3fbFQKFyKMa6QD8ew0vhaL/fE0FB8FB9LfyvLC/C827IW
NzPYeQMWFC6U6vTgEFE+1JwSqwahyHelcZGKF5UHEWR16JubSDtCLVm1Zbj3lvCgt3nsdeTJDDpt
VytDWuFAaL58U1IaRxEOr4cSQsj9TzWTJ1xHmqzokkZskrl1asN/N6SNa+Jxs/JpKZv76oSYtrdw
f86OjGelaZKmjvvo+rtlShwHFrw5O1bfhapYNYgKy9l7Dj3NR8f2/uhmtqtKfvCfYJNjQuzUeLS9
YHBwK2ATK/V3I90Drl/KtsZZmpxHBII6oEpUrm5gWyiZDkVY8728FsME6ah7DzC6jQpQXHBCha3T
L3gg0MBPG/v+EOc/ILUR8FJklBAZricUC4laSoU8tdGGLzz0dt+wHC1SiJ1vhngpnE9dsHAKzt09
FEKARNPPJRuyxm/8Ye+JpW+CqTAyu6+/q79jrA09Bwu+clsKn4b0oLdb56eMGbZ5as99aCHSvu66
d6PZ6rq7vT/8mWuQH6HTr5e52w1xMvoAFxzRSJLMTjPYA1qzDnt3DfYxkA+ym61cpV9YUrMBddUA
+EG+YmiTgG1fuR4Fy8wuta8g+NdiewocdxPodpm2YDEXws2sYKC75Jo8asFFTKkpuTEI6MXIGRZ5
HoBqTOQpeSFUFNRL4LGZe0Fj9eqI3I39uGmhFxFv2uR5nNuQmtFHC9ZtuZAezEUg/6KexGKl2jr+
+4dlI2c1hHIlye3Sj6XHDhrUFkGNpQNmPgrlSo5sckp1sudHR8AsQQ3JzsyyQBQnky7QjpewMbNR
gGuMS4CShjIZCxjNOCrDPkdSAgXP+HFUUb+/suc2NmVPyq6WNnb4xMku89F8Lz3Lz20se1YKsLoz
Eo1itbf2iXuSuFlNvEPvx7y5VNH8oh2rUYhjc/Ouuv5CuILXWZmwBmDKpOsCsbKDjhXLtlCNZnM/
lDxe0FdH5iTWZCNhIY4eshvmdty9xsGv35iYNetqI1SPPa6gpnouIfhnT06ywepaq87BN/7f/0CS
tnlzjyWKka68MPzb0sDkN40viQ8rtEVSSspNfpOufO1cBOqOnvQieO9YBlDsXiFqEu7h8rtIhvT7
oYWktLs/K7cpx9Uv4FF0/QsUS+kAWvILqvaPc3CcP6PCTX4eFFRchp1mfE6Hz1JuLZyiN5fymM1q
rDbyd5mTbfLdlUys8KGqa9ts422mPzXSg2wk66gbXXd+3R/izRqj0WJwzoAEoudCAeR6hL6h1Hmu
64Wdx9HXLHR3SYYRRV1/vh/m5uAc+znWX9ARbE0qA9dhEmiDGr34wsbwcJsqL76W7dv01GLpeT/Q
3Hg+BpqcN2HJ1MY1gcBJvGLvDUnaOg1qujBtM+PRqDjw6IApx9t/khGi65JB7/YZD5KxGDma3puR
7VJEQP/xcFgInJxcXjzLpxdqhsC2iTNGYRs0mcrg4m8HXsn3Y9yuco3VBifFGivwPEHk649TBWh+
aRLwTkkX+lPa5Ao9PqmAKNJj6xEgtRSWDh5DTYgMI5IyI8gRnjnqnrv7v2Rm4YMEp7tF/5r/TMFS
YgzTMoOcaotGs8KrZy/6P0M1WTuGv1GtpWfr7ZnHuGHgqCO/j+LR9DYPkmC0CXBpE2fvg/szzeFq
eBtFpjS2Hj4pbXoQsgse6m9dtrO+tZW7x4sW4RpPPGhys6b6ohv1Cgh51JwtrGAXvsttF/Lv7+Nx
OKJ16bhNFllYhGgf0wqw68I6VFjj6T89zBsU5Zv0gGZi+JoZK+RbBPEhCnH/Vo5Zdyo9qAiIf6in
wlp50ef7H2i8R69uifEXIR4hqUBqaCFMVkqNa3CFaia3eZ9/gfWyhpK9UB6a2cBAryFe6ioIIS7b
68UI08Xrkjav7EwacD9+6JDnCvWF7Tuz0EZSAEhaRae6fXOZ16WRD2FZ2Wn4IA1/csvaBIG1lr3R
YWQJRDNzVlwFm1ytEWJ7eqIXlY0c2VquYX79bLLfvr6AW7tJhTWFb8KFoUD3srg7rieOmlKH5EJa
23r1Q8ASyIRvJIHMp64ti28axaf7a0EeP/ZkMZiQ2HjOKdRgWBDXAZXWzRRVb2vbM/dKFWx5rqJ5
U36tEP9RLLs8JgjDGNv+Z/oqPobH9NVq3qzwgZVq64+lerj/c27XzdiZJsOETAuERxuX7odkIYqx
x41Un4ZLcqn032b8KUB76p/H4E0psWSQ5b1pLXlqGgmoh9V2gReU756TNFpXzUKd43aPqeBz2QHU
hcB4/Z32DwPxlFbNKGzVdq2gDVpJ3VnG1GJhJH/x29cfT5V5pZqc9siJ0kW6ni7fsNKiVvCoiNT4
1L7qLRlchdNXvvb8t9h7Gursq9ihEFU6D7iI9Q52SCoeDCrwx6376mXbFv266JRip5a/INj3CX/O
HdZZgvN8f9Jn5oNfSi8P/hUnz3RdI94lkZzmje2YpXCsoganhbL/fT/I357c7Xz8T5TJWZsVBa4V
SFnZ8XCqEeRRcXDjFlC/exc1xpcaUzUsra300onJ5+yP7u1wVXPlaGEVzwwWFgOraywkQwef/Iwm
1R3sT8veDmSsfhskjxYGOrNNcDsilVDGq16blkwFD3EMoZR7u8Q+XkdgGBJbVFab+9N5e+ThE6qT
8yG8yPH69+b9sIZ1RMbToUPEWEq6AwKUKw235ST5ImcLgf7e0dffjasbsQBqALAxWB7X63gwBwPH
8VS2seAL14nhrxzhS4CHqfpbE7cxRk3Avw2nXUXPqfy5KHco9O3CpD37DtBjnokIuh0aJAv7rbyE
yL49kelMjfoB1AxIEqe9qcKLfR2wjmoPKPCt00FSNwMa0vhZZzgmqLGOdIQIWiVAnO7+/M9H5h41
SLu5FiYvCMNMeSOXRC6ovLdUx3HOWYmoIR7T8quPY+/9cLerlrK/AqqADgj5gTU5TExDDIQhCFTb
LwCOCNmuEvyFU3HmtgHwBOQHrilnI3fd9YeWcCqmxmWpduVts0sA7bM6Drgl7uPfkR1/ymxU/0N5
1X4CIaqouwpxOOki7fyNtEZh/P54Z06L6x8zWXWBYyVIHZuq3T+JSGLrj5K6pvcO6NfvjiX+L7s4
fx0+w5zpq4O8s+rjwg+4TWBG+BfwNCDHvAqmBY/UzNsecJRqo89NG3etSE/+o2Mkb1kgr/T6IfJO
cv0Qmg+ahLqtiSr0LtB+BPVz++P+L1HGtGKyAfklHJwy3nXQr8YD58NWF7TcyHW04G3jpxnRwl6p
FfbfZ2HtXzT/jNlcLezj/JQ/yg/eg2oHT/q5eIieh9/wMOSV/EUyDjSkLKgu64w9snA+jCtv+ut4
21AdtThS6e1f/7qwKOU0C/h1ffWzRly/sp5i5c8ftdkUaCyn2ZeF2ZDn4o2kFzRMgIVqk/PbhUMn
476h2cq5HcWIV9WlG3bus78NtR0aZ9EexaK2e6YXiWWV+5h/tqSdfGreB+RcT8JuULdytRuMJ00/
JCiYZe6wxf1276tLHI7bi2DkxP7PLx1H8uG7VWGBebQea/Q0mpWOSDMSF5q6VJsex3sz/9TkVJ2G
Df2bSXlB9qTONcoWgQskjQo0x1QymmdfxsIa1wkoqaparXBW2+nb+1/iFik5cn7JG0xQKyrV6Elk
C5OBPhYazfbzn9qj4GwSaYMSZINJen+o/HOPxmwtPg/+wpBn5/VD3PGs/DCvWu9ItVZWGufR58J/
Tfji2b/6diYIIIZHQf3vnvwQo6hadFjTQbOxorIHIzw0ZrVH4H3hKTZ3yFDk/k+YyWKmiIoTZddp
thZpe62N9LXRZz8LCh3RaBaIvGi2cJHM3Fvj9UEdim8ng3O9njwJxb2Ilo5mR9l7WDz6GG2HGnZl
DhKfPqhbYWGVzI1Qh61BBYCXDIit63ipHmKZ4uqajXYx4OkvmtzuA+dlNGXvUCK+vyTnbskRHMDj
mZTolnvrF50vwimyTapK+LlZxjZNYDHejzJT1aABT7mAGjXnHln+9Zi8Whg9xmXV1tHeTsx2rYXP
cfRZRTJFVLc6CwWkrrjqti36hQYWuD/CZJdbx2q0s9hZyjtab6tK1FZ1vDWLhSU1e43/BcrTbLSU
mxnX8DOo5VBX7SSIHrBgXjnA9JD1b/Fh8HR5hXT8WnOEteMgrj58j8DT1+U+ltaK8upaBzBglrpy
XrCzaOpPeNMsLIjbmjPHBuwng8qewc065ZsU/VApKOertgTQXFOw11y1RXlwNkgMfnc2wDhq7dm/
tIK56cU3dNzuf73ZBfkh/GRBdipPbZY7KWMX41Dm9e3WD/Icyzw/XjGbOS/rXlkY9NzCBCVjgMG1
OKOnwG6k1ozW6Lm0HBlxeZpfwQZjqWj3z4cGUpHLmKfBiAC6Xpfg+ZuqxDAciAyS+MGb0T+2Rr5r
pLPkBwvTeAsC5TN+DDY5/Z3YHUqzV1UbZf5tVjzQ65WNNzXZST9wk1fVbfymPJifguzRQULy/kDH
Q2p6532MPbkBqG8qJe6nxI7eVaRb22JT/5u8Bk0yvhr9LtTDxt/w4QYIUabEe4OD0u2/pd2hGS8a
PLGGs18+itquQED0/qDm1gjlOMCEHF8jVvs6YF6ZOaLw9FVzB6uq8MH1FspXt09G6r30jinKkbdS
mLgOgDE32sjNGEB77G1Ek8mmv9GSWjge5z6OBTQRJiUQ3Rv+85B7ZuKjjm832KrV/UOjHFLcrO5P
1uxYPgSZHMGCVhWWJ5e63bHuTLrEkomS4cpIv9+PM/tRPsSZZLelQWUEAwLdxuU3QYSmBPiUh/3C
vTU/ZcYI7sKAmyft9ZcRCxPTh6bTbUXDpEn9hAChpCw9qeZufpg2omVxd+ngOa+DYBHRuJgz6HaP
gGn6GWhP9mZ0GLnxlEt/3J+22c/zIdbkcJChSasFBgi2az0OP0XoBLBmpHIpmZl7e8DR/FvEHzmF
kz0qNTW6tV6u21mGbKhyLEsRimu+6bonLjkMv1eW9Xx/ZDPXB9+JZwfnK6zNabfdzJLAxRRTty1M
Th9NycuxkpP2Q6afSt7U8Kj9hYgzSxDaMKZLeA2wgacADHzxjNgV2LZKIX2RAt7DTfl6f1Azn+sq
xKS6YPipnIh1pNtSqK5QzBNQ31SHXRz/Y6INyjnAdkjOEDKUQcVdr8FowDAwlAiU57/otXk5lNpu
AY86s5muYkwWxVCJhmsUxKjCb4ylNg5St6CAMDtflH5UuGt81Cl0xNL7JsIVldMn0hNcLftXXefp
pQpltApBQ93/OnNLDvAiIAVNN0RSuutJk90kTsuh1W0B49NtM0r7SwOiHE7piXst9r09MlULG3g2
JiBAqK3AbWknX8eMcQhJQNTzoazqtfI7cx2aNVazVBhVq181GnTI+6Oc+2wM8T8R5euIaFbrEkBK
3TbB0RbPAfbF/gJ0bDYEOxe2DEuQ6bwO0SZdjIKmpNvqcG7dlwHgX2subKW53Urf+j8xxqXzIW2w
3LIQ/ErlSBran51U/UTMZnt/pua+DaaF46MKdy1geNchmhKLxT41mCnNVXeyG+l7N06/ZhivybUc
n3Ugcpv7IecWPJUMlNpoxsMmm4QkTQql1ogMWzPe+uhI1pcGwVpOw39+EUJtgDWFIA6ojGmZM+6R
US8k3+C6BSclJoj6Rw0dkRavlYX1NjuL/wlFCf16FqNEK3JNE1gMZfESqM1ntZO/GL5U4avXaxjU
dc3u/iTOLT+uXgiv1GpuoXsJ9gZdpBaGbQkPgv4kir8tbsb7MWZHRWNrJBhyz09ldQQj1PrGTQ07
9xDToJ58KdOaB5VGJUi5DMH+frjZIZlji0tBRIg6yfUk0mYZZN+pUHqLMenssVEyv1fD2/0gM500
8HlUP9EJUoAt6JPDyOg9Ffub2rALp1957SPO9w2nev+nqy548TbmzjJBoIqXHHecCmfgeo1BQTKU
q+TgC89dE67yFj9RtBR6pz25OEc60aasL+ISCOcWw8YFB1iF1EemwX5D5G67qiiLqjdsx4sBTSk7
r3pEQwUbUrwfsOrUyx68rGz9i+9g8BFUVLMQFplWWYpWMeEFKYYttaMvqVE9CUIS7x1KBAtdgrkv
DlUW/gV4ORndwusvTkEp0SLYP7Y/6K9cPq96YeQ4Hcniwkr+m0lNHnl/JdvQvwMHcSN+J+X4wWWu
ZdgRFtNqvbG+9ukvod1r1d5JHvXYDjz8MXVeuhYowR+CBKgqXRXlsU+3aiuvm6Hb+aW5knIgPcKj
pRzBvGwy/bEvD0rwaAY8HOBX4+enQJLxHmKsX+vwXNa7UkDUhzwfsYGVaPs6NdS43LS6s0LURMv6
NY7a95f43K0xytP991jHf/9wawhBV3VDZ7DCG2kV+LDIlhpIcyc4LQT6GGP2SongOkIZhhnr1TVt
o7tUWMFG/qupJOu0XjjkZl4ZaPtIHHCUhnVFnzyYmlyuDAVfY1txv4v999GBDi+kPPkOVX+rmvH2
/sTdElTYcB/jTVLXIO9ypcqIZ5g/RPfkQOmNDnrZ2oYHSjvLV2K+jnHMiDbWox+02FfsnOToYUEC
IbeSMd0oOkSVt0qPa2P2SH6/diAGxC9lvomk9x6ZO8ddx9ix5M9R89lsXkIHl5zwECLTcH8ss4fH
OG8j6I0u3FQWqavb1M212LSjo9m9I/+38igkHtVDEz4Oqt0t1NHnSjjGx3iTlMszQt3ycuI1VbUe
0viLZn0Ra2+tn1GYda2nzMxXKTyFwd/q4RNmNI62RM75eyFNd/nH3zC9QTw4AyNGDOL5WfTw7Xkx
ZNyC8IWTkFzdg8mT1SfuubWCjDJWLm23NcTvol88F94h85yVtAjbnnlV0tMApUdTBdS/MW6lD5ux
QtSo8EOWVMv3t5WcV2T6M8vWOt5d7gFy9cJnH7fezRQQjm4jWQEVk+t4GErgR+Zmph1rwJ632kUb
bLj63TuO4nG5QuqwTBeeFLekTrbNyFH//zGnb4pex4K9dFPT1rpdVeqPDRo5etysgd3q5d7ry3VV
IgUOnPwRfeUyXQJez+UpH+NPll7duUGltcTPrexBEb5iAGSIRxFfYs1b0qia/Z7kJzgeUHul8nU9
v4Hq4ejuFGyrXlrBIlxb5SYibwiMR0G/yEq+DpeKh/Nb+UPMyYEeKZlSKABNbEXZqvvWiNcGk0uR
na4SlgpfsjfJ+XN/Hc3dzPQ1SJ1huYEWmwwT9c9cEcwWO11N3FTJV5FOZxq+3g8y+92ot6DZhnYM
DaTruYQTL6lpYRp2EMRrXz44bbTBRbVSy7XgLjDeZr8beSxPHcLdZOiegF1b0nI8aV6CMSHrog8f
w3pDBrYL++5bWPwXZ+fVG7cWbOlfRIA5vJIdJXW3JctBfiEcmXPmr5+Pnrl3uimiCZ8D+BiwABV3
ql27atVayFKmX+8PcOn+IrEtU/KbADzaNAFXh1+UsoYMPkbNSkHkOrHh9t43Fo2tGdqH0qf71hbX
7Mra7LYs6jIKC41tonPQc/mHKv8aiFTvG1mMn7klATmjccLumO2MwUqiVBZ8HJrwOWnQF9J/tNWx
6V4972tcH5DPaQAIiAE+9hSm50Q69OjOJSLsAMaP0DoNU8tHM9KNkG9LJf9Se/W+DPa5uc+7w/1v
XTw4U2GfRk2JF+6cuc6TxhqekdY8S97W17ZZtk9eID7WeF/4oI2kl2rN/y6t+LXFmbs3EtULQ0jQ
zkFAyO6NwpuXwsWCIE9g/Cyj7mvHnXN/lGsmZ5uscbMmjAdMDlG0hbMfOq3XPr5kwPa9uNuqgrZy
lNYMTj+/2tUoJppj1faTwQf3IamCp8j9VXgvRqBv0qA93B/e0sElLUukSd1k4g64taY1slLBzgXw
QecNVD5K5qETbB0IQmZL8HKvkaBMKzS7QE1ehxamgHLTB3VrT/LawZIlEiJsnq3h/ZDz6lAbJpq+
1cpRWnB/N5Zm8xgLOVpwBZZi91stlvYUYKKQtokjHqbCyjQuDgvgjwXaGI/+N3y7WjSvRawtbH0D
pVYKQn64U2VErXQ4+sS1ZMgSyM+cfAMv1ok2wJoc1ZWtCDlrryhIvFDtCsIjeLbROOrZz3HTCm9R
v438fBN9agS7/gErWVChHyo7cv3QHJX+ddD3crSWKl7yBHwStWIem8TCfz/56pOKCBFAIYEjM0Ha
Vx0/ldKLaqJ5/y0XkqORfVC87LOifLm/dRcX+MroLC6JSKbpfYpRNHbRm/5NqX9TZ78b4I4klld2
03QO3u1b/DGZcC4ckja3ky4iap4GDcbEIJGdOKbkLsTFWuPZ4ja6sjI7Hc0YIAk85rzYpQcoNCE+
D8yWho8usgN0YO/P36IxBjMJFFHKmosZjFIRxmlYkeMK38waV6b+qKovsrBW/1uaOp0rmhrjBMR/
F4dAWqW0CXmW3nwNxrNZ/7o/jqV9MIFECHXgflXnbRil0bo1sDvjDPWJrRVvvRrbVvoZDXnoYb/f
tzU5jfk2AMA5TRcYz3f9GIXShWEoyiQ61O0ol3Ymf4xHwW6fK3I58crV87dufcfanA6B5GAsAwEy
EIc2j0p2EjPJUcO3UjhK6Xdf2UWuU2r4Gj9+DGN/k5fSNhbHhz4ut/BBoSbzpa86R6yOpv/Z6BPb
tS5u9+xn29Z10EEIejR4g8eoeJDE44SqH6sHmp6OUOOY8MVnLyDuaRqzUwFIYvoEZ0wz2ELyYiAr
KA+b+zO7cBGB9PjfmZ0nDmFacQM6r4wzIuQvXb03dcEB1QVE9xEsaXespbX869K+NGnAnxrXqELN
s8qdhZ5tROL+nBihE6biyRTy4/1BLR0xtiRI7EmHAuLrW68BT3Ez0BhvnKNMRVgwli0H9UXZFhMe
zrnnGSvX0Pvud1KK9KCQeiXdR/Z15qZ8qFeUTnZJ8vZbpbEhp0/0x8g/6M1RHI9tHzndua5gs3kQ
KcaP8IEBj6COONj1WsPW0rGcmLfBd00N8HNtp0hVRr8biM69arD1/k11X2hiQ9H6Q4kc9f15XoIg
U4Ogc2NCOdIbPL8TLWPIWE/ejeQNScYUB9/fj8ZhYHDorgOF506INlGDuq7dj/wjrKThq9a9rnzI
ZGh+ZK8/ZLYAlolwumQW5lkoDnodHIRiqzPw4SWDucLa84BNwz+u4pSE9r/pmRvWyjJL6YKbqZjd
IYXU9zESp+bZj79lxq6qmmOLYLWg7QzNbrvnCSg5/s5Rv02yY79Wt1t6wExYOyD+5GPY+rOVMJu4
FbK2NmG5ofGplHdNMn5UKYbW8cdQucjuSUbtOPxZJ380BWnw4/BzhF5JI8kfvonB4PS5LSmVXcoa
lYDKluRf9VvysTdWnOvSliExDn6HXK4IPGp2NhsVVUuvqMyza33lCeUl7qYFLW/CYa4NyAmrERrM
jyjf+h8UK3Vy9zCMG8CmG2ltzhYcEeTqBL38D3ipPnvztZ6UBHkn8eZDwxGGrniNiGyhp/Uvffuk
WzTdkX8X7So+8z0ly/VKM8+1uW+MjXUQ6mdJO01tk8Vzrqt2UT0Ga+jGhaMwccb/r9HZRuyaoCrc
VDXPVvqqWT+mnHyt7FbO2zQ3s/M2MePyQgGtR9/LNLdXI2OXtLmZCXgZMSw2egKlFFzLxU4vs09p
7RpO6/fhrgdrRamlDw/wLpQnMWzMZx2qQ1vKrf+QLsMDg6liQdGam3OfV3KRJlLNatbCSSr27gdB
e4zJiSYv94e+EIqQ2AFnArU1BfJ512ZVF6FaRExvRD5CJOaXo0d4x8kBe6NH6W3Fsy2t5rW56XOu
JnpAxNutSoVkS3Cq5e95AKNttOLG14Y0O5KWEOXNODCksCGdmtlmvkN525aLrfEU/odYmx4plgld
I16+c9JIEy3iqFEz65zQERNJr0qj27nwtZHXNsQS+P7G0swlqnRxZ1Ga0gQq519iALNDbKeluq/c
ndEhpG7ZRvG9anjGbeo1JNmim4OiGPJoZDcoKc2KSVKmVFYTFNZZ3qvjPoo+xMZLiu6WIl8iyaJU
ctSal9p6yJVXAaqY8JNCr1CzEpcsxEF/X/UkImG3BNF+u3nUQVWCSqusc0tbWk1H4Ygmnll6TmWu
ZE8Wog4qcyBwptZ5Hdz3raU0k4M6HAUL9G660bynIWnsOjxKwbPZfb5/AJdOxP839Y4OI4Vurbda
zz0nIlLq9NjR9UQN876RhYgOvyYT0dDcQHvTHEGSuUE4CCGbJ4g/FtomjR2t+SpVPD2Ck9cdY4qm
wbFLvhkClfIC1umD2+wBe9TCYY0Z9P0qkt6QCC35i4tknuSIQZXUrc6JiXPxLZOKr0KoQDNpdLtY
qdYe3As5BZqUaJYhuQiHEoDs25UUCwlsTiexkpLm0ESdl1NAp/EYMIPcGeKdaKv59v5sv19SbALr
5a2K8K+sy7c2u4g0c1+H7rkmHPbqXSP7TrdSlV8e2JWR2XVf1fIgopLinqv4Txi+WLs0tWFs0Y/l
+FNQxE06rr3A3/tVeOKgq6T5kXw5hPm3w6IXbBBdsvdnXwGs5b5lgX4uPXXf+r/i9IkS+r/P4rRq
9G1DT4ce3q25Vs19+hZD6yzS1DCMD8UkP7DSOrE4i9dGZk61UmjkKxXfOqtas5WUJ0QkKsOy5Vre
p+Fzb33R3V+DkK+c+YVIiqnkvgCdjXYcb8fbsaXcx1U0cga69JzJ4YNrFRv4/uzy2EyIBmPX+VD0
egGk1SsX8EIzxq3p2bRaSVZbplBa55K6VB99eu6Rbzr0KI3abrhPN+YvC75Hs90Z2VbQ1qy/r3xO
1ulbo9LKuOd+yFDhVYv9ab6ltLHT7ncI+OKkyId05DYbSXQ6iud9qlaleJY2L1lVUtMTgfU7Tp6w
SJTWS7k79E9ap265PGR925JnlOS3VZXohY4cFCrhzoL/j4IyYeXt+sLP32S6WbN3TZjiAt4fgbYv
xK+da+3K0nfMcueq+AbJdEqXp+Vg98rJ6EdeU1rlDMFGbH6J5c6ISQpBolLtjbWWummZbyPe6Quh
wKIVDX47cfLSV4GYKSmRp/ujdU51/YMv+J5dlt5KbPn+FsUGFPvQO9DF/I6gOZPiukLSwjpb8PVV
9IaG/UuVtXbBU3KV2GpxgUkSTCUIeniNWYRCM1pmQmbJvq4UJ5KOPMA8YGOmmdmVnNohvUaKcBGj
fYBYiyD3jqnv0WsENh5tKxOZD/PVG9ao9BbuOpD3ikUjPX0egLVuZ1mNS181ApfbR9np2qNLxkyS
j0FVr/jKNTsz19zIZTUWIvGK0KinKkgPtEo8qLyUwhVA7eK2uRrQLDAKpCzJrYpbR2+j76YfwUEL
C+N9x7+0bSBsmHDIyB+/a2qK1V6dQDHu2dB8OyUuoM1DSb+IlWz77Qque+mqvrY1c8Q0T0lCm6Rc
1d3eUL8VyXOhrZhY2pgTPYRBLEAea56SDCo3dq2a4fg9SJeNFaJl0j+6ylFSHnRjd3/upvmfH2tQ
u1gCqI622Wx99CIFUj1W7hl50ScuLgcI70bwhd866djSlJ/k7mfZrUTLK0bnbCJ1UAe5jlLRuRlS
wHfkCa3HUuRVAHVXPcaJPRiW48v+WkCyuHiwXcPEDtcapP23p6tR0zwJRQbrpX/y6NVUfxXCfwkQ
Jkbt/7ExO8GJW3mCGpbuWUMUIHmQj+VWRZF0+BZGJ9hKMk9bC9Wn6PDdEl5ZnJ1lRanhkZGxqLv9
pa2R7jBs0UQUrD952UtODhDmH1166rtkV8r+4f4GWkj88UqAIE+Gnmwqx892UJbo+TgkmDepUdiS
vh2SH7n0HakUK/8oJQerVmxRsePoIRqUTfofrowr63/jtatraRynKnleuwAXJLsAj6D1xsHoNsmJ
d82K01zctnR6Ad63dEg2ZnjwgdOjNRpnP+C+doy62vSBZjhZ6+7bdtt/rSfRdWm/Mr9LrlqbfjWA
Wr55fiVUXWGZeSKxvEHtZMmetFkkHPpxE0PvqhZfa3OHFmPgfQvApe/CzCmKL420Sq6+5MivP2O2
y0QxAwvY8RlRo8C2irzSxzHfetthp+37DewXLpV76D8KZkVYWeQlj4iUGtBXMI/TXX17bisz8Pos
wCMO4aGO3mChBQVn50hqVpKTaWttlotb+i9TqjFFOyRRbu0hRg4rnchCUwd3ej351KpHlMlVV3ey
9KmuA2R/ib1F5EpJbovqMV1T214cMa1cMs0b0E/NyQXSfAhFYcRD0nLhSOHOyvfAkt1iI8tP5pqo
1JJbnPrG/sfYLBIyEZTqNGkyNn6akOjlCULf/+Klro1MXuzqoJrxOHiJgO/ljnbLchPJ32IFEi/p
S+AmjtR5h4TeHrvpxh0S7Wkfr52jadHmbpLNw3yKBqHC/KZzG6WK/cRwzyHJoFh1QDNsQOkCASGD
kTzW7a6Jf5j5KQ2sgxzsDOHz/YO85D2u7M8vPfiF6PiIdRfm9G1c8Zzo45fCGcRdrrUfRV5TwSpa
eOnMUpnm6AB8AdU4W9hBDEOhlS3OTafvk+isyT/H8kvpPopZvHfVDtdlbKLYkeofhRduoes56dZq
KnDpCUcSgPuWBkxS07MbUa7FOofFTMBtglUePvrN0SygPIDyxKuhm+lb26ArrlDCc5ZJH+/P+tKD
3eQyJiVHyzRPi9kc+E1XlZGsCtO+0+No4we7RH1pt9HFimwUH+Q1yPR0C8z2GQZhfKL5AdW6+Yu1
d40kjmJZOFeG6NSFsAUe0AyIv1TIJO6N/I9odY6yur0XZvnG7ORRrs6XlEhqzvQJ5yz+2MPvjE5Q
ZCD7Dv9gDMdV7xBtVZvSXyOxW55gYDhUW9HueZeek/zAV8a8cdF/QJk0sIHSJ+O2NoFi2vVjo0KF
tEbisXAlwso7SaJDzwdn6MyXBOz13iwxOQjQwSlO6EPI6WmPNDke72+fBT9sEtXQCAg/n05n6u2s
1lnT6aHArddm5tHkIWgGj0liHkw9cCTliwGR0H2DC2h3OEbpwKYFFiJF5J5uLeZhXxWDKuMnBRK7
pMphnwDD3uvHwEzoNHhGGsaBZXErZdBgGPCqgdJReSQTd25C+WvqfZS9T8raFbxQTeC7kA2AqZjJ
eNcd4ntaICtpKJzbGPJnYaul/HkKFTwHLxUptZES23vVXk46BMX/vap/a322DprkeU3V+MLZcMfE
riqgGdpZR7681eB2WAOWLa46HZrkO8D3QHl4uwZBXMowvuZYgzXfD9nWSXMYFJT4GuC+cQ7VsLSa
WVxw1nQ5wOlKrnTKScweJ2ndCA3rKVDBHgC6yCgnXax6l7mXFJ12MMcwWZGa8CFQyh7l4pImj1m/
ckctDlyfuHHQxyLrP5tmRNHjRghS4dzre7Ood0YRbAyKYJzmUvkF//XKbl+IPKDHgfoeJh7YddXZ
26HSIeXrEcpFaUMXN1ZOSjoQpHTTGtla8/Cin5KYXDReOMckWW4Xte5F14u8Clu8sB328kHwxf7Y
+hHV9zg7eRbNf1GcaQ9d5g+OL+lrN+Hi7JK95e1A7ZSU/+0XCIMfD40vCmeXnWvFvHV9kvCPDd3S
Yf3mx19WXMnSTYQ1FOog5Qf1P3Mlo9UNvZuwmlXy6IbRpvqj6o5WaxdINA0tsnmgimv1kykUn99+
1zZnKxrBUtAoEjaT0tbH3M63DciX+Ifr3B/c0lwi7DGxylECU+dj68q2rQXNEs6l7r6lRbbLYxhz
6LCPvwH/VmtvhTJgyR7lPYrePP647GZvvyyS5CaJWLvGcMI62AuXai81siMWr31yuD+2JU9wbWu2
T6IgEN1s2iddP9pBA354zZ0uXaDXFmbnvECmOK3zQTh/9mt5qyPtK2wncbb741iIeM1JHHbiAyb4
mtPa66VeS4lF6KUX+qk3D17/arrHvIAUUiq4QLb+832Di8MCV0PLEslj0rq3B0xDM7CayrDndIRL
WrAQ54VbVxH34pqixpLjokQIkBzuAwXq8ltLRSPlcpoQ5OXa505/So2v/lqzzuKNe21jdpSKmN1Y
km48u9DXudvq82geDBSw3GNqG5tA+W39Ns3d/RlcGZcx2+a9Wcfu2GLTkv/EzR/TuuTt230Ti474
alxzN6grApkMne2t4IPE+FGC/0w5i+6BLGf52/sylmtkUEsHiq4uQJcgZGh7muUPrKKrg8YUvYsR
d+JmVLTBHtN0TbdvafeR9YPGnwe7/K7Duqjc3JUUSuYIN0GWtm2tH20pQbVorWzzpZKcSRs3YEsy
t2AOZuMxc782zUCnNmU1m4iuiWD8XjzQ0p92wIFztBZPvrUbcfmDRBbXfdLDt2R8WVnHJVd//RWz
M6BlvjUKvgHEI/nd0Ff7UH8trU88BkDv9jbchCLUuqi/nvvAceUnvkRonsZoDVG3NO0T8w1EyroM
AGp2TGIRkr9O7t0z5AB2HgEzC0/FaNltVK/4s6W8EGmS/zU1vwR0bzST2BwpoSOgYao2ssjmQ6qH
Bzq0Lp3Vkp15iVJo/UzppKkv5ZoE2tI+hkN1auGfiKnnT8sqzCstTXmNVOJpEHx6f1fO5sKSckwm
FMuEYeG6u3VrrW5khjmm3qWy4O4IPI4nN1D0zS94YFVrIdm0MjexAloaEyXsJGcPE8U8c+wNcagU
reGjTEo5czOVO1U03pG2CZ5yY1d0K3f4ir2/junqiVwMY9rVGfakIEWZ4Zsvo9A1XKzqM4T+mzJ9
KNdkwd7NJyM0yDkxPgslYnV2RBqp9rLOVb1LW8XbIlUPZbePo+fCUj+5wub+eXx3DiZb4AMmpaK/
0OfbtUuK/P/ZAm1BSXxfwOpRG8J+tVi9Zmj2UDH7pPHCyPQujfuh6BRIhpDESWS7WOskXTTEI0Rm
b0xkrnND5G1K4mjv0rfKJqTrwFQ/hKN1zOQf96fu/cGe5s5igXDbIujx6eBd7Yw4FOE963z/AmdE
2aGiEA4bnv4bNckeeiV4jGMwLMhb0hzAHhGzb6tjXdqb118wG+vUaJo1feRfKPz2bnQU2odKD46m
mmyiKnLaONlI3u/7w16aX0gzDImHF0n1eT3DUPIqVqzEv4g8uWgHVhHq093jak1s2Y4B5STAHM7C
9POr2W0rmhm1PvcvanwQvd9Txzpdx/4/866xiDxa/9fMzHmFBe1weo2Z1hu2eQBtf6TZXVQ5VSGu
tzm/D2MmcxOskLIzGdZ5f1FeID7E2wRz9eBI+LC3MOhsF5Fbs91qnwbhaxRKK2d88hdzj2lOsuq0
OkOxZMz2aZHXbe9LnQ/9GgDxJ4/NeXKDT4K899c2x/Sr3pmalot+8QkNN23Yq0WLlDFQ2qz3L54X
ctPpjc617q1dAe/ldaZZBEMN9I3AnXD61gw8N3oZweR0kbTQ1rPvLbLQfgS4ZPiJpM6oBo6c9Hvk
ecmJFN2hHksH8iVHjF5L/SWF+7gTMtoLlA2Qhv3947E4A1Ak8ZhA2xp45+2n6UIfB6E0+pcILpko
ppNzJYJaMkBDlCrCtgI3+jzj03SR2naZxWrGGke8YMv6A4q394exNMUgtaf8LJTEBA3z56QbkI6o
Tf8yNRyNfgIZprQ16gv5Tts4/M6NV1Pa6MFnIYkhxLN7dZMPdpQfRemPH8e49/8AJqKKev1Js6lt
60YrzIGRt22iXsxck46K2327P/ClE0oKlUQq46Nh05pZ8du0DcjR41MjHzQ3pOMH5ERC5Rlhnsgm
TF1rbXzfhTKN68ritOJXh4YW6jryFde/KNGTaPaEUHTJkgCZ8tRFrIOSO6lDuIlRrDIa81FS/H1f
Az56FMxfNfKC2vAjl99877XraVnZt+Gm0WCh8AOHHc7p+XB/hhbcyc3nzi6dMOm61tMFdkYBrY24
CQHONPQsW/GXLC7o28u29w0uxEM3Bmc3QZR4lZiozA+lgQ++5W4q8dFy/Y2Qraz9wnWKIQSIyFTT
HzwnTFG6Sg78JoJhXnwr2tpW040iDezlTaLAoK69aePX+0N7T5UzrT0bbWIDnkDgs6ezqpdpWGZx
cFHKr5KJV5JqBHZ9eS8LmSO41hHmja0l9Ec9+KQKgtPUH0aZin63RpCw4FYAvKMGAXH2hN6ebcIq
KMUq8xh7b0g+DEUDbERJ/s997tNwr6zM9k6dikNaw4h9acNv6j7U9o3/uU63MOXdn9ellaR9F2sg
emnen4XQQUPUViOte6lH8O7nzHtw2xROpvZHmvi2ReeNQ2R43+bSubi2Obv7XN0NhETApnXonmn/
2apbrzllvubAGfrvpsCT0YaFjgBNYbOgRS+GgBg6Cy9S7bST/NO2pqqhfnDrk7D6gP3bWz271IGU
0RJKryLVnPml3ratRHNojbVE3AooP7ThVFPoXoV873rSKWgRUkEWR38W/F0R7c0SjLgVvPYhU951
56L93QnKz+SH+oR+e9l/R66nCL40FCh6Lu6wOvr6waD7vz6G8rdQXSMhWPIfCGQyX8RABFcz/xHo
YzMKYRFegrHek0AHgaInT4kEDdJa5W/pFEEsgDgddKp0QMwWxq2DKBasOLzIwS8SU+Faem9pX+uU
esDU/H3Qz35/VQSDZkUshUVQJbTjMRxPRfwENbYNmKirOzDl/yxZwSniwU3bIXUtIoHZhRgaFbwi
8HtfUh3wtNLaYfhACmfl9CzO3JWVWUinEp+SS+6YOT207KQ2f5HhW9MIWJy+KyMzJ8ekpbpkNeFF
zP70yUmzNlL6WTQPvo7oXvYWrvWhLbxhYN4S/5aBJ2nT2aCkThmIo5g6ydv40VMsImWuwv+QrtGd
LW3xa0OzgdW9VqFPgSHZ+Chq1VYyuP8vgVHtUnVz3/csmiJ9TcAyJXvmICP6pfpAGCtOU11u5PbF
aigQCY5Vfg6Flafm+wYGchIk5Jm4SSCMRN1tZCRGloHQB3G+7GkfkiE9mKVoT1TVbjRsI3fcKBqc
eY4pfAqCNYTkwtpheyJPJCaY2K9ubaux2sWCjO1WecnzQwrTKS59Te5rYTZvrMx8k+71gkXO0b80
ppTZOZAxPXxSUJ/qR/0lUo/31+59Dnhq22U4E1ksfQPWzNwgBypii35waUJZfHSjuNiIsTE4KH03
W0+M463WdeO+l4rcLnPDfTSqIDz5uuHuQL2nlEey7PPQ8WqqjSZY2VkLpxMOb9KU+Ojp4TFzNJXu
SS6hMOGX5e0rWn7h6fhVq4ndJzTFKe5GqupvaKN9vz8p00LOrjf5Lz0Glzd1mTlUUhcQJ1N7LtOu
z1+jKPmYQoujKGtR7NLDQuHdNiG0KSUr80SiJldeHRpRfEF+b9gPiVXYzRgiVeKdUa1V5doj4Mts
SLkbIs98TTBnYZiITXCG/i+9yfwWbFGST4qkjS8lBKVR7+hvIzpX96dyYTdjg94bmlIgUZi/y0Mx
DVwXLPalLM1oy9KJp8qULIAvqf/VkKrig6cma3wKc6OkU8AQTZyKlJC5qmZOwtdFNwlox710cgsc
bm94Zw0oSaEb+1BZA2pPHvt6s0zGgGnDVk2T3wQQu/UKiuDrY61gzBPf8qbfiZJgyzlicXTdmxfL
2LTSW1NuukS0XUNyIn2lIW++ipN9DSJgJHYnMd+5Klqvu1aflm58UdzYJvvWU+yNtP9iZOoKZxlh
DZ2XYBOStVYE8PJSapWta1/6sraFVaWXxaFcWZndWd6YcFNHQXIZyDd3zF829RTDEHl/T757Yk1T
xh8QnNNTgOW7XbJe7aqwq6X4EkXSrjJRpvAR24teVfcgPRjSXtTSo5SYO1Wobd+q4PxBT+ofD8b0
DRN5LWHb1JQ6rwFRGPESM2bZstp/gfWG5BU7xd1J8TYT1yro7xLTf61NFyfoUOp88+KWEcm+qJSs
XzJCO5xvWsIO0kRTmSvmsV5F/TGwersgVh9htc39PwkkfPenfelUkqaazooCo8r8LQ2Xs1uUkFVf
RHyrY3ZcNx5hw3YwaJdy88q146wPDveNvmsgZ+RodvIgIvlIM9Q8vUqv6Oh2JlY1+rUF91s2HuQ+
e4tlx+ro/oVotdvA96VYP0Qt2SDxGNK6grPXVjIJ70Y/FcIAE0xKHiZvj+nnVykdscnc2Af79Wwq
grgVXdHREXpxxmH0SNxo0GRlSbW/P/jpvNy4Jmyib0wmG3Qj5cZZsClovtBHihU8Z/XgbypflsCp
yuP2vpX3m2syAw8Q9wgq3+/K4mo5UXYg6f5Ma3fd/a7zwlEGaZfWwU7PrU3XfSnqRz9oYepCwO9c
x/WKd3qXmoQz5+YLZg6/ByGidbUZPOsxvezxRhge2+hJU/M38uhNK9kUJuI+gQ79Z78VeO+nD00O
HYpu1/JJcA/gxZW1b3p3L/x9jnPnEbeg3DrHieej0BpJw4J3iZQdgyzs9lEsSQ+KS+Na4ZWKPYaV
BEgMHYCo0/RTlGf1pq4CeSciaPNB9c2pY6uuu4exllBbjNzYEXK0TESu0U2e1J99Tf0hNIitod4e
bn2fJNH9pZ1HvFMLO99PZQKnAWXfbNOi4VPEgx7XJ2Sbm22qijqai2a/D/vQ2yRI/6xFo4sGAVgg
Qw62nn1ze0q00fcFoS7qk++d1TR5MesXuUAEpHxpy9422m9lJx2FtNu7X6pj5z822g/c1+gbK1fE
33zJ9dGZRk6nsEXFltoFvuP2QzyrRW0vq+oTzMZHT3qouy9wmCP+VfiO5wVbtYD0x320WsMuBCit
2w+ev3U/xM0PT2t3uXdKVf2QlW800/j8gwcwva0uw2ddkPbdGvnY34P87muRbOFjiOBhG7j92j4g
l1XHfX0i1fHQZ7bVqBArGvYQowNYv3pRgyTSbx0QN2nTByUdt1WtbaBbTvRjlz8k5UR7evYrzUlh
uNOsj9rQT/xqK4Xzvy/B+XeC/f0LsSDgndOOi2VZwz4XN6fYSPLRLjstf06lSUtJHv0GFIQnBuom
LvXYshvP8B/lIQ5cu+jRdRMDamQmTVoQG6lIIb8WObBEW29U8yEs3D7dNkkpncOooWmpcMMUXINg
Jj/H0AMOmntN+LMotM6DRbPMTz2B9jc/KkWSmnIZ9hs1rc1xlyqRQm1xTNboWiYP9G7k5IG47cG4
0xR0u0KqGkBMoZGNq2BSy91go7V/UukbooD0Pz+Z/4o85q7hrgcqAL8t74s5O4wu9XBI+plw8gL3
lMQuG6N8MLTxMRJOalQT7rvSl3/0FZikOiQRohkKJKKzy8YfPaWkgCac9PCB0tqxq089r5pA/fSv
dkgz0KKASgc+iYfh7Uw2vQUr6kBIL4xI8JrloSweYLLftvmwEjvMw9HpTrm2NCt4JXmXllWse2eE
yR1ZGEVb6OpfQm2ulE8mL3qzN2Z2Zqc3rorWowCBHbV5Ik7b5Kn3qHkJrWHhz7j816w0w5pisIlN
h+AIiovbCWyVTGn8hgn0Y/ehe1GKrducouQbUQs34squeLfvZ8ZmryNBygyVEhVjS4MHE3Zn2F/t
PNHofAMZUY021F3398fCbF4Pb56N0r1mhIIEi2ryMYjIhpvuZqSJlA4p3/tz39a76+p2dPPGqFZv
BDXKLe8sUkAOOkdtn1Ki50FfyYMs7MSbMc12SB9URqvG2BmzN0qwMEvKOynf3R/MO6DobGPMTzDx
Ya+mEVY64Uugm19aN/mcuvKj/Bo/F+pG8IIXOaVPQhsbJEpWernnserc+OztN2a5pZSSy640Plnd
7yH5x/j77++f4Gg0nxCN/SUquoq/9cx1u2QUvHNs0V/bS1rwsdHlzvGkMt+1RZ6di6ZfyxgurRud
n5SOAR/B1jXzVW0ijEMX1P65i8XODsFbPiTGkHLNiGum5qmyaXw8zqeAhfc5lY3bU40qXECgW/nn
Wi1CYUsDMRFaViWg4HggfIirxCthVSqyfl+MRbN1Ra9dY85ZOA7TCwCNLpojVPojb78hiXEt3hBE
Z6/rgq9KYIEibdxuK/W14Ax5Wa0Uvd4l0Bg0WlBIgKIuQafcvDKfGbE19lYdnfsW9Q7ZhfGINBYy
K17ZbaMxQv/ZdRo9OMtwn6yclmntZl4bZiv4iMglIPI2JwEoqkHVRk2KzrD6xZ9DKxP3g1IgYmEp
kdPHuURDryRsC0v4WktdtymKzFu5oBacK6EpuS4ypHB3z+swtZGHstAr0Tmz2iLZ9eOofazaErCF
aflZsfN1VYwdJS3SYOMGkb+G8l6yz90FazafQffNbL1rw00FPR3DszgoSE+ERbzXmqr9JMpe7kS8
OR9FX6j3KNPLa1Dsha0GQpr63RRFqmyA261WjOIgRU2TQAcreZcMIpW9VZcIw2fmri0LdX9/tZfM
8ZLjcNGACu3m7HQNYSNXRlmkZ29MYR7hiZYljYOQrgMGfU1A6V1+im1Nnw2SRqzP1HIzzfuVr0pb
0Sw7f8zOcm1uDK+xu1g/ukFwiOQTYsgO5AxoVtuNpDuJJFxU6opVojw2iLnfH/bCAkNNrfEfNQLi
/tksR5Vf+6pe5OeCrElu0HjqZ3srMh/ysm+cMGxeZCHY3rf5rsTD6P+2GtOiPxGbzjNj4fTareSm
OJeZeWi970LxXCRfDPdiobtFdVgL60MwfPTkNe7ZBW8NOtQgmyqz0u8CI3PIaE2U0uIsqemf2vC2
odbRfRSuiWcv2aFqPuXD4bsAXHG7vF3kRq1rWvk5ivCQapzotv7ZjTV9ZfWm3zPzULygp8ZtjohC
+9atnZDiIpJVWXEeqmCblHQbkmvSumCnxq+K9uH+si3c3yavdvrhEP2iODydoKs96wWNK9BzR3oH
hchnSUjTvQcR1UogtDQkUlqI4k5VC8L/WysZmE/XsILynCsO3vlgDtK+CL1TW33qxDUY1sI5ZAdO
ynNcp9M1PrPGRhWsDnnSM6J/iJkItE4+DA2Pp/qi7ZP/w9mZ9biNJFv4FxHgvrySlFSbZJfXtl8I
u93NfU3uv/5+rAEuLIoQ4QYGPTMooFOZzCXixIlzDmb1PZhfChykcut74uxtx9u5kkbRKEsBYzkK
azKxLA/lZGpJdcl6+uzC77IWgqs98hj4Tqy5f/r5rgdb9uxvn69LS2lKq7S6FC3K6g2E1z11iGWx
rnejhiIZYLdOgwV56eoKTW1zQE/ZTi+KnB1GBDdSegISEbzkVrXT2HJ7wK6HWqWiHXY+i8h2eqlQ
ZY5x8fmQZnsUkr0xVvGq1CRSg8RWRq9MQQNkX8UZkrK57Ztl2365/3E2dsLV0q0+DnWCIa9kJ73k
Ye3O5WOdsRPsZ1krvdneUY3aG2u158FyjSK2+Ezya2kejfFL+xPzLi/L9/ptNtKN66+0/JLftpxB
PbtKckai8aWcvZHmeycDvJq06GMUNX4lfcyTlyHDQBde0KDsRS+bM+V5g9cHw03TVl/QaYMuAldm
Qw6FV4TN10QMR3mK3CwMsA/4fP8b3sbnADI8K+w7km96iK5n21rTbI5yml2yGuejc1ed9NRvjQcp
PQfiVZd/3R9u4xW9Gk9fPd3qLDKnSWk4aMODXD7nERamuEtNHsKHYYMmnWhdB0CwGvccJrfWFewJ
htCyqnRCXM80bSZbmzVIwM0o+bEb6hfbBuUq/k73uidvyAt0/Cww1/8PtdqsUVpbelMy1Dh/xYR2
VgJXVftjUGLA+FCm00mz/HAekN3DZRxnuTg4mmJ0BZZs95d78+v+9kNWXxe19TrEyyu76OFfyrM+
/4U+DFoZ3af8b7nYyZT3xlr+/tu5CTLChsGusosVngoMZoEQdelY127+C1k3o99rxb4pob2t8sKr
p8BNu8Ba+mTpCw8Uq8sus3ScjwLXDelnDmEpnx+U+YPU/dKe+vkcmzh+5f7cHKbuaO6BVhupHieU
44MwP6eIjXU960aS0txqsxz13kZTXLLCMXSLBJVdL0x6ZUEkrLqlRNCV/+ZAvhgUyDLUvhrT2P9w
HcMDJ75Ycq+bPhSRjGMr12V2MXRxlPMHle09Zc95+W7Mxp2NtfXM/D7W6pKs5cQMLd7ZC0h5KD5n
0nvJ2UHlb4N8VhYFeUqyvIrkkdcrm2pm1XWCm8lJBx+vPfJUP7LRXUHmZfxmJ3tIxdZ4SJ+xfqiW
I0q1CgTMVtbnoq+zSzCfw8WR6B/TfAz758n8PjgP98/l5iODGrKFFKYGX3WdwcRRbJeTLDGY+DIl
bo7LHlooST+i7Ki4suQWoelJtXFQ57+nPUxra6ZIJmkUPDAYBz+9XtlSa4o46tP8IuE3mufRWQqP
uYWvT5d6kn3A4+7+bLfGW7IK6r08a8YajmxCTYtHZaT3LJafDOlZaSQvCD6Eum8VNLF3SADcH3Dr
KkLKYDkHLC3yzNcT1LNerrtczy+pW5mJ2wav/0wR//tLKD6F2h6BYGt69qJbzN4h0Vh3LY1WN9N8
7eTcQ4Eb0v1vhnQpF54RkxIXH8so2MlpburKfDuAMlwhUZyit2jdxm5loaI0Qiou80xtGSSrK7XL
VH/WuudW+9Q7w2tmB2d6FytDO0Bk99SXkEogJKdq7ukXM/w5/luKn7qv99f9Rt3n7YcBCXOCaKmi
8+564Z2wwis4yMqLXSSPcW88N239U3OqXwaMSBSqBjacQQugLuRTLaleQ8YSuWFEeIWr5jFoTE9u
5vdScgIM3fltG++/jrEw0iT8usUg/vq3aWYzaOYolRfL/GcMpnezmrg2esLl7IfSh4Ju8ubVnFO/
6yN3DB50u/MkYEqpf5yD0Z0BSu//oGW8VeJBKyuACinUwjtZ/Z4kb/RAGsL8EtiBZ+j0eulWcY6H
RPWr8OP9sTbn/ttYq+u66QvZDGZ9eZt9qTtRxvJqFl5kfm7tyUjuzWt1+PIwzmxwL54GLTpodLap
HyW5PRbDTja19fSy/emCsQm2eIBXAUcCuGCXDtdYM6BOnuoVVeQSOyBkAVLZ61LZjzLtONN/Y+V7
vbsb7x9j4woFTwtceQ0p03Q6JXkf55cQa84yth7Tqfns7EqM3HBYlgO1mJYC1COYzP1yvWmVtJcs
EYj8osFubcR4kOPhpQs/dtbPLHT81nRnU/eHIH4IxfBD1z9nu84ry5ld71NkaOSFEEoX39oEqu4a
bZ6DguvN1DNPtUsMYRzzn/sbdOtBJIxaJBohNpjU4q8nCksgjYyGicbFv3YWPuZRfjBG89dUjE8G
lDsrtjwjLF6MwTjbsi+60b//C7a2LQ8ijyJcKP1G106tekOvszqnBYfRWogK6M+HNBKIcNq5v7c2
D3sWIf+ldY+axPVc1ULjYw3twmyQFdfuHAnFREc9KAFm6/dntTnU2yuBkR/wxqpWLKCsm3SKLUMV
hzHUiAiFeIlJav/TQMsXxNsNybrVnEjq6ja2Br6fpqN7+DkeoEimO4WVrdnA5IetRr8qulqr5FGj
pScvHQIJCQGzQ2+pv4amlF2zNfeoK1ubfqlcgYdCxYREe/2Jgrys5CoggmikATDjtYzHnQXbiFGM
5VTTtipjFaGvNrzR97Yz1mVxaea+xJF2bAHsA1D+UyVNbfAYSRppoxRMTuJLlJpOPFRyfvjj7QFk
Ca6NEcBSLVr9CDQppyZq+wJ6CtaizhFCt4N93f1BtvBKVKWob+LsbnO4Vp/NqexcT/K6vKSi8RGa
RRF7RFp+KsWhSR5bxxt7VE0Ogf5QpV+a+ElCiPD+T9gI0QwVsXFdheaoyut59mVGp4GWFheYNebR
iqPg0EClR8yRTglbq46NicnErFV7YOnWBY48FE1WC2EfuufqXOTxWKoR/7jwiFQ/arkdMJUddQ/B
4eExbu3l4yrJqZpijN/z2vQGh+pvrCT5Kx1AkpdphTj++WJQG8N1Ao9GCDGrwGPEXyar0NS+1FJq
PzeloxwEIcqTWtXyU1g74aEZqsk39Ej+cH/kjfMLyXbxKQaI53ssf/8NIpCjqUddsqgukjEfg6p/
KBJvquXT/VE2gh2Q/oW8woKTyK22m+xE89jOZXnpgkNd/1D7h6+D8e8ucrY1DIxlzCy488AfVl+W
StsoSrlhGauUr5glRHGj/DjM2ruynw0fPGCvKXXjzgD3J+BYMg1O7SrimfNozIu0rFDn156UgjZH
pEky61xqim9kD/1JRmH+/mJuHd7fx1wzxIpKa5FloNbWDh/t8BzL33v7Q5fJj3kxsjvf6djdCfX9
DEEuLz41YXmq9iDZjct4KXcsnQToonIbX28bRwmkhr6+ihRn9qTxuyj3QsnlnlvFOKhv0/BLUZGn
f33dy9Ag0qIeKCimD0pykGEHV+Rvh77/MmRflKlzw+xTlh72XIs2gg4orDzLAEhcw+sup34yxyDQ
SOS6TBWHXG9/aOiPe6kVy25e2ZV//2Nu7R/0GJYmFPBPApDrhZSltOzyaSqJcbq5ds1YrtwQLb5X
padU0DuPNc6tj02f1Fi3SfJO2LNxCRM/EmLBx0UBdN2RUgK3WkksUThyIKmKyMMxIM2OjfYwSMVy
Fe9QnTe2DZ2GhCQw23FGWtfitWBKe61qqB11X5WudZM9n4eNCQE8KksXLSRzyDvXy5lkEAh6GEKX
RNObh3BCOLU0xum90LL04pQqTBdJDVEaDa2dasjGRbqARnjI2BStbvjIgzYOwm7m6oLYD9CR0770
3fSQzP+h/MZds+iOEQnR2rjKG2H1dsowpZRq59GLQtMNtcP9LbkV+FPahvdH9WGpKK5eI5rd81J1
KKuHhfSEYfbHfm692vLtoHHDvvwQWQI5C/xnh9p2gzY7tvmepebWRlFJtPAspHuTduXr7ziZeoiZ
HwX2II2puHwS3T/3J7k3wGoZe2HP9IJk9UUUz6P8dSyDnVt64y3CvYjIGFI88O+6fbeI6jyJp7C+
5IsiZCSfLSRR9UOpoU93/PO50EuxdG7w1YjGrxcrnyvZrkpRX0oLY+xSzLIXZvFOLWFrPgQKCtJD
Omnv+ouYcqqWotLri141XjervowatCkSFxmVVzLFnVh84xomtYVUq+PFxbW4ihiQxBrtqS8bvOOw
2QjHJ6vTTxrXpRvtTGzr4LJ2JBQL/MqTs1q9PJKJ9tPmkiZ2fdCd+t2QduVDEe/suK0FXDw1FtrD
0i+wPHi/RVozSryj6PSGSCs7DlJ0UaoTDU2UZ6sPu2qhG9sbbX9Ceygqi/XnanubVROliZkJHFrK
L7MzYsZc7xQDtoYg5IHzgAAJGPIq8knzYRqoZUG+ET29/VaQHPou2ysBbOwDmxiDWQC4EAasLgIn
4DLKFJgpamM/91biSjN6Jmbu9/Hp/inaGInIEZMeenDeigDX30cyyyzTaKy5oB/g6/Gvtvwio0O1
q012u26QeRa5bbg2wDdrro0q5VWh97BIzVm2342GPXzHnTnz78/mNq5gFMpw8CgAq7gXrmcjx2oy
KCFxRRH1L/pQFLTbB4qvha3zGCS0C4+jXeF2JqSD3U7O4f7ot2tJSEOACMOTCwNW6/Xo9HxWJc9X
eRFDhU57lhivemBlflCOYEejFe3MdqOGvfDfgB2p0IP0raO2UUXzNNKr6qINIXzKWWqVFyEntpsp
kvUyiiJ5NwveZbvJ4XmaIjD/MvsKn4SCxpLj/cnfHnQ+Ljc+v4iNxGe4nnxs5kNkBqRUsTJ9QYbr
RZO/YYjQidqzrL1reSObZTRkPdArXIQt3x7z366VVqTRgHj8QhFTy9wXoqq/ccMYg6v3mfo6liWY
r1TU6FUUUqz/hSaMrr4MNFXi+Jk2SJlpvVTjiTFb1R8/gYSUi/wXErULYLpaiKQJjaTPA0IiIcyH
KSyDkxHEyiFLE8OXgvgjwirqThi2tfMWBI/DBavYXudG/SQXiZ4QHrVNdJQlKV/cep6sOqm82hQ/
7n/p22hzgQupMROmEM+uW7+UvDXKQmUwUU7uguA7CHzNkzcFOAunzgGMdudZ3DrWRLWIAJCgcCWu
nsWSKJPXmetQpB9V+XulHCLrSQvd9knovxJz7/a9fRuZ4G/Drb7g0AlHRsClvgxJ+x6ngIfR/AYl
ZM/RY+vEoJ2yKP/ZEMLX6KuehFVtFaQF/Pk0ZOFRjNN57Amj1QzGcPIf9qXJS0wWwg18Az11oxR3
1SRXFztVTnEETXZ2un9mzf4pT39HNOTf3yVbi0hdcEHqqQtC5ry+D9K0k0Qv9Ao6G42JAiYuLeLO
tCdsuLXzEfZBqoULn7VcxRdRGNSO1U2EzFgNFUKu/MkIv42z/lHSzS/3p7RB9KA5j4ZP6NRQ+Gkj
uJ6TIqwgklKVwcAPcWl4iIbyOKoenU+xhuk1qUl1VKcvlvNRTnWsM4hzhneydZ7i/3DbcsxpaVwc
h27w0qIdSy2r7fpSTwfVvIj4WTSfrPDBkHcG2ihuMWegUsAy2tYQEr6ec9zOacWTV19mPLoUUEMk
ux6zZniUA8PNHIW61vg5qbLPc7WX1m7Ql4CCsQUhE1oIpms0pMkRH8qSub708JYIiKHpN/W5bb7l
lu6WyTlTPhjqD5lOyTZ4TktU/HLpPdYPfxwrc2IWgvei5bQUuq+XAK3mOYsCqb50qnVp5diN1Wcs
rj7d313LQl5DP9ejrA7MVNazGtOEckmy7Mk0PbTaXLLqQ1vsfNKNk/mWYPJUUzfk9byezhCWsWHE
dXOx++4g2xmt3upjq42/7s9ncxjLRKpvaVeG03o9jNSF9RjMzCeTNIfGORVGa521pwhofOeu2Xgf
lqDy/4daxf2SjLUXQnzNJeoH107PRhJ6USJ9jFvkAWsncdMarYxgr3Ky+cWgXIFcI5JG7fd6hkZQ
EmHV0ZLbJC5s5ENJoKMnziEtd3bg1kiUsvDgIFnj0C9r/Vu409VCTFPSNJeQ4nKcmb6WPtEweKzb
f+5/tK3jjjE6oSQkclgB68qWI/AWHMOhuSil0r2m5dQclWqafxaG2p6aqkzcStGf+9iaj7OsPrVx
uae9u/EsLm0rmC4sfuZEGtdzTdCea+gHai4I//hmjnHc+CmUjrGkH+vueH+6W+tKGQCnEUaiVWb1
ekglgk1BOjeXIv0cZkh4f4c9Fiif74+yETDRhgXnQ6VjH8HKVTxhOkIy25Q3Ci2c/F3E7/iWS+WT
nPD/aju2D1mLDzNmTn/eFkllBVSXCiUtG3Q6XC9l2AtpNAd6DrLuUDnfjOjVFjtY6tbR+32I1c5s
+qwrIkOuL2kGWFsgDSJTRCqmD7rTHmT5fSYf1Pp0fz23dsgCWhBbW2CP6zS/EwCF/K2+sAF7o/d7
/IEdd+47T2/CnW7ZzQOBvCcxDOEnBeXVdpT7MFZ622wuTaX+kGJZOfaWHXqNbtQ+nH3liGH34hca
Fr4Iocx02eDsBNxb88WCjRIwqR71stVPcPI+RE8CDKUVT1XsvBBQfgzj+KSEyrvW3AE4lg+2foZo
8gEZQqCdrbM6EgkYb9PHcYvXWHbgKkUMJAuUnQt769z9Psjq5gxFAfVOjdpLixnjkJxm5700uNX8
H65NjCip2ACKU+NeDSPRRBQFXUW85ozyWVVyL5+sJ5E4uh+VWuLf35Zbk3Lg3pmLODrGl8tn/O2S
DtoCCjWuche2QU1rOnK4rdIMfmbUD4HZtjvDbXwoijVLOeGtYr7GP+XEogSXBeLStC17z7RrDwQ7
hYMT7VkebKXb1BYd2u3YFBgBrgNfLUidqOnaixVVFVTqfwtsU9041DV/GvGqb+HuH+1Z0h+yTtaO
Qs2LdwPurscoj2yYdFW/82U3Jg8ki8ABjAGWei01WMf2JKwxETwSEFdC29X6zje1nYtm6/ADZdNo
uGS6xL+rxNNRx7qLmqi7mCenfgrsQ1w/t5agHvBYluVRtWJO/uP9bbQxNeARmRQDyxki79VpL4J8
5A4Q/Vsw0xkfKkVzk0727o+ysVmvRlltVpGFtdbMTX8ZZreavnStXyrvB6pv94fZmgyx0cIcI2Ni
Ca/PhDomQdYW8XAxy19D9BQpntb+fX+IjZmAflFtWLYCMfrqwqInvpSBSIdLPp+T+HMFazJI1YOD
POP9gd52+epqBNWjog/CuKQCq8BZTPKI5KoYLl0Cu3aKqpem/gq+h3aUNuQ058CpB23TnIcyVz40
Fq3O3/rQ61QE9H8O5vfZfFcWiVvzQRudHPJ9Vrwz+89mbHrxAPOkTR/MpH69/6u3lgdWD2g41igI
Zq9+dJzTGT0HynCx4sQvHB89eFcYn2Mz3rmPtgdi06LWuMBeqyhnmrIqM61uuIgqP6GK0NfahzAu
308hbrD357TsmpsPQSKGpBZwF+qc17tqnOVxTFNtuEynMHkcTOME5JSYg9vs9v3dxm44lXAODbrU
qcusY424z8ZRTuhFNXtq71zm7XPix9HftfJvJf17f1r6zbRoJEZweflUFNDWfa8abowzEDYZoDG6
IxfsuNeEenscMc2Cs2GDA4E5rTdDM9dmKPIFusN60wfgcAcdcyVF/1MLIPYaDTGYLaBSRcl2/RYm
YjaJzBLqgJnZunKEJ29nn+QYzacUd9VMvgzv+jTbCdY2FhCgAP9jWLjcN2sYNBitTMwTCZmi12dU
kr4rTrFzCWxg7pSIF/MmbVnFm57+URa2mcbEgx1yAn42KxjTW/k7s40y36lRx8NZA9ftBsBdjWxM
2ufcC2id3jkCW1N948vR/8375KyOdVdllV3KJPE4Jh5SqTjowc/7u3H5N1wfMspPtLyAGLL3YRZd
HzJQ5qCPhFVfqqpy81jDij7tc09tgnOlK60f2vq/gQpPTK533qbb402cDb6/TAxSwVpYX+oNA+jH
ajCyzh4MUnozOocLISYNXzT94/1p3l5b8Hno3UdPjaoN/T3X01R1CI90pvV4d8/aY6Wh/qzaUeJH
bTs9Wlop73y4jcmxnNCm4E0RVxirUAp55FLJ+5LxyvYBHsrXKkD8QcJNwNWn/klP9eP9Cd7eYEzw
twFXO6VJpzys1Lq/FI71oNKSEdW+BWNjZoemgXqiWeR0f8TVkvLYw6sh2yTbxUTnJoVQ9FAbRkx0
z3WioLFmjsWjMWS2pyvJ/Jy1xl7dbXWrvY0HOAj9XeH5h7Z9/Qkx6rGNQC6rs0UDj04NKAZ8ra3v
92e1Joi8DYMyGa1ZCPaCNC/T/i2+t3RhZ1RZGCaBeo6lj/GE6h+asklVebM1aH+3U5Z+6AfEvZRp
sp4DRR99tRiGpykO8p08bbWPll8D5wGmFgYDRD1rUNKpKO7EqirOkj6JozLHnwsr+WQaNOE7Ya4/
SgESL/dXYGOdeW4pblI+YJ3XcEKRixCzIk2cNXYwvYVShOxfNBDmzNHOFlo38LxNjxcQfBKZYt6R
1WLrZa6hQKnizhApqXVEwz+Az9fRn+aksUQEHptpDXmrab5GZdrbB0lBkNstNSn8O8CQ6q9O9NJr
2k2N7ebd3CCEh+GehqprVjaHBg2Y0UX3To5cGgirHVBkXSh4+/X4ZWiLRxbv7U1MOvBuWLUtzo2S
VYObhkn9EFpz7pelhfWP6AcJyDosjqIzy1MqjfIPaFSt6kZdLR2lOkECSZa6pyTGNE8PkOLsq6DZ
+Zzr7ObtVy7Q+qKOA5yy/p5pOkdTVFjibNFWTt910rwKKYTjMmazF9pZfZREl3mGGTkg/9g0hzga
7Xzot1Pz2zPDj1gyWMCGtyY52r+vT1U5BZUVglSd5yDFHylXAyP01XFe+v8Ca0S8sozFF8530B0j
CEzdsYFv1rrFNIY/hz7Q4MkMbU1kpvT1OzufDK8xjOQJTYAiBKm3p4oEcUTi0I4is/gZT2PfegVi
u+QJfah9MhBqklxZC+b5kI1dINCNGeVPf3p0Fpt5tJg0DOAWyuP1LJt4nsx0mNpzqSrloWiEQtch
qUNvOLsQ7hJor1eUd4X4mBsY3H21ol1tWQnlRsZCYdUPwkzVvFYkuP84ge2XYRB8Hq0y8HUpmh4a
reMgqPM3HOqSnQ22DLT+IdwW6Acs4qjIkVxPOiybuJIM9ldpjQ4y+fGnwMzSB8xTwWESvM4S8WeP
69tmAs2llW0xjMMt7npES+hGk+pzezbnCpVPi7CrnXUUizszPLDPhhOMnvbx/rddBUr/GxS6FsmB
uQiMrwKluA+x2EqU9owNVvMKLSRGVaMofavupgPRoDh1SqSfommKvGA2i/8yPOE253hpP1uXkWUU
PPKu43Obldl4upEP3xCSVhDm1n+lucgfTV0SXto3qgdwuleaX9foltlTKiBW40VcGK6rtM+QKUXa
gdSfTVnEHzNTYIOgy+gW2njbxyhrHbQxng5jV3ZeSPR+FG0teYQ5HzRYEl5bq7VfFkP41erbvbrQ
KvR5+21k6pDpYB6pN8bYcjfS7qEM1TkMQR7sFmZ4r+MrLmbFrUHVXu3eCt5XmaPtRLC3LyVvJGgt
XXO0tdwoGFEnqXqKUs25x9BndJtQ0MvlSGYnn3Ap1a2dLXAbcNFjgMAYKBWIM5/ietvPVhcNCdz0
c0lx+jXT6SPRTTF5tlHBGE8rI/56f8sv/8LVyYa6zc34Jh2OsNz1gHGYRMkcO81ZUpP5KC0bD2B6
rxK0Oa0FPAJrAVRd9zZSURmE04fi3I2BmWPw3GtN6gFbVdL7OMhmIj0p0IZ5J4vcGJZiL1K0i+4J
4g2r1TTjGSrTMjl1+q4YcHbgsOZSj75ju5NibexPwihj2Z2wpsAzr5fRqhSnIZsU5xpjmDYzPMts
DybGdR3klsoqT6LYa/bdiGIJSkAYqJDQ+AJ4cj1mNTRF2nddf+Zmcr6GRvZ1NLPyUGW54UcGJjHO
qGVeT9jqpniXeOBhFP1i3cB6qg/2JLg2NhJa7/QgkkpzX687ssakrAKBHOmZbj39QzSG8zHrxR5U
vnFDAw2i0YY9IUSvdU9nBfpfx7Han1M9f9c5wTG1ZH+SEAOZH8sGRRtL+zTo0U6EvrGPQI1oRISo
xmqvL+ZRwfvcGpr+3IRd70blgFNd/l0W0UOtP9w/jxvhMrT1RTYH9wne2rUWVl6ShYvA6M+y0sYf
tUDqzIdcSnrHS9ogeWcmXfEhDezKcSONe9qXKwH9rW3q/JcW6ulxkEvLTXnG3oVVPL6n4vetToXy
QIwrHptUUt73GrZs93/11gLhywWkivHAwrK+3ooh3J1urMLh3MK0Hwynh+/Q/9DGuvKqJjvdH2zj
rIF0LtrfxOQLnHc9WGUOWt4Uyzs1Nr03NbPlZln2qw3V71Hf+qKCwaa3e3Hf1qiL9S+NvHwVMv7r
UZPO7KyuiodzYxofRf4y13/32SkNiEPaw2Jqe3+SGxudO2uB3N66iNZJoT0klTS25XAWvfkwhhYS
c18K9Pmq9OBoxan4FQzTDsK/rg0tjyyFirf3jgopsN/1FO2JLoJUzoazNdtIW+ST/dhnJpLuiCae
Wl3uT4gSlg9hPKV+bth/EWe2BwWs082d6GRM9l6b58a2Wh5BrrnlPzckYCW0gjDJxXDG1iJ5Riev
PU0g0yeVi+FRyua9RoSt8RD2g7DA+eNNXPbAb7jA3I2K1PHMnxV99kvIvi4n70eolX8Ri7Z/fmZg
nhHNAMmBQsirDZW3TmtigTSe8Qb/VgPhOPO/lTF9Ds16h1P6pjOzeuTB3mgGowhFxr/W/0p4hBLZ
ibvzZKrTJ+TcPnci+SbXfeXLyTw/h2rm+FGjWZ+g25deNojmHYYl6cGS4xjLyNhIcneqin/wNJ5q
qNdO9VEwsWMAgutGSaC6SZmOJ8QR1OMA6rBz4tf1GnYmbxy8joUgTRayjh9EKVl2I9LhnOhWQkOx
1GWPpA72xzDUjmnfJw9h3javWWyHD5GFUKeiQtEdzIJMN86tYxVpI2prpua3VE1OTZ04x84x2oey
Lya8YZQWBxwzcOXM/hDlieRHTkeeg8Cyl3ML+WmVPcV9DzOwb/fa3De+Dr6j1Fpsoi/IEGt+5Uhb
itPk7XCuU/xqIM3EH5NehJ9iam6HYeib3I2E9pl2xclrZ204FtY0HtSpSfy+G+ZDNwWdO4q+fUJK
NXiyuaC8hgLXyTFC81RMRuAWcozZjoard9KV+s5Gvn35+f2LgOvSQ8+dtYTQv52aRlbTLjCM4RzM
VUBLnFQhwoKN2P0L8fZsMgoBJI8+1yJqyNej2PSpymnBXaC3UusXqTK/hGo5HDNL7n1r7NSdWd3e
98DxsE8WjJBwZt3moJhCE/McjWcz71Uvta3hBX2a2dUjrT9YaRn5bWuXyF0be6pnWyMjJgOKgmgq
3KlVXJf2aGUGFbeQGKvgFKvh52RGMXDoDZRAZXV6aVvtVIlxD8++fXIouGhL0yHYDcYVq+9o5p2J
4W4zn/v2RATmIwAyvhqmeFKk01R5Yk/kaAENrm+lZTzkB96ASMNe/v7bvrEoKk1FEs/noRpOahy7
moIdUfhaK7o3F+bO/tmcHRUQhT4pJndT1OyWBTe6+UzHeOc3Tg3JwpE0TrrhuMpkXSTIgf5UL6iT
ac47u2lj9wKkkwDR2Ym0y5qe1lZaVhYT2nGN0n4XSu7H2ffB/CfCVOX+MdlYVAZyEP9BwxjKweoN
pzXGUgZZzGfaFqLmnZxcjO6znE4e2jz3R9rIPxZ6IZNhYRbSpnr9/aIxkEw5c6Zz2JBWaJBQD3Hk
J6knwAd0r/3atpnbqKfeNPydoZcjsNo6iwvn0ohEgkezxPXQQVD2rRrO85kiaO+BoLWDx/NgH/mQ
xrMzRrUrGTG4mRHl/mQhTRLVfbyTFWwtNb1WMCxZAqLeVRwaii6ya50f0cWzr2fuDAaiPBlZ5HEj
7yz2xp1AUgmoAhJIPrvWO5uVUR3HUpfPoBQvwOX2QBRk8N8aCljtX2rV7MSft7gHKAQ3wULFJQRd
84RAqscyrScMjo3sUSLG/oQ1Y+xWhbTHO7xdRkZCmB+7NsgNLOf1tzSrqBJiCJSzQGdRfbXrX735
hKiFS/fpzipuTYqrDYSNGIjCxyq+UxutsZwsVs84HrXPRWNHWAZI2rGrWunb/S16+yii0f+/hwNQ
/sYrsa2VxgqNSTsnfVEdqI103jjbexO6vVagTIFEEx4t53BNqx+tosjlQVbPXa9/VFEslxvHjXGF
bbI9XfjlM1wfOYbilGvcKypp8Or9JQ43zSm21DOSQu812VfkF6Tpj+Ekn2h1PjVgHLS47gA4tx9s
Yd+RCAHBQRC1V3klyitD6rS9ht5wgL4f0L+EqHePKNzOztjIfRhpkYbkbiZwXBNRimYOsyRnepXZ
Kmejb7/3LX1CXWFWx7wM3ys6/m61hHxKb+E3kSr17ILiRu481+/quP1DtSAiXiB/yCpUBIkDwM2u
TwXAWD9ogaydq7Rwm/wfLfhyf4NuwL1vRYUl4mSJb8TnbSNs7FkoGj5NcpK4SqcJdAUC1GT1iftL
FmrzJa7jofCJyskCNKPJIMXCN2s9EUvdeBi6dpS8SDXKyMvkCOUVp2vznYO0UdtC55Hof3H7oHlj
zZh36jGqktHUzlYldDdLM+vUpU3/XIZO7U9Q+j1jZtdrWoD1V23/7KRu2tmGG8cMmR+2IMWYpQCy
uqIGI7W6oen0c2L/0LpF0OahcPJjHqg7t+7GIUORBHczDjUdw2vwZwowFUk6oSOaPEEE6fFSyyzJ
xI44K0+GXCWHqh6zo5S10akftV3p2dtbi9gaEBMlCCzcaYC93nWhVCWN0o/6mcaSZ73En15O3k+t
eBjl+DlM6VrWHvX4R6zEoO7I0RoK7nzve1xy7m/OjXMPSYtIiQjDYjXWoWFgjB15un7muqZXQMld
pPCf6R79dH+crQ+7uLcsobYBu3EVwjhy2jaJWhlnBzVYR8ynCcX2oQ+xYNsZaXNGv420uj7VuLHL
0C6Nc9o0UM++xnn8JOQf96dz+5SSfdERRL2CigXB5vXna6qKkit+6GdDBxk0hnHwMCb7jNQFjcQd
nUiTgj/v/TG3JoZuAwxevI9veaF6EQjeEds4jwNg6DBZECXsTD9Wbb3nJrHxtahUUJcjDaSLbV2g
yiLNFPxDP4dV9d50YJ9F8ovR/KoRmr0/qdtwC7do+uSgiFCHIwm7XsipiiOnxEPvjFXFk2Q9VVrs
RzISy8pPrfmnUI/3h9uAABgPiAZBNKqKDH09HgS1vurayTjnxizjjkvkoLLllemkdPPYeGMdOc8h
ypR/2XmBqm9LCe9kSQVdwZNel+JhUCbjUitOLLu92aezlxnaYoNB2xY6OEYb/dLVPIJSbmVD6Urh
LL9MllWZrpZY8c/7s9lIDJgNUTFTIi4Gql3NJlBM3EBV44xPhVrH/8fZeSxHjiTd+olgBi22AFJQ
JVlVLLkJK9XQWuPp/w+8i8tEpiWspm1smqv2jIBHhIvj57iWmNxUSg4l45y27MUKjPfycwfeexpG
l5VvfL01sm95PLmrqa5hnT/WpTVdI/payiBPVoC4eCE+DinTTs1XLYxP7VdLvs+6wW3bfRqqW4i3
a88V9UO+IzEzN/i6VT5WCfA0uFme1PFnNBseKLsfSfMCSyWNNeZntdgz1bFkkPZwe9uvvB0kOpRL
gWcTT6+xU1mywOiNynwSPcAUMQb9Lsxa6Zj3Duzlqlzs7NpWElcqR8iE6Q3tbtu/chGgzQ1MDII0
5uXXZaAKSk/iq55YFHpPPxiL1DeA23pVpG3JWr+tZRWM8jZAyMb0OnNRa2CECGdDm0KitXiOd3A4
+rHzvYrEcwLAUWjeFDZM7iEmFPR7s34N9IVz9zjlx9I4lcHfdDo4YeQqcPA2lBzSkKEDZW+1jL9r
d7c35Zo7kLfRt15Ax9C0rF4yYVFr0cxUe9KV76KK/Kpx/tC38231cSkDdGW/r0ft2CRblHxXkEtL
P+5tMBR+bLbq/BSKuZDsmMCJiDY4qlpwEKj/6sY3uxw99NNN+1FG/1pPjIOltb7ojmHUHkU+7msj
PKah+fH2Tly+TfwcvJxiAU2byyqhlcxGCFXiE/KPhYdmcHSfxLW+I60kiwC9StnA/udHdyH2BEy4
SOhwu67Sh0mL7VKICDa7ZkZItxGlH6tq5mb9FB9vL+/y9C00MkTRMixGJJer972WS9OsWx1t49rx
ylT7UEeNN2TFaR61vR10ZGQm7377ctvs5ZOIWQ1g+xKXcvaWQ/muhlaGRggiyzSfpPx1ql/C8Xca
UDfceg+vru6dmdWNrkp5OsmBbT5pcbGnXv1XAXeh5d1zPDD+QIwIkZc/SBujQVdchsVBiEykB5R+
XWDpw66uLBMywqpeyh2hGTyEY1ndpWme+bZUtju7hPPt9o5eXmPLjv5/o6sdbcPZtMIEerWecTSf
VgQl3774FlSi3d22dOVuwBTjAWSbFLMuSpJ5KyZjSPCZ3PkZwV5vOUfOs6em8jFXH5L6vg+PYbn1
La8ukAgRZjQw/RdUM2apAyjpUeEmp3BTJJOVL6bYoqjYMrK69tS0bnKpWxxmVPzaMl0RG4+l/s+x
JxsIXIoWGuq/9rp0FDixCe2Rw53iBMGuoVzldVn+h3JTvxGhLZfl+YODJZ43Ihq+GDnS+TkL+nKs
VCm0nmID3JupxJVX0kv/H6zA4LU0g8h2YWQ5t2JXcp0sJBxPQ46Quj0o9OdsAobbfncZ3MJeSD+V
UHNBmWkrD0/MGRyoaO2nXM6gy80q2Uud1EbrxGnuYamY3aGofqWhtaWhcM0wiD6aXHAoUrNabpl3
lxW88NMkyaP9JIYZJRczM/eMfGXo/kXzboyt9Ki0anMwkrzYOGpvwi2r78fwD7Q6PIm8xWu+D00b
AAhLg/1klK+z/AWxv30WDcc5g/kr+jECmEyUo25Iu96475dCAv0rRoXdWJ9cpymOzH/c25C7RHJ0
bzUL5myzDbg8RuufiIstMQLFPPiXzncnyNK4tCLJfDLbNP4Lt0P52kmyIFIQ1bMu6YVnV1rik7fr
h9Kcqb5B0w7lW+hBjCX5dqh1+0oZjGfaVLJXx7r9OXYGE6ieWfmdIv0aszn5GMnSsOG1Vx4HIPuw
tBFtE3evtTnLrtTtdOIas2bFiyfDl3O/6L+G8t1c/G6rF8X4ftuBrxxGHlpedpCKYOfXMM0pmpxy
EjlkLIbU7ZTU+iFaME+3jVzpOZP8cdQXSUjOyZpF0qr6Ak5CYT6lU/VUOLvMeqBy3MIi7yazGzjh
fp5+meJvHoduFj4HzIGI9iEwTxqtFyUf9pE9PDTE37WbDLvafu3sY6U+Fg2ze7skpN/Vm/VGOPAm
Q7JyIjaFJj/IMIa21ry2kk4tXXArPsmzUuDbaGp/UszaeY1as828MdHkg9pZfYb8jc4B19XQCYBu
5tN/nR4xGFfR65n3MP1EdJ3DqvguaicKXEsVMuyuVpoDQh0gcAmtRG19NYNLJTSy9vc4GzMSM0MS
ab6SzPrvmP566KtalMteE6ZI7PSR6JmnKtou3UkG/Ht+GcZdBgwwXoQV8sn5YVSNZbuGlFVPi2xk
At5SMIGtpga8B22pzin9uqm5JxQSHxGGUr7pYSLIeRuVhLkwEqXjLhOS5XapksQe5HvOIbUH/Wsw
a/XgOqNRf27DTI7dum/yryms/K0bNEVAlGw4HXRrQZn4QOvotwtVCjzJiXgcm2xqOn8a4Ha6N3uL
hKauqQrujK4wowNUL2Z517RN90PuJUXdSZBp6AfTmKofBcXX72bQZzmitYYIPKvL5+GI0Jyluems
GuUO1r78k9zRm9jIg9fxE0B1OO0Z9+aJXGaiVlEbUtpOOzcSpZlILg+FAnWeUo6x7xS9eIgGtd2J
UN7Cyl03ChCQ9N9QDGsVCMu1EslFH5lPU3LsvtiF7s/FTmn2bfSvCeeyPJgoeS2Jf5l7WC2vlkMm
iLSS2NfRXBGaX5yquyOz34hCl//M+yNFi5G7hviaWcFlfnT1KGdRqZdyJpPQS5wAw1cFjD7DQdO2
IO8XZYvFEmeW+5mchclH9fwFSPNSzH3fGk9T/Gdsmmctrg5D/xjlmdv2xvNoawc5/9Amzs9k2KIw
W1/i2AZiA6hu8RVWurJtVM4szYJQSkwLsU+8p1fm5rlxb8W1qzDSpqAP221EIusocTGKZ7JkSN/4
Y+UrqWM2CcAk86mrYjdsY78G3x5Aor9xla+fVuygcQu0DTIc8sB1p7rrQqGotWI/KUVuH9LGZmgV
JKvHiIyyV7tW9YPUDDw4Apq7OLTnb43ZlHu7d74llto9TNmgPE2CsCCtYVucjFZ7kkxUoKQ2ie/0
HvZgYeTmXijhFjHkWpeJiTAIbei3QcfIzDd+ce4T0YwOk97E4ilKA1dL0GQOpexzH8h7WTwK+1Dp
D05tefJCZSCkx2Gqd3k5AfjpvDLzDemTNQS7OlDcmiZ4bG/9votaH8U1ijDQhvHTwE9cCGPXSSBT
rRRPivI35CPG1V5pPiQ7vQr8XJ7h/afUoHGRK81jUW992XUksFgHeITQwZJ8G2s4sNoiaKA1qXjK
GL9xi0iS3VCYG+HG1TVCzkZldjkftKnPv4GkhFYJFySP6lD9p1m0c2P1KP5KwtOkp0g0r0Yw7I1A
2cMWiUTfFvL08pRo0KtrqKBQXYDfdRWvh4VKaZ247cnWczeQs73MUGsDfv72Kdkys7pONVOEgd1P
0pMaTW5rHKTyj4JCzm0jFzkvX+wNRw2xNKkbEdb5XjYpzNiJcKSn2k4O6tC7sCSaA81d43vdw7Wa
NsKzy9ZLp3QDrnGBrF5ML0oRZD1AlJn/PDedxa0EGD4OTkKB/8ryJd06Yt0wX4TSwnlZu7Nm/Eq1
/pPUtS+Ivf0eIKZsdeKR8V7NTcqDL1Hq2dPH23tyEWm+/TBwLJRH2Rw6cOc/LKQAmZhVFpz6ZgcV
AuzknmZGp6rYp8adxdwtIwtB/jFD2hPq5RYWNLX4uIgkIPjiK9lRASHYxZ/jYuc4H7t6r8b5rhyP
cdxT5au9qLy3G31DN+fyvSA2JqPixWIvL9gUwN/EmlBLfrO0n8CWYonGQhdBnRZbni2zdaXNUAdD
m7d36/I5Xgwv1B08+TQH15sVxrrBNGlwciL1NFiDOzHYjv7TLsnCu3819dZFg60JMXTut+X2eZev
pooVKCmqhqdK2LbfWvG+0ZV5F+Q/AJ3vb9t6o584DzMWY8C2CALAOqwB30BsNEkiCURLNp5b10yC
OnVFw+CPp6qxMrpJR5tVgwdvdCWJOEQPnfTFktCZdsPZmR6KCuoMebbVvdaDHneVXhn+OHUafMmy
otk4TJdfAVIINJmIFqCXopqw2hqqCkqmzylKJfSoafYcg1zc0/hZxtY2zselq53bWlVxLTUtK+ZB
EGWd0mX4Vwx+MU2+wxT3Pg/tb7Gkz/tQTqK7QI6b4+3vcnWhDnEfUExq9esYuhJ4P1WF9CTFj3Kw
N4vHtI58p9tqaVwJ/gBDLoUsBbz7MrJ0vqMUUOvMyeLsRN7kdQGsmPXnUv+PosBupu2X9u4QHqpc
8o3C2ohwL19RA9bwt0mDJd9dSxlp9pgKBzH7E7+s/ZRWuvKQGYn24fZOrqs/kLs4RM+8o/DmQW28
OrgVLAW2NaKtZ/Qiuh9p13jAH0vQJaMasThZ+5xR40Nzt67Fxum6ZnthH+W6QI6B9tT55qYQC+Wj
hBScgARtQI1FrxIvlKD4gO0nUbUPpVZ++/flAvak5ITvLHoe5yYrpVMlp9OQ80N3MprxWe1gxd/Y
533StExxfrlt7zLvAsBA+43ZB64ryJzP7dnqVOTaaGSnvGdmmJLEEAaSXxbjkL/UYxGrByex5/oI
9CSx/9y2fc2BFqYgRPbwXqp757bbqUirppnR88sYwZqnllaapuf+v1tZEIlMZ3AhgDY/t6IiNQNA
RUaCtc0zrmJZeXZKZdrdtnIl2gPIAMqSMS/4z3nazs0E2SBnSSuyE80s1zJCrx2YOumPMvDrMBz3
khHsEEkMM/uTJLqn1N4KxK7E/IxNgPQkpl7oSNfeKltBxlGaEL4D4e7KZtzuKys7yVb2UzU6sYev
JnSTwuI6Glvh5fr806raY1zL015AVX7I2/QVXqXMS8jr3AWw5gWt2u0sLdP3kfK/PJRAJSiPk/OD
xl2Pf1Uz6r8J7CSn1pH2cOo8jwQkTf1Siy0d9GvXMYCMZdwRugwazecfh9EQtZPlPjupnUi+oHMo
fITYxpchdXS8wVA3vOHaqSIZ5lzBhKKirHpuz+o0JzczPFtO/zpO4gLOyIgHhvs82NJVfBNJW0UA
jgO+koyPdPhi/NuEZQ84scRnR9HoQ9LDx6EGinw0EAJ+DBk/9vuW6Rw5k+qdk0ncnDB2+gCC4kNs
1sVe0zLnkWQh9kCEap41RL2fBrX0IQsCZoeVxj5OTmv5TRMaD4FRJQe6eM9BVUo7Pc7LwxBrwb2s
DaartlX/V7eRW5faIvWQJKugdNTqu0ltyJULy95TBRNMgiXtxnt77aYmDGJYlzNONLz6wH0K4JAS
HPJV0vyX/OE1lIWrKMkev/b0JvAmGdDl7SN/1anoMi5jAbADruvJmWQLtR7r/MTg80OtTMgvPOph
/mS1328buvQmbhXuSNJVZu3w33NvSto2khBsQBCUQAYB20xJ/ZYDnczWc9bPr7etXcZNPLTQSjLy
QEUHEpNza2ImLXXMMj9p5u/eOi4DD1nt1sN/epA+ACb+iLbrbYtvIOBzF8YkdEj0wAExImFwbjIY
22iQFYjwjRBNGjClU1u4iRQ5f1q4XWa3YFqQXE9z6sKjbAHIe0Af51lDrfmrnBTGZxWulcm1+nLu
XKswtc4t5US7m9tc/V50ovzkhEb1MwBM0PtylgVMdRml8aNB9Gyvg7DbWNC1DwZ2G1jEG2xh/eT0
QV4BXBryk9QyklLKLvVjgETTa2IPntHFWySL1z4ZiSC9MbaQf1bXzRgGTUL2VtBTN+8mRk2fgnza
p0jwhUI+OlrC1NqWHN/liePSBLgHs5TN2Mh6NGXqTZRPpyA/mTAglc4+N39UdnFPB7wJw51DPn7b
Sa5EuhhchmgZLljQdctxfJdW2ZkaWUBoEZCVpZbaPePO3zIQ1PfBUIrPDCTYvZdpif0pBA5sEjel
VDvHvoDtKjRGQKm3f8/V9cNNwAFhXAb89/nPmefUIdeqcp6UJPH0mK5amPfIXPVJTsvNKT4EOmRF
KAY6G5aXu2x9Wii5kkEgtLXEpueWO7oKspxwQO1R93tT8pLkoIXyP2fqbDPBN40bto535dyKUEZ0
m8SUnwblyHC4m8Yfe1ojQzF7ljwA3E92VEY2ENOXEeFiFCIA2FtAxKxrVqqT9Kk8zdw9A7QL+jMJ
9kY0eG3zYF5bxrkY1KU8er6sKg8cETiL2C0z7wXxWPKUbrbKr51/bYHT0pCnL7tOc0NLKBpxVH4K
kIlMAMFX0sdRfBJAMIN5I829fIWWgW8oWBaUO2n1Ku5sg7HSplFjy7R0N/c6QWfnafm8U/tmiwBt
+eZrzwMWBKkQKd1yDlebF011G1aLfK5UPIjgk1x+lnVXDxBEILT5Odk/GmeLpOqaSwBSwgmZ5oUB
f2WTKcoGuBoaqnT+xL6xjNmP4TrY3z7NVwqMzLDD7caRYoqbOPp8aVM/Nox4NMVJCUtkCuiyvoR5
5YnpNT+il+uXtuEmWxHENWdkFo4jzHQAz+3qSuu1NrFmdMxPuvVQZq+pcV/LWxWCa/fUexurt4Ha
St6HPRq7TTzBw3k3l8z2wl8MG5bGxNmGN17z/PfWll/z7pKG9bO2tDpA0sZId12ierlVulr5JW7a
o6FtqSJc8w3gKIBrIP/lbVgdZnno4ljqybkMA3BF3BLnQQW91WC7csIYYIIL1SFIAbm1WlM6KlU7
50l5Csw83zWzpVVgkzv1MI1ZdMxh29nYxCvLYk1krEyAMVywnpmanTgt87RDnLgow31An9iFvOQf
FTVpEdHSAt+55A02Xf/VwRptO4onu69P+qiK576DecYuJcvfOFhXPGIZDWYmGaIPLK3MSKCOE1jR
F4UFCrvDazmGj4n8qtcDSWf5ktJYbrXpbvk3lEI7DbKGEKUJ2O7dIuv3dAN8Eeobpas34NXZTUbl
jwoLNTh+FJO9q29awbRpNKz51Fvd+D2dkij2ypjpUH+Y9OLYVlokex2dhdjXokTy+9gwD7rGjJOv
dFlluKjlWj8TsAQ/20mgQhBUrerihXXjTfGkf4AdqQZEXjvhTqAMYu30NhxGr6obkIGTUbUg2OFA
/SN1qh7sJQZwTY+5++Fv3NnjuE9NMXQfi9xsh2Nd1onmVtCxNK41OGq0C6x+qSbmIuHPYDLBH5Rw
iG58ueXKu9gjyl5UzHH6C9UbNXHKwSlDkyi20u7MrLwTckbhvBnkuxwUoGfNrTW5URg2qtvUUCr0
jryISg3Ro11U6QYdxWUAyKu9jIsAUQGIRinj/G5BaIVcFJTKic/UukWq3RVZ62vOQUk12DiDe7h4
9zPTOEESf5gHsREQXVzWb+YpQJFeAr5c87ZGearYnZWap6EJ9nllKuQpkReKItqIdC9u7MUQVYNF
y43m3XoWu6riLu7n0jwVdg54BAqNtCaDyNy6ZVC5fRzExhndMLhmoXIqRwMWVZgnoPhuBz2hA8Vp
U/qKobtW8ldyvmx41hKTrDyLBx1sO8hjHtt15yqyrbAdZE4f+OB+x01VPGiR/t/cAbzPwhSdsKiY
9demAlLe51qxL4fBPEiLysjtX3LtmwIQ5qNyF2Jn5VJZFuo9EjeAr2rF75yDruwooG18z+tGQLbw
UQlq16EFAVpmwpFnnlqAgA1NUtrq3Psbx3XLyioryBxKNoHIsdLctxQarfygGxsB4KWj4PoUp+k1
Uu/gz/MTCF8l8/CFriFPnPkMa6nKUSR3UDV5Gtrkkb3hl29dknM/4aSB/6ezsZyGdeEjlFEHqY1Y
PxFCZR642Rmi3cmQd1n0QU1eJv27rH6RKRvLeu611K3qftqjL/oU6Mx3pFsv5rXlv/s565SoNYNR
Cxp+jqY96gLWQvOxdb606n6MH4Z8o+9xGZGCQiLoAImwsPez2+ebje8nsWVIFsKssvk4JrnlBiXw
QUE0twedWZ/ULOAt4En50Bvl5FVo0e5vn4+LSITfgN4LvBB05uDnWhVmVC1MQFJa1inlfaT75CfZ
t3+3QFWeNxioGYxGy56/CxjthZnHmRv7VMqS7iUcdl9Oyy2xiytfjhIFcEzqMVDOrK/Upmi6AqFD
rtRu2EvaXwCzj1L0pN+pUeqTpv/ztUJFhK4G2A+QbNqaoqSP0AjspYRts+V7Q6WsnSMNqBfmlvjh
5aGn80biwv+DNAVzer57iHCWigpHO2qR/UPetBEt/uiDIpyNk3gRAoOVf29nffDVhuaBjJ1kmF0b
qook+gJ4d1cO//7IL5ZArdAQ4K+3Nss7f4hwcbtfeFVyLoW93TWaKwdB6nZgd32RCumub2dxhGMV
oiYxSvuuyw2un9ze3XbMi0F30mkdyS7yC0NbgvBV4CrDmydZgUBbcZLcAYmnLPsSqrs8018F84DV
wZr9qhyfYyP/VI7jKz27BSCaJtXGL7mo7i0DQjyWS+jBJbgeIjCDCgRpozonchR6vEre3FWpNRwn
LU92BN4904FC2VdtYN2JSVXubm/ENfNM6kJkyhfRKDOc+1hoVmXs5JiXBgeGyKDxS4swMI8tFH6d
uxnuZDNHndHYWPZF4kBqQn+ZtiQqlxQbVvdfzEsD3t/oTvr0LKJvBlW2aP5r53fC2MgGLleoU3CC
TAM4GJQsazCamKQEhp96PM0OdJdSh87B6EniKzXDatAp5kke3LYb7/XlkcLogmZCLApF2/VUwzRo
4WAE6nhSjI9gqHhOYeF+yc1pI/q4so0kd4stxugW5vbzz9d0MrI1oTWeKqbK4BdxOztnMBhstvJJ
iaqNCGG5cM5fbJ2BMuYWF0AoXrM8KO+ObxnIXSOGeDoxC/I40KAvJSRa8i3S4WuLouzF6ARCvZep
wGjHtURXazo1DZOpw0sYApPO3RYW2n8fC15SxffGVpdfZ4N1R8JgOllziCN4clH7jhw8aWn2X67/
rJvHXiofi/IYSRvf7tpu8l4t8/EL+Gw9iChLst6LpJ1OoXkXWdJdnrgmgJLb5/vqXr4zsjpnc14w
hShX04nC38HSIzcdpofuMQh3s7T13a44PYIF/I9SCuwha3a0kREyx0rq+aTFQC6j71qjerL8y9I2
3qsrwRMz8TwgsO8DvqHrf+6HtYWH52Y3n6QadJN1sL/JLaNDfkF4CNHuLk83nvzL/j/Usu8trq7J
ZFAT5v+xaHXz3taLj93LDNGSRykDhcyxeER4/piPrtr/T5ZpB1AzJ4/h9J2vNU7q0TSDYT4ZzyLP
dnV5yMjP9xQszeRn/QH8TzN/zP61Ur/0txgIA2LMjOzFowQz8DBVCjI+cUyhL5J2SZn8+7XMqA4l
X8bDiTHXDR9lipPIUgqZJrq2M6SS4A2Z1ahuGy7naNdM0UlrGE/X5Y0TccVLGYDgqSN4A/+9xiUo
9O6USavlk9V3L31xzLO7xv6V6N332yfv8t15U5ZiAmrxVMiJzz8cgKZ6quNAOUFF2LSPTtm7WYlG
qD+pvZcr2s5q/ty2eOVcMMGnafDU467MQKyzxFlPWyUxlRMkOPqcuXGjeGr835BClZI/mN190g93
cF++bNhdlnL+LiyTg4D1qSUtTGQrH9WMzib6NZRT/ijZx1lXKKvBCT/9hvKXua82/1SZ+U6x/jmG
WMzyFAH7oMS+LrDHacex6WzlFDdM+CcPifSjRZUxeo6kjTzmMsM4t7R6ZvtSbZV4tPiWbex2P+Xg
VZW/5FXih/cCArSN7Vyur8vtpMEMAxPZobzKmuTeaiFXZV3NtJufHS5tRvOFgf5ZrEC2JmAc+RNw
4902e22N7BdtJhpAOsHxub9GDhQ3hp6rJ9tiksnZh+2LhZ6f8LropyRvbOg1V8VF6aAtNOVQESyP
47tQopajZI7tQj1lYFmHwY8aF+1jqJp2WeVG1ZPUJ26KtsftNV6e/WXKdSGHoLyhcZueWy3b0Jzm
OFVPlfwEgqtLml0+vQbdsPG0X9lL7CzLW9D5REvndiqRalFl1uppLBvPLn6GCCXFUQmGBnU5x7iH
C/72wi50Vshjziyuvl6aj/1sWA1fr0jcJIWPvHDz/hvtcUnzqrE69JKvNw6iZZZLvu5KoQNo3C/4
sx1/N0b1IJxDm7lDhZgEbtZE1iEPzEOqWp6hgXbfAm1d9QCwWlwXC38XXne+R0WcqZ3ZVeqplPax
SFw1rv18D9RTqSCQq1xhMdy6RZl4pcwMbQBRA5kOVyUAh3Or4aSU9KZ7/C40/iCe4o1OtJM1vyQx
kP8QsUNsXLudBW9u5hxvf6Tlv7061zwJeDtFbqDD66ExxaiHuas7lfjINuCDaIr9LNJkf9vKlXcH
HRpiBahmIEhwVu/OUFeznYUCT4jzT2KcT9WseUXU+ZKZMxAs8zk1alrNxmV8bWcX7k0Sa4BMfM7V
9zTDeqgl6l2nov8NA9yAhUlCHdfVRn+yXZSAtb+NpPq3V3vV7EIe8nbM6PuvAtywr9SyqSWqiKDd
kTNvpMkfzcy1xztT+VYm5WdT2qvRI6xe/xwkwRn5zvLqtS0AJydWEhinYqxqpl4HIpcWaZTbC7z2
OXkGmI9HegbBvtW2ammk5bEIjVMs6KMljKu2/03VnQRjc9D3u+FDFVuH2yavHU2a1gtJE9hD5ipW
8bU8G/R6OLKnoHHlXTt9UqH3q+LDUHyWU2s/zImrbMQQl2eDOJ5gbimqLbR+q82cmP2VIJifT6ka
a7uui8y7RrLqu9sru2aFjjKh0cKpdXECp1CftSIs55M6E9BOEXo10OX+q+oF8QjPKNkrJUKQ0+vI
rxZwUidVNZ9Mac72dgTzij1q0cZtcvmWnVtZOX6ROSYtaxKDHhHTRwvRlh06dC10qbZ05wh92Ni7
K/Z4N8n+6fUyNLWGvY3OrKYiSZSTiDXzR2E4017pbcIDQ4S1CzZgS3D7Mj8mjn0jkPt/Ee3qIlt0
yWryEIIumt3Al0UbMnkFXZZUVG2/ccyWY3R+N8NVjAg0eCiVY7Yu6ob5CN4LQa1TncmuNQVuOE48
SR+N4O9sP2jxxhG73Mxzc6tTPVbSkDkgPAEqxZ6RTh4HzkO3t/73iuu5oeV6eRdnqdSP9TaQLUAo
xW8kfB/DKJ7dTnVVK3Ql60GSjIWhs3vWxfcBZZjb522JOi52dalqMm9OqrWmr7Ds0nQS4txTxiDt
nym4M7+X6d8Ebq7bdi7PNfj/ZaxioQuGG3W1yrSJwkpCYO4018GvDOQ5D53INl64S3/ECDNfdDTJ
Vym7nW+lgszZaBeZfXLSLPKA57EmOkaA7tvhf1nPO1OraM7MctssoV+hCWTnrqWX+S4aofz8H3bt
nZWVEw7BHPfFxIJske3bdkaLb4tX6JoDvN+z1YeBTbnJ+4APk1l+LpW5l9HP66xX20xhI4k/317Q
tVP1ztq6qL+QYBSmYNsUI232Tic6P5jbT5MTPCb1NG/4w9t/bu3dlDBImmCdWwro5w6hz00d9Vpl
n6Yp91XIrkTbPDWOspNj25/7e6ftDgiz3elq58n3yZS6UacclKL74cTiW/kx6a2/TiJcbT5oCskP
Bf8wUZ4zzXQn4VsQ/eAFhwlIfaG7fdITkn68vWGXn2fxY5UCDIEFL+LqDZnrCFpfMDEQko0zCDje
dtVvR18Xd7lub92xV6poNrrCHFMqyBT/13Pr+piWKFcnGsH319g5MoqaFWiGSG5Yw0EYdZMnxvY/
TXoJM9XtMumfJ8OZ11s4GAlqCDXAOJ5/sEZagKNSqZ16SP18Ol2aq8fyFsLjSvgEbtrGFrHDQlK8
imWCSpKYfonMU6WVbt6gxLgj57O+II5Xvw7PeVhvXLOXfk/xHw4lGzoDWGvfhkjeXfJOwdxGIGqA
Dj0M3JJdfS0zik5y8l2qnH4j7L0cSgVcS2rB+Dn9M3ZxdW3oXQKNTGSCHErUXZXP9OfU/AB8g/zW
UX8BgYrRYbUZV+3Tu0xwLto2ORjl31FEd5paajAmpPW9rvTT/VQbv2679BVYAdhfZACIvMDAEU+e
f2S7UxiNEaF1CmzlYZDMx7oVnxildgvni0oahFCsbzbdUTTpHjrITH80tPtGsXdK/6xuYUDf4tbz
O2L5NcsIHjjWpdd//msGaRwcIWgWq19GAgubmejvDhy1HkNcRvcr+q0MnvNidcfbu3BxsCEMA1zB
fvO6whWxunc7M1EbGHSc09znuyn8ht6uJxUv1vwKy+htU8vnPlvhYopyMRzwdHTppp6vEHCynuVx
64CbMHdN8Qn6b1dCmzWFD6n4pn+8be3C1VfWVo+wpvRByX3qnHLzv3ZqXCanmP79vogF3jZ08dpj
CB00xteWGVU86XxZSm1OUuqE4pSak1vxMKrhD6fbYuO5ZoV6FE1+UIo0QlffSY47FKelWBBU17BE
+Er+S8s2TsRFcEQBakEhwxFHaETuc74SFQyyKZeBdDLMrPEHo5BcbVCzu9v7dXnrqczwUtlQ3pBt
DICfmwEoX0u5JksnuX6MadlNhuE2yQ+UHfs2d3XhqyVgDGXjM106OpmIzXEnTQNUu6ZSRbJFioxS
C56ZQnT7+Y/TNm7f/bKUb0h9bNi69HSq+FQOcXJgtXyz8xVWcR8nUj6Hz0P+d4yUV7t7kpPOB5kB
FZbuD1uyfxcM0DxVlPVopgE4AVu7fi+7OmzqGYWNZ50zlTU/Oy+Rn9EsAZDP4Pv82Bq/Bwi9uu4j
yHn01kASS+0D1DWHaGk2fEMjwSphNnVSL6ipxW/xPVzZfCAwlAmWN52saXUY52k2hRMN0bMtHpMy
oMxioCn9txTf0OLaCIkv2PrYDOqE+BVTnrjxehQCRO8wCDi3n/P+U5x/F8PneXqcjN4VZrMblMNs
/KkkNyKKZTgx/53XzypUZvrXvtRgLpllV4Mxvl2wtsEWOu/yhBFT4PcLjSG3nL5yDBn55WnKtPhZ
iYDONTn113QUzsYrf0FwzA7g4hxm6uXADdcV03kSlAsZUn821MBlntpP5eRuyUVKeJgC6aUtqruu
lH3rqxgLl3xcDWkpg7nKAhpA6Vdm4zyJKHUqd1O8b9+AfSP0HIafRVvncrm4zl8FsGUL4fabeL26
xpWA4BFWOMnJcxd6Tf5JL+p9tZAvm786dTiKDG2GjQvoijOCxSKdoX1BV2+Ncw1zVUlny06ea+c+
rF+V7iUK7tvmEYDmxj1wGcfSPVj+YQIQfTYev/OLIAyyCoJMkT+HRb8HQudGyeTWrHRQDbcM6mdS
UdxQ+Mn0RRH5UzX2/7xY9pZBWBoZIPhAFJ//gi5KrHIQlXGSJMeLpmkH8UtK1UJR04O90YK+3Fgo
D5euCZj6JbpcBVSBOSW1ake8H7nR7qNMCt1pNNRHUSig+vVGf9a7TTbv60YhWIO6nAb0hepiGs5Z
ZCfSKSoVuLv1cLC93AmU3ZyCApWnpvFaoO1fbj9ilzc8qBYqdrSkOc4XJ0wpzF4p1VGijmDXs5eX
kWGi2gthDjd80Qi3mYRDDy6SG3kHgCPbEpi74lpvvM30+RcaO9j/zz8sVY5MV4aZXyCCsHDHlAl9
QGDhY06B2etzDmqfZrkvQYXo5v9H2nn1xq0FW/oXEWAOr2RHJXZbltMLYfvYzDnz189HDTBXzW40
4bkHBo5hASruVLt21aq10hgeF706EH7Je62BXOf+fFyHJybYJaQOkFagmLUM9dFJRuPWFBM3EAdp
mwny4GCTwnLRrlWwbpgi9Uar1LuIr7nE/2c9edIqsGK3HhRlE8+wrKGi7aEcxjW+qWsuBcYE6wig
O7iOcarz5vvwXsoF8FlhG6VugdhTQ3+BWdaQBVZO96gTq+A35OGNc/yEE+nGTVYZhyZJ90W9M7Tc
rqphN6blr5oOMnnlrF2/F2YCe2ILSJRABl3NuKR0SRA0aeqKnoXOI1e9tO/GdOMVYKJ/SFXrGNpO
QWao2TfGY5IK/7zikCiZc2sScg34l8Vhx7uqjZwbqeuJD2qmcuaSTbpWYLg63ICN4d6Dz8CcBTzf
Q8kP8++rLfRBKFUQ16gPgSo7bX22oChoNZc65u7+Hr4OTBfWFkPSVKFt/dHP3cnsjmbZ26J3LIbN
WwR9HmQG2ousrEWK70QuF9ffbBPCDp5D87ExFjYJx+rOGqrcrWEusAOpy7eRnJ3pOfpZqWO947IK
H6MuhJ23TceNMtbRA83AkG+KVr4pvEj4GWTCWvXz1ryTi4UlBX4iID6Le8vvlLEZuzF3qb+wi0KD
hsGmM8C/Rj+CPim3k7rOsCZzmJZTQdUATj7SLgTpC6OVGel1X+u5m/WoKWi1Kh99lb7Bsk99EiK1
fzB9n9tLEISNHqfeIwKt33PJKI992Zh/VzbDPPFXX8NXoGWMvByQlcujX4iw3RqlmrvDlB9KSbf9
czUWm7qrUacO7Vh/aC0kQDbIvNy3fHPu54cKTfwiOhULx26FI93mk1+4Ytu81e0Ybb2S1mRZm9R9
lIkGhHdT9uu+zSufOoP68dzz7U1yaOm+NQEIlDBNuRuS6AMZHyHMVbSCUwHL3943dRUCz6aoF4Kq
IgjjNXA5r/o01gQ9UuEa3g9FftOtt/u/f94li3Wjj2CGSvMGo6QxD/WDy+glBCgSSylczXIN85h3
myZ2hvrT+CpoG5R671u7sVgX1vRLa6E86X2SGIWrJq8awsHaOfjpp59Rbrlv5yre4CE5vxhgq/+/
/7+0U6JUEmvmWEDPvRmhHez/ltzyov8KvZkTD+Xmvrkbi3RhbrH5TUsYCVwwNyFZFn1u14q4txYJ
vBIAAtouCRwWiU9LMM0sJOnpJnJlC/VnfXyIvb9eeZRKR0eAsKOX/N9HhGoBbFq0f8B1tbAok6Sh
cYGFMrPHQPC3Kqol/zsL85x+2Hh1IEI8Y2KBzgRhm8Y+3CUjacT7VuYNtdzeVMh0CF25EMkxXFrR
o2S04jAvXV/fBVDSJmc5zezBWME+3toAH80spquD0iav69kMMoZN9hDIh/vjuGUAGDrYXwgSUBGc
N/yH2RoafSyIYEvXNGtHSp+z9eDtxn0y08ojcMmzABDC4mwmSF1pJB4q12gf4AVvVVs/9puYmE0x
dmJ4kuQDmtjDdjhY9VsYqFt0yGO7d6p2o0k7sq3pWi/tjcW7+KLlscqiMq0Ho3IHoTmIsThvEDsL
/nbiWlLyhl8iLJuDJxpH56aNy+mN0raBxdGABbofHbH7q5uPIeGDFPmwrJ/vL+X8uxZbkr4QXkHU
FaAlWqojDKKelEVaNG4Lv6RDagcJ2zpKDklE4fPfTbFlkIykz58axuLy6PWOVH5QN+7US46KmmjE
O2/c3zdyY5XoAp0DH0p1HLHF1sTuaE5G07gpXJFxSiN6HP808vGh7IuVu/76FTcnqKyZcZ/kAGmr
RfgX9TVeCQ5pF02JR6nejwZbU31VjFcj1p1UjXYxrJieoB5qQd8HyRq14fVYae0jGUoTBUgs6KUu
94kKUyM03WXt8iGA6P4k8mdP2AyIed6f0+s9wjMFON07GxobcrEf4dAOI9TwalcSIJLOcvgp5b2Q
ryVcrq9J4DQMiGTLrEK55L5r4FmWs25q3EyN7F76nEdHxLhHBXbnMXNK9Xh/VDfMkXBAaQUQLP8t
iydDoyhNHysNYZP+RWh3IGu62hHbz5UzleJa/eTG+wROnP8xt8yvSDAlwsU9Nq6e/R6jDmnqx6r8
LiE25G3C0DxGnmo30X/3x3hj5VDeeqewIdFAI8XlDvHipEorNNDcEOEttXucH7NesbI9rt3VTEDB
USOjQnJ0GX9KSVoUY+41blLQi0nnck8GxcsAmZ49o1jxVzf2/Ez6jeAPpVDej4vz3XQkisywb90x
yv6baN6PwGZUk4Tk5Vosf2PyQJDN4C7q2Ixt/pQPt5zUi1HRKGLrNuqb5Ze/Jiv+Mfj/XjvkjUZN
nkwUz0gyIgszraajDx+VrdtHz17kaor/WmlbQXjQq796T7O0T2Lfkg7RhE6pkn/K/MP9TXLdJTl/
Ab1lUIHRrAlvweVAJ9GDdbDNW9cyE6jX7F5U7MB/lPOdp52maTMlmYNCxRhAO3hqeOkW1tMahujG
abz4hnmTfZhsWc69cRq6lsNPQqR5apXkyUR9toZ/ECGu75O4Rgp+a3mpyfFkpYLK+V9477yV6x5k
XevK4yEY/2RFYBf5bmVqZxd8eb0ytR+MLCK+LoNF1IyH1k36x84ADSM5g0b7rfhJGfaJf6z0r+Hr
fZvzal2ZBCDFnqJ4fxU55TJy3SnMX2zb0FHQD0J+JPvqaWtJzJt2oHODuYc3P7CsyxWbdCtIE11p
3TCyfvaIvJiB8CuNvo7qWs/+jYuWWdTRIIfqhj26TFdNXSRNYoEpK8qfwvi5abNtSWcnictNnxjb
fqL40/a21HnQTAxvYlavqDNfR7yXX7BYR6EeKj1EZslNuuoUyc2bFqzN5839+GGQi/lsI9PqM4re
Lsyv21oKbKt7UvX/5Tjmj/hwzBQvCHO/VXGfcrbppK3Rrw3jOu06exN4eUDfgzWi7/LSRNuHIoJe
1uxN1M9J+Rz6tKs6YeAUzQMpm6OW6A9Z6KjAm4E8v8Sm9uTrvq0N9VEsKKyona0Ko60hsmL2Ky+j
66fr5bctbo+k5D7sTYZfbhEp5jlx1s9S/EYbhD3op7GSV2KMmzsX0A5PJMS9ID6b99WH+Q7quK0V
we/ctvkkjlQmrfDZC+cSufw8DZ8yEjbTVDynYr2vNPGA3vlaG+WtY8rVAjoFeCb32SJI1CFiGHV5
6l2hr2ykQGu5t5Xqt7pGXXxr+87c9fAngxtGrPlypFlN+3JsST0XGM+i4lj8msrRvu/abl0SiLPQ
S0uX90yqcWlDgWi4ko1ocMup3EbikyFvh+Y0DN6mGLZrKmC39grdPXSPELWR01wc+dRqBU/W08EV
4s7pg2iv0WaDkymb7LGLDLuEslEcN/dHeCuW+mh04QQqgTpIksYDUeKfIN4ZBkXtb3p+JGC8b+i6
zPyO4oHFf4ZzgFparFffQW+Z61gyct+ZFUszszq0YvOZLriNF/9Ss+9ZY5dh7YZ0sCApt9el70X4
Mxe6H3po7icYFfQq2w5S4hSKtytRHGhfmxLmaTHd3//Ya7QXHwsknQznzCIDtP9y4SUtCCC9Zi1S
8dDmG/0bki/+sLXGxEmTX802/R3SyvYHAonB+x2Udrfy1Jt//+JOvbC/cJsQ0g01VX/2QiQfS0N4
NYd8LQqbN++VDRplRVwUOdBlxsOoQinRynJwpyHYoDj0w1RedK15TnM3mEy7Bradt39BvW2NSVub
4HkzL43D0DhXDMB48T6/nOCk1VpV8frRTVqrd2RzPIgoItEQpnifhbD7JSrQAfiNsA9LudwGImJu
rRFthknqV+bhxhnXaJNnwcmSUVOZ/dkHj9kJBMRNGvElqvi9zP+IVntCBczpBQDsP0RrDed4w28B
N6FMQoKRh+Dy9QIbmab2TTe6slE4kj8c1GLbGb0zBIk9BbAU+Q9gK8biZ6p+rUrLrX62vveQRGus
Czf3OL2KcI2S+Gboi3vTzGoz8etpdJvMjeCxaANbVh6Nbm8a27HZdYa1L+jqhw7wOLfmiOFOhChK
+pNp/spuv3Vr0QNC4Y7aCdTu4sL1deho+q04jm6dP7aFE/0pNlZnTyBfXuRuazxP5jfDX+kUv2mU
fiSyfSDMQHUuzpgnTCMMLenkFsgsDSiBBS3E1dCuT6T2QLeYpBxkO/Ynu0DJ0DOs1Sf69VUJjpKa
PPgbeGMIoS+3nh7mQ2VoyuSW0VdIhp7qn0zRYxlZpVP2JTzMhSOIDhJboF4r4eC3tS35/3VZ9l8Q
/7rv8a4dDowpZJSgIGId6Hy5/BRTGZF8kcXJbQfwTHo5HWkQ/mf6EoqEwPjozKSZm+t0cdkEXa8p
VVOJrhb5Tm7INh3kf5Pu878PhV4iZhT4FDfpfOA/HGgzQqlHE0rRRQL2sZeN0FZScyUrcCO7Ql8Z
72feIwCjreWOFSrQJTQdiG7QPngDKr0PofDcRC+JV9sTMZWC1GWgrvXd3Fqld11z3AfltyXJp1xE
8Fl7WEXBZbRhuom3aFmvARlubUu4lOgmBY49s8BcTmAQG1qCzxDdnN9fxd4eZMMr0nk/iyDc/vta
fTS12BGTlSVik2iiK6nTthufYf10/ncWFmfMRGlMKUsVC+II6qLMbUtJVqLua5fOw/cdQ0iWmT23
CHmDKJSNSkvFuUoZo0MhIuIqTf88EB72Kg9SWBgoii5LoUZQdxJWZNeHT7Sp9gmCXPen6noY/Gqu
ZPJCVNmAzFyuu1ULQh3VieKKyGhGSbXtwbSnlLDvm7neXgQdvE3mWg7OfvleGyoSXXkzqe6I6Gos
HpsptCftIYzXyqA3DHE4wSjPHZNE8IsLzhBSuetjSXWzptxFengqPPOvUoN7bdKv98d0fTBhN6Tk
CqRtBtUuSw08dbIUul/D5VKxA/FHgWe7b+G6I3nGbYHfIvdO4QQSzMvVaUZVy6YmN11DcYb0qSnH
c+1JuNHesuuozQCsCj+1sK8BiT5b8F6vfMD1bFINxSUAzZ1P7DJ9HQL8HyY1tNygfm5bEVbaZ71C
4yFcwSqt2Fl2Ww1j59dBF1iuEESOF0Z2By5Jto5d8uv+jF4HfvOA0JFhNqlFLQOxYRTlauxiyy2s
51F+4E1te/BqtdlPyZeOtGB9um/vusNl3h7zWxVAKXh2Y7GCua5lMS3lgqsFjYoU1KGWHsS8P1Wm
SFtS59D6DUMGXVLP1nSeksCuhf+KXuHOp18auE+4EgHdmACq6rPcIw2xFLsXF6UCT91c6QlORi5s
JuFn3CqHSii3oQdBbw8UYhUGdrW2GKIrYZadow5CzeVyD5taj8ayX86ksa/WCBGv4FfNpjOEvz0i
fven+7at2ccQ1bPA8qWtpmqrNDB7/aU1tfEhrOs3s0Z1oiorYxdpSrK7b252JhcPmrmpGDYncHaE
dASyl+aqAr2jptJgVew2RQs1pb7vqu5V1b0vehevWbvKFcy9MTOelKoECBxx4dr8olCbmj7pl9b4
phtfu9J/RC2kQWU7Q0MXT+Ko7dqEXo8QmypE/rxZUAZdtoMh752TSaDpsuomSLHK5kTwta86r7TT
ZNQczQKgfn9Sr4/MPE5OzQxOJ2O+9Kt9nElFGzfmS1nBB4fNQ27o9T73RelAofJRab3oKYiFZh/n
2fec17IDEQralcGkv+ZWibxIfaLw7bmejqB32a0SVFxdmrOMInfLvO4w6yzrv0aPajf93+ZLJKDu
nUKK4bcpjXLp68pUzKHQ5QbDEOR/hH64DxoaLzdYKkgdYjo+jI7PjPfL1Owhr+tQZmregNPa4avy
dzySDlPRU71v+upyY4gz8wdvM7p96Am8tFxXlhp0bQGZY5T0O6mi6YGOAXMliLoGN2KGVyDxE4E1
07kIPzTLL7wqUa0XQ6z0H6Pf4vulQLW+GfJU/yqbFKc59r71baJHsrRbL4x9W8DXFLth7OmNbcPA
SA7BlHf7tDL7NT7YW9MAETNSbXDOUsKZf/7xXeHXYtrOFOHV5E9PcKjndiCP/cpk35oGZLFnTCPg
LfLZi2nQczoha9nzXkAVFI8T0bFlS1VMkRhNIluf9HwfG6O5VeNee5EUIGuZXvhO06ftVjAjY1u0
coJoV7zGPnTlc8AQzax4c2JqZgxZeLi6HIpYjOLUTWU5OathIO19L2nOni/VThDSJwGqGBYpsxzB
dNObeX8XXh20d/Oo5sx6JcDAltMftKHYFgEQZiO1Nlknhtt48kLyceU/I290vI1JJKdR0pKhGL5c
6bEME8gozOAEyXD/X5IScHehVB3GOhGB3gbtz/tDu35NYnCe3BnpOL/rFjdxrGdam4R+eNLr3+rw
uUerC4qnXfhWyBD/B+XOExxBXWPCuLohkc7CZbHJAJDiYRc7zQ8QBChjMzxliopYYyn7u2pq1G2s
14Udjtma6txVvLGwt7iRe5QJCt61jNJ4LPtP6NvE4FY10otOCjn//TmdndKFu+TanwMN4jpaaVDx
u1xDQUI9pKWr6ZRqJHIy9JWijg5ZVfsFjdavGP3plQDgxmwSS8E4OHNuztvm0qDcqqpQtklyUsIn
aUJzbTq9jfVar/mtrXJhZnEKpbJWoYpOE+hL/T1QbiPzHyU/3OfxNvc9J6GI1yrmoZDMlffn1fFn
Qj+Obx7/B/cHtXsyGLEQn0TUAbXhMUrccoBE5UTdwoYaU0c99t+X8KPFxb3TC3GjciqSUzW+CFa1
QQ3GfxaKXYVY4H1LN9aOLChSgKSBDV5xi0k1BGQ85FBOTypCyFMX7tPwi5L2L5O8pgtzY/3w7rBK
zT3kBDfLzlKziqxmkuP8NOYGtBWawzyGgwNHe5RGUFQ7Wd7YWgSS/f4Qr9OdwIFngb73rl0ClsX6
9VUeyr0x0a1dNz/KwRknuybVa+3kYNukRykp7UrcS2Fy0FeJVK7n99L2YiWtpIEIQpSwPbwGMMQk
2SFt0Vf8ujLGK/TD+xiRACMdQ5VpSXGYRXljRnGZnwTpVKOhmtf+fvCeIusR/QuydbQ3njTh932r
125tHtz/M/q+4h8ORjq/WJu2zk9SI2yE2OJwqE5aHSURcuGpchBl+X7f4vVRvLS4cNxVMES+ODHM
rj77YrKRpues3pXhJuxfkHMAvLq/b/Dq7iUYobLOlp0Tt3TKXp79Ji2yjos5P1Wi7nSSsPFN+ZBm
KzzQ1ymOOeZh7VC8IMcBOujSjOcPGW/GoDwJHqpMpIq7TY86jK0otbJtSv6tHmJxkw/oyCTKkH4F
35w6tW8Ux/vjvbFfqQjRhUmz0ntkf/kh2eiFXJ1acQrVnkfDLN3yAHYWpsy1jssbM8sTlfob/IHU
GZeYr7yg0EWupjjl7Whn4nBCm92OgOLeH9A8c5e3IbcSGXdybgTHFNwuB2SpaaxNXVqezCzpdmUg
wtfXTmuCaDf2JY0aFLWg7yBRtLRSB1MZV+FYnij77TSvf6DX8hw9CuH4XRLMn2My7Ut/5Szc8msX
RueP+nD8gt4f29ysy9Mo5Mc4+lJWpEqqh1To7KwabENrASIeh8LJBOHNr8LT/Zm9tYA0p8wiLZSv
EIu4NN/JxhCknVSevEZDLblxuq7dNkK++f8wMz/0yZdSWlh6b28isWIVankKBApipVoil2vuxkL/
776dG84MUOD/2Fl4ajMItZ56cXnSjKNcVnRzfZYymCuf8sSlsWwFHjP/tuW2NGd+j7lTBXz/Yu38
tk3jQKuq01BnzVnNI/1Lm8eWQ20HgvRcLraRFP27KCghGlVvThudEdf8B0ZC/q1U0+qkRcEBadyM
qp8m/SbhFiufoJcgyG+nbC8kaxQ+NyYX2kOKXwA8qE8tK64SJV6zoK3/NGk5ohDm5w71082QxWeN
7pawMQ3HEqhX3V/S67M/Z4xljNL0zEN+EdzEFHHTRKjr02hUVJylJPhS63p0vm/lRmAza74Q3Gg8
kcknLu6IrExFIUxVBpeO8aEORv1BK61woyBiTi+5WH/Ky374EgmtuSn1VtjFPMIOKx8x33yXG4qP
IEmBaAFUqJRLLk+jHptNnEhWfVKqUrYRciPxU1k/JVjVjtMIMszo5gZYT0udPGnzLZrVFinB6J8b
VuY8BikynnQk7IG8XH5HXsPYycu9PrU8h7cU35vDFKXlyrV8a2U/WlnEAZ1ZUckIyXDBxNVvid9h
DRnrZnt/Uq8P6TwWLt6ZhZ8Gx4UVj9auOkyZU6ktH5XGi+Ai0H9HcrD3fV9zAr1dgUhcu1QMckQx
CQiT83I5eXIZpopgYVATR4TaAum3LHmIkfvVmtDg9T3P41CnQjQ3084140tLpNkMmkKq5lRX/3XD
F6X9WaZvlbfiU29M4IWVxVM0I/04KGXenMgfQdQMd7UdoLsEXQ58ZJkag7jOjLWO6+XeIByhUjgX
3BHXgF1hMbSxoofCarXqBO6gd4qirMjSBurKo/AqZFuaWYxNbopsGkoTjKqJ0KBMNz8iX/0fr6MH
tT4bwZ9xrI+AyPN/3CNLu4trd+qLISFfWZ0s/Usf7ZvxbYi+3N/3s6/46EveTcxzSCRKvnvp0HyV
cmFS+/XJiH/INUp6wPEQltuCFIfSEOC6qtmIUK146+VmkcE34zeoW5K5mJP7l1tyRIDC8zyS62Fi
a7+zPjhGpr4pUbTUVWsldrmCzi6NLdxlkQRykPpSc7ISMho7MVPF0q6zUXyoOkj/EaePx4dhwD0c
1Gww9K0gZ3XgNG0F25NmaF64R5+4m9vlCjk5eGVtmE4Sh7RH6CHyX5uiq8XpIOsJcAil0OvEKadu
+nt/oZanmFGAYJsVCshigXudp/RDBMizy9ebZOpOythFe4EiwD4eg0cA9tHBG6ts7ZK5sUTzyeKu
I7NEXXmx58Mi75U0SfoTrSHyc5g2wls9psZRD3uEO4Wu5nwXUwx2p+4cJS6ETVEosJfpUedQFpOd
fJIPUVFIjiYI8jHCGLFPWq995/I1zLzMlD5Iws6YBHzp5bz4wqgOiIv0p6j1LFuX80fNqurvKF5W
T+hXK/ZAzmpb6nl4BAgvPVQQJa8gu67P0AySmYueoGS45hZeKOszpchzuT+Fvdo/kIN4Eejd/KZW
RbMNhSF329B7M3zlRSq6NV7I94LU5QGeCwm4XnKqPCuX6N1EHpME+ZPhFPly6VaJN+w0WRkpIgST
Q5Ag7mKFdpdWErona0LpSE87tCNLq9imftH/jJIoe4kbRXaiXoDgKdF63vcoTyjoPttxj24K2oY4
uqIyHhDrKB+jootfINDpncZSPZsXCTRluac5ujh+0sPJ2nVi5x+ETn+t8rJzmlHcCgRodp82sOFn
Wb7y7rvhn6nJQcQGYd0cZC9xSpkfV0kghsMpsH61ubzxR/R5gi/Q+R/MWD4NHqAVeUck9soX3j+W
N47JhemFi6ZUCC/2iNBSJmsvWuy9Vrr0bbDil7p7iIU+WnGcVwHovN0pwM6tfNRF4ci83O51AXvK
ICbDSYoi1BHUTQQtHBA/J5EVOxcaR2nyo1AAJvDV3f2hXhVtlrYX+1zNutaojGw4dcaIykFJZ8Ek
b7pk3wo/U89wZMvbjBkNw2od7/twZ4imA+ZTSdYQYrcm/f15AZ8Z0Phl7GRF4tQhnMx6R61Nh5XI
RdwhPTDWf6m7r9z+1zEGTEp4XFrLOeRQyl3OuDFatVJ3EwcsEqhAeZp00Cqr+vd9BFHQnCRReMAA
9r+0YipBapmROZz0VDt3AWJMKk03/6kWveZvK+t4Y/ooxahg3/BX+M755x+uktzwG8gO9fEUNuUh
DDS7Mr+U41Gls2DsBVuypgetttwMLZOA6iNjHa3Azo1DbfzOQK5mVbK//0nLYBjfzUuRVz+YTDJj
yzkeh8rTijKcTr6n8jxshxretaR5CEcu4vumrpcTUxiZB8/lvXyeWsgKKdmUTqd4VoUJib63Xq5k
m/tWbgQdXEW4I5rtQfryCl/Mcadlgh9W0in2u2abJGFzLEQ1twtT7ff9KMjnkfIttIK+v/NLxdjo
vWps4GczN1o3dSg3e8ZTbOXZzg/S8rnJE2lviL3hBFWLik0gtcrZggpuJeJ81y29vE7IVOBaNDKh
wMSX7cJdkaB8bkbKafTTDSkDdRsg//tXbW292GmGXY1OZKN1QmdvuIGiJ/s2zeeusou1bN6NPTH3
EFNsQgwGmvr55x926dTmoq9LmXJqCEWz4gsSSJW1Bve4jqre6YZnSCALBZji0gh0VF1QR6lyquI3
KFp20Vhvkx4JmGAtTpkP8HJi6Yrm/TXjS0BGXVoKFciuGz1XTsl3XTgY23I/Rvus2pH+ER6m3OkP
mmSna8R+N3Y7KTvoBIE6gjZYEghFfchyhpN2qjT9YSxH1dG02Nre3+w3VgqPNev1zKgGdHkvh6bI
fagOcWWeGqmrNkbcJPZYVU9TE64p8t20hLOgrgTfATHfpSVV7hJ58GXzFGlCuNGMsNmorZpurJye
9vuDujFzNJeJIIChRqFzZOH2RaVu0iAyzJNQqmhGk31CX2dY0zK4OaDZ68EyBOJoacUQaqUpBsE8
pbVSHTvitRB/20ZfG0iIz/dHdGWLCHFmU6ZMzIufTPzl5BmCXyRFmFinWhbzc+z5ubITZHPgUNOH
syZoeNX/PG86EP+gKOYuENAMl+ZCOl3MwjAEouLEtiC4trwfhtIjxrXv29RW4uk0lju17Wh4Km2/
8vb807YTkLvxV9CWV2vJp8wSpu90EqAgF2spIc8a1l3in8ec5ueprv7Gk79G6Pr+0rg44RQeRI4B
XV9AuSD4vhyw0bR5SjNQcB7Dr5zJo6a6wjf0UrMa4pRk2inqUYs/F8FL5o+OXD37svg46E5lWiuB
2pVT40MAHTPxRMPgHhcLLUppXUe4tXOjRocgTMC3V01BP5mR2XGorByUG9ZIvvCHxwf1yGW/g+BJ
QkKHbXQuu8lmiwNn6jYiGpnJ9v7+vWkIomciP1wx6JjL+cV7FXFbedHZNIXHaeoPVjr9iszYMfy1
dtsrSB6bF4z4DMZRIALhdXVpS0sT1aQzLTqHUXAaiu/ptBe71zbZd8MvjeBE1O1IgvIcUPdEogSc
Gnlhu0IRMfqjC8np/sivmA3fPweiYJJ4ZFoJXi4/J0tbaazFLj6PBBz7sI4yxbasvrCLPniwECH+
NAwo7MkWqcpIymnY0+Lg2Hda/8hUBo6v1avdg1cXGg5YAik59/TMRGmzu/lwP9MphCDYoMZnr08+
I2njxma7HcXOlj/nleIo+T6jlkjE0pliAEPkZCdrofn1a2gmoyEpIlJooN63VE2FSjUJGhjxz7n+
yLPpJYrPZbwP1GNuHGuZbShQ6BfjlUfYtSMlPzxnRWjqA6z4Xqz7MHLoP3yTl3x8Jmazw5nftPjb
BmvAkBtOaxbZJLcObIrrYRFBdoEvVhogrXMomYNTZiJPnc4UNitba3YGC6+FODaekYLCLMi+cBZF
ZKieZvbJ2ZNTFO52lUbONmiOmbZXhAzyhtFJOtrM88GWmnBTmY9d8h84r00FIkYVnlMvXjnnV8VO
djv5LW55qAn4m7oYuR5oheY1wO+SIHm1PPPY5dVvrd9pmfW7LDpn9DxbGFH5/oNYTROPu/tTcmvi
CQhn1r+5DrnsQRGEPtO7PEjP2QACURrGcaf5sLDdt3LDm9HUPeNjUPQgcbU40lGkZr2UNuk57RJH
KcPjOH2e0uhVSP+/xgPggM5PoHdkiy4PakfBqgtUnenMciTejo0/rGyiWweCvBc96lRQGMsiLAul
qVfkMEzPFZhlp+71397QQtIoZGvdO7dOPOgzul2YPG6CZQQYJyBC2rLIzuNehP2g13fxeBj0sxd+
auWTMH4uxX8/7XDwgFxgeABEljR5hmJOaQow9xx3sobQSifYlqAcRfnt/oa4yiJyypGL48qGPFmS
lxuisHJ/zNUoO6vK5+YIKbRIEst6a9qnqPpUyeXKsG6c+wtzi/DMqyJjSsYsO4taTkv8qHSbtmj+
hOOAeGhnVQ+K6a+pdt/Y89jk4U3eHx2opWq33tWSJ03YjKQ/U5vsNLVwtOkc/jMIEw8Cs7fKuSJY
gPh+6dQ8LxXUpM7Ofug0kbWTUNR9o/Ek4+Uq8py8v3LvHPULH4o5/sC3TcHbXFQYvMyMINlO83OU
TP6TEqrh1mvi7iTX2bARJ7Pe9744bBqf0lFVyOqurGTZMQQdfmQ/HnYqCVMn1xB5qASl3kG4r9Cd
qlrOEBX6sRwGcea2DTZyr2t2FET5o5jW0sHyeiiEfFQKMr1pdxX+ahdaw7gtijE+VlERPdVlqNkd
uOW3RJoMx2NSAMD1OHE/yD7F6FTvqxSNva6lwiSUzcYX5OCBdGrxIJNSdeupgkbaaNv9/SmbXfhy
xhQqrbNMPQ/vpZRoJXPb8MP8PKppulc8KdsJ6L04mkFac0gTaddVRvVmJe3avr9OFrM3kHcmEqdy
PjuSS3cYTJZSpyovoJZeZ1VyOknem9OxD8+Dto+raFOK83VX7Lq0Pd4f9a39TxMFYTJ2qTYvTBeC
OZllE+Xn3jRp3PjShcXZmH3yyt1yy5V8tLO4QGWtlXOUBfOzV+6U+C1zRVWwDe+bOfNidr+aNWrM
+buXq/nR3mL/N7Se+iAu8nMV/jC7Tz1UpdZDnJDtYvfcn8IbVw1JFBB0M5ktf5sv7w+xV45oKBAS
KzuXcqgeOzMk22+iItYnzZ/7lm5OIvRuZGvgi7zSzPC6NE+ylEGp3VM+aI5JdVSPAmiSfpNa/QpU
qF7Lvr0z8S4nkhQwvRfEfHCBLhZOsDoCz07AQQYbqUBuPLDN6meofu7l1taSaOunB1OLd2bu5F6w
6Qm4I1s78Cq1Y+HBbx2ibDncNNbTKCYPeodChQamwPz871NDvoLon6WYi0+Xi2C0kxl6Wpyfs8Z0
iknf1UW8mUj6C2a/K7xyK5bBF7pgVrb1rW1GRwqkcQROZOsW28wsUylQoiI/m4Cz6y51guxvaP3W
k8+R9en+CG/5pw+mljFgW+RZVcl4dK1SKvwzzEpS0j+bOhA7ZZKrLd3jiNQl6b+ylM4310fDi2t5
oNiQCXWOYxyy10lv7VF6KspiM4Tfkvi/+4O8tcPpgjZnbhKJ/uHFfMZK1k56V+XnwAvtonRzGjJj
VzSjrWyFL33yLFb/nF5meKjiUsqeoaXI3lzuHJ47cqG3cXGeJKOG9Kc8ZFqa2pJSqk6CbOij1Wko
vsaTsA+GaTg0QZDvSiuDB0CZoFzTw/+m3mo3dak2B1PqkkPmFd1B5p71pCDd3J+gW/4a8hDy91Sn
uayWkbMleuTHuCq8werowUnTo/l/ODuvHruNYFv/IgLM4ZXcaaLEkca29ELIssQcmpn89eejzr3H
sznEJmTAgA0YmNrd7K6usGqtjLHAsJRCd4zqPWjpVubDtV+q/LCCUlRZXaw5y9C6DfLK1+zmpAyf
0vxLZtwFAVwSH2j4d+W33g4PlQ2kfac4+GtyY+160KpArAJYMnJrq3ykqwpn4pxXfjtXxyB9IL//
1GqOp8f2Uajdpy79B8YHc7wf6xeRda7zcc4eJiPzSCmJioeHSD5LKVoPw32fZfBh3oeJm0t7tA3b
W7SUW6mjU0xfz/NG+tg4jjzyO/uwP0f1SKqaMVGARMDsJbWa3Ud4a3dUR3FpDWN6VpMpP8da5xxo
nKg708Wb0YTF7WHUYamuruEHeieULpWqyter8CiUS4P4enhXWPeF5M0vmjWhNvKcfr99Lt93l7hG
aIrIKr0aBvLXDpi6ztTOdlH5cqycwACXDFmH/2RR5dqh8aOuxtwTo/01LU5pgeavHT4Nw+AN1cyb
Jf0VwsCji/BSST8bLXXtXfKDLcfC8CbdaXI0BXj59S2vIM835bGr/KEavhJfOZ7UMG6t23l7p1aM
8mupDZCml/Sj1JXN6fbu/Hol10eZL0HtHo6XhQH02nxrd4VkF6KChG6GHU6MOZWyxA67Lw5R+uMg
zGAB3s8owXC6L30v4MVxeq25a5NErdzJCqsHWW/CP6uioyHKgeofR1WvhqV7AotorqVfdn7z4tff
/eYFL4u3AVm+njs2EzkUlS5zjtTpvjQQYBeBmxQEa0N4zD9p5kMUeHOte/Ch7Dyrm2eYJxVBdtiO
8c+rd6BNx9RKHLXyzfynFTxF9kKv/JJVX+ba9ujAHh3TVezm2dmLG98Hc5zehaB0oVxYNCevP5TI
GlFYOcc4BlAFl4MV/ZPvAqH3jKxeVHvMHKqh+FTVD+fS7T83wVM42G5fV4ckueTZq/bFMh5TyoRA
YQ5lRQ608+wtr9r1xyXXAKhAhx8IPd59tU5DBHo7DZU/6tlJy/vPvbzHzrJRGCGvgLqXihLKFFy6
axswisr9WOfCV6bIS4HOZwjfgka/i/PHKIRjyZo8If9RBjtr29peSj8LOg38JcPb13bzUrNRrCyE
3xgOAXLUBZ5kaIKpr3AXh7mch/U+GrxReA/yerQsrm3Vo9RBHlgLv0BfKG71pwrFQouRXCnEu4vq
UiXSgxpA7OcUH3cu6PLWv7ONo+d5JvGgFHRtWwTzJEbGPnwHHB6Dq7ySlhyZgJoS12EWahRTeWhM
KAyTpsmOxRjXnj0NzV3Z1PA2oi/n3v5F70NUPvgSTVEDp12/zmMDnIMxDbLwtUL9BOzuxewL9t/6
XhoTCsTFxRr3HMXyLdd7sJRtMArDIWf6eg8MtWcUeiiF3zfJ0YpgTjaru2nwqZWqYkIeM3Sptnsp
XIfFhEpNMO+seeuwMRyy1OKWaRR99QO0DiQ4LQYOm9kRFmWmG2UmDy36H3trfR/7MaX8xtTyU94k
mkmbl3OqwLbdl/PXcUx4WX+GQ/YzrJT72aq9WhseY9PxZH1yxzR/aHrdCyOL514+T8ZlrPYgJVtr
pxuAiCbhuvyOFqtLhSNSKxM+k/munMkodsKMUOzs8NayYctbSnTAnoh5r5ed6hm8yiT0vhn056ZS
3UZ2flR6dWEm93j7AG+5LAoxYGOWD6rra7IdXchaPHZO7duBdBRy5cm97Wdt7Y45JZi5lz6XpQSF
pkifzOh02/iGSwbUumjTAoEidls9PZSWSwtirhoQzefS/D5ZOw/6xj6SyDOigZIwo2Jrd1GpcjHK
c1f7TC5KKg3w+UnNnsI9fMfGoQCpA07nV0GEpuX156qbSevmbq79DPy7nB0nWFVRK7i9V5tGCKWo
qdLnA3pxbaSRrTirwNv5s157IoIdnkbosDdNsrlj/1pZ17/luG9NvWPHkrw/WZnkydpPoX6zo//y
Zd7YWccDoRyLbMDO3N7ZAeQaYe06yblK95zVRtcWv0x7VIW5GYe5LnJKRZcMSalyvjP6xBAcaD2V
1hyhWWAPrgMRJOSAxZnIKnrte/t8+6tt7+e/1ldHI4uLdBCICfkwwHuaVrsg/oj1GWuF5/K2qSVA
XL0LC8s+I9/MECxwj+sDUox6HJRN1nBATPmkCSk7S2oP6SeN+WxQKvizVHnRJcyfTEA0x9vWt46n
Bl8GvXreJDQTrq2DMSmVEsi+P9UvIOFPWZ+481TuWNlIPJcpJGAkvwj9QcZfm5GUoulUs2p8EStM
B4n+VGrqCVmFB0PtTk4oPVb5BRqLO8fsDsmsnQxDutxe6QbEZPkNdCV/0cPTabj+DaoF5Yhi140P
PemXyn4yQN0ipXmcnMxFz6Yj5a4KCdUG1VWtpnCFIh6lWbtEdXjqjc9KtJeOLwbffXmCd+I+yFze
8U+FJdK9cPY0viTN5wmheHt61upvdviiyEzb73yDzS/9xtoSo715k+0oUaUMCI8vtRWDRV3qTqaf
q+Xeed66OktK8v9XtQ4zMllKiDUbvw1cvfjs2LPbqn8Vux7ifUGTz0kTk3q2BundOp7t5UqPOoYG
fYJzqPbVYxjdQdzhNop+nIydzdte1L/GVmcnzksjN0KMof7uOF9C+5XWm0bx7fYZ3fIFS8eNyXKg
c6hbX3+jUZQ8iuPU+oL4Xy6+98ZfPXinYTzL6Wc1fEjLv24bfH8xF7jVkjc75PtIEa2e8ljrZ9UI
pZKoVHjxUBwaQ7gCxDLIVEe+pI9JJ85GGrsGcIHfHeODCHHpqi9jMkBg1PVwnT2FYZyWlDoy55WA
Jalbt+nV391TIO5Q1jKfQrgET9jq04XtZMizaZIndy/jXXjXmScrOCvSg5b1qAjvoOXe3bKVteUL
v7llWSp16SQbFWAjXwk6b9BjV6h7+Mr3+MDFDBH2Ajbm6zmrg2IVTpAEjl35qNAvcwKm8DJL3I+h
LLnkGPrHQUtAH5NIXXK7KM+qpEpHO+u0Uz21DzxkwqWyMByipWV4+0i9u5fLTwMSs2S1gIrWhfEp
SxDmSJCNbWKymao4aXizzHCHRn7Swh1j78sv19bWgU8njLDuGqxlFZNVcIXqSeuhW+Glpf0kl71b
Uwpqk8jl7gpLudxe67tAeGV99RmkdpizdrYq35ACuL7MOfBiq9rrSC4n9OqdwAroECrbOAYDHpHr
M2UTHdh9wBrt/DxXl8S49BIDQXc5jQ1r57Zs2qKQthAiKlDrrF4JeU7MMkokylnWhICY8Mbgye4f
G1m+iDL5DOJ3L2na/ITM9yMFYRIhUNO6Xp5WTUnnjKnwDQbCGaH8x6o/iUE5VilKSofaUo7NNLRL
D+PIGLZ/+wu+z6OWzUVwgFcEIkF6y9fWiwnmlrzmE0Y67OblTyDRh1JvP0dG6Y+J9NRbKAUP4Ys5
77GlvXtTflleBgYYvqO+tQq95rLMFSMNhd8K+dxCzyJ9qxvnDM3Q3e01bvkkkAIKWhsIoMCgd73E
JKrh1ahJ/OUMLcJQ2JoX2TW9X7ozO/fx/YXgNoOVh79ooS1fF6/7bup1u1SEn83Z7I2WMIky2j2d
tI0jQ7nsF/ETeRVNn9WNkLLM5D2yhB99brrELUfbHbIzzLNTpHlmcBrFyc6fM+mP2xv5i2Xt+iZi
l4MCWp83hamA650cW/RrlSYmLahVGvQREaQxEuDEciWdoRVQ6b6ZCfOt6XAYGJRnqAzdAsdmqlru
s1fQghBhhXX1ounReKwL+fMMG+dlQurKG+QhP+WSOIlAJorR5ZdSD6OndLI06DyyAU4CvT/Fta24
kiXVOx/uXeQBxQajPUvDjjj9XcN+nkVva1lESq/Vx6SOjmDTTyXMqx+pR3Wo0rlq1x9vb+fWYaE1
6Jgwy9GRWgfkBpjn1M4r8u/ZAekqMxDbzrLY6TL9ojxffzToZIHu0/km+F/5F6moS8gtytpXjYcw
yv4cp8YDnLlw5lJmOLdVcjAlB0qd4SCjSReG83M0M6eDvIMdf9fMnK/IdEnpVdQF0+xDNTAMS7+u
En/d3o/3DkEDicuEFVTURLXrtyzV8ooOZl77efppHh/C14CBF2Vn3vP984wR3nbq3GhqvOOdoG86
zo5N7UYNPop2fkzi3usi/Z7a5MGJdoZ733sejDEwASCV6XgYva/vSxE4zP6nNYUcS/bUVFzkJCBI
2SOe3jRD/4UJwKV6vy6jRy1XR23k2m+hujjMpR1TsdfkC+O9exyTm9tHsrZIFEDvv05kaw2ykFFX
ar9R72NHhprlgoC5m4V/hu3O5m1dSXoDDK4zP0nJfuXk4liIMIGRxe9i6Z98IXiO3AgR+ZoOtkJN
Va7+lMUetmzTKG0CZhIAUjKJcf3FyrkMQTxT+LC6cxDA4dfHLgQ/pacRb+TWOe3+uX3otzaUJ+n/
GQTCeW0wGMy2ymeJDZUC6ZPhiG+R0h6qWuSulQ8Fc9aavdOO2DQJpzXlCNwBodW1ydoSYZEshQCR
3unHDAfXKsCkz2G+O8ez/Km174GJDZpJGBCWA3NtCjJ0hSYPKf40fo0JTr1EP6mpeVCMu8g2TkJ+
ceo9Uvsttwq2iLSKmBHu8tXy7EhtNaUUjU93l6Z+e1B+l12Ozjnzmctg71LSpO96vSr0O8tCV8aG
mOklKb6OzSUDOexERyYOj1FYeHq0V714H5diEiqWX+PEPMHLN32TV9lSmuhTrTV+HBr31l9J2Z2V
lwzKR6gB/iAX2XkO98wt//+NuSbMOisI9MaXm8kNYFjvBeQXafGt1p4U9aEiQb59DTYN0pOibwKE
+R0yIwtLS+oqpaGcb8yn0E5twgs7PSOnm1+cYWyPZUtDIUBsZsfNbDlPQpmlAkBTiqzteql2rSWQ
PZnsbNMtkVPUnEIryQ9l2GaH24vcOpnLSMIyCE4PbJ1c9JEYpzqIWz+bSnFsB7VwrRAnetvK1jP6
1sryK958O02ZlVR2ktY3s8CNE+OoRy9h+KrDb/MfDPHmLBgSmPnWbQqz7Q2nDbrWr2XhqVJ00PrX
WPmzdfYMbewbqmjOMk4BUhTwyvWK4sqp09aKerTZk/kop13xbAVh+rvNaEa1lqEcA+2pBSa48lV9
FgxR2EPXjMt9BdPgzxGCTkZ0vr1rG+eNas8yIgIlAnObqwwzzwqn1iqr9fu4cOlHuuyapuxRe2z4
eMB5zKEhVsJhWA9Y9bIeTE6cd35kIospdUXiVUPzswdUdcoZ0XmsBrPZcRqbK6MiQzBD3QNGrevP
lCa5qggpwmb8dxt90PJnKd7JQDbONgkWTTGYtpgvt1cmYPNrRhtgjd/IND+ywVAPUgVqrEOR59AA
fdk54hsnT6M7Tt5IlwzWv9WZAA7hTGpkdH7ROOI0teYMbwXMdLePxNbH4g7BCAmPEg2/1ZEwgtkK
zHToKHBAuxLUj+VseNqLIqqTnRUvt41tJY+MUODSfqHAmKW4/kxN1ctRGBuD76BJ+xy1uXFwpFr1
mVUyLhKJlxcJB7I0IamnTI7V+141+1Odwo1y+5dsLRsgO/N/xCELG8f1DxF6Qv/RSgZfac3irEsA
VmtlPJht8Vk10w8Tx3vnhG6Ue4EMUUZiEJKJC3gGr006TdU0ji71vjnHvJ0g4Q61Escnp0pb+ltV
+dy1hXwgtpCeeW+qhzx0yK1lINWyJe0JdG4Em1e/ZvX0SFQlxn4we39s5eqgIdh97E1H8qDzKA5j
qsX3XaUx5dI13b3Sh3uQjI03FzgGwQQoy4UDbWXeEW1c5nk++AUPrVXbX63mqc1Nb25/zmK+RIG8
p3y6ueA3FleOnDElB91GLGYREhX9F/GaBvVlmTOAasl6nKI/b5+wDXdBxZDZRMpLdPfWD24JFLgI
zHL0ZxgOC39wRjeYKFLsaYRueD6dYg9Df4y0vp9I0azeMKCtHv0ExthOQDmRzveF8tft1WxYoX2H
ijTQVYpM6zTPBrBUZ+ow+YioPCJhOx5CPTtKbbPHybDh9Xht0YUDE8a43LoyJw9tOMPXM/tJb0r3
0HA3B1GpYifwem9laW6jgosH0Pj36i4Kc5gE/Hu9L8UlgLPa1fdwOO83DAs0ycjlwIyT2l/fdhGF
UhgGHLdmEkdHgIe2rMRD+G7PrSxJ2nWasxgiBqKVTGy3Vm5NCUt7ZWwHX56eJC16FCVUWXPysnSQ
VLeavxTRj2D4jhDzzvu0tcIFgW9S3mQvjdWF0sI+UpgHG/16EugxtkzflV5r/7x98Da+FFhcSu9Q
A8A2uVZ7aHoJ9UmEMH05/FBVidvNf9828N4T8ZWAjvPXIZcnA7j+UErfJ7VZhLJfW+VwrBJZJ9s3
x48glg5FvugFoZ1xHAcj33kMtwzb1N9IrEAS8SZcG7YaQ8nSOZZB+9rQ05zMEf0QyRtlL+7pR2d7
TKEb34ueH1+KQS5qcuvmUGwH6aD30eyLsXPl4WKmvTtO59u7uVyc1WlkAIDqFnd4mc9YXayUYgrX
NZ/9crrkzd+RpiMA/GEpCxvljqn3DpbJeBJ7qmlonr1jr5uqYhw0p54Ba9unMetf5sE8DOjrWNJ8
d3tVG4dQRzuKQikbCHPnKlqgclnbsdzLfp9njmd1cnSoa1HtXOWND0QPhvk+qA3It9d0NIGVQfLu
jLIf5oNXZP4cCs/aI25ZjvPqAwG2hR6RMw8PzVoNMY1rqQ0kTfZFfpxm1KwRYw8z1DDPmgblXR4c
Vfnb7d3b+FBgvWDbhZcGoo01zSD41iBNDUn2u9FASKHJIV9MhtlNTXHXpo6887E2jiCNOih9oKeB
vX09aR0oQteFKRQ/f66NwhOWdQqUBxt4yVjsjahv2YJFQjVwgaTxayBE2alO1QSm4lMzjuPx0Iyx
F6fRh0p9GD7d3sX31B5MqjOlC3WyjtAsvatrf6FNSpfUWaP6laSfg/EpkkIon2rXhNWskv+eGhfG
X5gNlJNelE9ZHxzlqDjOQ3XXRcpzFfYnOXD+vP2jNnzY29+05j/rDAbOyrFS/bSKj3N8GIOTZN63
+jm3Xzu93bkgGw3DpfJF4QsUKV93Pdc0RvZM6y6Vfcm8ZGHuBtrnuM4O0PFY+XMqvdLIY7rpdHuN
G5ef5wE5kEXs7L20Y1zW+tBaheK3+RS5g9WPjJkF2o432zhJV1aWS/SmcmLlem/NTaL4y7pKg+EN
pYUif/ZCdXK1ZAcqsWVt0YrEEZCUMJRzbS2nGhWlolf8Bj1heMfV4IlRurE95M3OCdm4/EvKs2go
U2A21pUN1UgrOQh1xY9r62gkfQq7ctJDSQuisMj2ir4b55Gqhoq3QYFX47G7XpcwhmIwpkDxnaE5
BGb4zKB5YnxW+q+KhDrN4N8+Ghs5HaEd4wswU9G3oz50bW+orTQrMjrjKrUu0X+ey59a0XqFMt0Z
xnEspZMdwOyZPjqp89gH486hec96h39b+hRoKC3B7PrJSKw2M+1QcP/yf6Yk/HOC7Quq9zupNe8r
S3MnoCdprZ2JnE6JIn9rxskLzf5OlD4MV6/xKXqsXpjSvL0t78e8lp9l4O+5N0sMvHJVXYaYhbDI
68u2PmgZNvWPte0rwymzvyRJdIwottJSSX90jouEd1+Dms1ee+g/G/kHbLSPCeMsgbP3w7YcCD8M
zCVwMgdmkdX3ygro7oEJsV/kFRNaFEk4HZK4ci2rO4ad7U46zATZdG52VVo23IhFqEIJdpF1h8zr
+qgoYsj01h5Uv+vQjOulXgAUlvYUS7auG0MmsJnAUrDMkV1bGQZDKQDFqL4u/hiH5GA0M1UG7RQU
ezQ/Gy5k+fvgdEEcvffFTRJrESrbql/M2iHNwwOIBjgqQjeGNaKyj7eP1LY1omRbJWQmD71eVx6O
GoP6fLg8sa2TMGLnGDINdxrhoHNHqgk/pSEqfj+SQIANBhraSL+A0NdGY9NMI8uaVBrzfxiFdQCt
euykp6HtzmaxV5DZwJXxupAtEj4v+c56hl6vo65F9FX1FWk+lghAdZAfmKF2nOXpwPCxF5jVxYyf
w/ibUyX33fBPpVwGjdn5adi5wFuniJoF07ykxsy5rXZ7NAdFzOqs+vZ05zR/Dv3nxPo07VF1b1rR
qSZYQJ54cVZeQuknxxpbGEXlJPuo9OOTVufl2bDbvwPH3AM8vIcg45OWaQ24omgZvBtDmcwkL1M8
lp83FKXrs5OeQAGfjCa9H+XmUxi/FP33yjm2ne7OjnxUs/aQ5Rb/bR0ssceHvLF2bqi+ZBMyWfta
jGcuhrFIikz3y/zsjAPsFrlrjJ8hYLl9b95j+cECvTW02uQwMLQiG1MM6Q/SAJYiTA9ThxqqMz5q
Rfppsl/gAqiVu0JFemPO/sgbaUdHZiOvYUqTQIN3mexmnXgmVj9XgNd0fy6C8Bi3ZX8Jklr2Sh10
9+3lbjjZt6bWMA6UOGNZJKPu56X8KI3Z5xT6r9smtr7cMioApgtQIHnnyinANlzlsa77ctEaL41K
9zUfSuluROb0pO8X6Lfs8Qkp8pAVMjO3slegDmMM3B6/n4pjbbQH03qtDP0Qtjs9qK29e2to+SFv
IlClk9MEf8DeCVgVitgdbP/21m0dBK46eDg8HMDx5Re8sWB3ddaPamP49GkE+p0WUNkdiM3WNac2
/6+N1XYhaFFZcl4bGBiPU+VFzZ0jpQ9K0Jwm+a5SQajO1bOTHbrxo2P09139oepeB/lUM4Nwe7lb
X+7tT1ltqLww2OZgDHghs2OpNt6yqTH89c7eq7+5sTxSBPJQUYPout7YyWgmckY2NssgsSlQ2HpV
k52S6VasS42ZqI4m8jKevjLimEIwa2wZfpC3WeamSkOcWRlUHa26P5SBFj6qSv/S67mVgXCO77SA
MYSys6pHW4/2oOWbm8vDzLQf1JogzK+XDBtSMAkotPxS1V1rfgiij1mQeP9ta9/YWVXp4g6gltw7
hl+nlZsnX3VYuHppJ9DYunp0Ff9vMauLUXZhEUY1RlhIo38f7D2g79ZusVPoS0EOyuTi6hUIHFAj
slObfuR8r5UZwN+XWevI9n7+9pGnN/DLLcKURkn1+qsEELP0sV5gJ4ImpUEy4YjKU30s01g8MWaz
t66toshSZaS9wsQaWK3V57Gqpq0TOTb9Qf6iNjD4W8/W8FA0xXMWhZ4J+2E6mR9j85yYbm5YF7u9
61/1FOKPY7HH6rmxyUjn/e9ji8beurTW6eWcFPAL+QFZT16+SHVwsOpnZ9pD3m8clytDq7Pf1Z1d
gVnguJihSzMR/tbff7I5KBQ7ltl8IsFVwTOlJy3PwfId1dGtEsrRjW8EL7cPy4bX4pCQI1LPAQKz
7lxAVtnaQdWZ0Dec6Qm7cfQCjeyOE95oORt0nImrZXoI5jvusr5qI2Mie/dFlkyPgxG8SpDYHHoB
ssjKChk6YyeCClU3qjult+1zOqfwvgIASk+/v17KIGAjcJ4LyO/6cmggJaeyzyxfcV4tA+FM8yT+
S1cGcAdjPXA2LKwc6/cvHsZBWK1FEfkOEhNNfQiaHQzf1jl/a2K9ji6sUqXEhKNRM4qUb131V5eB
2Fd24MN7hpak8E28ECnRyAiAsHyt/pJG9mHuX8PO77u9nuOenfXLJgWmbHcddpq7eTA+5eH0XMXx
j17eCbG2TvzbnVu5YaOws74OSosTz4De6DaRDWP/z/9wzP49AesYOB6GLFDKyvITmb4mQlV9fJ8H
h9tGli25biNQzaPbSEhPU4LjfP1prK4NzGxyKLShb3bEI6memU7asS5nx4vBskdxGF0iu92r8L3f
wmXGHxQkrC8Eo+uK16y1WYe6hOajrudFyQeLJifChb+/OgbyYMYk7IaybeX+tGTUrECvNd8evlmA
sQZq6/FjGty1w7Ev90Bz72sbJD+8XUwgQ9dPZHW9l3JTi95SR82nG8gIWRIf1S5rjnpsHSqIsOe2
36n+vj/vGMTf8s+SHa41A51xrGnAKJo/jMek82tg9kV2Hzp7iprv36nFDu0RWuBUo9Z8yFoIuWJJ
p8uvQdt4pIC2q4XKHmx6ezX/WlldqioeDID0qgabR+8azXkpnI8hPDLTjjvaOnr0NelCQ15FWXP1
7GZNLpIEYiBfl2QvLzs3Lg03MHesbC/nXyuriCYchTDyluXQDjoN6XOtITSg1K4wdwL6veWsDrkU
kbOXDI37nD63K14i8Ydtfb19kbZOgLkQjpP88+Kt48F5mmOj1bhISEPrD0ke9x8Wpo6dvtCWMyIT
Z8CcNJkQYfVhSqcbMnVudb9zPtnhB4PZwxcHOpNK7T+FkibcWB3HnZB969LCZLbkHvgieY1T0UTV
JT2qAj58i0e7/gHx1JxDH9pPBwQtT7e3cetMvDW28hB2MDZZUkmcCfWpir/o1V2EcrmxcyC2lgRX
/5JBQpRDVe7aD0l9287Izem+OiR/GONxdlBPe1TM6NLSRri9oi1bvwrwCMowG7T+ZFom4g4fpDNF
FvdfzTJ3Q+2fvO2PSbWzdxtHkKMHToA4U4YsfrkGb4IIVQ8n3R4T0w+Dub4bMmRDkiytf389i5dj
YATUEq5udWtrRsPqLkwJu4oOkFdv+L1Se6UJAaQUJH8bcfjX7Q3cOBIAnyFoWbrBVPtXH8uY9dQE
9Wr5FbcPppbc8CxhPGS02j1jki//wRogtl/0rtTxVgewTQeoPRusTa0BfVIf0qk8IGIwdt6ozvbf
JpCIPX2OZQWrEGOhkkRICcIkLtrKr3ddrE36zCslCYaXNW/OXam4Swr7uQySD3W41+fd8IcqXgSI
LyNa8DSu1igQYXfyxtD8QBkOZvktj0ZvHveAypvf7Y2V1XcrtHYWosRvqPNF6xW36EKmxnuIP3be
kb3lrLYvkcfUSJjA8RV97k65Un4zh4xGVyD2lMk2knCwHXwqqATw8Yq83jltiMouCXVodcezPvvS
FH8UYf9QUCvJ2mdH89SpdEVaXGq7h3vzg4ZUY+ihVTXnmWcIoe0kfcva3h0dxlWY6FvYT9djh4Wa
13JQBRrYy6fWCX5OmerFz5F5ngO/aqh3p0P4H24I8IClWQShC/xm124G+ghmi/KKEpymupZcnPr0
Uz79iCAzuX0VN74rBRxIpxYGTYoti79748/Qf7XkVqKUM0nPtuTTMejNnex/44xemVh+whsTyTxV
SaO1ZP/zHJ/twryj8NcfggQqAbxNubOiDQ+9IFcXrA4E47zi1+bCfoAfxQ54d8o4fHAor7taEezx
4Gztm6pQtrege8GfrO6DjeZL3Pap4YdtQjSf0HSGHmKXU3/jYaPVQVS9oA8WhZnrxTQmQfzUF9S4
9WPC/HxWwOchlTTzXuWxPt8+CxvnfIHtMw4NLIim1mrncoCymZ5RYQ6c/szQkDf0h7b+u5hemyw6
yWisp3/8B4u/KOAXGQtIBa+XVzlD2OslFqdQfdWiKL3vcu21qVvLYzqCNyiLo7t+kiRGQeGQvW18
61zCWkJ9nw1GX2ZlXBC8BLLUcscQfM3Vr2MXuVnQeKnj3za0+RGZ+UFxi7SMqezrVZoMfZn6TCVP
arNjK/9otW9W/dJ2w2kYdjZ0A5Jgco+p3HNkQGaaq8vW2laSKSmlNrufTskgXkOzQUrtR1nkHrUr
r5HGcxMGH+m379y7re2kk06bFx1yRmpXw4od+MmwdGaYiMwCsWy0HNUh8IzW+WAr8c/bO/pegxXF
pbfGVt+uRVOSeXtoj0x4LmM0UExZPuZGVj1aveJ8VwBvXmItNj86aX/f53P1JDVd+nVCV+0UKfbc
uQGha+g1qboHYtvcB1qxKv1hIKXrM51EgzKMdoYWiyi/T+1XNexgCsi/5sFuN3ZZ5ephomYBEgrq
ZcQU12NrSSDE/3rWckLYYD5IyiEorEvbwgWpuFEhXGiFf7RjflKVb7e/wJb/w/vJoN1NAPxrOZjW
npsJzI3l2+VzGEEDrt7/l3RPg1AIiB6tSkrgq0AgM7KWiir1rSB/KAEjdntz2Zu3Ba/DhByiQCAH
lm/55mmalCK3xx7dHFkKz2CN7zIHzRJb8lLI30Xo1aN8F9eDl8B2eXv/tk4Js1/E3FCj8elWjp2i
GhnmclvK4Mi8xUFpLLfV76Fm2PFyi9Nen5E3hn5twZslOlkvpT2Mbb4ZwZLQe4rxKClUTiSY8NBM
drSdatDWwQAPAVALGvAFWnq9pZ1WT7ZSOaZfVYYrOyUTsIGb1v+hcAdl2P+ZWU9+K+2sDcmMmai2
7A95owyXcRi/w1S08yhuhRNwZzMDSDgP9mHlaSQYYwRVQstvrdDN28Qb6uz0+2eBmVOw56TKMNio
11s2zRrDtHPIXZLATg6NB1QmV+GtKKTf99EcN7oXjKjxcdaAtakaI4lwz/Qt+Y+BwGiuHwLFnYs9
KaCNF+/KzuoQBO04d3nCirL6zrJfbFibOis/WKo/Wd1OuWbjwP1ri3Gi1bvjDB36P8uBk1vNVceL
ZKMIrl9++xPB5LHg0kjomLBYLWieot6B8eKXo4BVSCtgUo/m2lNqgNK1au2xGm+cOqBMCseN/ifz
D6tQzGkVO7BVMmTRfi8VEwjop9sL2ty1NwZWC0rCeZYDeuvI6n1Js+dGi3ik7m7b2PBxLIL+PnUF
GGbXVf0U7uummgrLN9o7xfhZzY/oKjSps+Phlp+68nBXZlZOXO81Rao7lpKZcXA06jI9OznF26JU
Yq9ppm9d2Rl3wiydT1FW7bi7jYYgMBpmDykYssp3SvSa00XBXIy2bySNp/bTpehdfX4lNXBtrb5E
0Sc1/9YZABn2NIA2IBTXpleuSRWSmGML0xo2Fa29r+v5rETpgdGw4XuhZ14YjMdQ0y+Fg0xPkO1U
+LbXjtwXnUE4aKBSuXZcQ5rIquhTGyx7eerG8H7Konuy1WNLa1QPHlQzekiWMavELl/K9K/bx2vr
jvDIEPtQM12mmq+ti0xPUUScbF/tkQvOMjX1YlneC7I23k96Ns4iDwPdN5jbaytMCGRlLoAbLxwE
Y/0lKbPTAFlGAs9TfBq6n7cXtRXZUgGGTJHYihmBdcZnJGYqjYEMvBkM7PgptQ9liYTgBdz7BXbV
Q2vWh9n+LPXjayXcGjm03tmrgG+5b3AdQH9Iyhye8us1pwZysOFEkVMazOPg9JeQ6LoLj5Vp3oV7
s9NbXgIsJQkYFmk0rzyR1QkzbQY66tlYDSe7oKOTNZpxl6uVeVLtfO9t2vJ85HtAPKgCLjOV14ub
JimUkP8lT3HAOshGpblURRGeS9SddsXmylCHJRtaUA/G6mWy+ww92J6VTX17aRsLLPhQKq4IH6PY
3HmgNkDyHM83xlZ30WgBNjWEmv6oxEbiDlNmXiqjtFMX4Eh5mOW5h/pEbw5aGJdHZcyPhpqUrtai
UxuUslvMwFcHDYqFIbCUj3ZTieOYCe2eML+4SFOSoOjX7ETBW1d42Rp6QzLsYWuSuYiWl/w/pF1X
j6Q8sP1FSOTwCh2me2Izs7PhBW3EBgMmGvj193ike7fbjRrtd7XaII20he1yucKpU03hAk1RTZ90
yzxgt1YM9LIIeDwBeD1k383lceekLidUS90TZe5vbtTfJn1aY/VYui+yjgyYtaTKVBuJzDRvx65z
sPeOiFAu36P8fz/6SZQazb4zyUrdf0mvkBWU0QNKEBh1fLkkUGEVtAIJzGkuhPHoWAzljikQe9sk
0w82jsPptk1alAd6NzkKGm9coJiDoJ9adwjgNRLLDZ1p3tG2CtvqsQ3K3W1JS4eF+4KuPiwMvpai
xIUGqiegX+GfDh7dAWczRK5brzGSL64H3rYlweJoDVcsAG+dqXK59H1Ksc/N6tANZjRzhEcsWHGB
Fhd0Jkrx43yHUmN0UcgBweiwoWDMCf3CXaNIWTJp8BIREDlAyzlqjGfKgnVKKCA0CZiFNBfjQIg3
Dzs/SNZilTVRygkBDTKgLiW97crdi8L1w55inAwb5xUHdSk2R98+miFRBQBVgMqmnvBuzF07Q1RU
vmTDH80DVpnt2bijXh5iWOs2oC/pGhBlUTWQAUXFEn4rZkErV8sI6izIINTh1bHoZZ9R9WIT+95x
2/g/6DqeecmvK8fhKKpB6kRMAwMcSbfZk0VQVNGrlUdhaTUIW+GVAquGZk/lae1Y6jZBMXqnoe4O
Imh2WZK+c6I/YCbdj9urWTKBZ6JcZeOY8PN69iEqt9uj4/6m1mezr3cBGk+yYkXW0rLArAW6aQR+
6F+VPz9LaaBZ1+BGASth9sUDpUczRWvaWEcaECG3V7UgCalw2VIC9w/+nyIpxaBSEN7Dw+Z8LiNE
EF8MdKb6HejC/aBei2QX9hBeFzJRSEnh1NTUCWC11mQ1JDiNLd2Xc4BXGxyw0aRV0Zj3vwsrYSsK
smCeMNFZklFZyCLa6sNVAkNU92MVnByX/a5pQaNi1ILo9iYumAy0NOJtRBkL7+OHx3t2XIWBx9Gn
fXAygJUP9cxMw9alb9x29rcFLe0fEjXgfwH2GZyHig4mAalnYjWBnKvclseg0XYuhLEKQ4atz7dl
LS4qQBJakrzjT0Uz4FnyKWim4JT2MdAupfGY9yuey5LyIQ74PxFyuWf7lmeEorV/wL4FdoT07w6z
ikEmUW6oWOOsW9o5+PTSDUfeDp7ipShzpEUtaqxm8H4MmXWsPjWsCWf+Hb7Of7hSKFij0ASSeiQ/
lUMSmO4NElY9OHn0oWnvzfph/Ozqv26fzkJKANxnYIqHLQCOQs2ooWFTa300MZyE+NbSd8P+VAQb
0WLaSPps2jkYiVbOanEDzwQqLtLgCMdPzTkAfgJzO1221Y0v+fyCtqGhblcu7ZLqgTIMDiAAd9dk
U9WgG5OTOMHJtU+teBuqF1Gv9cYv6R7cMKnZOiDo6ij72QW1bgEeudNgigh8Q06FyaL2H9P8fvug
ltaC1moJ+QwQAqrkbiVlbWe0RnBKSJdvAL3ioNHUi8fSLPe3JS2uCC3qcCtB0IK+yEsVTzvkoGc7
gd5Z77pthBWNiwAe7YoiLPRQAxWOighyXiaKz1fWrugwIlfXE3AUO9kOS28PvtG1UWODuK6rSflg
sOwzCPWaLbINcyQ8oR3Lyiv3fWFoz9lkDBt7JvO+IJa+tYYcMAMLZDwmZnyGnWO429v7It0MJXv2
Uf1Eaya6YR0V+VPb3jR26Ko4oTHlMWnSl1J7KJNXNgx7B8n7Kfh6W96SX3cuUCV50DUsxHCS5EQc
81eQGF4oOSobxJYo1IY0N+DcJeD1yMPGXoucltQNIAdZl0Di6Erd/JnlU275wYmK72B0CrXuh8/X
osElTQNXoQQzw41EFfBS0zzBfIt2WXIqJo9Jgv98b+TW1w6zekPk3vmKQV0wPWAZlcyVYBcGc5f8
nLNnwhCgj+gIrqrjxCb9U/eYg0pjl4BvKFvRlQWzCn9VFjWhJ2B9VGx3wGcgzzjTTmh639hVtifF
FBnDwzSgaSSL7ByzOau1B2PhzOC6Yoko0qHRXTURdaOBvH+ytVMmzP0AcHFSmrsgX1natRQJFUHK
Cy/SxxDOy11MjdoZR45DM4MW82fs0AqG0LRXMkLX/talFCV64nZiBChLJye3FFFiVxuy1ph8rXxS
AqpJYGJHSk31WBNdwlJEmWCAHLq5v4AIdKN1j8XwcvsWL2/XXzFSKc+Urhd6kVi0go6XWnNPA3s+
Gkl5V5Vob74t6Vq9kVpG3QVxILjHoeGXkgra4rEbzECC54vEj3R956Fwn7VZmFsrL+tCQtsDbSVk
oaUGjQgqe1djjV1hcI7z6XZF/6xPQ+TYD5MoIo3t3PyFmW+p0HYsqFYSYQvPhpQsmSw/qC5UuCBc
Sd5yB+dWtT+M7FNjhaU3h7zYcXdvWvFMdm0NIAf1n5OXstnp2lbz0HT9rJP8i534b02x1kdwfdnx
RdgMHVTG2H61vZYkg2NR5A4Bt/9WDmNI3WiojjDZ4yezJ1G6cs4LVwNVnI/BekDy4g5enjOSFk0H
by45pQympBlAwgvWjrXZqQt6K11C8IigpQUk3vLnZ3orND2dhWixzZiInORbuB8YjPx+W2UXdg4A
YVhk+BEOEBJyqWdCKo/mQtNgJud63AVtxIZ3AvwU3hs+babpZ+H9ui1w4U3F0CXkzTyUosBSpeZK
DEvYXdk12smr2rHZ1pohp8ECxIyx1nM3/sB4+8wMgcQt3jQkvPuoBrAKI5raLvj3yqVUYPC1yZQ+
phopi3faocbUaUc7GYWDalxdfx8xT30lpFzgIYAUaaoRq6BQchVFTMMYTJWFBfssNM3iYHvlBg2r
oTX5UdDtWLltu0ffyp8BJt31GpD0Ynt705dUCaySwLwCgQ/GRGWhvJlyJwk87aTxL63/Yk0l6BH/
2WlFeIkOERepUMxgUeOyWfSGmI0ijbMU/OHuJuePwZxFfb7ilC2t5VyOYmQ9zJFtO5elMckADZnq
Yy3bEPiKeV0w5RerUR4NOtdt6rg5VpPNyFIeJXOD44YlxvENazu3qCGeZMGGGUd6TW0HrUe0VGBa
dxrP1VdmbZm9yQz/DlP6Xhz7QDjbZM2Lw+pwPIF04dCP9RpCZeEldsA8CmcTOQ/M51AMmtAcs0pm
O41l+K5ZYFaznjxG9qudN0vmBuO5gMMCWlq6MJfmJihK3yO0IXH3MtFjS3+PzX3HMQMu/Q46gkSn
a2Vf6eZdhgxg2P0rUHUDy9lp7EbvSFy6Lsbv/q61bFvKBSYYV6s/VAbGL9GYs6xdcXWvYxUIRnIH
Y20Q+cK/vlypTNx7/QzBecN3ue/gPfwsUIeYbCSFH33MD7p9xZeO8FyeEjNWXQED6bUkDnojbKfT
nCchxspOq6jNpZuBtw+hKcw3/qEsrHZMa2xLQWIzv3Omz7y9J+5P4Vdh4z0ATACfp0ofzVb2VRnz
t7F8bTUQcw17Wq8YnCVDcP4hyoo9SnSgVU0SN8M9S7+15jsZV9RnWQQmZskRXZ5pyp+fvY4syMaZ
mBaJOfSkS8xIz6uwG9ZSt0u6ggQxKCwQp6DTRFnJ2JtWFrjg4enIxqi+jbx+N4q7LO687nvuv/27
opwLU+46pkI1ueh8Aj/Nhz9h3+fGC7rAzXaNdXVJI88FKY9OXRgoXbceiSnNN3z6bYDzzm4NxJVr
TO7q/gEEjndH4i4RDwc4rstj8jrcZisBpXldboNM37XGhtc7AFI2ZN4GycrTcOV5q+KUt6E37AxI
91ycbFhqJL3NcmOQH7P3M3Vj0zU2/vRrojuHrpRS1YuHojMa6OEPfrQLYGrv5SpN7lDHSSz9NDf1
jml2Ftq+iJtRK6KqzQ8d1f/c1pQlgXCrEULL0gWg2pcCC6NpBjcvDGCigrAuQTypv3tdHiYOjQaa
rhiwJWnwqpGDkCSweOEvpZmi8kBMwI3TmNMyclrvR1Lqu6Txv/TDhAEs9pr3p75FHq617CUBgTiC
dcBYLgViBljVcoBbT7OeR+ASfyit+V3XqiPadSOMYnmx6mTb1WtzgOQxnb9Iili1+jRRL3WnHGKR
zfwTkDwK9Pb99sGtiVBMdIa2U8QTJDmJ3DwWrNuh1LC9LUK1jLJ+BoghEoO4RmjHU06r4SnhvUfT
OEiL3ewF4NA17mjz+baU6yO6lCJ15sz+gl6eDgmDT6mPYHfH3MDSCqLCeGUsPxAEn13wiBLA622h
a0uT1uZMKKNFYg4dhFo92kpSQIkq0JgbK7dZbtClGmBpkq0TOCJgIzwlPzXl9sxHB1Lssg2tBnzH
rYhEf2TZWl1/cT1grwefH1J8gO5erkc4ZT+2vExjB3SFZYCm53qz+lJehXVQCGRxZOEWFwopS0VK
rXHdt0crjcXoAcqYamHroTOHvbS7MicfDUG54bINGipPt8/rWtshGeoFhxIJCfBfXa4PVKp2W/YB
dpKYBdwOTI0YM9vb3ZaysIsIFOHPwQtAa6aa2nNLOwXdcQL/yiwPaDAMOyM95O4KideCVlxIUa5V
qhEzJygOxobvY5DuJ+4eScd3Wr3S53YVcsjjQmYUIQeif0T+crlnSj5aPLPsAi6HlXzP+2Lng2TE
KU98/FM3T0X7rdeNcHIOYgQUdti3xb92DX/IR/oPIB1sKloLLuUDwAiMU1pSvF/Ghjh0U46fpleg
Itf84qVzk6hLiYcE4YNKwW2mhd8GBD5+lsz7cvAe9UG78+yX29qxdG7ozPCR+UWJGhmoy+WMgIX4
jIw0NhyKtmcPtMLPrQ5oG19Jvi0K8nWEFWi1QweTYpwwsqXxen+isePvW+YeRn1LdB55Y7KStli6
VRhyikQmuEAkaY+yorRO83LQaZxY5FuSFnlo6CBQvL1tV66UpGF3Pqob2D1oofJSoYOv1MqS53HR
fyqmExjTNrPRHZi98/Nq5zdpNIOAEsHFGhD7I+VxaX8lxA6/MIX340Zfrs/sJ91PLSuL5SB3B8xx
s7/XXbSfPY/afFd7dO/xqKf3ttfu9K7eNOxLk9lr678+TgD1ZdyNAtyH5lx+RWkLrmVeyuK0AJL0
EFSHPInHvn+gQ34HKs4cSA765OV875N9UI7PAbmrwHELo7By3tf3RI7mAckiZmlAi1UO1samaA4f
piKe2E+L/wqGbS1WjI7q4eGw0V4uASPA+GCwk2JzCGFOZTZVESeOE2r1PQ8NjLlzHjNkG2/r1dJi
wH2Fqj3GzKOGqsQ4U5Z0RS/qIhb9eBDJnVuBFc1e465bODy5EriqKNQC+aU8PM3cNSBLNoqYYIS0
jSStyX7oSf1STL9uL2fhcQX5LzZMRt0IENVkgke5nk6JWcRgwY8oJt30X7oSfbz5serbyJiyyLXh
ICVrWIsrTkl5ZOeClch0Tl1/0jIIdnlMRB0O1SdqH/lo71nBo3zQNhx/5RG4li2Y7n76A7fMbfdd
EN/eAjXE+/gQJIsl9xKwH5ZyouA8AMJtdou4HvowzdIwFW+VOLi4vLYHfr1iRYMW5X34tgB4Arul
LNwjzPcQ8OM6GNMnm3d2EzJeNlFRj+5BWEaGrsWS7bLKHu5ur3TpliDgCiTFBR5pFWvHqkEb0agN
Vhq7P7oMXq638fUN9e3PozauCFsyg6CaCPCUyHQOyAwuDVDNnKZuMHcIN6XAc4+K87OdcbrpebLJ
NMGjoqPdzilsjOwKiLavfI89JLVoDkZVkLu0m/KNP5ZsBZqwtP2oMEnCYjyqmPJz+VkC7RrlVPMy
boLywU6cT4XLDhZLDhNPnuryucm0tarqoq576AxBdzVCG5TVLmU6RkvGnrpl7BlP4xci9oMF6zvW
e1Sv6nQ/1CSshhfXO5pGG8r6eP7OjnyN8Ea+q8q7hFoEkNlyigdwDoqiVyBL99OkrOImBdp/tmp/
awzZ9B+sPSbHuHLgFEYvfrTrnLl/loNR4rMOKQRPLDV/YTaOvXKEH6qjrAQpCzk6VeL1gNS63M9W
dKZAYqGMZz0Ikc+2tS8YsSJ+2nt/woAHvrGTO5PoIcbtNu6Rse8gyBD3CbjNij9T9aV8QsvnPG5F
txeIKBxz1+vhvxbsYVawARgsAhAeuoJs5Zp3Wp+Vo4GOHzeb9lPX/uI2CKdIs5bhu+p/+hD0Qd6G
f4EuRFHouXB6o7SHEkGljRnD3N/QTI+AAtz2zlH/wek7RwGOO1GebLTV+ujCS4VyGzp0QAwipcuf
nx035mHPoiTIyOogK/CfZvGkGcecfr9tuRZeXaCf4c0HyMbJQUiXUqgb5BMgQbi0iQZHPg+7Ot9k
ZM2j/0jnKYqFJKkMMtGEimYnxWnUyyDRNIKLms53LSehlj4PyDq3ARjL863IHhu+z2aBCK2KAj8u
6a5Nv4MDA7PAi5D6x+wTpc/puOvGyOB9yIJxX/oPmAB51MSKu75wm+H5Iy+J1nO4VyqxFO2El8Po
ljGrQGjg+Gjn6Hk+rriRS8cLIAha6zFNF70W8ivOjpcH4zwOrl3GtfieYrg8BV1fNYPI88/tA75O
xwDSIjmeANAG44vaw69japefd6yKa+81AESMtn8wWiuagEIJfgh2Eom78gwvPIYXEhWbnI0dywiS
7rEPMpG63NRZueH5H7MuNoO2NtZt8ZKCoABgReAIgVBSFNggVmHNtqjiaYqySuCo3ivvJWhbzLzq
opS673l/aAYbMbl9qulK7L8UDOG9lwQFsP7Agqo2ggFugzQDPK2Kh6DJD3VKHhN/2NWe9iL49K2s
MOWoH96KsQ2TuZ1XHoUlZcWtQv4VFUA4IIrBJhNNBjIxHpd6ou3ari4/T62mr4TKC1IkHRmobxFs
4KlTbm/gEpaxOufxWLfeVvjzeCiyxlhxbBZUFVE/XBtErj5cOGUvW82tA2+wedzbX1j6REttn+jG
nUENTB31Ik+gdjz8I2IKthVIHECagBfGk+cq17CpK7fpjaqOi7zzwcBcWdEw2GucUwtXAgKgHei+
RzLqY5jG2WVnMylTTWvrGE3Xbzrb0nS481IRUfd3Ua+YrwWLfiFLeTe4nfl1heg3diYUvmb7nrTT
0QnEiuZfHxaUXkdKCNB7IHhU3JSDYYO0rcsm1u1d34/WnW3W9q4Zs2OW8SeTNt+6Tjd3nk/Wuk6u
/UxIBuOZdISAhFVBCwwXYcLohiaeimOVIYAJnpDp0LJ8YwWxnqy1QV/vpxSH2rfsFULWV9WQwQS4
xXObuHA37XCvVU+AGayYzIXNxBcDH4NoHnUUtWOsgWwjYGUXG6K+B8bm2W+/5fSeZsinuP63im6t
Vffm+k4HH0Ou4DYjXkRzxuUDJBph1l6bddgy7uwmkcnh18CA3X5+FnYPDYRyug96+2Qi4VLK4DYl
M5jbx433U8NsAacCLf2X2zKWdg9IclD9S/I9vNmXMgKR19TjTh9nlrHRKaaFIHt9HFoWHTHE7E/O
MXnObve3hS5kY8FcjVFhAPoivMfvS6mVKN02z7sudgrrueoCAKKsQzCkIcoONXEeZkrDPM++9DnZ
uAndDNlTxtoVw7yQZZBfIacSyyIjYo/LryhmRrOkr7oYtLgbd9zioQx7tm2nr7b1ZGh6WFVDVAOs
u7L6hXO9kCvP5MyiYRBjLQQmGcX9H+FvfDvMtZiDCGDeOE/k3dtOZDuiLmKFQRl5a2HKwqt7sWqV
u75IZwePLqTrVP/eDL+E2KepHY5Gu4UVn9o7EHSgr35j49G9vfBrSy7rJJgxBAQswk2VfWkEFsfL
hgaSy1+OczDFIeeopfXh3Lbb26I+0neXPvOlLPNyj0FrleeIAKBhkudhz5Pnzn4vBTowwYAMWsCp
1kL+46slnss2Rb7hoQh+ovzViO24omZrq1YCXHtCRblNhy42yXDAPDDM6Nkz53th+g+TTVeELcQK
ct1I9cIsYT/VIBQMvB6Ik4ou5i4zf/mW0I/I5gRTOFd686efe9FEdEq6eZujL7UP/STTjUPeNGW1
swfRb+ckK/hL3aEEkxaO/aMtM85COjLvtSpKk6OnNBfOdnZNerKzxmw34CfNtb2hM17sSeX0+mFs
3cy697WSPFNLlGt0oYvmA4kSZOpAo42UiWK0KLDAmPc5d3H3BdPu7DA9mdsivx/Hn7N+l9V96B2a
epMbK/7iddiBvYU0CVtDyV4d4+tzkeU9mXBvac8i7iZJ2JtlcTd6yfDZK5I0XlFiHUp6pcRnAlXV
ycuqCUBQEGdjHRa0vjMBwPDMQ+5Vmw4puWJ8L+w50tbaFhaeN6TnASvGn0g/qrQPuCbM54bZxbQw
rShPcxE6w7w2wWnJDAITC/sLHk2EV8ojoDld0+ke6+O6uO/o18T8bf7zjCCgDJEF+CtDMfFeknp6
Ch752HW+6ENcs+PQbMW2qh8EGjfbeyAg2k9u2N+b7WNTf08p26+codRF9QzPv0Ax9qUp5rQXeQ8n
+UjS/rFpMUOv+U1ydNhtu3vf6u4b0b91+VrH6tIhIgECdZVtimBYuLSAnLRmoDV1H2uzr79WGbwH
YH+TT7fXtygFET3S1HJgcqAsD93tKaZAN33sOJV+YGZTHxz0pa3g0kyp6eouomkUjd9g8sFwZmUx
xBq6nlOzjwVF05ZDxxzMbGP/zRYu2cw86x94o83P6HnxImIZ5b3lJsiLGD5m5lEPA2vntNsgxtef
0J2XoWJZ+Ac2lhiUS2axazV0ctlmUr/XecCeKn3u70RK11D71w4HoMIS8YpcNyrBV8SkE0IBu6X+
EBcaJ7+smpGoFI3xUonUeJhbDE8GfRVDdyeIa9FLz+fuaICx7eftI7u6d/gKhB1IU4IgEMx9SpDT
W97QThkTsZ1bB4p26Yakh65bIz640gwpBnqBnJWFoU1qqVMjEyAzZi9w9Rz2JfU7d4x4JYCWvr2c
K6v8IQfpVnARymSNYiQtrcxTMTUirsGiu2FW8accwLpjswmU/bTa3Ja2uHngp/lfaXLVZ76bmflO
mcKBiN2gTKLAZdp2ZuDvbJA42P0XUSiKyHY4pKyVV67M62ZM6lbESJCHtZkcWTFsPDqvVCmXz+mv
GMVTqgHyyCxQYMTEd97QHJkczSEgKxHv4rahvxNkfaa0yYqZoHovOCUDti1r9qUxbt26OQrf2N7e
skVd+CtGBeX0gZ37A3qs4s783Q1HEUzRkL3W5rgiZ2U5lnI0Xj5zR3NwND5a6jxk9zP0L7vd2uQz
adUurB7yKrhDSM8BzYF+H+WF5EFu0jwZRaxnNflaeQlYw0iTDKHQMTXTBlp3k1Bz2mDOwlpUvbBC
MF+gFoVOY8BVVIPLOPhpvYKNca+1kc8QGLnNFpOVV0KCpRWCpAyWQpdt5yrKiBgUu2ZUI5I7W27H
ZjuFlI1G1BAsrfcB2C3+FfsPID5GYcNOABKIUq9aATR5Czogcx4BQbCKsG76KvT07DclFVDyYzfd
/bNKXohTXi6/sawhc8UYCyF2gTe3YYdG15AnxbhxEn/loVy4zOAsgcIgW4A2uSu4TGc2pUX0MS5Z
cWfrwx7Fnn8F8sn9OxOhXGW7NwWoX8wxdtlnuxWbVnvM7e9JssYVvqiBf+V8PKZnlrZseuBjTWuM
c/YZXNBbI8eEt2D6d8ME+wrPAsMpADRQGcmDPvO9tvOggODUtrpfRvspmVf8+KWVnMtQdoz3ZBRl
pY3x2E4RqfOob5ApTd5vK5o0BqqxACflB6wGSXXVWJQaB8i2IVOM4E5/JR2IueGSZXc1N4qt1lDz
yU0msZICXrq/aPxFWhYlMCDO5NLPDqkOur5HJ9iIuqrtig0KVQXuLKmnaTdTu/npeNT+XFUj3wmi
Je3h9pKXHCpgFQAOA0RZhwMq34Nz8do8a4WGnRXIm/rznWY9OAx5m+EwDHMozCzunbtARLfFLu00
yiVI5n/k2tW8keuArSAT2RTbfWxrGBSNPt7+m3CPgrzdlrTwnqFNAilUyQfropXtcn00R9WEBGSM
vQC+op80u6TK3dCrCj2yEnutOrx0mp5shwrgpsrE3KU4r8gnUWrWFE+p1cZBK0YaOlnjDruATDPG
izW+NYZTOoG9OnGrdK0gs7SxeHHACQL4PU5VeVZtNudGOZhzPPPmQdR04xfBHdp+fzNt/Ao7umZi
ruQhkLcdMAfbgECgGK5s76DbaNQBwCYmmH04YS4hGLSiZvihkZ9l+f0fj1LKQqoRcw9QyYBTfLm3
hjUDy6T5iESp2JWAUZARQ0eG9GCaK+p5fSsgCoUZjD/A+E+ASpRlVbkYvNZqhth1+60rHqGuezsZ
d33yi3k8THskcQh96901CmO5hgsTZCMNL3MGwLEgn3wF2yrw2uUCTRqMp9FIf/jkiKaliOEN/zok
zr7/Z38PvWZ4ItDvBnAH+DUU35+BEGyuSqrHjfHAQaCdEH4yx2xXsbWm+qub+CEJlOegwsSIK3Vp
Ppr4mrzKdNA4fAaPWz3ts9QM+apDtLCF4KkFat1ExI7iqHIFUoOOIybe6mij85642W3dIkMiLqy9
JuzA88jH7EdVrHgNS4s7F6qEAEYKQDIaMvU4bQFlJwc9/YX7P1k//vkKoOcSBTbJhYEwXnGFsrIj
PYiM9Jj80vU+NLN316yjyVp5Fa6sGAwYQD6YEIZho3CglUeBg9lYGHlrxJyQr+Zkh121KWzjySbD
Q25GPVmjablOqQMggK4hDNlDLAo/QllYOhipbo22HeM27uZuiqzK2fssiEqThZlmgm9yjPSev9Y6
spT05+1tvQZygTJczprErkoaSDW4wpxJrXLc2Y+7tt935KkEy3LZAB1SbCv9NaB/+Pg1m0/lvrbu
MppvXfeb9uL/69QVPBeoK/qwb+j4wbcodzGYSoxyYW4SM60BYbVbavcCeQjshbGW1ru227L1GvuN
5mt4PB9J8LNnn/qTrIuZ5LXQQQbyEGjPqL1NKY+S/NPK3sqvvjRp2FVoEhQWD/BVEC7QoVB4U09f
rZY5xzStvwhBjad8AtGJU2rF54CZxmbSLRa1TJ8PteE+t5ihdczLDkkobY23Vtrui+8BKBbZAOA1
EBMCLqnYdodbKNcZ+J7Bf26HN1GKbe5Zu5VVXyWeJfQWeEwAAwHkAcfH5WPFTSOB5z3Q1xEctf38
5hWvGOQOprhtbv6peLM1zSHEDNDbYq+CFykVE8A+uk7weikapJupV5kMa8vrdOtMdtQ55eb/J0Kx
Dbaj5ZXWd/QVxDVhYv2iZG0K8ZVufqCW8cjDQ0Q9Wh1IRTEt181NSMhguSXeakM8kMDWnR9jAMK3
wkxX8jdXxlsRqGgEYwTwtBS7hsniYRGkx8z80bhfXD6sCFpSPbzrgKAhz4bnXTmeljYsN52RvlI0
hG4GN9FCBg8jEr7+z3DNjzX9FSU15eyCA41sakUFURN7nTQfsyqSEN7pSvLh2m5LMXA1kbaWJkt9
1N0izcfZTHCZ9N9pZexd0p3awnqkKL8yfrC+C9APgCzkKffWaqHXNSxFtvLmssRqTHB70Vfbi2YW
UX/Dd0YfNcmPWnusMVgsP6RDODoh3ODbd2BBYcDhh4YqiRNC+Uw5x7RxqGsMuNy6h/aLeooDewxC
VhonNACugRcXlAbADMBiYUSADFSFAQao5YLiJBuLpRGii1hzWLkffGtlVQv3Dsl1iWRAKlO2ulyq
TCl8hg/BWRrPTv9a21sMUaLNtphX5CwuCIABdEGgboX9u5TDHI9YJdXoKzy4Oy34hAENmW+sZCWu
vEA4s6Duh08G1AxQOor+92nfkL5h2Svm18/ZA8WUec2IMwNw9Dwcebex1no7liVKZhiEJohSFKVo
M6cGqWGRvQ79MfjM2QlAZbQl2/XWdPbar9sauCZMWV7ZTFqXoSPvNSPBlifwo1M/8saNp70WAXrw
fDhpaXRb5tJlx57+XaFiJwenyXqWYYVpAqSj/Vbr4Yg+fQus4Na4zZPfqdg1iHqdtTaga5jlx2n+
law8Osxllj5OOE3jJ4YnHgZgw7VPdTq9Zt3DMKYwpV7kDyQKsqe+HVa8YbmXisNwsWx5b85Mqc2G
Wi8a7DVo2sot48O8pRV4A1Z2d8FjgOsLs4KGQBSVVI+hKTgG3mdl9goORdsNTW/PqgM1Mfd822DS
9XwvVoz3og6dCVSOk5POKXINApvkUYIOnVcBV99AUA2qjuoty+ju9hKXzCZwZsBgg88VbUmKQM0Y
KpAQQH8EfxrFzij/sG9NtSJE/idXp3UmRFGV2kqzKa3a7DWpzWLXz+4PYjYGEBsAANxeztIDhBOT
46eQLpBQ+UvFKNFx0ta4FK8dCqKGd5x2ycF66NtPjntMs591cze9NTnmg4z6ylX8qFxdr/KvaGWV
Xms6pcW77NUfnxP2u3XvrS5qazQbpeGk37fmpql/um/996yP7PY9tUmY/GR8Ctv65ASfbX+X8bVh
m8vH+/eblHtSFCBqxdAJmIdMSzZOnYP0G1W5jRbYr9q8RlC1ugXKM4IcDeYEeBVMYEt2jS1g59kA
aP6P1Bleuo7CHKIZKuL8OP4hmXEQ/t1o7LL8DhNeeQVo/wzzfLKsQ8/I5rZmLFqMv4qh9pc7yIY7
biU/zWnQFD01dNPaKHHelnKN0JJWEexLMl8keeTlBT8zTBrptS7tUJ5zi60ePCUT21fDW2U14WTu
6uATO2TNJwzcuue//PZ+6kEBcgCbivH19ncsn8Tf71AtF5o4xl63ceVA+FHNkbPrS0y2fWTuhFvx
XLhPbrbpeBuazgaDJMKxwgywId3a3kPenrTkrte+oxvPjlc+6yqLcbk9qj+TDTO3mIvtGQbyFZMR
y/ZuInesfoaT2LLqZPd1NLv82PC7PPhpZl8xVYkaMRJTkwXKp94OSXLHp11Zb5hDgcx4TAuQljfe
vSVC5k/bgq6l/xaN19lOKj4EsyaguH0TBdcknXdT64+hXSdN1HlibXzVFScjSg3SaMnyJMwXRgxd
ag8rGtQNPZiQ0krDrCoiWqQHIHysYMP1u47MyLe8WfPO7aLZH8KkeJtS2X5rF1ELz8brwiJd0aTr
vKvyTYoJAT7F0XhXw2vztX07f7XBVEMzuqm0eWd1P3Pmh3z4htTX7rauLJry881QjImwzNmuO6gw
Se+r8tWqstCiz16NwTHPFd0hqZ0cBd9w74Gutc0vud3nopVbzEVt/Q9pX9Yjt84k+4sEaF9etdTe
q6rdbb8I7tO2VkrUSom/foK+d+arUmlKOB4YMAzb6BS3ZDIzI8LKOExTWXrHUkhZfCIUApcftrqG
nl9yTBe25hVBkzZO1uFX2ECpR5dTd1zbwUuXwKWF2SNC1zOAInusIFGnXTGpewKGcA6OetlKVqAG
y7sFPB6gdhbAxDkkkXOra+qBZWELKukCVCj+YNEjDSK1cfN+J/GPyVwTzLqFv4otemF0dkQlE2WI
FgXpUB2IO1FIwO4a1WvOEIKdDlWcunhjoGeqrl4s6VtLVjbqkoO4tC4W+MLll2NbWGo7iujGrrYx
Xmu+M+rw7NA2WrtexPt5HmNc2pqFNwnAy2WViPu8OprcI/KDIgPpSEBF50rjaWCpFzdPwAjIK4GV
2PH3DM88kzJaI88nGE6s3aj9rvGEcrzRzbtom1pf1vn+2V+6Ji6HOfM5ueQYDUXkHablYwN1t6xn
Xqz9iAbqJTFHXOXft7c8OvTL4y0PzztXhRpGSZUAgobf3Rv1Hr1zg+5RtiWdb4das5YlWTzxeGkj
9Qp0MHJO1xsGXck9aSI7CwHFdlyNpdzlBp4U98f0B0J0s2QXZmb+U01LtOGkuLiy4inRXIVvrPqp
7w84Lq4+usz4pUcbTQrM0q2mxNWgWbEmxH6bxBcn8+IbZo50pE7BjQzfwCCWvNWOiuLKUIb2aPve
fGnP1Dfzx0I52/TQSiVKGmsEAH8oW/73SQBPzfVcx8mQSkWv4PaSkbw+xG9D6Rr2Ww+8O9nWdKPn
uy5/zdnJfqneQdDhSIe0AFcJyBgGNdsSK3Vb9TmtvzP7NSPT9v+0RmgXuv68suj7OnLweUTeFtlm
6B+Tbtt3nzzfgBmisTc8epHyUycPe1nifsYH167XOsAXkwjgXQIeFJtSEDNcf0WhQjhHjtU0dI55
hqydOgV6+kWsU9n9yJoeCErFb+zAGL7fH/7SxaShIQtsz2jKxqVxbZd2U0LqskVC1MiA236SyRv4
Wj2QGq14r6UTd2lodhTSgndoLqqRvh6ZS1PmGfa3+0NZ8liXFmYbPRpqw+paDCU3oKiLtmfOTnnx
xLLPutwYw1ob6qI5EGlAfg+PdiAkr2eOKKkuGWxKw06pPTAs+FFeuKSd/MgyMq8Cn4mvZc3KRbe0
XMCfy7ALYgX0MlwbVVJSMpMhGZkVkWcORwiud/GL6aw4/8UYQhfgOrQxQAJ5jqBFZUofJg05CTPv
ZYR60uinalq9NWlzUkGd9AIi5Mklde2cNKXonvXcyPb3l1PM39xtXH6CmIqLO91pbU0ifZaFluLr
Tecm/X4oJ7e0j5L+F3sTHQaoxulI14P7/NpUL3djKdd4mMZ2bR8IbQwXT2Np5YZbfJhaCMuwcBaE
auYQGqsdKlwICAKtKRziA6u/YVNq/Hf9q0RLhf6i9LmbfnFjk31Gss+cXUQD9mR/3p/XpYN4+RWz
Y1JNCjovWwTWcSybW7OC/mYpF2v9l4u5SfSJoJSKxgawIc/mlPfmELUZQrIiCTRL8sZBDQwJSM3n
CM83w/Zq+wFCOd3XKK8FSn/q0vOtc2l7tnU6PjKrcUQGYHwqoRUWddKhr8iegMVePgyy6dE8A0rj
u0r/SYfCm5RNDkELCXn9/dB+TgZwgTtD2bcV+P97P45+SjTb50q201PixUTaZ8AJpMP2/sr8L3OG
KBrdNejJms+ZaRZl002IgRgJ4u6zkh84N3YSiHkil39L8n06gFeLbqxv9w2LtbidL3R26kCRC/3p
6/3fccdpZdy1YZvorUsLBxgrLam3k6SZm/umFnefEDz4/6bUa1NmwZCOYjwLR3T4BWDf4juqKCvu
S2zhe+OZPUYGyGhbTifjMUKVHdAxzeSZce4mcRRG8c+I2YEV22uxnpike0bFyC/81YB+d1UmWDwb
fIZxZHgGiB0sDY+QPvVjDbIf6F4w+QnoRzmb/PvTurSCtg7IPAI91P/m0XNhor2NMcSz+jj2gVoZ
5UbKE8nPM7P8C7+MCAVkQiCyxc03G6eEfuvK6RyREyCgcO4P6eCDsTKQBzOIy5e/GBfgP3DMQPQi
/X89qcgs1eaUJXmoRUnroow6eSlrwapU8rUnweIUXpia+UW9nFBAJCQP664wtzkeOUGex+lGJva0
ct8sOigU3/57WHPqWrnPpUjNzCKUaQOe+s5uusKNndbqN0068Poh4goj00EykDTwZKbp1GUpAxUi
lAGMIEcpIQ0okJLaTsuiXNkTbsX9sXPUUfXVNMOfY63Uaq9nlkRerLhKm9+KnNRI2JjquJ2AVapc
o2zM6WgzFYQvsTm29a6RaduAa0GGQgafkkrIKoA3xloZ/9JNiCAGsTa6tdDfNAfs1jwvcAK7Imzs
L8VsDqDIDyIdrGtjLodS9auFfHgiIelW8FM/lQ8sDfT8XLIIYsW/RimMjC8nbb/u77WFgE7DixeQ
ATSmGDd8GqXDim6kMQl1weINlHYplxuzmAKHbiD84VL2/b7BhR2HihaCOfRtQnhqLrZSJdCvV4eU
hB2ocr3Etn4lNPlpKGTtyC7O96Ul8SUXvslgUQSRRliaDizf9dUWqcpoetOqyofKeCU9lIGEB4cR
ROD1+WbL7wbbZYOf0bf7I/5fPgTdhwBLQFR4ftMQu6QWJTUJx+ZhVIN89Ap5DByIqr+pH81rXQfl
C8QOM6BS5ckt0tdSdZMRomSv9z9kIbgUxcT/+Y7ZNdRYNc9qqSIhEM2uM/lKfUThg49evEaMsVQG
EG1eApsnlBbn/bldoQNkaHaY++i52Zv2I+290Zeh69O7zfdm8BT2T/ctHg8l4HlaUPXP9eAqW6vZ
8B/lWpvSUkYCX/OH5lfIjs41/kjJh0Kt8TX9YSyox6Pvg3QkNtK4E9110hGFoMT4rptPYw81pKF1
Cyk9GMkKpdlSYhlQN/CFoxsckLd5EaLj+Sgp2kBCyDT+5CUQpHbjWkNQGGCi8FVohCihLn0H/oNp
a95HXFCzi1rw8+GmBEkd2gpn+Qg5GZqS6pyE1M5RimqPBLRq97fXUiSHixg4INxZIJ+b84QZxdRC
EEjGovODST3QsLbIDJ4S0zO+NW8ONBCsoDFWUpO3Dgx9HbiaRZ8Kcr/zTIba1lam61MTFmDb0OTc
dZINMuc99hlJXRDAByujvK3Ng9wIaWZN8KOAqWwWNxpMtwn6PrvQTvcJ6h89OJ1PjOmuNVJfyvcA
zE/GSgeLiN2vVw82QawkXsCC73sW27Ug86irqupCPTOOSoY+dCf5agZtM6j09/3x3W4UsEiBRAqP
YESr6h9nduE1o5HoqW3QLoxb+QRuS8Qf6UrIf+uHrk3Mgg47YyU1p7oLLeByi5Yi37mra3BUKqio
rRy6leHM6cvLKTd7I4WtsdNf4yLfaNFaR8qaidmGkKmZVUovhgN+NiM23Cx+v78mt3sci48AF5g+
/A4A8PVNlrRRVQ9GgTWhU+SqSu+3INzmgOMaRRVkNfvtyM1KF/uazdllgXKgDvQq6UISZZ5m1vsJ
uNmSPHdo1O8HlAL13f1BLk0jIECA5wgJNsgBXw8y0zKr1EtMo8EnM5iszHAbU/64b2Rp6/3HCGBO
10YUhh8ZdzhIRqsHEg8NZ8B1EJLB69cE2JbO7KWp2aKxnKK4y3GQ7PYfCmr5tti8SavEy8tWLJT8
IUSBMzvzDIpeJ22awgofJZ/Qbapom0bLPrt+jYRyzZJYvwvH4DhJNlZq14VV6ZRupMavKZgBUOP7
JtXVCiryNkgUAF30BQJDCG2+ee+y0XVjnhlTF0517JcJKt/KJ8cFcn8zLFxYwgyWAXwLonVituUY
MzhVOMwkzUMMmUVFbQLJKffUTl0rCVQrfkwizati7cOgPBjj8V8Hw/gAAUdDPzxQhnMtxDQmwFGV
chcW+ffKwTCLU5ysdaAsTuaFEXHSLxbO7EEsRxIFo3SkTcKSYyGxZyKtimUJt319SYGZD3c/oCLY
h0j3XduJYkfqLT3CBiG/Irxl0CzsoRQro4+6ycB3S9yC/4JQC9J/BK1lQTaQoK+QkqqyJyOvPDWd
vDo9U56seJY/Tv7el81mAIWvOu0bC/4TIacvNX702qAX6nfEA/Jo7ZiChhjferMejWFjftmhHbWu
oYf9yq6+dT6YINQcEBGDrgu57OsJ6ju9tKNxQD9t7niJ+jyqyrEgB1B/G+Zq3lX45/mYwXYGGhHA
QpDTno1ZkiRjanXai0YcnroT2Tf5z8oJjB9x/RMRsYuuCon8AuBzZZS3fhzlTMAe/0ifg9lnfrvT
ETguC13DifXDMI9N/rlyam8DMBgQEBIdGV0gA2Y3UwMm76rQsyHsWjaAc5/msvIw5KiEnEhvO+kW
f3Y+FcnuNV8nNrdcM6+tnSqhAOvf/5bbowWEhWCRReCJhuw5Q4Kc8zi3o2QMkadQUh9AKTAmTaZM
fRDprkGCbh0wjEE/BHzWwFaj0Wu2fSSixGpdjqFUFHudTK1HFfiMMRsndyzX4sDFoUGoFQAS1F7g
Jq+tRSOverulY4iqnHyYzMh8HHVZ24O8Jnv+i1kEcBRCSuhCQqA7M5Wacg52YwxsAroY7eDFTjUq
7ahF6GK+b2pxDgF2EopfIpKeHcHGTkHEHaljmFVp68bqLsmpga68EUTKEw/uG1voDxHQXzz4USoT
vZCzOUTxhSE0pFMoj5Lz7MRmC8VqIwb4GJhPh3uxNdH8GUnHArRQcbOxSGc1h7S2ik/aD+j3taqo
GKGPqwznjpGCfLv/gbdHFd+H5yDgnmArxKPteuKbvq94iV7jMEKjzpFYeimaf9f01W7nHJAZoWKI
F5pALM5CFIvHllRr0hTW6Pk9AvgyHUwwMINkuE3Pss5W1Wlu/SwMmsAtokgJ6MIf+qOLC88gmdbn
mj6hz+FUdMei3SrvmfljbLYjegtt/XUE/0HnynuaJR6SkS4bX5rkq9bXsCELL/7rL5kdWU5NI6aj
ht70OND6o/nTpA8q3sf1z2wDGU65NNxi6/RPP++v60Il89rubJuDxUviSMBNYe98UKiP5LuWb0i0
QU7+Pf5njZVraYHRwS3aSqDwCR6k622kDRBQJ23JwzRXUWWo0gmdQdGTk9aRO6hVs/LiX2gbQESI
mwUhBnSUIedwbS9tu2LCHcDDXlN9M/2Vp259jvbfubLrB9sDqa29uT+hCwcFJVJgbRHaACHpzC7T
yVHaVGMyR+xrtptMzuhmsrq1bgHxU66vbCBaL6zM5rEunAT0NAMP7abyGiXaVnTbP+Qa+rWPtpOt
PPCWTgnUWkC6iscWLrHZNVp0RZkp1OGhY8fkUUYw7BadVe8VqdW2rV6FQ5ZV+7+Yxwubs5UblIYx
eCLYlIcMxVA6bkld2bu/sYJSA1IY6C656UFGQAntyxRJdVXvHgqbfzDUZFeMLG16QXLg4LWKIGfu
1cYcCgy9jMy92o3xQ6xYGzXSXgvLLv0phfDu/SHd3sbYGoCyg+xJVOznNwkSTlIVUSKHHH7cZXbf
/YNpLh+hzlav3Vq38ZWwBRZvpG3B5DAnZowHnettZPOQgwNsP0KeAxWKtvIggT15ZS7H34YOeWqL
URAQN8V0sJhjroQEi7OLkgT0o6ARiIj5+oiLtkrFYnigc2S6Dllud26q9RO4/gyEztz+uj+9i+fb
RiuOuAphbbYvea4S0E4C3m0NY7vhRJFdu6HSiuNasoK+O0tIYuK9rs28iEEktTZYAvpAi72UeV6D
MLp//fcjubQxm7ja6SUrLbD3cyIpbjp0sTc4q30OS54KEThIWzRQUyB0u14eK7dKWyMjrAxgHgO+
oT1a9uTso1HwecoQZMvt1gma2AIUUm/QRxNPpqtE8RTUnOWBkUrOhrWscZV64n4vmek5pnrhJQWE
ne/PyNLRAbYQ2WH0t0OTbHYXovRSlw5RZfS5RJEPsk8AVDsAifusyMO/MQXqZxRuQbgy5++B1FEZ
t7kjQ7S4nzy1SIa3qgUjsTGhwHbf1OJegtwMqJYE6tachW6jYaRp0WrYS3IfP3LojAe62sl/s5su
rMzuiK4hmpXCY4eq3eubpKfV3ix6fXt/LIsrJPTLURoVOZ/ZnrXVYhxyM1ZChUBHJQM5ZUC5mj0i
72KuHMGFUhC6TP5jyxDO7yI2pDpqm5lkyyHBsxk5e7sph5MyThXbxRqX+9MwpdrkSi0fGrC412Ta
aamDwpUCsjFUsQqjRx4IzO+QVzDa2O0aA9CWSs/kzv2bWbFAASODthwM89df2stVL3VKJKO9O6cH
pbOMj0lm7Qs4tp2VJLmY4HngARpQNCwgSEcn2OyIoPRv0c7JFXRxqG8jNz6bWn1NjDBW0JSJ6FnU
IruVkGpp0QFiFneMAwqTuWp1k+i8HlvYZI0QYTHq3qNSkmxQT1yjxl2KdEBKJkR6TdBpzK/qCeHA
oFRUCZOsdNNjZ/pjFAztpmErMcHSobw0JP79YnNFUZSD0rISG7l8JknqFTFZya4sXIy4nlDLRFIH
tDZzkiWmi/ek2BVxGx/Krt1mQDm6BiOeVb3d34BLcTbIMeAygUPVLOyO6+FMQ5M444DhyOBc89R4
8M0ugQD92IyPtt5IXpdW7NQ1uu5Fhv1gQlnynUgaXZnVhWZu5ATQHYxYFXsFOq3X30ELgHHiMVNQ
tzTduCoeRh3YK/VbYxcumjm9+qB3gMfGqs8onrGT+dgWfdAXwxOpqr1UxuPK0Vw4L1cfNLv+aFM5
ElPFeUkgnZdu1KI6RpiFfmJuzibwGZ30tWanhb0laoAYPdwB3lgzV2yPVJeTtIXNmPh69iyDMPX+
ei+P6j8WtOtpHvHkcqBJiBp0k0SbAjUYZwx7lr41Q4MXewp51+hUO2tsxEtZkquRzbYZR+6SFk2n
hFP5Zebv0mPsIE3Cp3Mm69sqS92qgwB86jlaHQAP8ggtkdRZYd5bKAVgckHzDrp3hNnOnKyt5CVi
agk+Ao0KWgRGSYl5uWWAUVhBD0xJkGGLDpnZbSJlNN0y007auMa/JbbNzA1ffcNsW1ktbhRnwj3Y
gOH6pyzJePmVw9C/jwMiJQ7SsRPLB9XnpGxXvPGiW7kY/uwKNpldKqkYvoWuS8n+B9Grp1ufvPj3
GVMxz1BpR9FDQ/Qy28ZNlIK4FoI9odmddC2U2o0+rTCrLLj7KxOzfTwMalFMrIa7MP8pIhd0Eir5
GTMb98v+/olZnrX/DGa2czvCDGaa2LmEewMnO8MmbmVWT9AkuG9ooYXoetpmNzSCwInGMs5mj6xg
ne8bsjFb3dP0XyqqY1LCfEXxpEx75jnZjPaWDuwJ6axGnzbTYL7rRPtlpPLX/a9adBgXaymm5+K6
U/BYUoiBibaV70nqQ73F1fmBpT9a6alUnrQkvG9vKa2FehnyeiYImwAFmBks+yzNkDTART64TeQC
rjHRn+YXUV1bdRv62q71MS27hQuLs6uHVFyeRjHvbRIFtK5diztbmr+kU7zVpZ9VfmK9uqWVXLnt
8M3oVnI0i07/wvzMI/SknhIz6kVbkNNsE1vJ3Daus+D+vC4eGNQhkV0ATQpu2ut17CRwcEk2trEO
ms8JhOm9rQaS8p3QxO/4x31j4ofdOLkLY7M1jPuOptzBjNKK/mj7ovTsTFFcUhT539xnF5Zma8es
yWLTCEvc6AJivOR20Gi71jyBx5pS7iFXs2Jx0R9cWJwtl0MYyZgFi9ZQbu1oNw0fLUHv/LC5P4fi
59ybw5m31htVKYw/C9YQNwlZtpU76HbosZunta+Qfy08BSp9hOn/vUHmCbVo1LO8MzAuqNe2oE7U
IwheyyuR7crGmPdVEaVKoynFLlSZE6AbI3e4G8lv92duYYVQg9VUkenBW3MePhPmaH0EnsOwahrj
5KBD9DWqDPkzGZvMj5lj/Ps8liiKo+cZ0bqjzTt39Eyzu6SGvcHaTsZxBNRaUsvNJFm7+wNb8o1X
lmYXK3PkqkHCTAFCN4Dabe0oblk+ZL5ef2+LJzTTIPP678Ng5MwsA2S64gU3h9FBv0IZKyighbTk
bC83tHhFl2G5cfAOC7pe5q+guy2AmNL1cReP+ho15cKOEdI8QC+BEgvEpTNXIg1FZ1ZIkIRtStHP
2ARFBznJqQtWpnbNzsyREMeqqFbBDsrNvpHET31t+7HND7V2oJ3i5aCHMIghuYCyPFHm7O08P8hJ
vs3xJFGmNcTMwrV7NeyZlyFQ5IgTZmDYMT/H+kGp+EMKOu9J0Y5poXttKQdStqYBtXhyLiZ75nOy
PEXpo4JVVvSbzow3EfDmOXgbu2FamfCV+f6z1S/iilGqMsdiigKQYeoynX9Y7SPXQcCwsq4iEJy5
0cuJ/PP+vbAzDBmDvgKGJJPfxPoYmuIA3laXKxVInRBmFdIugV9FvWJTAX6HxK5n5nRlsCur+ScC
ufgIo62GCil3JZQIdVNmHOyxedQz82h0A4hz+j0UTIJOW5vjpcc9Bo/StJDaRZV0dnjqbDBrVBww
yYkNZhO8eFL0YaMRboQmOw6VxzkE8gzLGzXZa501/qelRBwY86BjqIvep5uebMfJja4ebCUsewbR
h+yBAfosa8Mjb02krNkW9Xg8qM1jy096m4dTprs83ZkSd/s1BtTFNbj4FrFRLtagGZVuVDJsBK3Y
MDnzWlBf+dYUZKDaAi9G/jeXgujmRfkNPInzp7wcS3XRmhIevOP3WvMY3yi6W/YrsaMqPP7N9r4w
MxtVq9htycABGpZFi756kkL1ljZdArKPbJAAroYol5cx4GAAjIw8YozUbTvKAs2uHL+1eX4AvUS0
BbXQGAzq9D21RmhCOm10ID3RA67yDsSKFffTVh8eYwK44P0TuhD+inSaYP8EpaRizHwOQyLA1PVY
DfOofuqaKox7e42kZMnZgNJN9IOIfqI5OCO1s36wlAyzZE7TLtVia2+3kH5GOWitg3KpHQAZVDTw
guwBecg5sKsCp1qrpFQNrVz7AZQagDZbpj6qWuYaTpinql/IP5MaecO8DYyxir0SHVv35/Qm2AdR
JbKgyOfhxhSdRNd7HU3qPEqttj3LBnVl4ED1NPIj7Tc1Yz9WX+8buwlUbbQsIXsNuAPKiRC6uDYm
pdKkK9LQnoechlKtvqRjtYlp17sU7L4Sp9j3MpO3963e+hZhFhB1wb0o6H1nSf64lhgn2tieWz5t
7G7Y0uLU5C84aMjrb7rpoylOVD7HXTAow5a1YN7Y6sYauccfNs6rA4jPQK8+mqeE3hAQitejz9ss
YZPttGeevvEnCPdBAKAYtlbvRoarB9M2lgKrPPW/Icw80WNqbogS9C+UBolxgHSKzNz6lChbcG/2
+QmSIArx+/GoFG4vPbXhGoHrws4AUgelJMRSSPjOCw6k53XsoBn1jE620ay8Xn23IHOmVPAV8Bor
a3Rz+Yp6HARZwUZiKFiu2eTU7cQitPm252ygO6tszmX+HTBfYBC7bRfHpyoHGkAxgB5lvzvpV2+/
s0LxVz7ixkWKj9DRtQIkmo1fs/2ZRZ06SNRszzn6wNEmu9fq7CV+MSo/01Vv6kA2BbEoZwiimlku
+gw/Vj5g4YCIzhngcVD9Aon7LLSMUtDt22XanfXsPWKdy6pfYMLfa6R0e0t2LfpE82Q/fmubPaMP
tIh3TQJyP8034o9UyT2q6itQk9t0LOYENScNaFe8W8CYer1rkdg2+ppo3VkDP1yjndC/I8XbEXER
SJ4rB7xt/e903JrZcy2Prk1okGvqyltQzPvs5GjQs5XR0C7O0Fzl22SgGwJRTX+Oq1pxM2fSXCA2
R29l9sVQbswAh6gJBkoNamfXQ0V9Y5JlZejPYLxsY4/kQW5/S7VHqwaJ0jmqfLny+/5rxertpnP+
8Mpj2bH1IBk3s+pkfS5nKK9BYoWTzfQ4jZ4+Dq5hHKEsirvQNd1x3PHVuPrmgAudbBtvJRCR48TN
oZdgYejUMR2cMKnOtvpQS6DTb76n9KFAkv3+IG8WEJI5SPAKiCfU+QAEvB4jVxKu9UYthZaauHX2
SdZEj2/HgkMLzBdI8rFyaDu7NmDUKFc0zZCetY66mtG6Nt3YjuPBw3lKvKb+uGQNJViwJgFvjkzI
LFjWJaAD8FaANRvNWCi4Vd/Vdx08imu8QYuGxG5EKx12/twHF/o0VGWnpWfVroXiADlTPDXrXZ2u
HPObkBcy3vA4KCQi44en++yU93i4G5aUZmcrBO24m+hFUEWdW0tegfKKrAZjvXLaloZmopYjmB7Q
//Ln0r4Iss0M7cumXMCiOyE5bHk64M70mDfh/a1341IxMkv4L7QHwnfMd0arT6ZZ5l12NvCgssvE
bT2UvV1LeWH7Yu3OXDSGjQ5IJWiebUuc9YtBjazDPk/17Dz0jpvZu67nflcrO3BbCTYhstaQcfMK
x+BQpUe3OeJV0OHP7Kl27hBpqPNz1Zr7EkznVbQ3Jeskrb0ebt+HM0vi/r4YWdPXuC9HWEKrl7aJ
603dbyLrWNRb3ZcQsHzIa82Ba2ObHemkcagmlRRj67mbJc/9+Diko7uWU78tJ+O2RzpOxqIhFgYi
43pkKclLpcql7KxaftMfSXGOmY9wNNFyVxtSsFmr7sSPg7Rj2zxEyp3+ah3//ia9HSu+QWCPcALh
kk3xKrmYXZmzxFCkND+b066xnqL0GNUPqvJ538rtkYP7xcZE2xMCUdRMrq0URcwgMjDm50TaRA/6
Y5vvpkjIwv/b/hFB+I/6PCJ9ULjjyXlth9IhbcC/W54lYHC5/aIVD8b0pPee07wJRvBsZfZu3mwz
e7PZo9JgjYYOe3L0qA6Fr9XHdFW+S3z0VXCA+wWtMGhRQbYDQersqKVmPGlWIyfntvmUlXe6Fn0s
DAIQafgn6CXgLp7zLw2lUw1opk7OhvU1ds9SuU2jtcT9bTAHh4vODRsth+jUQwH/emUQzJVSRKvs
rMSv1Vi4dvasFA/ytK2ML1vdVGc9Puon46czEA85n/vbbz6DOFwI8PH+Ae4cMJ0bFnzO0ha6ZtU5
BstQbqBnZI2Xcj6H/88CaIMwPFiZX5d5NdZ0nLLqXPHCH7tTkeB6Hr7dH8aSEfhcUGQgyS0AE9dz
WDs59oIpV2fLSFH6+KrNfZZv/7UNcB9BXhrCaXidzwPeuJTyupKk5gwoU1Y4royqUbxG2r8wEBFa
oIyDDABwtrPNkGsFUQYoWZ9TZZ8BAJEnW/Qwu/dHcrvouJlE3IewGgD5+WwZhdPU6LhEfsECcW1W
mBJo4Yoi+L9ZmQ1F7qWSVTKs6Am6vCu3AgbqvoWbJAKmCQMR3YIImtEiP3OeRmWnWRvBRK8cuI52
DGdjqp5pcjd+Bnn6tOm8ofKgECNpbl3uy3KljWFxIgWOEpQd8KvzaF3JzdzQYtKex6FzXGLVBEqX
k7I2zGUzKO6hgAO1q3muBFw70TTFSNE0ii8bIKD0QNsN8Te1dZH2Vj/k/MfAf/Stnwy+skbeML8G
xRwjUyOaoQHYQTL6+mhBbhLp4QgZEjo1O0N+j8wsmNRvbba2K2+3/rUhMQsX962CNOgkSrPnrsQ7
T1fcgT4ba4d4aSoFPk+0ZwFgNselJLwyCFFodwYNRvIK2KDjc560u/sb8yat9GfSUKMECwVYLxC8
X4+FMzIyGRrTZ8h8VN2n9T62h8j66JKN9Z7pnpLAzbebvHZbZVtKHOwKTqD5cvk1aTUSDCcQ7plW
dUpzyYc2ggesCdCnxMHf8tc+3lbjL2OCKDK03aqdsybDvTRH8Dx43wjWLqz99cfTHrzBtST3Z7n/
OUCPRWFroKulPYWEiiF6RMDqZop/v1hqUITr1pjl/Tlps+IwdlW5b0q7AYO54wC0oNT+ynqIQOAy
UBDrgUhSyFCioozs2bVBuWm54fSkRyzn5vYxs5ApepWTjYPIWXIlJMpfyBvfmvQMlsP+o8zdCo8D
l1l+DRJ6X2+D7k3LjsrvDuR76qfjq2A+OEWTn6zFTX+e3fc+dTY36jjIkhpV/ZmR7ZRvUdyo5E9k
PuLGE/I7L61xcMgLYU815a7GjpBtSuVPCukEaFYjPEYzgyZ9cNvLH6zGd0x/cl4H1EzyQEfniH5g
6oYwT2K/6b5hrlK6irRt8qcqD6BC4+SBAp5Z6H1Ez1nrMtp6EVAB+I9F6w6/crLtTzYNuLnR9uk/
WZwebXS2gqVrjNac3jzxgyUTTZSISuDbQco1f/02DQHgY4JvtfaFLP+Tmv2D/p79tKSd6WzKpjvb
/bfsXxOZ/jGrq8hb4D6BTxde6mJralVaRKIb+cwMdNq0vP6hZ86HnMUPTsrllX150xEgrEE6FGSm
YPYSL/2ZtaxJy96Ec1W1Al2x59ZofSrrvoWI3PzItCdoHLTrpL7C/cz2GJgbREgrgo0byTZmpVSX
BuTuwDqZuo69UbPY794A/wTTGTq2lADxzZNOVyKoBceCh84ffV9IPAEjfT1acBASvZHj/iwZD5Ua
gz15LTdzU74RE3ppYnZ6pKS2VT5G3blWthSTmJSANybbId7k0oF6FYRgXfY5bGP27b6L+VMEvplT
EXwiI4sqyhxvAyI2MKbpSX+mWmAVXrRti0eyy+Ujge6e6kZPch3I7GvFqgiibq1CgEiAaaEuMrto
bEmOSq2FY1P+GfcmWh9iV/8hB7q2SeN97kXyszKdQADfh3px7ltX8lWvy1felgs3tyji/M9HzLwr
ayFBnZjYTnbRsyABKsxjqVZ5g0nf7493cQcJ/BdyhDaQwzNLTjw6akUN1D9AU1E9yE3n3Tdww4qG
DSRiHQGbQv/+jcB2VqLkXYKk+dzVD7iPE7PZGtlbo781Nd91Y1BVZ1q7ToE0HCD98g4t5RCgdxPU
YqpDQyKg78pdVW4gmnL/y5a29tWXiUzChWfqWaMp0IxBJjzbqfXRQMJ/eE7U72Xu6/wxkv6Ls+/a
bRyJtv0iAsxFvlaRVLZFWQ7dL4TdtplzMX79XTRwz7EoQcQcDNCDgXtcrLxr7xWc8g8/jNsk+rjf
8NUSk1CkQ1p1Qh7iPJ4nBSsj6HhTKqWL4pcZO4XOZNU/NcMRTie21HmA8yylpq8DeyQGJxYlZgDg
VczIZV9Dv1Z7VS9qNxAe/cH1TMHq1ceMEwou2/AKuTJF3+eNo3RwSrTASBKbr/u9virNG/gEPPlV
cBshR4ck0OUn5IURBKHJa7chwDhQgbNB/JvAnzjIRUfSBKYTXMoP4bBJyg0JrDI9ysL3OAAT35aP
JvxoP32BKnB2ExYmZJ7Q/PkyFH2gN4XSpXIVXGq8qVCkrl2lDqxW3ZfCN6/P3fDGdXOteEtMiqvd
PQ2ErsKlHNlTZPNnFzGE9wWA9cBqglQtU4Od2YdMr4/3h/t6dc9amSK4X6s7By47GaD16XbpN+Et
5ZxYZlta8ArRBZhDx04krzMvZWWzzsbnPgwX9tftCf/Vz9lRCgKNpvnAWrhQNo2CbEUEDt2ujBFh
2NRjbkkhU+MC7oQ0jf/86cu9Gv/l/BmgS9sLLC/fqvDMNKMjyn2Sny28KG5OwmT9gxqkBsHZ2YbI
oUAU6tFYuyMSNI2/7r2aJUvOebcaQVSOOhtY2ZBynzXSGEZYceLVbmsIHxCsr9YxGROw/cwlXNf1
AwnTDZ92JL6mzYU6wOV010oTcFgHcLcV+V899Gy/P4xhbXF1Jfvwm1IRy+4kZZ2lVq2c2uak9Fut
WYfHchd5w6pI+X5MngKYyqMw8jdkkd2h+A5Fg7bc5O0qJ7QD6A/69+VSPuvmOpku2ykxDCfVuURQ
3se6MZqEu7Eg7eJOs4UO1sDBcAp9naq5ylLjKNTfHiYqAPswJR+INWkdHrsQFYc0oXHiyG+Nb5m8
sBJVtASs6vu76caRPREo4TqOlDLEEGZnF5ciX9OrjrsBa9NDg8Sh0J+UwW11JmXv3WK5dFoYF1EI
ZnPK2KMegfzYlcZOiMMKzwS/cZtvzoGKgeLPKfVOw7HrK4ooYB1q/5ExjDMQOWwJfEgI4k4Js8v1
0ytIm2caREHwehghqtYFtunLMauXfYumkHHWuemkJXiKAN6E8PWyKTE3q0Aaxt4FQMIqZJikmT7L
y3XjLxCcbmy/i4amn/86AqVW9quCi73b8hVJCsqjbTMsAYKvIqhp4H71ZhYgG3WN+65Gb7r41Y8+
Cm8hDr4eLaCJpq0tghCro6XLTqhyk8QEcktunof5KtCKeMc7cbCMcchRypF96/5Sv74MkaAA+gCv
NeAQIPl82d4Iweg2lqve9UOy5o8JAPaeV9sp1MKg5VpRP1pCpFyPIFLAsK4Bfxw2ENhkly22KuDU
rSj3bmKYvg3VB0D6If+z0K8fKbbLZSdLEl4zSDVPvgzzE3IAizkwQg0D2ZZkUyWp4SATLLNOLGKr
gf3ouheEeJ1Uek3rIftujWaww5601E973wa22adtFbcOMvu+bcR9slJ8MHLuD//U2auvnJiu02MS
Oh6z5RS2WmiWSjC4ZtFR0wyZmEI4rjMso3OiRTXAW0OPI+Z/WpsNfQ07AE0eEBC2ZW75tbZW62yh
6H6rQ5B+gwQwgXws1KAvZ3fAy7jp1HhwFRQTvOdQwzI66MqLKJ3uj9yPxNF86CCABGkXKE0AYDQ7
wuLEgwZJ2gxuUOROkPwVK8cQChpx1j9WR+L3jmm8BkZnlb3EguFvGJ1SfxXBh0eyYB+QtP+0P1lI
qDEh4/qFGPP6LAIa7idHCkY2EjGzYegISc2h7Aa3jP19qCGZbpYgzQZZsnBV3ZpSFCQNvLggm4ot
fDneet4QuRP44I4Gf/DVai2nwfP9kb7ZBKASGGYkk9DQZRNEUJta7dCXQAoQy2eShs6I40JHrhMA
E4AQJTTcEBPmZU5PHXJdKitdG9zcg3Sfh3Nh5ROJWxWI+SyYiNdaWLfrTAgqlg5Dbeu9lm55VdUs
5ZG8cH7cmkA8XIgMWxcAcOYKMUnS5UUVSYOr1eRRw8JJmvQRIOPV/bG9cdzjSQhoOjDqwEnPi2JJ
QrA2dHFwQ5gQZ0DoxWNmV9X7sITBv7UvJ0UpXC5whdLnATBM0HS5VOLRrdvoq4pNK8MfFElCSx7N
M7wgl3Jz1zEUHru/GpztAM5lXzE6Hw02fNVJEZOKf2p2TsRNWFDZ+Ke09v2hvLmAIFeEVaSj1IxD
/3KdjiAipSlKPW4abSUII8rS1oMvCW059fHe9NXPAQofw+g/Qt9vU2f++v4H3NonUEQB9QfZSCjQ
TyPyK/7oIqlUwLkaXUKSkVWKX6wEWVnynrtS+gS8WiKo2E2aVgRPjdl2HKpASMuQ4FVP4rVUWO1g
VSGVueWlOo2eFLICmwlY+FUhgMfZlJYyyjvga2skt8P4b6evo7TcVlx5ut/962Ts9GGARoByJgH3
d0U8k2teZRo+rBce9eKE/AQLBFuGAe2zUjih9rdbSmfd2qQYCJSJAFqbVEQuR1xWIYIQq8qI3ePb
gqc4qIpssmRJl+DWJp3wViB7QZoBsqazZuTM7BNxHN2+bxPgyCIJeYmygmw4YMxd8Hl/HG9EZIiE
gahG6gYLeS4MzIMiNnvui66Uc3GVh/GzkQgaNGYVvk+zKF2llUTsFoYwCyfwjdFEw2C6qUAAQhRr
Fh2kYqpIRYSGTRhVlJruwN3PCQZy/O/9Q7Z1IglMsKCfbfxrmwyQVVK9PB/cKnZM/QtFS1aJbgwk
m2ic6yUe6Y1jCAJO0wJRoGJ2xQXwg0LsIrMaXCImNgl8FALh32ZYA3jsonjKCuSzvfN/7yEC+Knw
O4l9z2E1cjWCZglDWLeCu67qDgLoFraWgeLktNECjPjWcQDyATAV8PqbYDazxQlZEJIapTq4g0ls
0uSPeZdZWh85XqRv4mQfCXaFSlR31MJulY38RcAj1vs09QdRYyGyr+5gfDbjv/tDcGPLXHzVLK6F
CUQnCCEu894H0M1oN3LUWR0Q99C8Xgihb+2X3wMwW7aegUUrNnid+7Ka0DprqCz7n0iiUxNrKuow
+NVCkzcu00n9F5QuBeScq1t7yHx4OY4hzh0uup6/KjzRNoNNm3xoun1/IG9tyom0I+PowQk0N4Dy
pDFuKyUfXRR5m3XnGYMjqHjQRMpYbu43dSNrjNI++gTPQ/QLUrWX51w+6HUgjsXoxjDwkV/S+Csh
//ijEVnh+MCrl0R4zYodTy1U27sdj1b327/VVVyfqJgDaIcC1+w0Fw2h7iCOhlFV+3gFAZB/Rjj6
9ljDf/F+S7cOBeTOcMZNjy7k5S87KgekNAcJ90bXs/SkPOXDo7Ib5RC4VscPlhbozX79am22QKt+
LHwh10dXKzvKwZIejdAuG3/h5SXf2nN4wYOjiSI9klaz+IMPCDN9qKK6amtBrQOCXmbhmuafrCrg
XxnSsbAjbd0KFeuiz6q2PLzx46On0CjelvWmlCMa7X2Yx8jjg9afw8KA0g856EteNbc2LLJr8N0A
6hDP89k8e32p9obmjS7QJCJVKuXYgHvP2riSmBnAdawG0ZnlBv8/5DqANULeAak2SKr+DOCvm6cc
6qImYKO45C0Gw1+uLcMHfAWe3b2Vvt5fYjcmHbECZDMREQEnM4fTx0LjD3jCiC4ULUxbClJo7PA8
tKsmWRKP+nlTz17CqGJoKk6JH/ubacB/9SuKzK7TSSe5BvHPeiKmVu4h/kt6SWbjUInwZwSCtK+E
yBlHPbVHbZScphLTtY+D7FSFfbaP9RD6O40e7wzEcA5p285RwtCnVWI2h0hWM8tIpGpfxLlhZ1VT
JHTUPelNaeFLhwSmYqN4mR6TQQxOfeAbVEza3EoaP1g4pW6sckCap2cZMnGoq8xWedHwMgqaTHHz
Zp/y6pAORwO+E3giL7wAbx2Hv1uan0cQN8tLuCopbkqcscoAJBkRo1R2kOVrKXwgCbglbcjiANp4
vhP9HbxdAyNT0gt/7q+lGw+LidGIl40IKVak+y/nt0FppzJNfIgoZVatIme7hCy4AoxjT1w0MS3n
X0uIC+nYm1msuLG20/MHUuVUQCwxKb+QHtaGD0S0JKQGk2HPdeg+VjSJJhN6Lzr9X/qKoB4hDS69
ObZSiuu45nqpuJoo7BWhZSQOFx4qt4fzf5qYz6vcAvWYpGgibBumwUEJoKT7nbjxFFIADDanwi8s
wq4WqdJXxWhkgurW/abXv2v1lVN1+Go8J/1XQnjGud/e9WGD5oDkRIJ9OgTmKhE1l8cq0DLNxUJx
wuyxT9disqSfdT1ssJEWiQJoBnKIwFFeLhH4e9R6DJqa2wU6p0PGQbhG3cC635Vp+16eZcBw4yyb
qgX4Yy76KdQpTA0FXXO5o5ectuNeYNBlq7S3ZylaorbcGDdwtyZrYEA/oIMwu5mTuIWWaehrrl6m
+xLQC8HKlHaBpH6jNAuiITISyHUDiHWVeql6InYKqdElr6icWuIVREM4aI7iEO+zPghtXR0Np4w7
ad0VJGVJQ4IHovB8Vcrwreu0OFpYMFPH5qMMMCyyFLiDcUPNboxqjMAPaQvNrW2DvMESsVT/ddpa
E1b3Z/P6sAbsFStDB2QQVKwrLg8fdbDNa8kdA0sTFZr/03tHG5ZAf9fzCDcOvCkRJANHjBTl5dIM
JhLKkOoSnlplsgIDK6dypZg2kjTV+n6Pbry3pramfa2g0gNgw2VbJm40Uas1yZXG17A2X5U+smFy
Esdwdq7tloSsITUFkpgbI0Auq1CX17FKodIYCoDDnCvVioF2aD/vf9eVfBqqKUDXYyFPI42odpqK
Xyd4qYPRH6Ig4nagMnGP1k13LMq3uhw/Wgi4lEiEJS3YmL7IlOgR3hCoJj1W5Wsudmeor1I9kz+V
0Vh4B15vZ6BPVAwUTkOkj+eHhtR2XQUVb9mVhC1Jc9oNOc1qZlSBk48vvUCL4W1hIG4tBgRe0DjE
UEy32uVA9J2fSRF+4qanoYUnVelZUZ5E1BdjJnBc42Jk0PahNOGZojwGnS3C1t1rycavmoVt9pNy
vNxncJ0AAXbCAoMiOl//RpnHbTcEqttVngmzJSjXlVBXXLdDWbu5Woi0yAUP2By1pZ6R62tB9TPA
w7v2e2FUptP56kuw3SUNkROAX7O3XVzVqe4LoeoSCS7dgU2EPxzEiNqAJVRs8+SBM3FXRk5B7Pst
X68ADMGvhqdr5de6FHlMlFrFEMQmbCmtAVR7nuJhyVJzK8THOlh4Bt1IA2sglU67ASksbIhpffxq
0DMECZCTSneDfR6coVcKhvtKcCMk1ISOZjyDlCytTcURi4Wi+o2zAU3juIOWx0Q0mKMJYyX1BL9t
dBeS0jRMFWqqfzuvgpqhaEHZlIWJQGWnKmwFxiz/cEzklV0ka9Mr1oN6CKON7ye2afQL33V92k+f
hcMeHCJjMte5HBEYxPIsUjvdFTR5rdSbwgfne5SsLNcc2EDdn+8b1x0MSKE0AoaMiqU250W3gaR2
ijYQt0moV+4r8GyntFs0OFH0NAQ0fay6Q65ugmjYEWkhtrsRyELTGrsfiQzMPyCdl31tugx5d7Ml
LlfsDsxY3YPJwz5qnpL2MylP5KW3Oc36aDVO8OxX4GSGfoHVMt02s6128QmzQEkMoLLQhx1xYRAq
CY4cvwDphyzjweC7CCT4++N9fdxddni2sRVDGjNBGImL16jOugLqWKQYwGwx8qX3882pRdUBcSCi
TGQ4Z4PbZXwMeKoStw8KNhQvAeo5+k4aabtTc75BsiBCNZ9YiXeIm+P9fl6HEujnr7ZnowrZpoiL
XCGuSVZhccw9WF3uu4XD42eHzuYOcAEF2wTUVRBQZocH6uJaVidKdFIFESukTDxIjPrEa0FPyuqo
tMxIQnWSlwqAAiGP4/xQ1lL/GhZ+UUKtU+Deuhfr8L2EFtGrYJoQDELmPnuI0h4kqzYfIENl4i/D
809MgGtuwyDz1jyORIi3jsloQAcFyEmr9Tvy1bRNWDCwzfOUhb1UPRtQwX5TgwGynOP0OMcuGMkq
UlLc7lo3En0bN77QOKpaIGsnhUBgMSFTp1/KhYR1MU/e+VhDdgpEvGzbKx4UsJJKk1DLiPvXTmy8
zspCvQV7QpFSBhFgGNnlvCQZi/U0f4tI33hWouUC7PU6WaY1qm4aG6BraBz7CrH7l1TnUA+A7ykS
CsDbDh9V2tUZ7VNPyx5GnHWvDTQxR6oC9ryPpSQpWVF5qaXnURdbWmPADqorubAfRcWPaYeEV23p
GJvYgplh96HrQQ1P2rRF1auR5dxcCaOm+u+pCel6KjZaXjphroLlPKR5qzzDIi7ZDx4wSAup9xs7
b3IlgHTTpPAOzM7lUYMbqA5k2JacQPo/Rsjp+fG7QPqFwG46nGcrEkl9/H6IDOlAL872XKqlYGf6
ZnQSNO1V8PiD0YX6whlyY2+hFjPZG4FShK09/fz3lalIra/2AlJBacRa6It3W8Psrao9/+c9DEYY
JNmmE9oEc+OyHUHxOMjvSXziEfJRfuAY4U71AP8NF6bm5qD9amgKSn51qO8RA8KfERwl/uFlz2P1
fL8jC79fncWYbViAJDnk8ckk8YcpCtTUm/+MZoNl0f92YR6w+brQ6li58akH002Eww/lYeP0JgRp
7vflxjJGQxMIENm0yfT5cqz8UEW8KZTxqVGL/TCW6yKVSxo33uZ+OzeuRWTaER7hqY1+zZVovLJA
vdQjhotj7zjKMfUKDTp3+nbgLk//QOpnoWO3JgkFzen5gTAEzvSXHQNLLvOQgDRdpXuSjC30sv8v
DaAjWM3ABCrzl4YstgBV+C04ZeZeNR5HP1po4NaQTWI2eMXok5TObBk3Gu+Tiniem3OZedKjMA40
rFOnUSDZ96yW4lKq4kakOBVekB8Hox6W47MGJaicKnIZCFPslg4Q+1StJnypupeiHTbQ3O1Lq2me
zNwxhhcRCVE1pZ7paGXBoiVrhutliazMlKafiMkoFMy2WJ63cQ7mu+ACcsGUqgckEVSraIF6M3Xo
8nSFsOpPHcJA2UT8iXh+HRREHTI10JLwpHO8yyE1XI6r7Jh8B6Hk+JkTigszeiMzSHD2oXb4kxRR
5sc5EUS4TcW4NCBOw+ogXanmq/lPQ3pEYo2UbEcSHEY8E+7vvVvNQkEAzxJENTJAQLMTPiJKnuvw
WzzV0BuwAMBOnRRRsu0pVXcCHiTbELPrEZl0wQYCy9KzGWdLDnPXMzo5kyBBCYAMoK1zPR6hTZG/
qcfwVISDAZIlwWLmubApNG+JsHo9rZMs3uQiAXUQGHzNLk3oMnlJ1kbZiUgwgYVQL0X+jWaGO47J
DgpjoBTa90f4VovTYwfsArw7cMZdHjatH6ZGKCbZqZJRVaKjSTNl75tW3rBWhcM8WZjRpfamn/9a
uIqWSUqsoT3VsFJxhMyQLWs29CxxjBrJWT7d796NYgg0Kv+3fz9P31/teUkxhnGI9gSJGfxdhw18
swsAVuPFOgVVzWNtuOFljq2qssDlIYNq2v1vuPG8BrhIA6cMdmnI7MzZnmmdiC3A0dlpygxr+2p4
aIV3zz9IzTnNd03xry4+TLhffvcSyuUoU+USq8OEKn24i3MEun66HasluveNmcBX4QIl2pQYnycf
I55IJdGj/CRBH4nD6Qsn1aovcL/F+zI5kIXX5XWshkGY7HFQwAT6a/7AzZom0iuICJ0CoOnik2zg
zk6f/WKJ6X8DQI2g08RLFjxz6ILMhQPruuJDBNuXU8ffVRVoCm/XWVjZqf3nu7TN79CD7+C51vYk
zIG135ULMdx18kzGOQHqAwRDJgbzHE+mGX1fIqmrnqDKTNv6KSxDCoOeQiL415HAJUKPHs0ho3rr
LSy16/NyahvcFEh64imI/NXl9uqAbw0EH23r0kEt3lV5qwg5VcQNUuRKfuKag/fNwpa+unxBHMJl
NymLwNUVJZbLNmOAUWM/ic2TDHH4dpMIu1JlYM4pS4CEmw0BMQx05nTpzQc2HhJgs7zEPA3Bt+eC
yt77FQVnIqic+zv2+tSYuvSrpdm1kzaVX8MByzwVMCTPXyEGqq1LnTanStz3KjOHFzn4G2gqRnbd
pOABLGl/XO2WiYKKf0wDmEmM6eyY1PM4C0chjuElFdP+M2+fBug3DYtan1exporCA6oByK5NUu2K
fDl3QQ9obefH3ZMhBNFjAxqcJZeomd4fz6uJgxEhgIioJ05tIck1a0XkQtkFmQrnQ6vVbA0H3o7n
x1F177dzdVNP7aAkPGGxEYPNacKqNiRJJDQqRHz3EsczW2Ch8ed+G9dM4Z9GQKMHEgSj9rN2ft0o
GWr8kHEc1Sfu9PFf9W/WUhzkpvIv9Y5xvNGKnibxrksZgMtUcgHqotUkEmpqVEfier8ouHNzdJEk
+/8fNFusSC5I0ZBI6lP5kg52Dv2KSN13iezAEvx+369WC1JnOvadhDw8yHvzd7Aa8x5lI1WHfzzk
QYpXZLLuN3D1cNCAiENdD0lYMFwBLr9cKFAqQ10bGvrnGlWSc5XjkKy6HlrLAYkcA6KSDKwF9dSa
wZLB79WGm1rGXoB1Jq4oVIsvWw6U0G9HEGjOJN8YzVosD+bx/0CY+2kFlxJuBUTS8+3mecB1RhH6
p5UBYCo2TM8pR1kpWqn1uNFJbCUrifur/z6qkxUDsFx4GwFJdNk3BckLDpSGf0ZSho06xOwUVmRQ
jA1WUvRPQU7rfntX2xDiqch5guCJWji0xWYPWEEO+VBzKC9m2r6OjoP26Q3/+ZGMNnDbYI8DZYjS
wGzRDyb3FbhsJmcd0JVeaWm85FFzvRYvW5i23a99njRRVEZylZxbI4YG9ENqZAy6r8KkRHhCkXth
0K4LoegRmTx1wbsBKsKczVIkk6ipNTU+14rbN4wLeNPZfncSlL2aSbaGYMJLxU0OaEulOVE90Ext
rLxy+2KvB9CtyZ3/Po3YEUBW47ugRTqbxkpOm05GJHXWPXiy4jwF4RJWQDaAne/3W7rSwkOOAGEx
iIOgQ2Hfz7U6izjiBQ/L9IxM8gB159wvvtSuCQXWBEL+RTjQwlZA+LhXCKnfBrkfdDg4et1Blzj8
IAzBjLCbaiH5B55jUy5soOsCwuz7ZkMBCvbg+yVPz3G+67MB7jQCDUZ144uhJSefueQAw53RwQdr
4TnoEXF1C1fb9dGLEdIBCEe6BgTkec5GE0OhS8dkEp2FEFDfwp5NXRL+vtEGwPvIPAF4DjuReSBX
gIXiw9krPRtiUawQRPsMQojmwrK6NdmIA8jkXSnh3Tl/DpleT7KhKrKzh1r/oylU8hugFZUrFE3D
gun7qCS2ukHlnhQY2aKWAirjcQ+Vdh3H54obKdxPa5hPIrsUmHWw8IXXVzx03QDiQbUISQdk/aYD
7tfW5x4Z/MIg7VksmIEYM6jCjpWjW/pfPHK63JHNU9duIjl8EgKTlk1gDfXZbwIGRxnfsxTBhpkR
LVBFXLKb+5mEi8zP9G24fhEfyhi8eapLHMUSwn1VdxYgPexLTuF9wI8WqlUnOM8wb1wPWW3HWgkC
uhMK4cZrkxXU/rK0pELO0rfefEONAqFrnji6ZgfpOgm+G5i5GI8wErbxt5vqAEOPEIUIE8BB2Ivq
A6d5YQvEFkTEh8WboDq1diiLGsZy/zIxt4OH8CttoSf1oUdvJsrUSLDdPyKuT2MgrCf8CjAiEzB1
djriKOBRK2ndOS27jGZ6q9tik4iOGoXftVpOLhjGZ9sI8cKL6ucimY03nsnQI5luTgR8s2tACj0d
aHmjO2v9q6cBFic6ub/Js9OQn8TwqBAaei9m/xIKCkN4XpiSXTwqH/pGFrbpXnyKiBUZMPN46GFt
5jNNegxqPLc36k41HE23pMMQEkvqXZiaFHZ4lE2HRJwWFe0Pub4CULNUns0v2bTuD+h1VgI3DfJa
2IYGWGfQtL5c5JlWd8SrhO4sxpALgL5ppT6aKkzYGFFXwXhoSoBrQou4GoPjjf+kk0NZ9ZREK+Mh
DWgQLyX7lOnOng/17y+aPXr6Cvj5IfC6cwvFBMnpSijlHWMT+u+cFSZk0fT94Fsq8rd7faMH7+2L
F9BKOGoimJRvQmuRnHnGGovxMAT2SCw5PWQqLgcLpiGKt46TEisH3gE7qF4FC3Xeq6AHGUIQySCX
g8IeuJGzl3csk1Atsi4+R56gbXqggFk19obVAe2zsBeuzumpKaBTEEwCNgXOw+XM1Qb80ZHRi2GN
gDQdbsWGyQaP2P0F8hOMXkwHmsFGm2gV0/NtHsZB5L1IiVznUNnthXXmq7nMCjH04pVU6rnG8oEg
l55wtVqNSdNULFGT0ECxdgBKvS0BHqTCGBoFy8DNHVjmDXAp8ALStVZfhHW0ipqmhZKOAG9p2iNl
Dnqa4slPZaGYmEiIS7Us1Yc6oUUzDhkDtb3DmQREUugAy9m9J6YQeU4zZoHCACZo/4Z5BJV0sRqI
sHAMXEcA06GLMiagKDgF8O/LMW+GKi4UP5iCoQfudLWDtErX0capW5tnL+qu/gRQBjiahbn+kSic
zQIgxUi9IyGB/OFcjtpHxCT2OnJmacCSz8oKrbqwW6sKVqntq+um2uUla4FN2cIDGpIAvdUqTLSh
FerT/k+eUjIZa49QWv9Ot8Qut4oDmKFR0fRgHOQtIH7+VxnTCvI2H5UCtC+N3rp9BscZD1IXEBU8
JKlJpbX47hkr2BKor0bMgv4dV0ZYnfm4ajM7SjZcp62/gP+5NeioH08YPIw+lE2mjfDrHtYEkMeC
koORD7iX1rWOonwNqmsC05+JVgUlw8rS23XHV2bzXhbtwmt0Om9mQz+djROrG5q5V7wLLMM+F2FP
flaMVV2/FM3R4CvtWUyexcZJl0osN1uDnDWOD2g8AYF02dkB+Z7MzFRsN9jyrX1IMVKveezqtd89
LFGWfqBTl13D4YH6PwCOAPlBr/6ysSxOeWj6GpQ4mX6qAfHLn93kxJ0ESnH7z32zNtiw2ysvXGPk
EMCDERSbaHFt35jgi8+Yv0w72RxJB8WLc0k3lkk3vSV8xPQztnNWrwW6qZzWcgDkKKmKMtfDwQqo
thHsTeDsNgPzLeRWlI9H7eGNZ6yRd+feoq2Tr1P7oFERauq2X9jrcd2s3urVoyHayj/dlfBcWKn+
1luZewWvJhoYNGSG1W/L1QFFiIN0ClhKfcj4HJMNCor8qH9DldbaYDPhL8BTa9dTGK/RcpXsX7/h
ENVbxkNlSU91ZkXH1tuUD6dsX3A7fyFOzjg+V/hnvGsRhX0ahdF9t1Kc4dTXLN97W0LTlbQKnMMx
N1YB+zqIG+6sCufLpJqV0w1WORO3pX2A5hkL43VvRQ0Aicxj2odoj7v+saTt06NhB8zKHNtkOgus
wgFY9G1TUriCUmjRQlsCVm4OcogbR1tBgNaEqDgFvJbCv+V9v1pjZ58AULJtglRnfDBdf1dk1Keu
sU3tmP7tnIK2DERBPMmgJ2pBm8L8Ijt5o6KkkdJi9XAMrLynGz1EzQoRA5SfXWAzT51nfWqsowYt
O7Z/Fz/S1fa13D2UlvbyKLd2S598Gzs6PWdM2QiW622LZ3KGA5bd0c/Owf1tC65nrzoKbWAYsDy0
nQUDJnvTbJ9zuJcwbRVYzGg24SZ0yENCmc0BJWMBAF3wy6BYIxGkWkarZd7GLtZPHVU2Is2+PztL
flx/PnevmkJpsLVQ0t8Yp972tyoN1rT60ju62upUpiPAnwdG4evuwxuDKf8QLZ2JQp3K8VbRF2Hm
JnpQIfZI7SdQTOzSiq197rRMYa8t9BAZ2cbWdyPBtm5d0c1WObDRfQgdkUqn6jmgCT2nmF+JtQ8P
G/zPTkchat9RipQDvsXyGUZ/rX8+aLSgzMAvxUgI7C2wso9x5ej0IcN/SvYupQ7Cnlchsdefnp1/
dA6ykTSlKu2ssLDNxH5Yv7LkS1095ruHhqGnZcIIS6xVWNvkXKzMoyTtYGNlxc9fGwhcYeXvvT3j
2+LwuVqDDlLQT3ENANV6JM52lWxzejI//YwG36E1vHnOMzm+507x3ORWts05jSxsNJH2ds+GNVVW
242QWbA6MFhgNyw7PMh0xbTP95idQN06AbBFt41V14yuE4qh/ecA/7x5SJD+fqx3iV3FlK43NjS+
LNOyCfNt+QiuhRU/FnQ9MA9j8/0V0HiFMHv3/PmWPr7Ad9sNDtG7lfXOuBaxGZrksNXR//sh0895
NT9Wp3rjpJo4iSHNLqwBQhtSrRjtWUKderByYsse++NvxNo2XwbPItPau9/m1cMINwV4AsgJyEge
kblIeALmieypQL4NrH5umhdEAX5h6YHdet/3W/p56sx6B4whmFxgn4JQM3+DZUErF0ngd2ejt8Lw
NVSwSuE2TDonb9eBvmpAlFCsEOGgRiPpMRzoqLEAkhIiS1LbizDLgO1BIiQKrGjcVoVblyuxeFr4
zCkUm3/mZG2AVBCUbBAgX95tbYxieRXneLGBCarUtgIxP7DP0kKhrfjeG44umHBUgEA87FPyBy/5
kwrrgbxHAWCNxTYHX0zJ2pbqoMsFvmWIS6tk+oB7Hzh75+j/j7Tz3G0cS9f1FRFgDn9JRcvZku2q
P4QrMefMqz8PvXGwLUow0efMdM8MpoFa4opfeEOYtgplhe6ovAgPxU1ccYYq5HeJl913Xd/fj3dW
6qBg1zJ99UpcyqUvwcYmjAaYl/xFTwb5tvMZ0oM4SrJKxkdrW/+BJuffy8a+yjb8u1j7u/iuP2nb
cT3Y3RIa9toJoWkCowahE/6eN7aUSEe9yiDrxCWKk2w2QjtCTozGBz3RVPKGJrPqFYnHoJCUFkFh
13EpwXodzEZfu41c/wOBIf3+fs8ol8EXM0LkhWiOhqGlPFsScYyETOqi/hjLyII7UkON8SZW7L6h
geyDG8L4EammaDXREELzORx/o9VeKE84wObxOy4dMY+SVvyK6fiktjy8WWO2rsq7TPkHLM2BnRzI
v6CrRFAnehqGDgKzQ7UPSaj1hbD1yo3At1DAo8tA1Dz/lkwLRaNTwv6Yx06o/21f0sy3lY/oRTl9
P2vXF/N/R5rfPYUheaUsM1K4t1SHkrjv/Rr6m0h2RFbvZ+Bvw9HJu4UbT7l2fkAgTT12VD8uBGtM
WtoRYWNPr8aO0E+x9WE9rEskn1+Cm/G2t+x2j9uz6mjvsr+P/a2bE89pdkxHsN+RSlSOjOo+aN++
uxMbtB1Y5BFg+N70tsINSWar38fmqsl31hI07rJMwKafiEUSfEG83maBdy1EeTK0andUWzempM1V
1Ad17AgjGc33y3NtT38danYPdoOLiV9D5UrcKu/AiApjZRADCQnS2JtRXRjtslDGpULPZ7Jqhf4K
m+T8UimLrlIEhS+LkZ0ca0dS/VWMZoe/bUbg3as8jdfxnz65QyHQaZpVve7G9xB8aBc9humNot5Z
SG24sZ3eBNVe8zwbhDXUJhevop+NdYyzg6tTn/xd++9Vfmf5f8Zop6S7Idr40aPq4ZDc2aWr3Xbq
g1jdh/3OjRdwhpfabdM30m0C1jE1RS6MgWKtLESTCtVwUny7Fvb6jRDgLOBAj9DF9+wRa7bgR/1a
/ysGuCOkyBvrOCJff49Of+qUSxrNl0W8zx+E+ji2S1SE529dqeuJhZg8Z30laGvXEMnCW7uX95JB
hPvS+7u0sPMbzAHQRCyIwTHICZzyxgs3xlK/6Fo2x+ygB46INuWKeUVRHxvRUAt+TF+uzI++OZSP
gKqK0qnX+jF70jb4YKhyu7Dxrg87tW0pv+Gf83ldfKkSoMuqtFXEPo+iXeU9GfVL+CfxlK2SrFOI
dOKt5tPkdFQt3y91Za5dtZOdyP8delZDNfM0KNWB/dBZ90JDH9fuh5WlHYZ8JS2RRS+xPdNag9Ig
zsPziGv3/IBFDVDIcSrY8nArodNHTv2gDts6uRmGWyM7Ad/7/gK5ds8CrMcNhMASjT7lfMDBFyO3
neqxtfYHnYZT/jMdnfZk1cVCyHbtUkRZiR0DYgrv7dk0dlJdKeoQDcdabJV1JLrlqg2QEW3zzlr4
JmkKwefBl67yzKNqTZQ4F3rU9AH2a570xyY7qOPP2OVZWA14ua9NdxWJjzoCy9F+gsGsRHX7/YRe
G5veLj1Vmkt0OedRRikpDWvIafWflUnOkZfy+xGm52P+dXT5eVoAFzCbs+fFy6JcDXscJdIOTmTT
ORpZt6fvUL5YmMgrJSQaZHj06ggFyGAIZ4smdVWpuNAUj/pWE233BgIo4NGXccVZs2zrFya0KNQ7
+W1qkZLY9Yf3OwUKU9lqcde+hktkwSvByPnvmU2uUI+1GI8EI1lkaS25V2HtpUbD8ETMSVoryaAv
W0pFcbSG1ryfuO1wartGDmxXxSHP7tQERf/v1+PKoYWcQJ8Ouo01OWvOzpA2iCC123I40vbsb9Jc
ATIUFSq9QfgqZQjt2jUTf9OKSblV81zduV20JFF55ZU4/xHTvvxyQ6KsGrReYfYkHKG1j1MHofVW
ddpNo8GJ2rg/jMGBaxU7+WuywuMg2mgmrT1HW1Ialy5jkvNfMt0EX35JAwCHVoFB6FashFu1dzJl
a2Q7NXL0ldjf3IW0UId7w9sH9SF25K3oDL8MZenFuLy2z3/FbOvi9dAVkWQxH7JNkC9Lud2162Bf
Gc5AtSSJbHV8lKy3xvoTths9eMYFGvh5UT8lWrNA3fs89OdHlh8DCpfMmniMhOx8SoRuiBoI+0wJ
BUKDsqe1M16M9GdtIe+K4u9GizdtuxU2SQQbHpmbjWLapXxSpBshtJXkjTDDrzZ0XcXxYOSUJeu7
OtrnpeMtXNNXpg3oFxkFYGY0lz+Rt18WL5KUQSuHfjg28lMqVHZs3aulZDc1zSHckfMFJtGVvXI2
3GyVisojFQwZTmFiBNOw1fSpmVqpUkb58s21GicPXr8/r5c3NPod//uJ8yAWkGVixVE3HH2vBOzh
r8rB3/3/DTFLvlW0vQc5ZoikCZy0/EXz5P9hAPILAkKwiCzX+YayjKzymmmZzIhaLDlSlS0coMv3
mln6MsJsy8aK2SggAYdjIP8U5GhFrmsHlEO//47L8ON8lNldUQlN7hnTRGm4lJoNWbVLyJNajhX/
1qqFY7j0SbNkyRXkPgsDaTiKI9ZLyu+u1WDLugvP89Xt9WXiZlu6irVUL2JxOBIMkY96lGd1+df3
03Z1jAkiPWHwuFVmy68GSUNHiy9xyYhN5Y/fLHWGr87VlxFmy08bttBCg6+wyneteEvT9aKH+NWr
hp8/EWEwO5lHhBiHatihB+NRloffchisGqt3vL760xRivZYicni3GxZW5+p3AalBvQcNABSHzw+O
WiDwBltkPJbFnRvdl/WjJCxJMC6NMdsBTVZLQVbF4zE0f2VNa1vyjbDIv1saZBYKqVbsxqIVjscY
xKyi7NtcWhcQor/faFfXaFKJAmtAEjRfI3MUhL4Ry/HY5k+q99Klxa2Yn1wNRk/Lq+AuUZWubmz6
sRR8JoemuRxErXaenwwp48l/M+G5VI/ff8/Snz/N6pfnzQs6VcjbjKVJfkbmSRcWiCHX/nxMEsio
0A4UrXnVtQxlGPe1Ph4NPXtX/PLdyv6zFC58S+g1cEAADACCn0WbXdSOY4EW5pHKqW0N+0Z7zYbV
99N0LdBG0oCUEMs1EETzMEA0wkTOGi6YLoR77XQWouZY4lrU/9ROLVyoNlXgOokyNtJBHywLhRDJ
oI/at6prowwQb4o4G5coE5fPBYRWWvU0tYHPUmA+Xz4kxOq4kVN8mBondn/Udjk8UOjylQXq5ZV6
wzQQX05/BxbtPIsbcitQcjEjDEpWIuw8hKm1XdzfxtaLUqzUu0LdpjXwMJse1sLUXx5shoZpo0CI
xJVrDsntwrgTIq7CYxhD88RJr0XLT9vK7V6llSjdBCtFP7j1+0kYH1Ht7cyF0OKSXAXd9OsPmE3y
mOAlgbxhf1SDvSmC0oqcZiv/Ll8bQCeABgu7397If/rDuNb8d/TWFiZg2sDnwfLZ+PMSExltjIUx
mUy5aozVgIrhM2i10l23lLlerbvKt5tdtnTzXN50jGoABqXygvLYfGvFPalhJ8fDETewWFsX2Voj
cQj3YX5Ilpzorm1jA5ghuIwJeapOt8iXW4iFFzK3U4djoWyDeiu462Evvln1QinzSh0EqsOEVsNH
GbXPOYDeCCOvhKgmHt2ngfwnmTqy7r9kRWXQzz461/bGFfkFSDzrZlAXQvsrH6kjb61TxZrYOvMy
hdAIDehDBo+HjWXH3b3ufogH4z9rOOGEBAEP5XPCIMjhs7mkUZCURWyIx5LsVloPz0H/VMsf3oQR
21pLDMdLBP80HDwcJpSeGkt4vnRFLsplh9rosXE6XKx2+WOeOHkBctZa+cmhH9ctFWrM9FYcUTln
WZVwnS212K5sVsRp0SuYOKcs7eyIGrUkDj3b9Vg2N902kDc1YrVbM7o1jQVM+pWXwEBUkTYr0P1P
Atn5B2dCUmWJO8pHrV6L5WsUbo3e9gWnBLQK/BE/zJW8yvvj95fAZY0LNTCefyCJU4drHgd4ajpA
RC+VoyUhLL/OgIV04kuxBJC9UroB8kshGzFcuEG0ms6/DpcOy3PbUTwObjWuY66+H15U574d5qJl
d2Mg32amNewCC3cjXEDk+6oayoXX5vLG50cQkULPRkmBMOv8R5QxtiWCIItHTBHDeOpMr83s7fsJ
nY7B+aVq8pBxwXEeEdOYC04YiOCIWVXIxz46Ik5nB4268HBdHQFULLgB+gIXXOMokwMtbXIZT3hY
lLySWrUEir0yUXRu4RxRBZw6M7OY1zNlT21KWTkqKjCEdtcCr1rMfK7seOKLCRc7dR+nHvb5coSa
WI+DmKhHpdyH1q7pdEe8jSonfAY5o982g9MYtrwUaV9el4igkRHiBzWF2uLsYpEatRdj5CaOQ7tK
/VUQH/qDug+0heLHNEWzfXA2zGyvhbWaeA2+fbRzm3FtNcAlUGT+qPsJa7ZwiK+UveCBokOPVw0w
BHVepRAqyDpZ51pHZaXY6Ta9TfrVuB0d7yQ81Pv2TdtWpxDdYs02tDscKPV0A8XLa5xmPz7nP2O7
rHHUO3ra1v37/XG4vEBR+Ub0k9huUqdVZ2ss1r2XZL7vHscCRO1tbST7TAUCi1ZAE8cbQ199P97l
4WA86ud0dCDDcAjP91QCIjQaS8s9qmClQ52UeuEOuVxXpCS4wYDtqKIIeeh8ANVF7LqtRPUY2cAT
UzofjmbY6GtH+oO+RJu73KsMNil1iGiFmDTkzgcrBwW9H0Anx8h/kpPbtlkNgqMJ9sJevWTZcyS+
jjPN6pc4KamzTG5dTT3W2AHlD+a/NjkhKWf36bo6DofGvFkUQbl8eM6HnL2sljm0aUX0ewz+vVfx
aybcNObCk3plLxA48LJBYwWg+3n/fPkqTyxyvI0U7ajqaMFqyOV0u+9325XdDUkfbvmUvkDum92T
Ivr0NS5y2hHWgFncJ+7N+OHHW2u1JO58JcK0eLm4LXm4AMTNRURJ9jTZhRd3HEDlfST5Rj62O9F3
vORDBYOn21lovwzFVgm233/iFXzT+cizvWGGnafHvqYd89+oOJZHVd7rvJ0NngEpoM8f5g/LckT3
gAS6BYDxpVtIUz5xAOc3Ke7FtOEsOLdkop9woy/LWGWG2VtdJRxNDMh74JfG0fxVCtsyeNQy25Xy
m075kY2GTXsqyTZR84TNSGD1diDmdi6DZb/TwtIOmab4plJ3UXgLKiVJH1rTafs9BjcwPo6lcO+P
a7zb47/ony3M4XROv/kEdXYrDXk21LleCkdgzf+Uei/j6pfsG+uOuk7+JOypjbbNcWHQ6Q/9btDZ
5RH7ieHHFoOmDRf+SxSLK+9RV57pp2dFaefCs5wukQyuHIivazWvmRRYIuHrkAtHTXaKauOaDghx
q/nbHiCzrZW/Rblvfrv2b0OzR9WOVgU2SgufPb0oZ5/NPiHGpCcNqYei/eyC1sSs13VXdo/FqxXY
JpIP7S/RqX8Vyaq0XgSxsZeV8y+metqbEFmIlbA3Jbw8vz8HtN4Ft2GLVvFOq996Eb3GQ/fiSTaY
tO5W2H//jRfPAkkRzXYyE52OBOLa58MlIirKli64pAr02F7z9CCYvOb31tIWujKXFsVBQgv+A8mJ
qYLw5ehlZoGZUBoJxwJX3vvQutHdtez0Jn7ev2sHLbC8+8+p9PRtU+oH1Z0XYo4KkqQsatpCE46x
t27y10w/iN5DXtu+tWmsrRk7en8f/KCA3bXbaolOe/FiTIPzN4gy5JuAXp1/bxqiEoKZonDMpIdW
QkgySxeugsv2MX88So4QYCALUr+cbRUpd71+aBr/JJv3PH9OEu6V6CkX3nUVS4V0IzjJGgtvx/Ve
U+WHeVBGh48d8htNPmjhGu3MhQv+MnicPlhj6xKKE/J/tpm/LDKW9WUWuIZ/GoUnv973xZPanfr+
reJRgbKbOXLxKsNaVar3VgZrjO/YaI+vYfdhGE4LDhDBT/zl7Dz+K3ROgH/pmG06/Y5Wc9uRvi7W
rS5Ch+kHTw6mJHMYHcyFvTwjdyHHtd4Jrzd3JW3id9VwDBtR57HBPNoxFcxJtoXnDFw52JF4/74/
fp/F+NkVg8kWDLIJ+kKDcxbUGnWHDFWh+SfkYO38ERexeuVDpN13HyjIdR9jDbGleh3zO6n4Uee5
DXSP0PtXlkGts1FCWGmbRLXTjVk74LwhwKjrTPgYn4tTYjlApkX9mSA5WCORIGpryMdAQKWte2uZ
joVQyl5/y0dnvA/2jYvwBGbKq+zG1zduvAn+uLxtx/oOdgXJdWIrAlXilf/ReavQ/fP9RFwiEBBw
Y/5lIMhIXUOrOz8vieyrhjeobObxjrpXAED1sQE3p5XergCZchcAX4zt7MWEvyDsNPcF0mv7XOtO
swQHuoTQTL8FmA7wPYsgaQ4GHegFp+MQBqeatCLfD9Iq/mAqi79auBmi3s6jY+k5sgS272a6lSFW
h5PnuJ17wVqONwKiMk4araX2rVvqVlw59TAd+RebliubWHE2UXlYAKJPgpO/F96RvXcfq3An/sPa
3Lt3qbaSEQG/FX6Pf5PoZyjeAZUVnmCGLCQvl8EckzQBSunLT8LGc02YrO/1su7K4BQPj9YL+1S7
TU6Ekc3wJEy89XEDUYfgblyJ5rZ4MdqF6/2S9sAPwON04hKIk5DtbCICPGZKyRfCE064fetUo5MZ
Tva3ct+ytTAcuiJF1ae1y+aex1Mon/tsU3jrzrSzX95DpN25Ai/epsK84LkuHe3x+w19kdzNft3s
/i97vxqV6dfRfoEyEIJpyrjroBBkzy5w0Hr1/XiXLQCYLfgRKrBcdEoSc+O+ohybAT3t5BTKt7m/
0j9Ed92Eq0I8ZHeuu+EsB0ex3EmK7Z+y0BkLHAwWAqbpm84vs8nmnpwW72Aq8hdbU8/r3g2j9JSK
/yyuedLLhY+cAs3LEagbT885qiSzWZXcIIx0r0xPrblvnvqDsqkP1g0huVfuspV6EJqFXTa9ofMB
Ud2gZweQF9r17H5GYqUWFMXPTm75D5hsX7+22X/lBSCLhy/np+gzrXVr9k2ulXhy3dbZiScHz3B5
tNPwqFZr6VVYgm5c1slmY81Chrwtwlgbq+xk/O5QMoCudvD92yh8FeoH/b1qHAwz42z9/ap95iTz
SaRFQ9Ub3Q4JvYjzKytsCiW1AiM/+ZDuRt4ZDNPSfSts8tbxldu2WiXRWnxU/hVoHhHG1xGiHTvh
ybNuBe1nIIVAwewCmc3M1hEmDxEQcOJ0ZxhIZrw21X7EdqbatwEEypuBBwy3sIFwInSy5sVd8ra6
3BEUS7l6p01I1DW3xctx9PGDritOfrDStJ9Zeqcu+Xxc3h0MAWeMui8QzguztzitXMG1xuLkVbXd
9y8lTMfgWcRRZ9inT/rz98tz2R9BvYNzq08KNpOK32xTQIdQBlGsipPiwvOx0Xhv93659Zt7WKqr
8ll61ta5bUURYckfvdgKCwfg2udaUwDGGaC7Nj8AedW6itTVxUkbV7lrd725jXplFVu4Sn8EtaNV
S1Qv7TLL4pNp1JL7ILFBDf98R8aWUrtFMxSndqX0m4zsPkUrUJLX5r/itaGwChN3nQqOK67idC0F
mwZZAdUZn2MZ1+MDKkeT9NNHEdr1WgZaHsLmjJzSxL3NKWNn9Jzqsf+b5k6P1lyzz/NfMJWa8Q7g
f5ns9F9y5bTCjhZUTjj3mC3Uki6ZOMTe4FpJJGniUROfPv9LHC71cmCOrQaFVbFFWCxx+RYmjlds
ymhwlA5Bhq2IOoq/iX4M2nOvrtTuRflrUPfQVl3opJZdjcAZ11ayC3EQqUxbLfe0ckd5JRK9y05o
7BB0941DI60ya8P/qdVLr8knUvn82jj/itndKxVxjqSmXp4QGAislTG+KMYdUtXWeFv9G39RhSYJ
d7fp3yy2vR+juQ/DjWRs3cExzF0V4n1+I4vbYTXoq7DedenWGh9j8VYVEOPblK7jP2vKQ/Zo/Aye
FSRelDev8wkU7HBYew/q79pdG9ltjOvAWy8cyi3S4rr1ZBAH/y3CLU7nQvAaWdsqeoikzSjs3Ggj
a055n5Gm5PdDmKPIVTioQY1bqp4+f4p/I8DA1B3sq8vbqqA3t5FaZ+ge/V9IFRWWTCbKX48dNUZ/
SaXzsjLLpoAzMD3Qk4nQvJoxlJkSVYJRnkSI4Gn1D9ciW39Jn7UtvxGyzkIyeCVAPBtvzkJTUlFP
2IflSX6KXr1Dqz2PP9S7znSqCsXFH+Ow517PVriFZhr5hfzy/bX22fOZbx99gkHR+Z2wULPShhbL
aZckfK91KD70p8rpD+mqHDeyTkx4QHcJAifKCnu4ss0/8S2HJLQqSNTv6z9i6Fi/jV2SJLaG/EDW
rvGKc22wtVbhQNSysMRgzqIH5J6kbTfeuk69QkPz3pPt5lf41LIhYJa7SyrNl73PaQ2RfMFqDUwN
kr2zg90NsZUYQXXChsjveRT/6ZnlmGm8a+RbUSwchFbuS+M/x7KMyttApI8fOxH/+aim2CZaoLnl
SVLXEMGa176Hxf/TP3jti76ExbysT0/faE6qjyah7IV7RKHKFDmFsDr55FzVX7+WN3p9V2ZvlFrV
fDeGv7UWeUZgGN4NLME0XiJrXFQeZz9gqpl9uT2xA/U7MYuqkxrtY2nSoUD6IcL3+bCoGsafdLFF
v3zqbIvSLFGGROVTxWgvIXwdouzdLzzvVxJGXjjSakIJej8X50BPddHVa+9zz4TVj0I7xtpOe0gi
OqLGSR8ORbMV8o0x2AAwyL4LVMX8dd3/6GnmDVsxWID0XslUph9kEA3ycyjPzV6nwvTiodWZX4ML
r/Hv+w1WChJvDPSHGJ+W3BGQjjIBoJQwrx9j+OnxTao5398P11aZoJRWItKpxB2zoLRxaz0vtJpV
VulIFxvXfx2z3251Q8HjP1s4saPouRlglSjpqvPEqMijCEtdvz6FSHr/5toXKKGQJFPgorTy/Xdd
ifEZjKogXSrcgqkLnm9f36jaPhuL+qR0B1N6N/8JrQzefCNRJfe2ioauqbcuquhGjhaSpWuR5NnQ
s5Mj6XmSB6iansrf0q9IURxlWKkoUtWmjQ23U9mNuspedG3b31cqKPsgwrLsYC6F6FevkK9TMDtX
rYojkihV9clFoaVbRfJdIVC2CSmxPdU4uDcOsvai5Bjtzjha7cLOuvrSWsjwfoqNc2XOVsBSRjcT
6qY+NbjBJvkhV9dq4bj9XV5r69IKnUqyB8ReXP24sPaX9UyKrl9Gni3AkEJZqegknsIKEazJr8xI
nAS9UpHS79+oWo31R1r8ToaXqjnI1t4b3kDK9T8WfsY0zPxeI9OUVOoACqCP2TPlR0GjFBn3Whv9
HO5axAs2vTklFkN3k67HDyE7ROre8J3gXXowcdTLlyLg6Um6+AU07skpQH9x8M4PgaxHgSJXSXWS
3kEFPnbk07WMSpa4FoNDuE7VrVttafRV/WY4uHa5dWOUacK/NQHaTVna4ip4F7b9HVZzWu8YwZae
T/ufaapcCxO64P/+yOmK+vLQ5G4hW6HGNGGPPMBQhhqUHIqcYrjnLKpLXN0a6IhOkvBskblKSGOk
ka8B7zhhDuZkxJ2+e5+Gq9BYiLuu3atA7YA7o2E+uReef1Scxq2RN211Mm+kh86Lkdtbp07YPMRL
wL7phr5Y4y8jzcISaexyK/YZqU7B+3SpoG28qnhb2MvTXv1ulNle9pRQalVwGiey0pPwS/8XFru0
28jKrZ7aYrb37yp39f2YV0oMYIjRtYRfpmFaPbs/mi7wVKPVANrU/jrkgEb5D0357+vEEk0qwohB
Twan5+tklVrSJaFQneLuLTDQG2qfEBlFw08hPu/a/v/lm74MN1usLvDjYhTc6lSkfxusBDPzVx4F
Czfv1YkDT8rbR6oDF+78m4iBwrHW+abGciJQs4gBxNF/BvNzZPGc4loTwVjynp8Pkkt9Iwxh2Jw8
F6U/ze5rMFJLehTXnlLqjRYloAkme9F7NqLRalI1bU6G9BzoThYfhO4Gy5QVZHZPRTgLkopQbRLk
eJXuZnyXt7oTbF71YaE4c+WQgQiGFYHlLHDHeVnZVQqzjcSsOfWUi0fproat+/1uv/JYTLoEUycO
ahSo1fP5HEa1ypOxaU4KomE8knV+cJtdXD2q7ub7keZXExURJD6orAEQJL+Ya/S2cePi3Cs3R9Tj
5C65yTvxzg8tZOzrpxBDqmgJazOfvP8ZEIjX1CjBdmu2VfRAlMO6NJujIJNpt8axVauFc3V1iAks
MFEPaHTPt7w4xmlkBS3yHlRHZR+Ywn88VJ8fgbDUJEs0FapnwZRu+UKaBCXiWaO+EazHQolsVLcX
vuOzyvj1np2GQcwAs2mKVuiUzIaRRrMaeVfaI2WQYKerK7Ow0eAT1pF08MWdeCtn++ZXdqjWixHz
/NpgaNwvplIB9JnJ4e18BzZiHJqlhcqQTmUkWA93mehk4X3zHKkvWnVUm30r3+nyo4ak5n2J4tn3
23J+AD6Hp/mJ7gFXFujV2fBW7hdhVvTHIPCdAi5DY56oFVUqxOeFyExR+LNmswxAD7KWOUHDUSM4
H8uES9V5XsNY9FZLFwe0J7XFksa28I2eGlTUpow2WaEvT+y4TVTUruo/brXWldIeyje/uony1w7B
NzBjyiGStlmKhJid144u3YAreJHqGz2DCigDY1MXLqOLyPp/pup/f/5spbTS7YTSYKpqYy8PRJQ2
9TjvObL+xZFtKVCfnXiBE3FtYzJloATQGgUpPb81Al91I99v+2Nkrupqh3BZc8gP7Y2srvO3THoZ
Yqex9m10r/1o6MJ+vzeujw4UlziWlwCswPmChWVfG+JYo4tRPqv4D5TVwR9clNgN26W9rEi2nO/S
STc23wvhGvm0rHuVzCVXx8trBtdQ8nUqMogpg1Y4/xnQDC3ixl5Eej0SnFxGSDyOhnThEpjHqHRy
6RqCAKBqzYMwLxkWmSwMvWbCP8HbQYnvhmHTiY9SuP5+Ui/egc9hJv90LKmmFPn8Y1qjFQGaWOJR
u/X6u6Bb58GPVlJs7RN4MC6MdlEI/fwq6FlAtHHfoFN9PtzQ6D2xD8NJ+bGQdkaxq6DmKokDfz5A
26Ae852vjk6V5Hdh03wERfUBqtwJh+0ie+LqDNMfRpJo6mfOi6LKGOFiNv2WHoUAr4+3Y3iHVHek
LH71NIlnNw2TTB8YujsyClyvs0ketUKlBBxIR61aq8NTelRTxxSek2d5qn77REzlsPKah0lfmnbX
KoqShXLEtWWevOmJb0lD1E8AwZf0Sjfd3MDAWjrG3b/R2tbxk9wwpBiv1RinlyXjtmtTy7Si+wil
iaMy++BEqWTLwyfhGPf3TfVaHgqAPAgxf793L2iO027ieEwcMeSu+J/nuynt6PP3USUdjWpdnRJQ
rLFeOgolhRBNKRmXeJmn+qkdfyRGemM9Lgx/bVkN2oXcg6CUebXOh0ckzYMPU0pHxUe2FOREuSv9
mAbSk9X+7LvEJp3tsQ6sNQyyopWComAyMQS+/xlTMDDfXBOUXeZAYSk3b3AZQOsiX+2lo6xvMnRd
O0rTH/mrHG3a7hTwfn0/3GddfT4eKBfODcwmCoaz4KRsNLPKI0k66tl9JO0mv3fk7Nz2fvRXdQe4
ZtR2Ch7E7sZyV1V+Cl8JRG092vb6EYK37t3qmtOngR2Oa+TT4U0k5S+abfE+6+9G7KyHZJ1nC5N0
cWdTryfftzh+lNK5gM6XquiMUsmLUeXeaXNnghI6sMXypRdqWvHZ3GDCC/MbAjg0pTkOp6zQZxhN
YzzmVWFrw1tYvwzhtlC17VsfB444qUSmSxvgohPC1qPGyQ2Gsx7/bc5WJFbrvJWLVjyG2j/vA5Gv
1twa4ybu/wx/ardyDH9pOi8Kq8TXbLcJ2sL7BxV0FmpHSRsbysiOzkeagrGyscbXyuceo3TtpU7e
li+kzZWKRv7JlxdylysffD767IPzumj6opWQDWxXI4WbAiKxmwV2ru7zWnV0Y1dG8gFYz/db/6Ja
//nV6G+ChIZ1I87Jml08NOZgZoRcwyZubwSjssds3En0N9Xo3h/+ldYm9ICg9QdNq+hiGs/krdsa
q4D2T90snMTriwBic+p/TWDTWQCrep5sRFaJLM9vxGPH8qkYd5nws/2ntzR8XxDxbHb90qV3+ZIw
918GnU7al5ckUIEQSCphp4DKhSlVa2S72v62MOC4hLtheBdqwDp7M+t+ZashfOgkMKQoEI7px6De
1elpYU3m1c3PNfnye2YnWyzaLmD39xMVakgPRiTZVrbWUxonT570ONhymK0WY8ALXOT/DDuxsMgc
AKnP5n6Mu6yQ2q4/ijd4EBnqs1H1W0+GEpb/DM0firEp9OQ+xBhCeLGo7ffZXV7to3GvtHeojyXF
Yy91du0flWGrqw9mUCzceJeP07RO//sDZ+vU+iBdKpHsJuyU99wS/G3Q+AchlceF03jRVJtPxWwF
DAxRBLDX/dGDX+u+GHg3SHJN1zjKN4J+NCj8DyuFkJIpSG7KwpHdO6F6DqWnMn6R8AD0fizsCfni
GtYmvaqpbMhDRUn5fI9qwZibiif1Rwu3j36dJjm0PDVSP6zBHDepVvytqcI8lFrhrkWpPwhIxdjw
PT+62EwW8rTLl2f6LVPZnW1C8jK7KUNL6NOwQlAvjlJWW0tVJFz1eOEuuHYqv44yuxGpZ8eBEvPF
2nvYbVv8ZCVbVEjaP4TufWF2r+2sL2PNe5Z6WCqJgE7IMRJuheSHmfwd3Z/6Tzm9DRTHo3HpR7vw
Putf5OEeVXpt4VOvBCDMKBQUiXgWTsE8mm75h3qlyf3RFH/E5kMtFnaWtuss3MFK6cKDoaMKLQUP
TVSvyuyHXn8M2D+N6V4k8DBpt/h/0ZDWk43aH+qcDu/4PKbbqNLuTcHdVWbn5MJjVRcYhkg3ndph
M/H9DF4UOXg8idioOQCMRaV8lgTlg6VFmiwgQgpYQ13lWRGuTQDfIIXzOgQqMWBtNA7lwsTJV4/F
l3Gnf/7l6u4Lr9bVSO+PFc4HbrsKqN1rueKo7qMRO5GKpr/wJuVbr70ji+88/J6By+MF3GkrX39P
ogyJYrgIHN/0sCTYdVnPmGYFKhp1BcpPF9ZusckB/D+kfVeP40iz5R9aAvTmlV4Uy5uu6heiqg29
9/z1e1L33v2kFFeJ3sXMNGYwgILpIiMjTpyzTeDd62SoUKS/i+ZeKewCSd3sAJlSbebMLohAuHt7
McS9C4RQhyKth+ZsfMLlrBScPCtZjNVQksnNVAByVP2oRqvZ6BABAAF7HBcgjASJ87FDs69w1zSv
WW8LoJ3YULcuN+moxW6lPq41sqjMkHLn85CplcGeSxK2yOdfft6kzhWQt8ibdss9qhRmkz6LibWg
ZJxPkKNYX2MwA66hcrg9LTt7FIqHKFcCgAKnRadrC62tCr3npteNf++F2ttUr69bd6lKR5oZS0Cc
02XUjM4CkFIg5YimUvSUXg7RMEp9jmVIEsgLKLETc5rfkX5WxXDSj4ATys+3h7YXPuL1QvCqKF8g
Xqbu7knmKgjSStMraA3rl2WJRaeBXRe7BKwbyBxJGP5TisV8EeNZC4qqYgXQO/5aB+MmaGvxEdCq
pYbcyEUhdqkxvT7roPQfR9nka6/mfhcbNKpYUjonZVh6glXQQ0CFgbST0KjSAvUT5K1V0A+ra3W/
yQr3XGgDqFPaPEa1EEqhwTJix0sNyUMMkCyr0MFRrcbopOsmhtymt384VVqtNRpLZD0BGhy1TLdG
ROLHMdXfcjGRbE0EGHTTctWfogbqAKBGtFE1Ghyp07+gOtF43JgILjcXKdIgg2yOSAG7Mr8qrdmP
EvyNIrXbvztbkMyiEwCEU2gskqnjvSR8G6dlPr9ORfVDEYcnmfvW5qepve+lN8bG2nGwOl7FhIAb
yZ6rjVXoA0BpST2/ypFjyIesjg4GspBVgo7Z+e9U1HZflj/WfrZKjTPXrTAZH3Cdd0FiEi36CMlw
jNAQcnmSmmmMNw1C1q+t7EbADo/Q8BVxPzZoJZu3Y7cdqjQoOWAh5F/8+FKPaJZqVTBCf1RZzHgp
7G1x6HUj16SAThCwostvUapNmWSlASww+tmOv1bjAdoCnWpq9X1dMQa+50FQZse7TEa/B4qRl7ZW
DQXcpBrnV3HIvjcQeeWaagpb+qD+mrgGMqzWKLKgW7uLfWaTmmtQE4kN+vtBdB1xvyC/lUVe3eAK
jYO66D1uA9h2XNwUYgxRtdkitL4Zi70Th2HAmGLsa7AZnHKtZ9f51gzDWAgD9CYh1Jgd2jFUirt8
fODvhMFJwVsL4aiuOQoZXOhmV3cbq4Vid4XPPoA6Wt1YtvJKdhuaexylKM1FqdzoEfxq3pjm91ol
M0JP1ojJB52NGFe4mmUqljlbhftF6A9taYTKqLL6ufbu3POZpaJpDviJ2sgwsyvX+0IOmu0WF696
SIGcqjQ0Da6bqU+JmylmqXi3l3V/UkGvgNsXqSqaTYeLOp2beoxRKz9b3h/yl0ozufVZAkidERDu
hVxg40MiQyLW8EK5nM80iYGO57v5da7+zOmdmmhWRHS30YMSFr1ZR+7fevh7e3x7WQtCAQjZD4yP
9JNfGp3qoeKHCecGTDSrPjuSq8heAfGo0eIgi6H4+jgcQNib/Llt+JTjvroFzwxT137TGnpRKzPO
y3YQkuc0Wt42PjdJJ2kH15SoDfRBMpNPQZsRHwv0nc5Aqem+gXhrhnblljaHTH5N2seWfxGhRrqI
HrBzS4Q8iwh1b9nXp/fb37zrz88+mQoT+nYelrHGXKkT8qM6uqLi2R84Vll7b2pQlSDdpmhKJwrz
l2uSLHM9blKPZIFxp7iJA24DqQfj2nukeGhcLCCTEeMAlE/Fd/9mdK8cCFWB7DNrI3oUuTu89dT6
Dr0zQXevjo/L5s2Sv+AleHs2do4G+vJRxICDBycbTcmG1rREaDgyG165BUv0pEiHNoWqjfzQKizy
+H1jAC4CFoQLjKd8TZRuS86VCs4hWpArP5agfQZpt/wXDw2PamKRWTDMnWLWM9eWLYrSbC2PhGrR
Wy2vOmv1FQexp6C1uYCs5O2Z3MtkEoqD/xkdHSjIjTTk1STjwsxeIkh/iVrvQSb1UAHM0MmD3Q8P
EOLThoOOzRYtPOD1KHNq3UMXdYGYDndQUGWs7l5Yjm+Cui7qywA90IUMpZpEaHvjm1S+fjS0qEFG
tYA47jSImqWDgxyFSQVCoLEWACgI5mAFqE5G0LLz7MELBDvsBILg6XZnoGVHI5Gw6k37lIjPvDVH
kJ+MIaknMh5Ye37wwhR1e2btUhudpGKDtdpDW/nDR0uYiNI+5Lkg/dUpdgb0NXotWJVl4jQoP0he
WUgbkwsT3v/ysEt5FHWdAJEOsFDoJmfMsmksGYskktrQ4KVCUVmH+AKKUjpCYcoK+Km0wUhmMdQe
KpygxEREMn/UjY1m8NubmXKSV5Yo57UIG+qY0iSCBusBAjKHqbAjJgjtyoiCZkDS9EGa5FBGoq7K
dYs7PhfRwi6KT+UaTB0BOvAKo0y7Y4UYwKMI8ulIGFJOB7tPz/lESULhQ12+QPgvt2D1f/7H+cJ7
HhgKdBhKiB/B/nO5/vUiqxnoZJJQ0qBq4KWWoB0LFkiCOkjgBgXxBTqTBVIHQ12KGokOweQW+zkN
G1sW7yrRaTlfX//0AiN3QG1m2JEhp4O3HWRZSCmWsjMna1k0cZuExhqOvC2wmEWokJP8PnhTiPKB
jj8AcbycLKmACoOkJWmYDc6qot8OERnD8e2ZQJsCepkg7mYAKXBpQmgjtHemfRoCWQTqxNVl1Uh2
5gicw+h2IzVygnq+NGAIaZOgDpWG1eShL3P597UGahYPPQj1EUkX+mwUhZGP3TqkISrAS/71Wul2
278u/0ifSJYC3kTE3Q+gCl6V1DAGWS82nWuyELAwOb7j9S8me/HOUhDEAlYCl4CKZzw1U0tmSIVU
Z2GPai333qJvVWfUA64PBuJ6mXT9oPMQgQzlrepsqqseZCXhoh+qKZiXoADD1302uLdP+e5QkDSU
AFaFT6FnSxWnsVi6Mgs1M0cexxhHND8wcissG9RYBl7OVLWHDSkK9PlLAHCl+ffzLUkQoiOCpQKB
r1yuSJ2n+aIhLAdowE01U+cZb729IZz/PvUokFC/xuHA74/d/YouX9WeOVZ2Ys+GTNKowN7gTjQo
G2WUZzyXz1mY8PfLs1DaeCr/+2Ij28OLBMuEnioqluiNLWqyrMtDORAiq/r5j/Srp6MHFnEkD1FU
xMVB3X7dxNWDEhtZWJUPXfrQJ84/fz+4clGtBLobYSndpxWts97GWYTvX98Gv1Bes7fbBug2KDIC
fLYG/0Q8OsAS1D5aymSOlbYIc3OE2lvn/Wl6axWBrDPXF60B8Z79N/piGL26zmEW5XCAg5D+It79
0mhRxUm+ahrKTB9yMN9xUDFO3+K3/E5+zO65oIM4dP+9Pt+2umMUFB1I9AI+CKQ1TdPRlD1OUyVt
R1Azls4WOYOXschHrnY0SiW4SIAEBaQGy0bthzLrK8Cex+04B/zT+jtibGc6MYHIB4gWJCbAT0g6
NU+cBWevobkbgaqspu0oB9pH+76khNUJ0s3oVqsPLDWS68EgAY/ZIrkIZCppWOkWt7qaqVAmiur7
mfsLukUmZyZZ6LOQG+NBmRK/TbqbYID2YsMILG0ep2AY4SyiQoysN9SP7oEYUJ9urz7LEnVJyvmY
CusESxkX/EEVPpYsZXUazrtt5iqkIAMCza+M/hLcMHQJZearAbVEYzuCjczvGIf1egdf/jg1hlIW
+3jT8eMDF+T1c5PcbSCZmJzbQ7i6iMkQEJqSziKBVAYuD6cYc8nSpNF2rDo/At0sdwTXQIa4fnZv
G9obDuIVlDUF0BGhi+nSUGUkQ9smDX9MK0eZQE13zCqnyt9vW6FS4KcthsseLwckLFDioY5kbOQS
gO4df4z9QrhHwVRd3cmJOLvymH21eyMy0KyMjA42NGCAlyOCGGyBYgbPH6FAvELekbeiEfASxtVM
JwTIkEA4iWYRQj4my3Tsza99byxqNB3rr+lQ2M+bt7qf0Mr8vD1z16MBbxZ5B6NHkzB/U5dn0iDB
JqnlfPwpHx6lx9s/fr3LkLFC3I2GHrzr4Ggup6pqskqp62U+zosDvg50LC2KtyrOxArCrw8+MYTW
DfKoR6MpVQKJCj0q8RCejylwEFb9CxfNAeXp26O53mQwAg4J0FeebgAqkqnkcmvqBEaKA2SJVUt/
6IG0hxxuz4gsd9b+0hJx2mc3wNgXaqnp23yUPkpv/BN9lpb0V/ZT3exZ7KpUth/b7NIU2R9npgpx
G/AggKnssXuUeJNzRre0VRcStJWp2bdncGezXcwgtdk2+LVGW2BstcpnObPnh5lFFkPDoq8GRIUd
GWTPIq0jc/eQPE6DOXxPP0Y7CXh3PIBAavxxe0g7t/XlBJJdczaB6KXt+rqCvcHtUhdsi57k8SH4
Yw5A9UcbYw/S7YD08GieyHQaByPlhfmI1rU2tUofySVU2LajCPniAM4OMDdPd3nT1iYn+cnamWSP
X97lGC15IQKzcEJ2XY7WyMoy5Ticgfi4SXb9Z6jtpYYpd5pdAz3Sa4tTnjgr5CX82xN9HahcWqbW
VeNE1PJyWJZzR8+8RPH0bWXN7u4GxT0FXC8w3uDGuRxeU45xNkwivGF1kD087Y6gFFKt7AFk9upo
1lCh5dFu+SR31u3RnfIc9MQCUvxfRBRIhFA3WCamydBBFP6YhYrq64nlFsfkHtVpn7uTntQXcz5I
3m2be04TWSoE50BDEnje5WA1ZA3b0SiWY/QGRit/MI37JUhYrpkm9DztWGBbSNsScC5Arl2aEZu5
rDYRZopQdWo/dnrIaN63d0pgWJ0/BUugPabfm6t68YN0uD3EvfU8t02tp1ZWurJt1XJUvQn02JBz
C9S32yauH1fwoEjMAPAOwQRk8CkbZQGYntzDRmcL5ubrh9Qb/NzTrMaTn6EK6uqM0IDcmldb5cwg
dQ+VfC4vQwODswUuC8YREHen7OzXqV2xdNEaLRN+nXtx2+fmtXfir9rcDpOpHzY/DVo7D9RDe1i8
whc/snvtM7pfj/0j62La8zRIeRF2GJRqkFC/3Da6uvWNREZpuOnb8CIHupP7k5+G3X1/GP+1JvRf
u/TMHOVepEzN67pqlmP/t/eNlwF7VXJTRzg2/vw4fyT3xddL+cIiaKNRibTZ0+1ydnusG2HP1Orl
OLVgmbJ1rzmorWlWtm6rthD0L7KJHoP8EaJWlvQ0BUKg/z/41VOrHRBhSJ/QHCXJhlin7ofl2G6e
PlmImVfeYRwRcgSudixp5/tvG9Tk1mkzZasOG+UTGH6qTwXqXNVdNT1DyPiPypvQxk1ZQo40Mvu/
p/Y/RqmLWdViVSiGHkZVE7o831u4fule53MmwG53/C/cHuqvzA+kT9yaXGPWrLvy9qjxoL/cwfIw
LrnRd/iA9QHAyqC31N9osO1nRMEmcOFfY8M4NORs/t/n+RoJ1HcTn4J7FdkPR+e8NHX6geF8duMd
bEnAFTUNe/NKnyJq5z7q2+WYv4PD5QCI1aHxI7+xOi93GfuGnPGr8eCKAn4cOdCrTjrIOiW8CnD9
ESThD9KEfhNT+pjvtx9GbKqhFsy/1dGKfhHuOLOKWVfyrgc6s0485dnZjCPUDdDlgiu5tDTQG/4l
3P+H+E8ummJh6S/tb/RrsaCndJPof23bM6vUtq1TZEw3YcL8Rg6EmAS4otY6TMfuOGcmQMiVHzal
nb4ajKty/x77j2E6shw5I02A+1mO/FN0R2jyNMewGme2dbO1l6AzWczRu/HHmUHqpoHXA/qxmKFF
6A65ZdxHru6DLLhlROhkwuhNpBAxFXBlQ7eF5qKfuxnpLUGEIlNu6tB/qhyucdT20KJeU1vQhrq9
afduZxQcgF1HihBPRWrXZE0vjEINc2jDtiqGJ9074Oc/Tl2KS6Jk6HjEj+c+2EM/OMZ7fTcKPf99
ylGTuBiag/h98a40n5aHxQY2qX3KvoSn+HWw/uI/WGd85wEKMVQNQgGgMwSyhQqfWkVugN6VxONY
eWvvtl7y3n8am5mCAPa3+s1cn70H4oVBcuzPjvUw8MIoRjCIp6IZl47wzeVm8aW+QI1b+oofY8km
FPisce54E/DIA5aqgOwOJTwqDJabXBO6SROPc/Q4AVL0kN+p4SS7EA8R7hXPeB8fOxYX+M7WB5QO
dVu07IFuTqROmNTViT50nHAU+mB9h5gBQTv8UEN1CNLeu73vd5IWpHgPDJWBEiKw89Te3DpVMTb8
/+MI5YSXaXUF3pqkwzz5aFsoG7vL/v2CxZ5BaploroGSm8aRT5ygjkOjK8cltuNnUB+g06kBOU1s
DqvZllb38y+YZG4P8/p4n4hJwM8BUjdConq5e5Q0Xce5XPUjL4M37X1lsaVeO0UZ6AHsE+SZ8Fii
x7SMcydzA68fF24zo9/T0/ggbd7QACfISMZcbw5YOqXk8Z4HyQK1IasyV0owGKHLoP6MKvAIWWNs
F6tjVVAyUP45MkE9BvlFOEYgnNC0fjltqDFs3SD2CKfT50YN0ASnZKzIhMRTl44eKQkcrhNjNoF2
XtoQZx4Af2QecJ904Qb+RslPCtPLX/nEZMmz7iwTmqlRbTwVBmVaW1toRrVNOtjqBBst24uLgpr8
u8UTUGU8yHaW6dwSXdGKl3nO+wmWFFMHxtobNed+2Kzx91ww8DdXlwtoBEj5FP3tgBqgYHs5f+tY
CVOLXoYw5Q9J6sRo2tc//vH0UCbI6TrzvVxr8FU+r0moBpXbPd/+8evvR52ZhKR4NgK8RksYJclQ
4+GapqGRhI2imWrvtRvj0JDb+2KP6TLKqIBHn/ImV4gbAcLZMzcWdVgCkwxg3sfcdxAJY5yWPStg
5YBGLaIWBNpkT5xNk5BHvZB3dR32JoSRCt5MEl+bDreni/jjy6GcQHCShN4YpGboB7YaRaS/NytD
Y3Fj/m61oNcAQWqeBbSm7aDQBOIw8vIjjwbIzV0OZpaUcV5BAR0SWR8fkfsCvs3OnJlvafr8A6CG
VmggcbA8RP6C8jGb2jacyEVlqGq2DJUbi3sYHWQmQe2cPOrBdJCeayCVJ7Mv3Ka+33KzZQE2ri5B
+huoM9RIfZd2MVeGg/0xO4mVO+b4Mdyzxnray+eLR9uhrqG0GziuHIwybJ3REdwpHA6yI7wabh2U
+Ct/SoPtOB0HX3MeUeR3OU/1weQfoL/x4a9fvoDc3NT9yYOGjlO6qcvK9NMKeyj2nGiKgE8D/EaB
+BW16urQGm2lQzb0Gbzah4cYTAnvam396UzBqkzdhFK3IyJ99eMztjort0VTsRow10GQD/+e24Yd
OZFze8vTXpsIUoKBDXVIgDLR70jPWqv3VcTPdTg/aUPQWg0k4xIr+sgThtO+3vOXhqg9r4ttlWkr
DEH8Uh5trvEm1VVeeVbamL4cTgM6zS/oZoiSweUsZ2PHyZG+1OGqWTGSxZMLkmpo26CPzVn+lXkC
a4pRqaB7QQiLxxRNR1nGxsRFswHnd58ewX+O1oy3/HF8gZ7uxnqJ7M0gIUlCMxeP+FWnDhK/yU0k
ceDdn4MHaDCY5B8QbZgftemKUFsImq/0g/VUvEp+khFib6AzEUrIMoLKy/kUckNVOy1tQ2Is9odD
7Md+d5hxxOLehMTAoTnoQXwcDrkPeg8w3tzFRcjbizOHCQvyd+qOvzzk6I5Emwg62nCOkEK//Boj
1gaZU5s2PGpkBt6HcLIVCJTXvoL//vmNdLOZ2DFIdf/rr9z6M1mbtdqCA3l4S7EACbUWZ8V5gsQ4
Y4XoOwpThS47VcAaAT8AUNHlx2XaLDbTtPVAC5qihwpUCeYxxjG6Oq9Qt0LBAKTlgFoAAkdt70ju
xwXk90mYoCtDcdCvohlu5MrFz5hFFHy13yhT5FPOrtxaHMsROYQEMFEzRuvrR/w7mgL9Hyn+iGIX
lE3gEgGjRgKNxlhO/dBpCickYa3Zde/iGX+ncY8cI34g7uVi48AKMJyI63XUWzFzl4PRsTZi0W9p
mJqRzVKKvL7jqF+nVh5RflKpE/n1ztx+QFHO/6W7haOa/m1vTTcJnCYL/aTAQpErHUfychibKLdK
EwO6mzxyOHIy+EReiuNqI7YTID9qTqzG5NMzhJ44HDRQohFmV6AWLy3mXdV3bc+nofikoofyyIMp
+i12AFpy8mP5U3mS3cJEB96XFmSxeWgzl9V+d+XRMbnQcCciw4Rd7wosFeWCGmVGGkLagIMLip0t
1B9BnVVYt2f3Kj9OtiK02FHzwN1B0rmXY+V0o+gXJP3C1Vle5PfqSUcRbnyOn+Zn9SC7mr95hZ2H
01MHcvpvJinVVemDtk+tbgqmKIOTYB+UKXgO2sqv5XGxQQPxhERF+lPwtqPhcA4ajqboHpXlY3Uo
fFb1bu/YY2+BL4W0hMCfXU6Ckc6oWudZFq5B6mcvo4hJZ1aVyUjoXQVJNrCmkhc9/rg0UjdxF/Ud
NIJXotWYP9WZXb1kH9tgzt782MVu+gBa9s/6hfvkPmdW/H2VsT9NtMojDQSC8Wv6L00c0SSiAKis
Pi2HFGok71Bwaj+ix8hsq4/ft7fV7v4l2XrMJmIFmvVb60UU7YwJkOIvzR/fcqt+AJq8P7ICzF0v
RMS3/scQdVWr4sjV4PDIEGn/XWTrNbLHcLuf7meWy7666Mg5AbQMmHuwfUHU9HL1Km6bo4YAmN3l
W/IAKvy+PWP0s/W0PP/5fZ3aHZOwANlcYsYkNw8DlRHy7h+zs5+n7oK6SjOUa/D5k7s60dfgyojA
D/0792Gg3BgHSJHggbn+ij61n7Jg4iHoFooptt7tUV6VF07DRDWTANkROdDD5LIEu5Cs12bHwafm
r5ZyHH6kFohFntKX1mHxPuxv+zOD1AZRuG4yJH3NQnsTTchylk+ytzV2G2q5pTSPHVNmmNx7V8f8
zCB1L6J5LuPlGCMEw4GzPhluHPTh783Ci9fpDxHDf+8etDNr1BOjltQJp+9krQlFSwYWYPqrWH9v
L9vu5j+zQl2I0ggtVr1bsrD09UdoeBxZL9mrehe9LygPDKLxqkokWBi/UNYwxzvUS53GyWwJ9cTB
G+3FW59zVlfCKRlwa7GoU72VFVTTEuwO2YMEQv4T0rl2b/dmjtA5DwwHDcDt62on9g/O433pE4TM
Xu3zRwQCPgiBzMhaXVZScfejQEOLRgk0dBGQ1aWrQWDSyHmKTgPNnThcDsDNQ3Vq+l14Rbi8xMcq
NBB/9IDN9GHjDX/rj94rXyVncMbDaDf38a/GYwUku1HY+UeRjXgWGUuRmMbFgo/iHjoXZDF2bw3Q
EU6+yHtddm/vt6vqDNkOZ9Zo5t9VTBugHyPirmQrtVI8/H5VZomUQeGtJmffNkfTYJ9CzHNzlHfc
xBVrUWJwo1PZs798/BbcBBsheZi/pAfeGb63H51TBoon+NFDA+eY3YFhWjRnP/aGN53gs7wSLzLG
d+1F8OffRTmvtIBwSsTju2z+jnvgDrIlHSQ0MUGJCWCc19TPUdCR/OqLc4RABQeTqT0lDjBHf8Dr
2SOIeo1/SRb/yIcAId6zihS7zvz88yhX12+lwtU5VknCQ/S9JX9r1ueGsDz4kzPWiLUB6WZaPW6K
Vs5gjA/AyGVKnvshmLKZOV/MSG3P3Z2Pi3JGI8dncq6T3QdXkDxw5oQ8WeKubmwvyFFJZua9/729
1LsO8Nwmdeih3J4Z/QqbxkuO5/3qSP7olB4kri3OmhzgcT6qoGFNKokqaP93bpU61SOES5N5wwbj
vfR580crfZLt0m3t4eft8e3dU2eGaGg+KNwjlR8xvNlRQvS0mIaXObOZPN02sxNFEcp8UgYEWAyx
56WXEoDT0IR6TkN5tgf1K4++I9ah3HkroNeDkM3gsQD2AHJmzxyhkHQ9xxVyGgqDxSd3IIFCfcEF
1/Ltkey8FlBcBGRewxtUBj7i0oxa9+LcDiqe18IBoC/easFKsqHwzlSwZVmi5oyT1VXqIcgbQnZR
iN+62ISYTeasw7FiRH+7U3c2Jsqd6RAzqEdBP1nKK6dPA72yovxt/kfFHOLP0WJIOHnBoocUHnWt
g1hrTlUhB0rQuMvzP534r81fJwNo9QXRlYQEAf2W6/p2HSa1TcNcWizMGNvCjutH4QfFenSxoY2c
wuHc3ks78w6RB6AqkEZFpu6EJj/bslJsDGUhYS9xnJ1ujnJsp9dSshOWj97xm+d26Fcfj34FZR61
NATX7AyBrMiOoqBl1d5ZVqj92mtaU64JdlFp8tHjR669RxLj4t03cWrzxAJfFcXaREvyqcCRQLvt
Ag2Q0MidltWjsOOryHoAsEDYq3DKqROOtsK16FK4xMbqm8f+c2Z1fO5bAIYdJQGks+ney0Rv860B
GTME4Ge7SSabixkpxr33NwaBti4wy4kSurmpQYyFltU8khpqUBpOAVFUxYrk+3EEfQd3kFj4md1T
cWaOLNzZTq63TDcSDYma5NEcGV3pu4t+9tuU00DP7CBG6C4Ia2S/5Icu2D5vH0OWAeqyrQpJAm03
5ioqAnTf6ouX9ne8+Pb/ZYVu5RzrkRdKCcOI3sZ7/TF9XRgAgZ374nzJKc/0vzRuqosW2TIEy0Jq
Qoxbj/3kex4cI3u/PZRdv/WfFTHo+0JLJHErYUkoXIA+R92BqwVFLM9K++8eFPR1A8+DoiC6bS+3
Vc/FVV2BoziUea/QEVxCRqFl5WB25w2vOgQn4E+/gmEZbRSVdY0EXF86WeqgSldDyKu01sRpWFmI
3XNyZosaUDpPc8aNsAU4FABtCePY782XiK5HQPLwQEW73eV8ZUpPyho1euG331n8urCKC3tThWy0
gJZByFNjQS5/PxH0stF4Esa9jTm4d039N/8ZZQ85K6u3E5aC2uo/hqi7ZJkkBQwtK+7xv90nTOWL
+bxxjhrZrET73pQhniNVWlA2XwEc9bQnUymk4UP3Mh5mBgju+tcJBTuWREGfBHDS1HpvQJv2TYbs
YfmuFqhmm5Lo3T6L5BcuXwqkmx6QoBP1/VUMwZXirG5bn4WZ8SYodzn6kRwmeGNvGIQkAkEPctRX
6kZ1LOlRT3JnFbKBhVdBx4O1da9a5xAGoRlV1U+lXQARqUerWjRz2/VDFubvf4DFDzpbCb+jz8Rt
3o2gdblAfSxftNfYvj1/O4nIS7vkyJ5dXW27CqsC2pMwfo/R+yxbsmyCdo8/NGIAGQHktioWq87O
oxI2ST0DqDtC2ETm+8ym2g3TVgoYa21ytfkwqV5iy4/t28Kbk2oOz60OLRJwlZvzj/X79nj39gus
gscMLWXoyKaGC1WuLclGEe/ZB4yyepAqh4VUu3ZyaFBCaIziOPhksKKXo2vRh5tzQ5qH2g8B2ex/
LzujagoCJ6IcTMo2lG9Q1Bq0FSl+fvwroV6zmOtsQskHecjbM7W36c/tULcc32t5uupJHorOJ28y
8sM7ORpw7EBtGvcO4aOi5fq6WG3UVFoIrYgJXCJSJpbxQ3jVfuR/+F/lb0Gz0e/f/6syPV5gMIv1
h20sEXipLtdGnzK55WQpD1eUa0PtOxZc8df0xZsjlCh68/YMXscJMAY9RZD+QsXuqu+7X3ularoR
G8H8Rv7bCgqG89ufxTML1BqtYzeiGQ4Wynd0sJdPg79ZjS85vxPoOnC2jszQ7SFd34CXQ6L2dhGP
yrqQIc3Iget2dQBJGWg3GRN3UlGkvfr5zFEOAsy1ZZT1MLOQtkUF2BaQJnipGf+EezDdPgxmO7V/
xA60BZB2bQ/xw+S8/dmYmKy9QwDJIbS+Ij5CnY0a79qVlYGbuAiF/mlpAlk/GD0jBbVjAmRsoLQC
KBhyn1eNrv1WFG09A6jjKD/QVssSgt3ZheA2QB8tCAVBoX/qqjhztvDuY5PWSwHgrAd978lvpzuc
LZHFDLM7DvQuIF4grbQ0wDmJDY4vRrUIZ8FT+rs5czQWHQTLBOX6Yr3Qly6DiaVz+iqACY6VqdvJ
54oI7dAuSwDUQHZRNrZcHbhiREAUecoxcjMXHP6AA67+7zfWPSjtXEYXtqg7P43HimuJLdB+G790
QCGP8f0U8m+bqyDBWhy/BX+wwVHkpO5ojy+ZVfitXb+NXmVLx9WV/c6ZSBkCJbyX1W2Y5/A6D3s5
GdT2r9SugdwtPvBdsHlnQaMtVE+RTFfNzorsH/Ujj2Tcu2GySKdOapWUA7iYGbKpzzbtkuq1DCEA
ZDPt0Wzvx0Bw9YNqSbgmaiuxsoPg5/eNu9naUbVbS7j/2QfdIUFO2pNsVPRt3pbd2gUS/YWvTdEt
ngRgzxIfXZX4WAkIzhS9z6wcLJkO+quRyIIKsYaQFOf58qsbI1pbUU4Q1wA16q8sePfeSRYF0Ijh
MgF3J53UWPsu40QJr6fmccE6xFY++7lkDs3XbSe/ty1B4kcocdAhhiDtchgSt7RrDuWNsMnDRDkA
AgY0ss5CfuxNFiFqAGYdCXEENJdW8rXMo7jVUM0IjW+I9d4ew96vgy6ZZFkBnYFbvfx1pcgFsW55
ZLEQIL3M/u1f31sJNNEBdUFIxEA5cfnrU1lOq5i3uNlXN+++NDmsYhspO5vZELbn8s4tUSdwngAU
5kQshNibhyQxAeq6PZS9xZbxsMErD9UDvP8vh6IWHD/yY52HTe9EuVPHgVZ528RIzuxZQcevgXYo
8JJBo/XSSr7VEerKSh52iSMvd0ZkGfJTLjq3x7I3WWdWrtLfQtMAqAcr8xQKrQe1UEF9vG1ib18h
WY20IrKjIgidLgfSQQFngao6siWO5rAqfDvRFerLCDbQDwf0G81GmKSqOqsZjoReeTzAJ5wpCY7R
u9lqQcvx9kD2VgQFAnSnoS8Bb1pqIBkYyztdwLq3nTnOdgQ+OiUYhMNtK3vTBUF20ObiLcTjJF5O
V7L0FRLjOChbahrW+Hr71/fiX/hDeA9gxwB/oj3iNnDRpmxk824uIvoP/W41p9gSN79Lofz7rPh8
mVn86ClvDMvEO9GuXlPhiXFN4ZV3hbviZxBSxxMGZpjCdA+JlTboKkflglH1hg/fYAx1b2sjN2Cg
5gY4JIZ6OZHgPq0HvFzycAC5feIhz8Gi093bEHiHYUucZCvoUmjepKToquWhLgTtVxEdhcJhPR92
bRBWQjCTIfmvUH6zHiEvNeQlYt2fyNeM90AG5DJLjHpvqqCmowJSiMOOK+ByqmTITmalgacl+tGQ
zG67Oy19v738OwcVjJ7gJCQZM1QXqNtlrnmpGGMOq19/IoMB2ggFuXPeKgr7721LO4MBMQUsIGeB
8F0lM3oWCMV83ZZ5NRQhWkLAmwBO2mRiPEB2FoVkFGBAw3v8CgC6oC+WW1a8iYfRqn43wzE2/JhV
0t8bhwCktA6IKXIXNExCyVD/jou6CEvt2HyDoJvVPbPjaXAW/2OAfMDZRKlzs8pQjS5CCYBdyZxZ
Uq57sySA6wWdb8AlX3ESqmokJLJRnd4e2xgodVAVAepv/77cQFcT0WQJFXZ673KanHXxBi5UmIjm
Jw4m5qfbJvYH8n9M0BimXDO4mNc70K1W5MIvZ2trXYMlQLNnBbEqpgp05qTn+nI5mmnQa6WQilB2
UFPKkSqXrFRjDGVvUxH6bHTTYbrAfndppBDqbojRTBBu2LzTe88jh8PIYO9UEpGLNcABjuZQRCh0
q08Sa6koV0VBIrwoDlZA/56UN1U0V2DAVrubGYEr+WbqYgFvJ0k24wWK/hLqxmxXuUpGHWOaPtS/
xUuF0NsHj1/f/fh/uFIIVyCyb+BxROMHZWmZu2Yy4qpEwSxqre9Ot29vtL3VOf996kQ21cTpXVmU
Ia8dxzpEWBlPjGhsz4SKJgz4efRUKnSqdUgVBVJoGAI3elod/G/SrmvJdSNZfhEi4M0rHB1oxpsX
xMyZGXjv8fU3e/beFdnEZYeklXZDqxPBQrvq6qrMLEhd9uPfrilh2c9MkI1+7lcqKQ5GPstIBggJ
hzTaayMjFGONgrpN1DT0jVqHCYwC8TdGIRf/ZBR4DwF4giuLp5MzZRqpsaJVYJ/y7xgFwC3/bBS6
hrZIqPiAgUw9JFIfWbQpUzLiV1oxMeG7NFaubOne1WQgh3FLwbnQRZIonw2t4aRfG5xoypUZPuiP
fbgfWGJFS3URvIGRAyKFAsgjUQ5sEJVUxoaDqR+o7M1eI0JQ9wSV48k303eVJRNO1pg69niAiQQQ
gbAFKNvLbQZVv6oIBemXb1Jzu2qDlirfZcxwLr/lDdoMWHEQ1AMJHQVGaqsJcVqKQQZwR+XIq97j
1uDHoZXmpjwV1rDKY2hRgb5Eck9mBt5e4rw9vdSWtH3qHWUdnJCSB7h0o61yK0EKKNkk9jMKRFa8
Sjf99233sVQlAq/qv99Kw3b8IQlyuUM2RbzTXrXI7GazeYeEY/KkH/sP/7X9GA8VJCXv4B4ZppdW
AyuPJpQaNDygjHK5GmoZBQInoG5ZzNYAfScTl2SzD8wIbVYf2x9jtIX32JwCc3psHnXrtvWFGwCX
GR5MEPCA6jUNj0GRX9E7MUg8Q7T11p0/2tQMeiv6o8Me43pbOFCET4Y0J2mfItDZziYZ5ixogcoY
FUcc78LKkT6K0Ot0s2PVXpbm9NwU5R9iVUzKGFL4ICAUz4KXPpQINFkLt/AsuxgPdWrlIpwTsGGA
URft924wywx1l3hGo1oA+piwzqUtCsoIigN4guLtRPckGoKonBQF0Uep3kdmZBV28phseNM/Fl5p
9a6y5aCKzoIhLMzkhVXqEM/jGHMZD6sTUqGa+a2tWIi5hRsJqns86SkAouF1HyJOTYYgxpOglMzm
ra+sNnZub/JFC2j0SjCxKMfRONKuKtFPtcRrE+LLfUFEeMq//6xBHPWXBeoM61IZNCAo4z07WZ9G
6/q7jLWlWYOgtrQ/d1UXhBiEL76hkWjdf8z/aCXORkFt6H6e8jCrYWIuQXtUDMdY316Ipc0ErKhI
GL9EjJSqiKrlFBpThNdyAMRoV5p+tU/8zaDffd22Q6JJ6uaRSR4WhXGIj6Hd7aVL1X3FKLRRRAZQ
sDVIqUnPt39/gZ4CfRiCTcXTCdQ+nbpBS38uilLUsd576Ld4/FrfS3brKrt+LdrKXQLak/oQ7dvj
/Im0tg2UA7jo3Cpw0bIG2HJthRZy5er2Ry0lqM4/ir5IUCxo/UbGJuSO2ZpDzSLb+q7w4q95T/Ti
VbeJHm5bXHDoMjjcgBfjTQ8SPLUlMwI/5kLMwtg/iJUVFQ7OV7IONmV7f9vS0sbBuwGEasIFkulk
JXKjbTuqQO+GG32joJxi1XfMBmJLu+bcCDmBZ9H3HPaIzVQl8lwWf/tXXozekOc/TQX2XQmAQ0l+
enJSOzOTnbSKwU55l+3W47+bu/w074RXyY1Bb8kslFzA7RDGpxbocIHhDBeIPiJacf01l9ThMPga
ztbAtxhQTNiFX6GlvCqoPY64LFPH30qe4GYZOm1AyKHdjSt04k5O8i57G53i6P/Jju0hcdHv8slA
qMB4xv0G1bcmimy5szXow5n3wwALjd3rIM+JXeUESNw5ExS+A1Pflm9GawKeaFjTJtqM3GH4QsUS
NIS1tvl3e4464xoIUdFM9lyGizV9jux4E/79SsXZUlzponJ82YYAskUehPb2UJrfM6bz9o6+UkGN
FHRnUDgsNe84LFHQ20cSyYPLlcplfygUslLqbEF3dIbEButd9CuU9//vhqtOnwJkV4Nehw0bPVlE
6wean2+xnRxE5zHYDU9RZX5DE1h0k5O4myBNukpe+6d0zWout/Q+u1gnalfOAh/UVQe+i4z3Cyno
Cs/tKtl3R24w0deQ4ciXbvq/DihEXy5ndkAzRalOQSHIQbR+6VgNqxk/T0dDkho2dUAG035NB84a
H5JVishrMkWrfBhSM1rX5WEo9hPr2bkYwZ4N7Heazw63GNbFJFQYWGGWtoH/8UBGDtbiWwMV7WFl
HHLVHDxmwzgyXzd20S/R8sxspY3Q6c9htraRKXjt18kmsASLhSNYNIMWHwS8g2odDdhNtc4opRmc
jBp+FfpSmSk5ANig0fvOZ7ykloAjRJPnv7aoSE2Tp8HnfRwMf5/aMxQqeFfydA9+MYLKFytntHjU
z6wRN3M2gfokjSqYYHBTwH3h8b3RQKXQ3NvuljV91BkrUjXmGzKk7Ae96VclBMe5J5kHQ/+2naWg
BTAD6LzhvauDq3M5mLDH6wphFJYJ8jkjbpS6NJ1API0Dw9DirKH8DOkZAeQWugpRRKiw6iPArq6G
4uq4EkUnls2AlZf+TdPT2xvpeySIkCLC44ZanagLi34i3ffEu9Gb1uo2XA374H241wazu8vu0K/c
jD5B/5qh4J7fTW6BWLR7qDoTjcdsdKExb0/wlXQucI8Qg/zrg6g4qh1iPQnIB02W5hpOAjJusap3
sZs8yW5ylN7iu5mZRSHLdmsWqAgrTCdpALmAUGPDVXz69O3a4VazJXh/shPLQy8t7fkIyZ+fHQit
bjOt5n6nPHe/oeBmsuSNF8QqLieROg5zI0NgdYCJ0i4OBrAYB6OxPNlOduKpvq+gMt5BOCJxha3/
FmzqbbfhXxjruADIulhHcmLPRplmgB6ohECRbhRbXiXb1oR0HW5XludcupHOppO+F5osmsXBT5EB
c4DKlixW49Pfvoc3NsevOz0bSR/Mta7mGIl0rEApHvFU863yTd6i/UZxkDeQFtqOK+lBsQZ3sqNV
mpuyk3/G7nyY7PEQesCGQ/gbYnyf4Tq3mErnC5mk85n+fdmdfd/YBOp/aDGiNVi8GVsa2MG6nW1E
U3dur+qS+zufa+pwznlfZVmJqegcZVOfcP9D23xiuD6WC/iNBM4GFMit1POk6+h+/Dolm9FszN7p
sbTfKJBvjGPGCGpYo6IOZC+0UxWFsNfaqmMAv0jGxSIrEhdyaxdRR1LmSz0yehiZBZM7zNsENm4v
zoIS1cWppxXalT4SMAyQsFCBx3OnPOLZU2xFR7WV5/LIo9uH1e/zw/hcwL11Xx8ay48uvRhAVNBQ
G0DdHPKGl2ceUprV2Iw5oPIiCpxopVzYjCEuWFB+WzWj9y1AbTQUDz2ihTZRAGoiJB003nzzVz6a
XqzRuvmhfAyQel/pd0LocIbJVxZE15XQ4flT7mfWOjeDN5ba/4LzIS0ZBSJJBXIPfX1KuQH6RBcC
1m5CnhN4HoYbvVZShHbtuQHqxAUSNwhjAQ6FCrho9gFNypXwmq01N/zT8ubqsUDO2Jk8ZRXeK5Yk
mZWTHOJNgvTAMWVU5pbixotvoc7JOPdcDmxB4u0JJ+F1P9f2NDt5ZA+ntknMJiR/317wpbQUbELy
nBS3iCj65ZYqak5Sk5BwSKzQHaHOghYHAkJJN4LQmAGNh8Y3oylimF1aVpRSQZ+DSjEPkcFLqxxg
432UEHBDhMS8m4/vcssoCJOfoPwBSs6QJdYggSxegekVfZArrQBcpi3uKnP0bSGGkH3hEfovQ9Gb
rAtlCn3BUZ/6JU5CBvJyNEPR5FUolJlXVzbSbAnUWl/4dgvUFGOxFhwpkRKDF0KHCOBPqER2lMp+
X/soDzfxOo9M8ac8+UhShZaORjX3ARbvZV6NP2oEjdp1GtsjY04XfCy0GlEKQMNHBTgL6rAkKvok
9v6Uee9FYRmZGcRmypJ7X5jMCxuUj1NzVNyqETZAQkUVMgMuJbfQy5hnkbNYhqgLg2/6KfMLGEKt
HYQOQtxF56gCiVLGuWYZoja7L6oVN8gwNEyrmUeHxPJ9mGx1ZpyphcUhDUwBUAAIBq2+qPGUXK2O
lWBkXlDFJrDORbPt6j0zD7tkBvhgAbg9qIsYdDhYBkKZx9DO8yphXwx3kmZjnzMlP5Z8IcCBIlEx
IbqyNFxUa0Ml1HVUtuAhxNhWPziocaM9Em/qYEhACI4z83RVQWLz9hlbOGIXdqntN7WzH/A+n3hN
iDI48lcqKATNhoXtWbhnL8yQPXMWgkGSMI3DQEDRa+uycCrLvw0FRTCT0XiCLn8UxtgAYz0lHhiB
osfCCv0CAyhvh0//78/T9P2iUXvBT1G+STfTk7zKvrOtYaUPUFs+1s624KzJMTatxQKlLsGvLuyK
l1OWGU1apxnsNiaYDvZoEuUh2UwdFhF64ebAjgOiF8gVpCFobRYu51shSIAd9/dNbnOkHXTS2KCj
6geWqcWl+ssUXXILxJDDGQCWF0yppF1xg3V7Ny8l9QBdgJAhbg1oYdNOAW1zGz/3Ub7VJMvw7std
suUc7bNYNeYfqQLBll/LbmTftrpwu18YpRyenqP1QK/BaA3R5/uWMaYFB0R62wJzi0SQikLi5T7w
tVAQwhiIWw0EqGg0PyucUjlzb4/h2gqaM4gSgRYh7sQMXlqRxUjt9BwRSi8YUPJG11IptlkVhuvl
R7KY4J8VKE2i7wB1n+u1WKKfXw2iXPSlZ3t/YizEtTPD76NZBvR5ALi/AiXM8lBkaEsGJGxvRsEG
zlK4b+zWqobv27N1fcVdGqLcWR9z6BukgLlYj9+9bKkemmc3nZniwfDvDFGLH2fT2M0tRhSDDx9O
4LZG9sxyNUtrDyQpSCoaJE0BUb5ce71Az3EjA/CycThI+gkW6x23OF1nBsi+OPP+PdIJyUjQquVG
sJFkh4Agz0hC/4J3L900luTMBhWrcbyWjoUEG8VWNZ9kiEWCKLY9GU65Rm+D1PLNzmyc2vrK4Qks
S7dQ4KwcdG/mGF/ye1RufQm1OZKyqOOmwJfUnjiZza7aJR/hH+mnGcFWrJ3S7S0FPZHuuQcdnEZW
RWWhono5EdSW6RI9zAQ0dkVORYNmMrSNzWwL8aestIjMGwcSY+FmHoKL+Ll0ajPClgLX+Bi5wir/
mJ/Fz+xTcARke1h+cvF4athmBunRdMUd6LJEijsOyGhoONoKgnZPWKsbLVrfPjMLNyfpkwOBSFwl
wETRiELy2PKbUANg/U/3jvddsSorUDiF+/mZictcOjtntmhafdHGcpSI+i/3N68IOF4RNrzCKM0u
1PwwJIwHNGkwb9BM6fIEFUCVz72QZEjA8pOZeuGjCNWA/jNA1+PB7ln01+sbjZgD5QaXKCaRfviI
eiUXAYH+ZukaT5+JwG9uL9KSBYQc6FqBUg7aK1M+p8xTYL0lIfOmZFvIZs1von9wo51boJxO2+Ut
akVi5oXNvkicvrYyf5Oz9LYWXBsewNhjEgSvwYwh++PMtQWpMioSh1cIsL9dbU39XkdduPJyVteJ
hY0GshfQ3rBBXiOUfxPFKeNin8OrSliBvBAX2163/wFbUbqwQg1HK5VEaGZYyYStkptICYloM8ja
XguThl57gHhi+QmZkPKQwSjXoVEiCVOkW340OemDwLu0U8e4PRfmDBg+YOxAX4Axnjo1gTxHulzW
iffaGquhOpTq68RKly/ENMCQwgUA30UonpS7zflSaUUVwd+0KteM0G9pnsC2xOlQIdty1QpAEfpm
bn08Adpmi1c75G6NXa3vfm4fxaVZUpDcAGYKWVDkWi63sDTWmV/1CWQS7sGzmmRTrLesosrSSBQZ
LCuAipE1oqX1uKSsxcmHDeFV0z+re617qgIPBPXbQ1kwY0C6gJBVoIgG1P/lUPLU6Jux85Ewzm20
iJAg5WVnxt+OMtFqkDCVsDQQS1CphxmXivMs1thV4ipC++cAqtiClX7fHsn1owxGiAwheqyQ7BO1
rTI/Hfk4CMEiAtZkJskn7iPmHKJO9iizkgAMYzR7OKv1QgeAOPV8iC/M5ox0w2D6qYV8Vw10fMBY
pWvfD1EOcN/xpkETFIAWL1dJDjIV/S+r3LO5Zv0pJJvbU7f488jZoXKABDp0OS5/vjcGoDnRNJww
riGMBfbNPyCVYASEjAHXgjiDfi2pKQC8TSDk3lQ4hkxM9PnH7VFc+xV0zcOLzACPnyjzU/6+E7hy
Djo19wTzjZWNuT7xl79N/vzs0orUbJbDUss9nHdO3iPb2GR7KIvcHsHCOogAY0IuFU3/CBzg0srM
NYna8XHuje2qf+CE7d3t318YBdAtSPhAvA/uiy7rNWI3FyqhxLjij/z6xvj1pa8HCQOyxSBBoVce
dUdlKvSLqjbBHPWK2XzHfIcGpoydujgC5F0QZ4H0dsVEN9pOykCxy70ysNthFcmHuX7S/9yepuWB
/McIYb1TxyEGk3cCXzAnVbzWcKPhoY0ZJm6Ng5igbhBejcFYyTAOBEFILefyvgQHgHUiWAOh3IYS
c5I2DMSKeAcvZQjbeXZuz9X1/YEsC1kLCKT9the53LJpEKMPpoG5GnlPgJIU2ECQenqX/cfbdpYm
jPTOQiUKEoO4Ri7tSEMxa2VV596sr8v4mO662U0ShpGF+QLYHOE1NhZ0G36VZs5Oea2qc6UNyItG
fWuKGx80kJjBNFg0gbABHYaRcYNwIzWOqevQPgT3bWNqvi0jNrVuT9SCAQS8eIAgZQR0FM1B5YOx
1LvAQPIrXBnxUW02uf9828TCWsAEMl6oCIJ2RFezkk6s826IcNPyKzUDyfyjfeJZEskL3vzCCBUz
pE0R5kMRkxRLf+J+/t0IqFXg89YIcw7X94yOoeJ+XvdQgZAYVZ3FlUB+EHU/RFgohFwutRqgRj+J
WAk75w9CfypYLZ8Wp4jwTVHOAamZlnwNxYLrUxV5zoRfJ5barW5P0vLPk8cGwinQQKkV6MJuNBIh
QJQL17HvHv7dr1O+qUNr6DkdsYkqQHcY+YylmQcznoj3CYiZaG0lIWyHMFMaxM5Ay0WH7DFhUb2X
5gbVaZQ4IW4P9j21gfJkkv2yRhKDHyzkpFhQ2wWviucXitMoL0AfUqOmnlcQy0ZyUHih8VT75pxt
YrTGGNYSK8+4MFOkvx7peghm91Xr7DHGe1OUEvTnnS3cp1pmGgMD27PgLRTgBkgDAAT/SJZeHoMy
yGI1y+sCYJTtJG6z9wZimozzvDAM9EwAUBPBP2g9Vx5J8eO80OLakxDBavNT3z/VnHN7w7JsUMcZ
zG6xkeKkRpc3yVpVYE8ICcNjXO8qVJTQxu63rATpCCqCamJNbSepLyByJUxmy1ps1s+TR83Z9SZX
ahSEHX5+cBqrY0RmCwk3xGUGMsrQuEFPWrooVo5DNqq4p726t3Q87dFe56mvIHcNPdoo3wt/t+sz
2K6/uXdQ+YlyO63OKvR67ge+1nsJoA6pO5TuoFhzsOdUxo1KpuUiO40OCRBDxG2HNqHkMU5NW9gA
cQ/1CC9NXaVav0/Jyl83kjXITsQq911tMpRioGuDuxthCJSjqcPC52oRj80seYbiqIPV+KuB5Vuu
dgGqYpDTxXHHemG7UbtgiqKwk6pc9NwZtLbbZ+TKb5HfJu0eiEqYir1wOVXdHGR+PrQigg+n5OwY
fXVPYbp7um2FTML5gmAhVIUIpepAYBNV4EsrZcz7kKTK1V3wrJWOi45GTr/v324boYcCI8jmCvB+
uLsBpCNu7eywcFrSdWKh6bsEzZoCe8/V9+uWpXxyNRJw1vFeQmIfyX0ihnBpJJPkcVZihUMzrqZ6
6tHpfc0LFhevfJa+7FWKHwR+BRcJXPFvi0g6H142gOboiAyJnHrrVofKzD+n2t5mR5Z8z1VJGaaI
RDxe4Aii8dyndpgMPEsWDRAOCH1TkDdCAMb4hpfN7GRsBXQG+mi+fN92/bv8W0hOt5eNPqz/sY0U
AJwo6YxN2VZzP2wEGaTuLrM532oKb74rBNOIV+NgVqzCFXkJXuxEyErACRHtFe1X6P1y/XQ/CsRY
Awke9G3wb6p9alZWqIIewwo4rtwrtocEj4fxISMIWQ5qP8ZIMtdDHURw3qPnb1XrXpWhucWhEsWS
e/stJdDDwrNOxyJCXQDhzeWw1HhqoiJv0Dx2Vd1Lr7wTh6ZZa+5d9Zki+XxiAbyvF43EIH/ZIy7r
7KwlytTEXAN76OwSOW6moO9zfWd8y4z2GFeYITKJuFYhAwRtP+xRylCFzpillgECrB2Fo/qsf6k2
uG/8urYC/HV7J16BqIkxJIfJVYj/XNPWB4UP8mYmoGb9Lj6p2wB1xfvsvn8UvAqSqAX00qd1x9qT
JA6hFw8ZGEgQQW4S1QIqe6HFpLEBIeKAFapOYI0MpxTE0GYjOSwexeJ8ntuiYqJyjkch5WBrsAzS
yLsxX/D6B82gtVgZOPraIrN5borak03Ni21LuISNo6Dr1u21oq9d/LiM6xDpSTScQIqBGsektCWi
bR5VwtSSHDFnSpgvOApc6kRojnSAx7Jc7vCiSTt0gwBwV0/M/KvSbfVbfytRmrDDwvnbusQYDhE5
JDwBpNvBb7+0lmZdPc2DgOEQPRTP6Ex+lR/1/EO0u68+MScWtP76Hrs0SHndko9ruU+IwUcRDGnu
CaBkR9rcXqSFKwzdIUj/ePKYIL2gLocVx3pRqT2q4bpqZo6e3ycuOhhqz/N3kFgQWGGYI2tCHaQL
c5SzmItACBVOJvpqu1lL1+N7ANDa4LRoeZJYfbKLYrcp7a7aJu5t01exB9bvfKBUGFVCKS0bDQAS
1H0ZehBs/gJURv/8d0aoCwWkmjkKNMzm2Kze44/kDchW//62jYVQAGEgbi1ck0hGIUV4uWQhaGQz
/puBMiqhDeZsf2bb0fwGkySwckdBJ0JWI8wrvDo2/4VJapfMSTAl8hBluLx6l98ODu+ge0xrniBV
uRmhRqTYtwdJJupyn+C9owJ2rUHbBaoVlEG5M9KW6wroZU2W0Dpad5jLg9oxIOTXvhYPECTX8UrH
A5ek96ip1AshRyOJ3uv/yOKdbG0EzQw2+X3Rm9D1htoS47hdnelfe9iGeJOirkIXI/SsUJNKF3rs
D6v4hpywWdhlZ8+ceXv6ru9JyhC1EaVOjkXfgKEitavnzJI30bfhgKzmRNbTD28nLuP9cHW8KINU
1B0EUVj1PAzu5z+n0Ba2rKv/akcQA+hYgWoaIoorBDSvykEzVGLvzX+KCFrihWg7jEm7ug4pE9SF
whd4nVSK1HthdB83dlSfZNls157fm2Vq9s/By4i2w8oX5/5Lw5RXLJUqmNMAhpWjaKD3Cyh3YWW9
DK7Er5XtW/0BOi7D5NXlSY2VWq8CoW+WkelMQnTky2wjtOTXEh2O7fbeyFe+yNiR5CRdHGjYk5BP
RSkRtQ0cusuT1oQA/sVBNHgiegBu1B0L1XXtoigD1HUZSgLXVHI4eP64KctNMTpVeJA+hkdgYQ78
7ik6Qr3/7vYsLg4KmRmgVfA4l+nCQxnlYpbmGJQ/WqKJEKdmxbtLWxLcD8DHSGngqjYX5qkv9kja
e5PwzpMMhitYtRmaPymwg/I7hsSwSKbpap3+zyCpol2uU9gnY1trxKBVokVwZGmfrWbOILfPKMoz
vPySO/zv6GCMusl4tUsGPS4G3GTTj2Ga488Hw8MvWACADEGiBmQUng3UkU6LeIgiqRjxOOkfG7AX
BKesrAZ9ezKGa7+OpAzgyAzEoYgNQRei+wJxIW5+JepHr0VHVqiL+MWK59ajas5gTGwKVo9ypj3K
adTjOBiT1I6eWB8EtKWzNMPqD3y2DxuTQ2dg1htowcNfjI8chrMH5eAL6jAo3QhGcu82VnwsnrRD
ZftgegukZa/5lQGq/XflsUgRlChiQ9OSR3qNzubMVZ2kXT5gVu1qX5ofW9aGv36YX1r4TRKcjWsK
oJxZylg3wE9dCXjc9tNTttNri17vvlW83HYZV7JH/xnQL5EDqARoLlxOY1vLbSYPmMbBCk/Dqt/g
SKNftbJqkHSTbUj77JpV7RTeYR6xj7idssnswv26/RkL5wLT+n9fAQDJ5VdMKV8nQY+vSDfl4+D4
b51XgpVw28iCe7wwQh0+H5nGSgES3ns8WSxQ3cJuxG8DvU+KytAWoQIcVFH7qTWwLzp+1Yw2ZFsb
w2yhqMzShmIZIn9+tj1qNdbrcpiwPdyBMzfbbs3C7i1dXRdjIYt1ZoIbxX5IwpHscdGKsR0EF5wB
O/zoU0gmout3zHDy14kvsueBfgZqCM4R/3RpUZpCsZ47YfSUB2796COMB5P/VNnGJmLs9+XBnZmi
Inkxi9KwGmEKzELBffRt8LZXBwducZUePJYK+ZJXvBgZtefyKspjxN6jxwmg8VrCbKse98NldnmX
W6xO99enCKU3gDSQRMETGv7pchqLphyloBAm7zV1W8eCtggjalo0AFARAl/QVfBiuDTgTzwQ14E0
edIruIVjbCFvfuqOMatby5XGGJjeEL39yxC1IUS+lflpgiFcXqLVfgZQW1tPzxK6f0VbDRp20aZx
v2tHU80KYY5tnIbPB/VvX9bkI3QF6GLA8aCGejlaA/Lyo1JjOkUVT9naknec7TO2/pVM4e9IAWEm
pRT8oExdY5yQRmXLa5M3QrBNd1q3JToe5rDVrelgzpbiAAQM/YfaycFRSCC6o5rb3NzW4KNo+Jx/
sMSkxIfUIjCcYNtTe2gSMlkqmwr5Zyj6Pvrg9u58NBk2Trd98RWBENUvAJABwwEMDrQHumGGNoiz
luTJDHlGzjzmm9blncKZ4W0457tzpdCaPIHJ6lu4XS/M0iWSIFG5IW+z2Wv/6E+DasXFmtPcdWvV
RPlxNCMO3UIYp+Y6Q0LGiuc8KfUjZjGoy2FOZ7Gc2nSGNGLhtKFdhOsScbPjP4T3xta3HrqH/C78
Tli+7vqN+subBWAWNFAkLShHXmpSVmhlMaN00buqs6+PCUhG+Gsjm775hU4oTHXAaw9xaZLaPnon
QSllKGePt4SdbGtb9IsyWancK+Wd382DifzfgdE9C2otSCBDCCudkx9F63E2Q2teH+8/e/MtsAUr
X0lWuirA4ZEsRqRypf9BbKNCTKrE6OvF00DnvFZ8cFBhe3TxRn2e16NZrtt1amvuMTelrYBuaKqb
bxWI9L+wPPyCY7y0Tt0nQ9A1PRfDurpF6t+qIEUZutG+XmvIpIwWPsDyrdqW9/Ge28g7KFWbrMCb
LOHlkwyfgOIUri10QYA+yKVbzKBOUQRNhSPkghp3HF3dCVzFbpxyA2aXYKOmjScawh8RFXszR8bR
YfiOpU0GjCuKSQIAdnjIX35BokhT04f97BXP6FGS3NeP+Un80Ho7Pwwv4q61JKuHu8x3w5HJOyW/
fT36v2xTzxxNSfVc5rsZiumVOa3EVQ2JnnHj//Rec4frXbZLCIMG1sdbaT0rcNGd9TWZsfO0Ojw9
6dCENqz71PwIrLfVI1p4oTM5yGeN5Xx4AbRqvEN9EF3FalcPT8NOvWd59yWPcD5z1G3TzakmFhlm
LgPPrN1lXspi5JDVv5wfgA5AxUErLPLApX1dik6rvhwqutfK1gmCIl6+ZWk2LNwdKP6SbrrYAYhz
fvsongWokdjIqTbEvqc/Vc+8E0IurbFSd7R4V9xAVMF0QjDCB4Y7XTj5MAtQAtBmAFUg2X257ZSQ
7/NGrH3PLUNnfskqc9N/yo9w5WljrUpz2sgvU2vyvg3tNO7E0t1Y8HqwD24A+A9oDgo9+Ev7XBZI
Q5e1vrczUnSEFp+5Q/Kef4HfvzHejf1gF4/VqV3F62YNlZoTf2BRYn+Ff6jFBcgR2omk4Il5py4U
oS0Fo1A0H49F9Fk9Rh8QzXONo7gaHMWN7hszdZOVClb+bEbm471qB+bp8KKaLwfByk7DBoJPtuj2
kFaOzdkRcToYnuH6iYfsCmnHA1Ig5I7ph0TEl6nfjpzhySvOVV6bVfFUOsAovQBjdyge8pVwClnB
6kKMf2mUihMhxeKDgh74XnPf7uYV9oZD+iHkFgt1sbQDDRCSsPoaBgfy1uUO8It2aMF857xsMv19
eOo30g6iC/uSN+UNv/HX4QEqRU/yLjj6B85jYSFoz4+UGJ4W0A8g5vEGoPzuOAVlDYm2YF8/HvXY
jvbqJsFOx2A/Geu4bAnle1LkJq09LgdagsGQlyGHISDR7UH11E3t2K53CH+hfoobFpxhE4Tdo3Fq
1gzbtAf7HSU4pUhxYifBkV3aToWxRgsIjBKSfghOj/622ydP4P7IG3DzvPiQHrpNuY94k5nToi82
YhrwOoN04yD0POpqBaY1h8xVGewVU6j38Z/yxX8rj+hlYwFfs50lF9JPnCc9TS63YSFCfnWDzg83
bZw+3EPVTXoJ45XTOZmDNrPH7AN1UCvZR54SogXIx7TrHf7hwJ16zmSC1ui7CfbBMgCgR0LiEs8i
as2lfIDybCcH++an384WA3d5RYUnPy8hK064aejiQdf/Q/AOELahN0y80Velq29nO9s2e2W95xz1
C2xYdAjcGva8L+9iNGzwETqu13gD4UGW7g2kIm5vs6tIDt9DOveBGwlsI2AJ1HDrLNSqoBijfYiG
cRb0tl5aYEUA5gjNSAYcGHnM0pGPo4NI7mfa8Tbaahc7v7EY+/13U12sO57zyEej3gixWkw7tekE
RazKJK3GfWYWiEYaC2I3ELwRgclXrfkV//r98/Q22Qk+cjZfatRkQoA/RgeC+XigquY3Z/Xmy4wi
GFKU68407AH+3bJ5OMFdYJeISqFFZDL97m/vK/rLEYHy4Jyh8T0wP5cntWu5ITXCcNpP1vt+19tr
67W25z+dE6wRm4sWuqy/ROY7xNzNV9kxj25ur9SNAvb/8fGIPo2muXl/3PzpzdB+6VGLfLi7k0x7
6/XW209mbgdXNlXzlFktLrDUWpOMykFY4R9r+6e3Pn46JzEVqCgM1o96BEPUlfB/vwhObDtYtfug
m6Olm8kmNQ8IBZUjniMrT1q9DPZbbj55qel01u1d9QsevTEl9PuW64uhk7Vg2u/273vegpryc2Fu
9l/vm9X93t4fN7WDvz1nu/1Yed/16nXNuIJ/xWRufQEVJWXRGGeDgC9Q31u79lRr8350v1335Ngo
+Jbmg9ObK9Vcmc7aOXjW89pzTPNkbs3Vh60z0xlXzhyb+2yL0FQZdZLlQJvxNQlE+141yDjdnvBf
yPOt4VIRdd77PtoSwYD7nGNr7V+PBQqmu8TcG9hnjygiWRbG/eq69y2OtLdyTtuV9/ACtY3d0x32
wRcrxv9lilKfBPwA0E6krRMRvrs8FhqnxYPCzen+lTN72243wQ4KRof0ONq5bipryLNblS2s6rW+
wSe1Kz0wfRwSu0Y6oHJ/4n37lI+MJMjV1QZEzy9wn0fvVwjlUbFDpRkoyBtxs1cTgOofDRBqobKm
mypLvfIKawA4KogCCjrOg/KMYJkafqXmWjkaZbvHk3SCFwicxNJt38722QaXqhW4LF++ZBJlZHhR
WBU0NOq7nHGlnENR44pun30gY1a2yK4oDoKy6UvZD65v8msjNkPBDQ3GrNLbG3l64A8QH4GXB/LF
b2h69hIS0LGv5XoxPva401qn7sxOXdfpuu0Y+5xliFo+JUzSEaBvsPJkq+mOEqhtk1OLrloz0gtX
MS5qo0j84qUDXg/QjXSnyGwKhTrv+/lU/zGgtfA2fwkP/NZA9wtw6Tbipg9MfjCND0jcPXaPkOxz
b5/oK6Wa3w8ALJbMp0JQg5eLKXNzOMn6OJ+GbXAvI42F65g7KHjNzKvy+RCdMkRfxqZZx/tMYazn
74Kdn10k6VBZBN0BxCYAxmlETtkZY8YnnHAqcGlV22FVDE58RMevuHJTJiyHhLJX1lDIV8HdARaC
TuVIkxBK5ewLJ6G2B9WNbe0dL4jU5b3+aWRZo2N60mIU6EgQHqBBg9a1lKdEo+w6nPP/Ie27eiW3
lW5/kQDl8EpJnfMOs2dehB2Vc9avv4vt7x53sxtN2Mb42Mcw0CWSxWLFtSz/WAC0wcebi1n31knR
uFg4Ktc5YCNBTC0iQYfOJhREzhM316eoWaEnmnEbHfPX4HdeEvNQfpcvg9suk5W5aF48ivTO0Zyb
7URaDOU/NKaDxR5OHeNJiSMOtFT0advardsDRBbJ5KUEMKF9yrklN3sJSbRzm5Kno+3YYPYy1fLU
CDtf3CpkcIalsAttcyYueF0srEuOAZUrMYyPOloGAJsFAQtaDU68iIHCyPE+b+pxf4mwaFcdyMWQ
3Lg+Jys0UlFQQ3HbLHHHkTAwSe18+gd7BRDqzdfjE7q/nv8JY72jwFLCKJ+wbfEicCxb3vCYC27M
5HnD/hbAvD2JFw3KKJ7PpXeByLqRHR7Qxk3Fntkx9rEpRWuq+z4Qt8ZTk5O0tCkhyGnYYPt+eXvQ
xGNlvRMegnWw6z+to4cGJxA5zgyg+z7eTvZNZ7+EeRQazZfLtI/EbQ1AbyrWWoUON6dD9+zKSDF7
ytjjPtHMOqW63jg9cq7azHTUTyJjsIm3nvu36u/TY25V7ntp20VYz2j76wgA5cZRXgjI4D7etlsj
z6yIuVZCUqtZleEEMffsTE6ANL68zN67OU8dz4OXj/aOsUjo1+4LrYMk72idUfXjhUT8Y/xSrK2d
vFTscib/8kSEbLyxJ95NYGIzv6iDMJQhWQYpYbFWMMfC3Uee/jG2YwI+T5kOOK9pZs3SYaF8eIfY
zoDnRrvSKlvfWQe1tq3W8bnru+lZOCs/Dd+R7qYeC5MmKjNgnGlBQtUShMmrxJGXpWPMTQBpco+R
+o83x3ghizErsuyNdWbGItqZWnd044Wx8JxsESwUN3d4ANO3LyeM/oUw+jEXPmUGVIOpjrCw5Wlx
5Gg+byGMxajUuC4VH7/d4TkJ3RR63zuDi25F3+G2etx7juFvGEiXImMOPIbrhVhKlwpCVopbkAqh
PgdIonV8KLaeze1f4UliTJQqdHAaFUiir2RNPAd9iqsMlV3erbpvOi7WxJgoKUoVsaRr6t1uWRO0
Z21bQExU8/zfeBgXghgbVXiinPhjQW3U4Kg2fS6NVfPft461UFk75qaGBXVOtxyWkYP2vR8blNQn
jurxzogxSNbQWRIgq6ENs5yUSHRZOyTdbHXB6+C7+4pc7BxjldpETzIvxopavIoJAk/4gHZzFDkL
umv8/hbDzoB5hdCC9xLrGRz6+MpLhEI2z/LcseIS4iBTx/i1oSN9en2FCrMD17p1VuzAjiBk3KS/
/vnBXMlgDmaKVM1vzbNK1yRykJEglCOX91rc2a8rMcyxFFasgbmjosdSY4JTxOPXL7iWgN50xlJf
SmE7pHwxGcMprMVtSdvm7Qa1CwmVi2wR2qOMPADtk+bsHzVjj0Qyj0MbV8DUabEwZa8fqV0V7GyR
JKR1RGf1w7ML9949oGFbiG5Q4kWyntlHyWv8KO8M+u6hsx0DbgNukfEeOgnXH7vNBWDA8UIWW4rp
rSg2iuYsK911ne2fMBnr1Igd0Qq1kZ+8vWTnX6A9WIlr78Q1tncP8++lspmkNK0rS/HP4qlZT5x6
+9dtLmfdtrIDxHmcs7zj69LymkYHq+kMN3MXUPGTkqgzsbkhUeE2oQKABKKC5rPE5sWQN21J8GBo
tIoGcYTmANFk3kcpKMM41CMJb4lsJw64/T7kgvS/KX9UYZsoIKLf+EMUOYu8KTSxcpnXcho0IVN6
yKXtI5aF9r0Qmd9p0+/wqG3kV0ojOu9bUKB5++adtrnVnGLQbY6HLp32b9NefLgGjBJ3kgwulRHk
Be1K2xeBEzyHp/BETZzh1sABHnMSoixwyna03MGzEnf1+kI8a7uFOvGDJo6lbYARm8bZVht11WzC
xWwm7eaDHbxLtvQz4dy507z3VBq1NRTwUXJS8M9rgy5pfS6LY40zP4JdalFvAzy43oLeYZnIqNbw
VPqm7nY+7QuJzFaLejf6StiAJyKwdRjf3jae+jn1J7JFDZoARHXIlkhEWQ8gmKRRpLcAtKNOvE/v
E4mvcsYPTm5aKZiPYiH3IyEMGmHCNlgLbW8ekf06tqtpJqOPJHASEbgJ9efodPMC5a0O0XTJhce/
yRmzn8CY7d4LozZX8QmDkzgB3IR86x3k5WQD6mQr4EIIz7zX/Ga+kJXJuPaIlWpdGFuovQuAnnih
nKPc2hkdDWNQT7xhiXveKiVt+v/axloYo1K0XjEraftHWQdwiulYUmGjmLrg2M07ccWVIMakNBPY
FRMRC1NwnfJdbQso2oHAPCGYFOJ6RfeSVlfiGC+8alPLm+i6epTKB5xdhFpyh+WlBw/2Ai2Iy/+4
QMYdR5BjgKuNnhwuC40B0cBuG6dsMTogf+a5sFxFYfw+yxg8VfCgnIC9cNKdNfvr9HqM1wgrHqLM
TR2XVUvGKA2NMgqtARPR4iHqlpFJrNnkNI5AfBcQfQsPRkA4avBvC9uA8vhOgkQTd4+pJWIdqUtt
ZSyV6cuhX+k41XbVnJMyHgpl3Z4aK9URtpJdH6gdsByBm0m7qdkxW8D6jTqmEqyU3kzz6K3KHUyh
qxB95/9qMAVUYNf3yLHtUXVZWDbmdLtV8qqj1m03btkRY9U6CdpSfLv4lwm4S21nOyfSsjctrYMy
5O5rDVgpzznMtSPlQOQo+T3vhw4VSkBHAmcX2+BWgD4iwgietNUxtWucLUa36tBUEC24WVSeLEbD
K6Ht9TrsqBPSOdLTMKOzT51D7X+28A8NMTAPQp/FCBfa4KaPqErf6trfS2VU3pjyNgx9iG9XFlou
kLXFoxf9U4D8v7TqbymMRke64oVZhg3tbbjNdrYPj9QsAuVg/6/CkIvDY59U2HppyIBIgWwLTWp2
z57T0dcTxycT9d9FWuCGApYuMOeAZ8y8n4mSILszSn/d1ghjBBOGQ3wXh7fscB/MGQ+t+67XBpcR
cHnA1oJM5szS3gCcay9I6CAafwZHflWa5TMtpJcbYXTDgiyKbT4LtjmiPGGu8XzWexqLtxQ9OqgQ
IuPIJBzb0bOstAjkrYWbYUJDKcBCiMcGXjon+XP34b6UxWxu2Zpi0uiAzRznCJe3lj2gewGdvPwg
hN4z9iJcSmJcEjlMh1qNsCrA9czq9+7ZQH+CB17L5qd6z3blDFwkWOHIyZ7cdb8u5TLBD+xMVLYd
Vlg53jHfdfBJtTUYiX8MQAUo3yJp0CrwL+wbAMfoNK4OrFDWyHueJ8WV1sp459CZsc9XPjpDlPk0
EHHNC17vGZhLWcwJSnrehOXUQFsWtBIZftfLbs6rD957MS+FMIfXaRiPikssiN55ajrh1s81OHiP
N44nhjkrrap7z8/P+xYj8d2tekcmnqu7j8XcTW1cLofxIquxkI0062RUVbt9fVTWvpsjTdTN1V8h
BzGTtyTGg2zkXjampKei4P+D2xD0cgO0nXdC3DUxjmOIN87U0LmBN5X6+75LzfIA4h9pW/6bTN7l
/jFvapwKZS75WFTlDE6/C90Auf1gAeftPyoEY4nzbKox1oRFARhtQxNC1O5jUTwzSE/hxjhdXFjm
/cwBSwGcDyyoXdE3LV6o7+OOBqkNitQtwqYpn1tfHC28k6hG+8v/rAQLdKp0ntTUAYTSeqeIxExq
T6vRqTDY81jSPb8bfacgBwMmAYDgTOa8jHRqg0QdZdTo+l28QCfBRnE+G5Tg0aHokfcXXDS3fHry
neORt7V37NOVbOYIawFcmKI2ydv1W3GQ3XgNPAc0mKL1Er1TwA2K3HSWzHl7Sy0Fc6BXUpkDbYxS
KeQBK8b8ji3HiDM8nGO9SQ/DToeTqTw/3uJ7ObZLgWymp27MTtYw/7c1yFZy/HUx2y8PbrGrDy+L
L86e3rEpV7IYkx9NJjhVIyyudVVkskKkSCOC+XDO5bvnB13JYay+NQxho1ZY01tJit+iLaAmPy2X
37Qv//dveZY7Z+gRD+2/nN284wKBdQDIYBiDQZsfiwcboiNGwuwXvY8DIjQ0Mm6LdbOj9Wtu24F6
R1UuZTEWWqtjJZMKKss+50cxDBChi6gB21w3R7XSsQR+BEStMaufAJbA+C3GYgG/zrx0bdrGqRSp
8laddwh/UXdDRmp5ihHnyTMk6BwR7x5nU+/dxEuZdCMu6r1arGYqzIC8lfbeMT216GMVXcV57sh5
6vg1Abh2s1PcfsERfE9fLwUz5scDhShGcSUZfcreKl5/xK7viltq7zoCCjind4LFsAt6tA5wNYm3
aMb8dHIrghBNkc/DDvEOgzSgFBF2wNkCo+hAKQX1mQJiPFwfnkngiWZskCoVctYY1PJ9bD8Uhw5K
zecHJJqH+RNG9nlG/t6dudjl822+OF5AfOVqkWGXR1ufA5ytJPs/ibPEqDOMrQ5LX9H4bN2Tr/+6
yedCwIXooFGMTgLbGMZZRhTdBDIt98/zA42q33NHQzLwyAtDOTp1TvxeiFQr2RhQC6MWAgjYJMJA
YIvsLc8jvRlBRGQtA0WSNqpS+FSTsbVGJYRlnmlUf5KcRJiw3s/2IfkGJkHl6hId8PzhXBdqVm9s
w4VIxuwqjaREoY/dROENtfJ8VSJt0Kyqk74obG6F5J75u1wgY4kGaWzaoMQCgwAZztn22T9fDflN
/NRWgsMbbbv7UF7KY8yt1QH5Mff+T1dUG7jbbm5jN6l+JgBv/WmBuPt4R+9eRDTaWhJYytBEzdgf
AQF12Qi6vM3efNCYd07xCx2OpeLqPJzJu1p5IYmxNnGb95ZSQpIikRQjMxoi3BDG/LP9CnlATHef
kAtZjHkR9aqq5MyUtyHGjjenvsAw03/aN9ZBrWt/UvUQqylae5DJGBP1y7QoD3zBMyGcjWPnObXQ
TzQjMGj0Eqak3oKEqxiJ4tvjQuYd0vlxvblggL3A4DKm24HYff0Q6nWfWakZKdu6RDVSL0nq22VI
xJmJP0gU7vtfPBW8l2gHL4Mligam0gB+w1wzTeyTQooDZduPbrroYY9VPLv1ZwmMRBkxmvWbJ/Lu
lqoWGEsobCEG7a5XWUdlpbZRrGyt0jETIqpOppHwa3yOXgYeG8G96BPI+piLwBQZMF1ZdKk8rE3A
ZRXKtv3xT+miWwg7ZTe8xs/xTDU43uHdhf1PFtq/rxfWd+2k9VaGrcT0ZE6kZ10h/rP/lTv/FFb1
bPwvJDHGX/ABvW/0kGSatgbwsc/hpyhJIs8e37N7OaqL3UOD/vWKYrXS5ZjKEYi4Df/A/9Rxx1JU
JOPDuKhe6g9j2QNQ/uWxXN5GMg5hAHChwksgNq+IV6E9f2agCn6ITtVKOPw3UcyVE0MLg4cR9EN4
ik8x8mFeRvJnYBfn7n8TRK3mhV/gCQAD9Zv8vCbzVfrlCSQMiXCUfFvipd7ulLwpZSRt8qUYkwBK
uhamoAGoAXon5oTdcT7aqUtQqXOimT/3XckR3NoxHRQnSTVP4dJj3nOuzwB0OXuRvkwOhtEdowak
RhgYkEBjwhWIO9ffohqdrye1kezEufbZzifgE0TukC2U7eRamt2CBKtwR95dvOMfwZbRuSTKNwmL
yuy3UcdFbwZ6sQvfp1l2+BDs/qBiPNI1sWJ5Db86eTEc3infyWhci2Ue2mbwGxXQysVOWIi2gpmh
+EVehvNhbblxYjcRPKYJua8A0+N0JBWA0mhvMd38l1pzrNGdFpPrT2Hs7DQW/igW2IFoOYGLAdxs
ePvR89DZ4pu1LTfR4meR2cLBBKv0Y12/k73HLAXQ1DD7gkraTXfLpIgpOt3CcgewdtQwAeOHcVN/
L3PKS/f0/FIOm9zwdQU8ZxHkdLPkuXmekA+QSLQX3NLpAP4juFD4bYB+fQ/YHO8j8Z8C11yks2ze
fvhP1pI3unX27q9fcKB1Qd0xzGxivJoF07LACC1VZQNO2yWYGgBHHS9EV3W19UAAr6IvJjc5FfZL
jz7tl4QLz3DHXl+LZxxKVevTqq0gXl5lz8JbiF57AWVSZ4420w0awyOS/+bkfO60IkCmTCfaDdrH
pDAWVPO10mziodxZC3kVfY4l8X7rTuXWQM/y1vqH76QfHPWiy7jZ5QuRzN1G24wa5vVY7oKl9qm8
YbmvwGb4yNbhcgyJtYpOtPiGLg9e5HybGaVgbBRcHyCBAEhg15rVgRnDgdkBIw3z6bNDgqh5xZuf
vWu7cHGoAoGIGYQB1yYzAVeuoIxgRkYFfo7O8ZngoiUoANPIRkE5uF0rXxRf9CfiTcjdM9YoDf1P
8vliX7xSVZqNYKmHZA2zuhVidO2UrNX9ZL9bTrs2OPt5c46aAvAkXBSQjaAYJTLqKoVqHKn9WO3G
VxW8wHZ1KFW3tThezK0UlCzRJYwWAg01L4PxJopM1OuoLYCYPsO4kpIRH7EdasIBR85NNAdTdCmH
UQ7AlWi12kCOOcLyi64ZzaN03k3E5I2o3pGEpx1ztxTj6BYHqC59f0J7YbfLnBnNWEdE5bzaNx4Y
8AAvJTCPdquXVhRokABPdlYCgiNcmrMjz0+5bcSEhRTBH0kVAHy6rHfeoQtTLNJuxEXOZKK8xafo
uX0F7uehtlPg+CTEP4QHE2W9CdwiMvniVtzubCUCAzDrgMsbcRCb0O2bTBebupp2I3gDBqDZFE+0
5WdAy13mjuuRhAckUqL59PTYhlFluDJhWPmlXEZZwjRsM1Eop92bc+Ak3G5jHua3GfOoyhHmpCv8
tkXU+Ue3bpBR1OxjDHzHx4u4gRAB8PzVKpgLPFaGAOosSBrtj3QeoYPQXKrLbDHN67faea8XI1CQ
9B2eWyCMoM7t5ovHX3D7+mC25kzOhvEAiorHmEpBzcpeTyNtN3RzY9VvdoAzJC/vu6cv57Ekg+7a
9YkBNUCjk9EagnPk3q6NslEouhH3irprnuOBuOiLPln25uST2R+LzD7nIUEaeYl/NXaCY7vuZvXL
/Sbvm/eXp3YNoJKvgKwWT+5883uxOC4Wb88/xydAYzhrx9+9rTGqsz6OvPO51e7rb2a0zPfEomgG
Q92t33IAZSESwFDA5OREnieARSwJ6l7uQEx0sx98IjeregM1MRyNm+8+sx6x2weaRwwgSxJQE9nc
xmj5GQAjEn03Wy4FewnExG/dUcmn4Rr2t+d8H0JAQgA4DTAF5GlhLJO3V0DEkfH0xYsuz07Yo09h
tLbW/WDMDHxKSsZVSt7eLPKx/8A8Dqk2bx+z56XpfKc2ICnQCnz47N8yoCkUBHYW3aOzdwo9E8+O
69xt168tl+jjPFLAfB2uFaX5UBWYJDaL0BZe0EqpqO+GWUpQtTPIazR/RYOwS6eGkB609z75Ntz5
6XD4fTCdExlnGdmgfdqxe2TSFz98pJtzkHbzUUDDpbzIgDEymC1rFLFqQ8AI7erVuEIPXospkgbf
pwHhtwVQQPW2BnTK6k0BXBFU7fk7R1EOHw/mHIIYILdP30ugDsZLHRFYaKvI/Ru2F6AVTAXsTbyM
XsFnRn51dj0jIkHF8Mi1VbduAPAMAFMhUdpAStl6fX/9xNSqMkyN3RtNX1dQ/9cQafkEE2UIglHn
StDdiK4YwC2Z6BF/k9ESDnSJRaq5jy2JSlNq7GaCVhJA/wiQ4FAym1n1bVELkWLsWrubDfijwTqO
ALTDvUTQgM7/U7YcHNCk4sD3OO2BxMDf6lyKcJSQgz//9l2yCe1aJgG6MVfHY2tbHBozhdqzm68E
jB2lWUcuks39BFNSJGNqGXABDJIsYyC5SDNaRQG+jL+QHFps6MhnQjb5skDFnvbZ9fD5NTsg+B7O
nt2+l0DoVYAcCex7RFfsngFVC4QqGb6mwr7k5A05KMeA+qVEITgwJDksRFu6ja86eRvf/f40yecn
hU8qsXHAohY/qYaNQDg+xk4GmB8MVfBKtrfhH9gPwR8mgtIRNHp4j651DG1Xhaf7uYm7CzBhAKMG
9rAQQA00kINJfmX4AjrOAey8HYJRhzdQc4MFhElTYNuIKjBZMG+KEdpr+brQga+4jsxdQRn7ltFS
BPxMDTBEH9hxAkzas4XNC2RsXk4m1Hc/fPC56JsD6Fppw8XLu0fS5eYFtbjEBjw47iIycMCVevl6
fJ7yvdtI8TkRaoimCZyM6y/tqz7D66RrO1p8NVFMB8/QojgoM6SnyB8VY/Y66mdIopJnChnckefa
ngxHbNyMN258x1+icD2g+AQXOHJULOBLr0RWk4q5sUveGtH5mHyieAhd0dJ58l+TP49XfttojTtv
UhxNpKSB683aIUrQlraNZ+y2bxpxJhhReQ5wLoO8/dl+RM5HDq1+w999AnNp05ul4s9cT+zuhfMp
1ORdX3GsGWNIGM/D+NUNapCuFU0VZrW1w7DX6TmwJRjqT8PWkR0UbIqhiXS565M/E8G/4hTm1ckZ
1xRdLUP9w45NTgR162Lhe9CYiIk7mRInMuobVoEmRZVg7cbB1cBekM6DgN/weRPEA0D5QgrbxqpO
oxpPBaRMnu2BU1Cd+4odv3waAP9oD6PBWdQdJxnyTANt5RBLI51rVdeMSEykMfV2MRGeRNip4Bm9
u7iWz4ivG5ytATQymFFjtevgtz4+49tAzkLtA4A+GLTDIVvMPfOw0jyuKg8WARNeBfaUTKPtSZho
01qOM05/i1UnENriL2DhAWGHkQV6vgxU7pG3SwKw8jo86OnbhCYMGkwruq2R1cYFYn5fNvuy1kVJ
2EUbmtQdMEYtEGlRo0hmY5Z6bi5DV0hduZ9ldrngGdfb5BrEYxuRsqDEs0hcXJ9jGnqyXxWFteuc
EnDfNWxTSAy3cH+/FPAIxQXv0bstSaOdHYUcvHhA2ULDEeMooDBX+62SBPv0RwVapLBPluYqdePt
cAJYpPfkw1NFPYZb9rl5+pGLoUk9JDRoqMOm7LNxLJtkhNzcBYztoj+CZXcZ1DtlrvMInawbZ4jK
MmSQRkFRER8wa/QFzQRxSRfs129/ANrt7vcSATTi1wx9ajMYR3Q1kJN7QmBFTqfImX2jDyCHlxQ4
z9/u4fkP4H2/G3QGbPCirnb27517mOxd4H79HF+t5XE92gsDLuoKDvLvxdPxC6HF0X462u7KeXzT
bl40ZiGM8UryAklhuhB/px5ALLcAhiYvP3fjBZ1lWKCKBjAtQD/YG1BmehcLVbAXV5KTvXNSuTfm
F5cHWRgoN6b6kShjvBc9B6Wh5JlQtxM50OaYxxt05jC/sg/09xFEiCqIcVHlpqpwkVzskUFOJM8K
9tMnnhbybDrPH3vgpcRoMQNSIPVzO9Ksfm1+u4Ptfpn2irwvlGH++DNuK95oOFVhDdHghgwr4Kuu
PyOeDENorDbZ9yMpR3iQKmiwdgDTjtATVP+SuXMbNyA4AAmXYTqwavRBgcmDeQEkqRK61vTTPToI
TKfx0JSs2A3edjrM9vT19ZPuey4UNauPyIeALVKhNXYAGGvnVO/FbkvT2Oq+4TVbIBh7QC0CGTZJ
9eXjzaQKd3mkSD8qADoDWhzIUuBKUJW6FNL6XRdPkQ8kC/JPO6kwNYR3C30QZ5R1xMPXvz0Wamz4
heHvio08udsBTc/pXHsxcdslzht9Y9stlGxAeQ1WOST3US9lbLtQhU1qdGaMRJY1y1dgjliW35hO
puDDcJtBfykFq5JbpGQdMCoWXZa4ykgsQS2Z7JWRyPmYanFCXQMiupmzP30WACZHhYoTQN2kWs+i
wCGjA7wdMtkAKvDUqdX0PNlly5KOuTuChMAJ46OnbB/s5d/+tj807oR+jJDEyHZkg12mHAsgsa4X
/Qg4dxjHhV6iGsxchFqswjHSUzR0ovlZQVU0fUtlkmK88gszKD4XiZP1fiAP1bgzmy+A6tBoda1C
aZ4Epl6W+S5MnV+W29GIFamu3csvd0Ru4rVFEVbnLZJ9PSEUTh5iCYP6XLcdNYUQKCnwV3ZZMss6
0DNYwI108noBXoXUkYAEyNtX1nCDhgQxH10foJHwlDKGu7Y6gPGVIghhQbvsH5voWIV21XOqrTdx
EhWDqBaBEkJLBWgs17spYSoMSB9Ssas2cfzTAkgf1NLxZw3aYMAFvHCik7OBurYtCI8AE6DDdTbB
dcSIi7XEy73AKHdxRXQDU8c5ST61kGQBWeY98VoS1s7E48q5MZsY/MQThfqtDGxsRNLXi5TDBKSZ
KaSmo46EBwCieixPcTjeAvuSYy8lALWqeMQpxDyL/xB2hofZ9KjaWeOrlizCT49XjronAaYFHN04
K0qXcL0QXUg9cDV01c6cdyAC3xvdxz+1/TTNAdI8cICb4PpkBKAxruhrRap2UzPPi7mi/H78+3e0
GlUokKVD3aAHLHpWbRiRkpdJuwvJBJjecJfk75xTYESAHQTJGpR90G4Hrm94Pdd7NCjtEBpTNW17
eTYC+ynYdtUf3jvG3puzFGQVJIuiDsvg1b6WkqhtNdTGNG0z2VF+ec+qkyLTLTsmsSMeKzCjvpCF
8AupMh35J9we9iELQWuWBsmob6PQ7RHG73by+Csv3H90NFQKzl4DwDGwTfFkMvtmqGqWtki3biUL
IA6DsTVWZsBJQDL6+5cMOKMUKASizm7chWtRFp2WDo2qbwN0QFqiPWgd8SeOy8v4L/8nBDUdtKkg
FcLyXReSLgR+qulbHZZ5WnBfPFbBJGiXCMotvASSQese10evaL4eJ4CB2SrBe5C8CIGthYH9+DCY
Rw5MeAhMwRaBN+fclsA8coDjjK0Sw0y7sJrp0qpGj1fYr6Jsnrm5yHncWPWSUOHGGwNZyFzRIP96
PXWVi1qE12HXvpcxGreItx5Uwgu1b1bESGF2LVTTFH3mkCIeRbs7tC9dBLIy67uUOFvH6hi7HKoe
FzomDXKjphMEKTlRneA1+X58NGyDEmpdKm09RSyN/cJJMS+zNQReXIjxiJzB6Ba/zZIM6D9D/KqS
ViWxDpgQgNH/RonwVzUXVskfQGE283AWgNPre/gujsWK5qoff9UZoPXiZaVfBdAlVL1hVFVdYwFc
NSFtQ1HuUXx+24ZktkUxi/xB5hxxd3quMQESZqQxNhIrvruMgV+O/0OC2ccHxa2TaELZPZx+bZ7z
N/ALdC5NHQdIrsvoKMxnBRhokBEhIYZkj2CwEDAb9eSS03yzWf0c12hc+fp5vKJzk9GjFTEaU1nm
YACTdkKxIkfKYL3uZjIwSiLMBFszdG2vm0W0t1xvozvWn3rTzDXNDvfN0V706N9BmX+hEI5pYaM+
usuY75ZhVfC8w59glMtrTDH2tFwEGXGO8jiqORZasUJUcH69oIookp164mzDjblhRFJ9v9DnNFS7
qbcgUlV+6zbFnKQwNKn9jHpJSf6EODqAS70p83S5s3/MnbIM0ISouy0d7JpJCcDwiQyM5dnvvuEo
Hev7o1sK4S+IkdDPhPoh0L6vv62cADjUTjHuGkarXr2faj8g3HYCeV6a4BV+vBM3GwFhCjQb4T2t
g4j0v19shN77ERrQQ29nyE5sOUgRpsHa5HWy310TugHwrCMziVIec8QV3Io+MSBmQl32OC0aEBik
wE9CsSyx/afHa2J7HegOwtLTxhyE3Aa6Wq8X1USJGmNeVth5L9VBelalmYn+2W/UK8ZxttJPWudK
6FTROHvJpiHh3VKiPSDCgUABhIPsZopm3xt1Ied77cmgiE2F09CM2/Cj2ANu+TIHhcNM4kWsNF92
daUhFelPRHAGxkYVdvJCEgJNB8RtsZfBMvoaNbZkkKq0M9Aq8nTz5r2hphAwbIChg1N+A7ifwAOM
vMQo9vFPsSwOMXhQnRI4R88BF6GdGiJmVXDJ4Z7h8QTAHhtDxbnfNX6MVdWgrgGHU2kXqA5uQqJ/
ec/ZSHJzGaEawGsGvrOZqHChrIIzBAQ+u5kYsBQTpN+KvYYG8OdEXSpAE4wXEdA12tljNb15U9Hn
jVwGokH4PYgTmTvhCzlIEyWjBi9jZL4k/abg5YxvnBDM2MKmAuIehgRVYdaSDN4wBZHU7Msf/1ir
OyOYvXTAm3y8jhsTQqXAscKe0beSjZ/6vB4sIVWbvTpXHOPUbqKXxwJute5aAJMwhi9nAQMEAmRU
r3UU33Sw84AylHMebByN64tkBEIBtOiCVxfEiIzZGEW9V3253QdL5NKW3ae4qp79ebOKAXHivXXz
x8u6NYqMPOYRElNPACS21O5BJbz0V/KzuixcxdWWTc85ortLQ+MouCOQ10JvB7O0djKSPqjVdl/M
FNQLncYkBdB181mL/tjECTHhgGaP3/Xi8RLPvLXXtxjtpDpskoVnBqRejNy0LccwFrClyiL8U2MI
/esjQDXIBU+ziqktmP91t0hgJDEb8yb7pF4U3/kHUmo6XmPQspoEXPbRd8gzZPc3xEBAAHrsc6vL
9VlL02QZuYINiTBSC3QBMgRodfmUh1nbIb8dL2WOy3HnloAk5W+B9L9fPLSh0kpZqEPguEqW6Hqw
e4Xz/NxKQBYYuTQQVJsWbXq9liDFmRYY2jTtk2aFNENabCVQa3rO4yO9CdLBKEtn0RCiGQYSzzq7
kLxL28KoxH0G2E3bwoRMCy5d2clWzTb7w0OcO0ev1xqEYpeIPCxAL5CoP3cbXuybZTayAapSYS8f
kZ8X3rSGLL3G9p+zFZBdt8Ls8fLYIjRleFMBEQ/LD0IbOF/MLtZNEyR1LYWHHr3J3cJyEwDmSI6C
Un8C2CoBLr5gz3ro5m/5Mz20kq1lds97G27jIXRgISlBZyQ0BO0iE6uOYzgYWZ7nhw5i45fqSfuI
jyAPwrAGpabN57qdbvKZuE4BvTpuMLviJvPpIJ7k0zhvZtqSl5y5ea1o2y9eEpCZnpNN9L2+PIe6
RP9qPqHzBIA0OIg//DvJ2nm8gzRUBlQYEu9gdGSMRTmlqBoDP/8wqrNoH77Iv/XncNutvE32A17F
FVrl0AUHZrBl4q8ibrmLvoaXmoZCIaYIAJBHoz6Q3jDikaEwBC2NlIO+0u0MOIqHCpC24azkGMUb
laaCKGgMSMYxn4i+nuutVKweyHlKphwUxBqpW6JEGc0+lZW3Bj/n02N9ph99tSiqw8jeIa8JpgCU
uq5lmWUk9IJlBse9y1kG75fl618WBQv0myiCHtFaYPNCQlbbkM1CHRC2DIik6HNhC4FNYFpBZKX5
sXD8Gq24sk7yyhZjhNPiEi3TBclbEmDikbScDbsnGc8VcnUggaeluutldeZUJJOQFsdhhuZ2HjLc
jY5hXWBDPk+OwNVggemkxK/zeJCLo/QWrxO0LJnAhouwjMenzjp+8MTOSUdkUqBi+N/1ItA51ReS
kpZHXV9P1WqQ5qo1jwxb4Y0N3+4Wrgvtc0XASiMeRlCgtm2hSW11rN4URz20z4/Xcatj+HmKI4PC
MKVqYqxg2fqmNLYDft5RCWeP7n06ncTSkHYESCCLCxF4upkPflsfw4RMqJZ0SUCCiXPgN0LwGCOQ
l1Wa+Eftl3FdrdKs46DziiMI6OOvanqGX/MPtwj5eAy3wLVAGQbGmbHLeSZoXRPq5XGQHYzKlqXz
+PfpF14ZEPw+feUxfYRA7IYpS/F6a0wmvzoKv9KX+I+FUmDqaFwH9cb2QwwGqtDpR3uP0b3BaOwk
5rKQ6dVRBrVOIjhgXVRnI2ZtO3SX52iqqwhI8+bKk8knqb/RMlrSAIwP5UkGuNbZT7942gq/hhaG
QX3UJCf/U77kL+NLtPfQB2qgv2J8k5GX65aPt5V11nBYCDBpMgRBk46R3+v1qmEiq15SD8fhM0S9
Ffmn1pF4Y0N3hCCjpsOa0flSxDTXQjSM2OegvdSOQzvP2nVXg3G6N4+PV3Kr4ig6XQhhFBAJ3TSM
KwjR07k8LMLg1MWcIas760B6CqAL1KrREJNZRxOadeCX+rGSN6OxMdJ1D+AzhXMkt5oOICechERb
9zHaRxd6oQbZGPtA+s6xEHWmee8KUoJiu+jbVdRwnMwb84xrCgsNc4B0jQVs92tJVi0pRqyn+lEi
8RZZKYQ7PNibW50GBwhiL/gZgL+54VBWw2zUi9DTj33szpPefXzmtwdy/evM2695miDpCX7dpym1
eWwn0zx5+ecyUAuCU4j4EelhxnSG4+AbUlkaxypwtc4e0fUs/T/Svmy3dZzp9okEaLZ0K1mS58RD
xhshyU40z7Oe/izmP/jaotwmNhoBNhpowCWSxWINq1btg4ahWnPtxa8vEOvD6yfAU+rQB9XNomro
oVqq48PXOzPvx43DhluJl0YFeA+QA7KXV2qVV00rN3WiH/debbv8qi1NjVvG8fKvtwtoERIsoO4E
x4m663Gft+5Ya4tjl1kev20SU2+tmHP+mxTKOxoFvguBm1kcBdDDj6cc5JGumWeM+zF/DNCqBiQn
oCEE0UA/zVVSKknX1fqxbEwxNso1RLmVNSJ/8M4s0d4SBog5IaSD248AYHo+cZmpetsK+rENjGBh
+oV1CDfATnVnj1VPmsXOaNwic2f/J4t8y5UuDJFWekPJ60cB/Lyb8VOoDf0UrDHAwuIiS2NN8r2h
3MiNIVxHOhqJRp06rVyuwWbEl+6xBLcAMuCoWi0u9xXihnajLIabA+gEMBQ0cMgNfS9rM849dr2l
V5YLa1N5Hx6rgHBjJfAKEJT/+lI4qenGuakGmG2+cI/1CFKhyPA5j0kyNV8KcG3AT6hof8aKZqB6
sBuj7pK6x0VqKKi3LBVHd/r+r+/pAlE9fCmYHcR/v4mpKxVQ0oXqIUDgjh1IAMoXt3G0ylRYwez8
LYMUZDIBNiSYDRqC3XB1KZRe5J285hTEjrPonsJsOZwzleHgzmoemA+LNjGgGwFoIlyTlAFVE9+D
A1V7p+cAfUNgcjDUbpkcm22wMPwISXvcKLN0zZ2ZFAzZNw6MBNAyYXWDD/J72662shBjzXfb1jsh
geeihlk5NfgJG6cfGFZvrn1YI5rQkFrDnuI/pto3cqKgcarkneLyIc8trXH87u3+PaJfVKA2eeQh
CVk5wl4Mip6KcPUh5aIh9U41t8El6nmrz5xIYSyEXJNrZx74I6Q7yXOEWh9iXOotKgMXw8gCNzpl
x/TE4vSgdwk/TkonC0QLgkYw8dMlBOIotDq43k/la9E8CHuZ9fXzPYKlgQFFBzO8M2SxpwJqQU5E
7FN20pzQbJ5jdDkxvAEa/ImSz2/LAoI2gtVCcmYqomp0ROfKUJ8UoEwzp0cxXCIjHDe8la9BRCQa
XeOo23P2CeY5Zb1cMLA8s9wQ+QCVgMtJ2mYORnPLNnTzSGpOgynY8oeGPF+G0Yv5M3DQh5RZZaPt
BKwEMMlkghUGVpF/puuNhEQW/KEJzhKa7H4WD+3yE2v+CczuLQP5EGZLGbGFQR6h0T+6LATh7Dn8
lY4qN2DuuFxw8qbSRalP28GH9Pa1RzEdLLG6FWRG+5Mb+RNza8nZTZSfrPVKGmWpuCBOxZavgzMm
G2FUN4f2LYwbNYVmiYYmzbp/n2mgNAwvkQYfH0U8FfgfSpMkV08ar2uDc2Xk62jrHRHlbZoQGBB+
We67FXepl0rOSAbMKt+QSghC0D2FpwVhH7XGSPJFb0j98Jz9dLnpo/8zXWpv3+IfAd1qhqgb6qpi
gWrnOvsrFBh6hMm4mgplHoV0RAsBxk+fR8lMfrJDgrbEzhnXqplH66Q1NUZ2kPbYfhe5gCEDZB8B
Ie0eJvCBK52HPNUcV6EP0IhqRKkxvPy5f4Zza0AWdiWIWljhApYqChAUPA8/+Xmx1b6Tj8YzOit+
EBLS0itt3nYiOkR7Mz0RaO/9D7i9s1cfQMXWFS/34VDHOE50wZ6G3gBlns3bmHJ1qZ3FeskQR7SD
uiGT9VL3Me1QPWp7iANls2y+i9+P8gMqkujNdXb64zL8ZhFU3z5JgFwAhMTDSnuPlVxqJXorwzOf
bEVk3ftkDS7jJ++RZ2VE/2Ur/yeKzutmsu5reQdRuv4kLqxo16LBWEIuS3sJN/43YyfJwcx2Er4C
ejPBgoFp6VPL1sVyHKViH57lp+w9PkfHYp84vdVd5Bf/GJ05VqbnlikFFhDpBCSV8ULSb6MXqBiJ
wGN5VWqNKLByHwszx1C0ft/uWWwZ/yJMBTcAslew3pRaelJUJZ3WYi/jHfwhby+cFqYyGCqwW/Iy
OA+s0vyNZwpeBbxz9J2gMMdT2zm6vdx2ohqeB0f3lwk6fI/nmIXaJz9Cn5kE/I6KdAlYZhUqEBy7
CHDObgjObvTc+D/J5cCpxoavDW/4w4FM6vPIUJKZPwPzQrgHZUTtMDQiFQ2GArfIOUEPzqjHf3Hn
rF+i9+gxQSp6VSyjPxKGLbfmanxkiL3xDl6LpVOPUZ+P/FhAbGPGoKF48N6lE2+P7/wLx2rDu/Ue
oenpN/MNRUGYOL0H+pDEQSFKEWQV1ucIsvBvjFAyvjwTtH5mxDJgxF2hjhApPIQ78KKJOaH8207t
8mrgguQMRIVgpMuWM41v6WN8as6JbzD28ZYwglf9hfci00bdgrBJFgivIaxct+fEaQqjfY43ZvIQ
bgrGi0cML70uPHTI8iM7jWw/JUrNU7UDXDE5p3ZwzFg8xHS/MPFVyDv6v5+n7P7CC4YhdYvkHAzm
IluGpRNGlzA2hm36XXxmGGL2PYY4L/5lWKVP2qEDt73H2M5bjy3cJDTL/PaWzSiu+sItSk3rkzOI
7U+yBXqk8bNwAiAwF8fWetKd2uQ/dbj82araNowNntXbyRYQGCQCWORngPCaKqpSSSBj5sfknKPc
36HBLIiM2AamyXQHtFs2y+iR20jW27p+UHb9xUlP7QGM9yvlB2G1IZ+Cz/vaRXPv/J7J9QdR1shH
zarSMnyQYoib6iO3P8mAgfAPxhUDmoRB9gqGQHam+12sjtkW+BWj3HKnrwpjUT1Hf9JQOAnW9crb
x8abZNUO2qnyER30zSVkDiH8dWZp/bz+WOqa11lRe2KLj43hxsdGcgxUMz7XJrcUXyzhpFjNyj3w
L826Nlf392nuQZCpv+iuQNIRPoROnVsuRWlblHl91p4guF1/IUQrnxPmFLgb/gO6q8BDoZLGMeSK
KUGdV8pxIUAQgN1PI7qqox2SN8a4QaPCsmfY6Pl7NxVGHX5QpxnA9ml9HswBzGof+ns9gJns+f7e
zd29qRTq1BK9xDJdSOlt/+I/s+Cwc6MFShyoKYoPpPGVioD+9lOnv0XHqXwigi9GHs7qUfoEOdLL
/Z+/4dFMf5/4BlepJFX0PZcL8Puib0bv0dY/r/XKiMAZ8JSAjYlVNr8lD8U/pBlQzFJJ1n4qryiL
0Ft4mXAWzjGGJoYYaDEujPC5uHQP8ifTHZ2fNLrDkPBBPh3RIWK0qbhF1iNmShvhrGqm+LSWIYmA
oXciZqfF8A9N/sTYULJhU4swkUg7wCLnD2FX1sKZP1Yf6bJwTu6fcvUVHorIdFnC5i8xKaSSShHy
Q0gHkuVfnZ7o+WFN+DDOyXP4p6iM/qIcutfkkd8hZ8JKqt+wBEQamsXR+KhDsSlpXhHJ3CLghHP+
1tcGUvitMZqb1kmPINXvjPbt/lb+uoGTrSQ5BCA6EO4S/lg6+4jGTqmKCre65OvFZ/IdWC2aTBJr
xHy1ess/lpYE4dWqtGu7WzW70krO3bZejg/8YViF1v2vmfsK1NdQrgiXyRGnBXp1ETFvsLAqtJt6
YL0JAdAgfM1f3wOYNn68JcPOzwCbCyBykV5ElzD6hObcQ1zYA/tYiNp5ya3s9WcAPj5svmmqW4Yk
mncIVfmpJOqyxKJSK0IJSYOT78p1uuyN7xRA9xHEq7JZo+HHFtDiU4Mf2l+1VuBoSxUk4YIVLP1N
AkieZ4+PrEiZpgWcfRWldZkiNSQVosGTHjAiNPyjbdJ1imkmhMlZ2gogv40BlPg2wKgB2vIOfzwm
43COaC8cjH4wYidCw1HMyMHP3l9qsyiPe4wlHrkYbFZnAjwBwASh7iJ9TAy1m72IlBzq+RWqTM+y
8FdO9ky4gYh7D4aTr5cPQrxV7VyAqP7cFzp3a4hQQF4QUvw2VlOaoPNclyipop1Hm4xllVbKalwF
prAJDwNaU0sw4j2ACG+5wb4692Xf2FdYbMx7QyIa/ig9+6GTWtUvw5yDS25khdnzhof8XW4g7YTe
eJ5VXxNn9hoDJjDUArVWeFGECmBqQrUoyvIw8sJLDeq6Zv8pbwbzB2OzHhK0YXmo8KN3jV/WDnIK
aFpjoRVmUHggidHBQjgAAPNF5Zd83pUF1+Sar3spDi/qEyZ6gIU8X1W22TCeeZFckokppcRQxqsT
irAMkam8JIbrKOAPG8Cf5psITMV1Cb9ZNvxDA0a4AGyHkkHoijxQfN4/WXEW9lMfQW11DNTGogrw
Efmrt+LAZ4FJ2ggwMhN5GzRX9uDlQScapqEbuaMZUO/YVB4w6N68/x2/Pga9GWAiQIYKU3UIpnu6
50XTBFnnVuGl+ogspFRsHUx3Ljj2RXDhLezEwlfZOcgdewxU/DzVIKvFkGAzcLKdYpaYg4nRim+q
0azBfefwDt4D8wdRPYbAIrLHnLeezAVn4pB/m7dmn62hU42UNXExqc/2w7AtI1EOL60tgbx+jRZL
Qlx0HNHIKIL6YDB5DAXP14WDMQ7HU2N3NsCja96WQO9ifCQAqve9cQ6W3COTeGt+tMB18QDLofEM
KHI63dGLfaaWfBRdelt/kN4KK/nJH8OliM7QhVOvSgusISAnZUQLsxosavxXYgGVnJ5kB+y8lw0Q
W+8aRz5mR4y8tHVr3DRIFuebxRJn+yB+3tefWW8HpMKX5OHfk4qcSldv+ACJkdzj48u4q46vhCQX
9jiwQntEMHpyHne7F+f78fvbfe0eogcuN1qWG02M/lQViMuHfgSUzEB+QKePk0QPUbYt0ov7ntrc
h2BFzNs693ewSqC1kOeB54FtpoKkIRcKty379DJs5OfmHaxV7z6ZQLziTsOf2urO7gtUah9hEEq+
ZI4FJwZptkJQBxB8rYhWZCruKTupTgpfSi85Jn7K1rj1nBcBRbkU5gCOO8v1IYpyTxxlhoUhauMI
3YRwNZNVcuwFMzH5tX4ot+oabQgraVk8KYfKri2kY5zgnD7pF9cCodvLAhMXD9xb/MQylzccPxzA
1RZQNpvXg5DLdfJNSxRhwVxaOL6tYNqYuMxsF5TZ99X6hk7hBSJNc1Ao0pI8vUu9kui9rGbh5QGA
ZuskGhVjJtes3Rn35krC7LYqfZaI4gAJ8rtXmN1z9I2hnNv4s1t6e0NaDaElrwO0Vz4BSsEabH3D
QGFdgGsgzUWCQcpSyGkqNRKCz0uSGB2evlV5ZCKSZ1cGcwqA24MUZPNIkwP1wKWNu6i9xMsu6a77
4b4g7Ll4Fj+SjX9GYXmpbCLXGH/AbfTYXXiGCs+is/8TDqwdwXKJSA5Nz68tuzLThhDCL+Cof/FN
/6zuYot7TJ3AN1gXlHZLiTRQs2LWHxJ2QFZQj1HY6mPRyHwG5dRUu3iKErMfkTftGPnJmYNEC6KW
VXR1kuTFmF0kQF1Mb5s9xVthkx+0FcsIMEWRG3Lli6kjn2si8NgXbuvu83X8gNkwO/+EtOHfVlx+
F4XyGHhlYL4BHJlKAqeIFLmCkF26jWz5SDN/5i/6U0gGDj0qIZMtY5Z1gTwkCJBghmONkrRMbWKJ
ICsnBvUiPSBZ2J2qo/YQXfyt9BM8sG7aDc2YyKJ2sR65xvO5uLhE22BTGy5mazcvLFZ/2ljRC6KM
la9qPQgVIMRfx4/Sin8APppxoW6uAykV9GHAbwUp2fSMAreNxCgvisv41X1IB/9TKg3xxf24b3Vn
2X+sBCUIpDlA/0HyuZRhEsHthibgrLjEryg3b0+ObfdbA+/cwTVezOOKjEe+L/LG3v2CB9DWBR5d
NB9MF5agC6vx+Kq4JCcP/P4PNRDMLMzJLGpHxg3QD9J8BT4jEAxSQjhFyFQ/U6sL4S3+BMFG/+l9
p5WpYvaDjNXx4P7IndWiw9CBcnkUjY1vNIayJLEJmVx8Jqzx99c9C/V+v0kDHJT0hM9zj4txGH1N
42oEQRoI/JLTEt2oqS1sMWHAQSYrXqlbZAvAkq+vGWZMJKb/2sGgZVP+TFO0aGPRIRuMtC8gTwkx
2qlcq5v2obLhntvZ+iOzk+Uzv9Ts2GJx/M7iP1o8ZXDiNpeExvOay2iDE8JBlz+8Vt7J125sIOCx
FSC+FmYHgEV+Enf9Id2w8iU3rCvcGeQqSYcpipT0xDmlC1U/aNrm4uVmkO8qz1K5LbeqXtK9vmPp
+A2LRzjTNJS20EoHiBe14GqIFjEXJw3eJ8XYh2dlv8KM+NXPfZX6peKmj/VaDOWjobt8kXIhxAxO
uBM3yln5Era2jTnq6mO5cneO8m444KVtjdNat8IPi1sfjxjU9H5skJk655j68fO3YTY56+tvoq5e
mVR1WldxcxGjbdXupdxcQYoHwkidzH/owGXzM2CGRogB9qVjiqflMWbRZf5GB9TGgCoD0TW6GOFR
0pFZpVetP6pNdXl9f/hErogz6nVhpI8glA+MCvE+ifkRLXEYLuKBhYf8odvpl+KVQy7tcNhYG97Y
fMSrJ8nChDJYDIxm85FrHBAC/N9fR6bTrY/3z/TWVSUN0PBpgK7lZ45UIRV8KZJEr/7wrBv5o4y5
mWcMfnxSlx1SipKFQRoGt+aXAnw6bl1tU6dY+QwX4ca7gPEeiLsAywacDcmwqZVW81DUATFuLmjC
tkuMO0d2/3ecAqYUoGMK86lLaJC3xAyzJWsSxiyuhgpNhFPPqyh76dj4fnOR9/KmPeeYiGV5G3B2
ozXYEl+R7u+dwh4WLAtNh2G0XCrm7EB56GmcW18qq0QSxSekF8g8RjsFuXYpwbvhGpmdYj6DflkY
IgMEOwNtUOLpt1hPXK/NJIjntvmOOywO+ql/WRwW+95pPvVHf8+iMfuXUyZDx+C4A2BNnXKJ4rHq
9WFzcXsjeY5O+dm3x5VuZl/gtVd9A5gY7k26nCuL9wDZcg8suObcy8FJkz48GGRC40MZC13Km0W4
4OtLvwPFwEqJDDTOPqmsnb15sFdiKAdUGMsUECMBg5F+pC/uNfpGoX4nn4uHNGNk927EQdMVUVs6
Dmk+BhJEjeCseh+xh/sYNGVIV2/5Xb/XO6N+u28x6Gl8ZPQJajP4RyUNdMCTTO/qgh+FpEigN2Dq
Kd/ctfqWbBRl0y0xRhh8CZiKl7x4qaGyOHtmKQJKMN3nKFc8RyYu1hcZT3m5Ux39Vd8We2EwuJ/E
Dh6ZOCPybE7MOlKmaHkASwChD4FrN12pPAxhkShdfSy6pS8gMZKlmDITuxZAhcV58QfZtoHxns2f
cvD5A2ALrwE8efqc5dkV1CD0xh5dqoawWLWN6Q82ErWYWqIuMVmsfW4Z6krOa7pKMlUJbQKEQAhN
2NQq4bJr8lD5/FE4i2DC6RyxM0fQfPwIDUN1bkmCf4w8HgqqSOZRbqGcxKMOzMNw1PaxWYIi7PmU
KSaAp0xextlFJ5hM9JbBLSdgDnqKd+xpmhvrwgC+RCCJEHFqviFuM4afe+OwRFwH3HQ038ABkKmr
EJYNL9R1Lh0HM5WWseokZhabC6fcRKVVuMv4lXH3Zo41dALJWJAWoCZNGDqnGpkrQ4ZiUoLRzIa2
L1GZxJ+w9W21QwKvxzAps5DhJjCkzuwZJZVyL91CiTmJy6KT+o6had/uo7yOds3OfRn/WkHI8jD7
AHAJGRhXanmkY6JGGhZjD2MUJzBeW+yMEoT0u9QBMo2xKmLsp3o/FUatqvWVNBxDCMu1h+SjO6DX
rCqWsY7ZvMqmBqQ2dQZjyfTViZM8FYuBREhZoRsVjjpKcdMjjLliUbhp6J22n8MpfFXUzegovZWt
gy8ZE01zCL2/0FkETND64ENFgzCw+zPOzUU7dK3Ah+lpcfYqw+4xDrZi9bPckIFbgH5+4E4IBoh6
WJsyjgJN1tMTeGM5b6dqu+RN+JBMf2HwmCyMZoTSUfbdurLFHXMKxNyvAEU97iBoqiFdwjKnWzo0
Eh+oQNGfCivfZYd4LR/VI/ruwLalrcej/u6fuoviuLaMYq6+Zg3NnJX6CEX+tXzKgpa5l/Y4Afkk
muk6t6NN4tTbdAWOTWQ30CvveGvVDlfeg7IWj9JjZGe2uMLIQYdV3527A2SmjQ7yc/BowOzR7cGF
mud9ERTKCXDCnzxD8TzZe7tk5z3ClXxgVa/n9g9t9IjkMRANpggIcUqX+UFTq0bk1NMr0ofvMqhZ
wR//kO+10RhDZtvW3PPAQEvgUhCtENMHwdNzrtqiKpss1k/tCoRiL+m52Itvrt3ttFX0EDqV5e/S
b+bg8NlbAmuEGB4REggtSWvgVKqb8+FikHr31ChGAL5HDEDwnIP6dP+WzqwRJYWyRkLs5kkHTtBT
Ytgvf23AqR8nNukq16s1GcfzA368OQxIUT1cukeAGnMDwDDn/jLmThoRBTpTNL3iBQYX3VRUEYdi
z3WSewJXcWlwX7qdnt03fi0pRhiY7ov+yES6k+s1sajotkf3FVrpCPczJkhMRboD78mNInhnbuVt
g3aJ4fK61QOjc25W/Ge51w7ZC3JtLE9t9ipCLPQBbBJo/CDkS1OxSlcooy/7/jmR7ZgzKhNsYRIK
5gDbW4VdMXyNG1oI2ixQSuFyY5wUnWIEaFovujTwzymKvwuUdSSUrFzML33/2wMkPRFgkcS4TVhS
XO7pssrMVQuv8uOzB+IiR/0ukcB58V84WJQdiJi/lT89o1Q2WxolkdrIXnQ9DFnw4rPwlaJ8/IKB
XNUuBWkgi35m9kpRgihFkbu+8HgPSwvIbB3lBKdalFb39292jykZlI0axBZDfSIspn3ULaQO7v/6
/HpRP089tCCAB9eXhJ/3L9kBQPHl4hCpq+YVOCUFWacQQEWW8SBfPLlelEjqdWtdyfWqESI767N7
ikU0VCpHS6sxovfP0ZUYBmQWI1DSyBlemSqdb8dFSRYIGkANueLHsLEB9h73+qPMGkV3Sxbov/B0
o6WZ9FFOZQlioxdCJeKsMGsU8EaQQn8NGOW64jB+iNl+QS7OdB/xNsM5gmHEY4leoKm0JBnlouh6
+fwafWBxwcm345f0Wf1qP6KX+2oyT/6j2QgwAsJCAbAsuDWmsqR8bCo+UuTztjMxztdboVdzRAel
D77t3nyrLh8fyIqi7MDqUJvf5algKiICe08a1b4kA6gfqUBThh/e2mdcsbmXM1kdqtzT1fFyiplV
owgh+/ycrz/ddeToG24N8jOL1ZP2a1hnx/a/rQRUcCoM7Qh+IPjYyrZc8ZnZPixOkoc0d70Jdirm
sbcH1V3+facfvOWrEwS2cio2zkZ95ENsZPQsXUQgUgNLOC723B5wT+u+tszeT0oUZRb1vIiFEEp7
XhbHdfvMsYID1u9TJnEh9E1Uu4J8Fo+YcxSKS/9xSJbNaHoYF1hhlBT6ODbq1zhYcsCylzcuHa43
uF9RjSHzsyh9zCWu673UV87ljjMWW3dXW+4D9MSptiz6iLk3TFKL/8iiURchOrcKVXHlM+/0u3Bp
fGFoXGllO1bbyAxaAt2YCKJUsvKDUeaChXxenMuLLYFufMu/yY/pFoAw8IZKZvkE8CYAuo8Vq3/r
xgM0lU3pZVv00iAnunwGX5O3dR8fjdHh3hVnBPu55xtMgTcMymStlHIWvu5F4B2T0SA1YogwqFod
MjL4/g2Y58KpHaVUNMkxd6zoORn45nCdPhZ71IrdZYkNlcz2yd80LyzO5LkvMt1H6jUA0K5ELx4U
U3MyY9dbjDs9t5EKYnFgLUBxIyggyqfOKdDjhLjKi3P+yv8sbPSeLCyuwmz0GL4PEHQ+yzWZLQi5
119qQkJIA3AkdVC1JPmlNIg+EHQ8yifeWrD+Hh5DZCCmQLypgyKIpk9JuD7Qg1ZGG9Na3vS7Hni1
agcWWYsFh5jXhChJ1Pa5UjEsIlnxL6XNrbgVZh9vin25AtON5a6EY7AGOnxTMnNS5Gcnjw0lltrE
iA+Dphshttv4j8FKNtNH4fiGdpq1ZnNrhtLPAhhKGKX0qd+MHAfgwiU6XLzIkM8jyBjDfbFi4Vdu
KOP03ChlL0TeczH7w79wK81Z2N7G/aNYykYAptBncjvfVMQrJaH81S7RJD9Osazg8CC8pEAasNYz
8xt/N46Qxy8A1gQ/9vRtTiU9ViJe8i+g97bUjbfqV5LjPiBkYZzQzPhBEAGEEugr3EZa35HjydRI
LYNLZgH3DMR8vFS27VZdRuvRJIyyhB6/A2bmmSF4rhpkJiGw+miRB5kQ7Rk3GWZ3ubkY/qq/d1KQ
w4p/Fo68ZeGn5kAJZSqJOi25B4FV3EJSvWwB8kZLgPUiWdU2YxlEos3TqzUVRNTmKrDwuyxwR7Ik
MON7h/f28cvWlsp+sP2T94a0IMvrYW0hOdsrefkQjlxeQ94AS0U4Rhu7WSIpIfz9NcbCUOsAPS9p
w6QJDYI4kQvMqAqBw2xIx6pw0B4Ey0eFijVPZw6sIYd1JYpS/CwABARZ7fBSWOUutgszXr63GEqc
rAKrX3W5MTyKD9pDsVZMHoOFh1P/9adAGdu8r56s71CpACBMAO0tanxHB5Z9ATej3mlHpDt5c7BS
G9V7J1h3dvMarePn8KA7ZLpsZC/WTKWaubbTDVEpT8zXCg2uAz4EM2CWKNFVJneqX77eQqPcl5hb
5VquxQKjztOgEAqoOuwPxh6DcJK6MlEiZq3SQbNaWy0Naeeb4xaz27Ul/1Ds6o+NGR7zffEisGiH
5oZ1Kpe6QQmIlQB+g1zvQwaiTBSQTWd1lM5N61QGdWv63A8IzI7cGg6omU916Z4T+6/p/5HJxagv
EAuBfhzQZZqDPneFvGwGdJfwjrxxHX6DAXGoFlR2gBJF47hO5ZQrYTMCKqfaGRDo3YrFQzsPF/AN
aAkmHhrgefieqYHoRk3L1C5PLs1PdQBAz9x56+JLeAr3wuP9+zJ3bwmF0i9ZFMipSTvNVBQqiWg6
HZP0UoL2YFwKeLC0tYoprKmhb5AVXjEhEOTjKWsLOncZTKjIzIL0i3rxUzCOgU4vTS+VUSB09Szd
fLQ+CAbykfWE3DDsEAXGGER5ZIA15cYoi7bIazdLL5H5yAqN54cEGndQkwMVS9CjKEBOdy7qorwf
xT4CsnMJ8sEBg0OW1hld+sDH3D+kmeYTSUidg+EAjgU6E6aSCldr42Ico0tkLBeD3ZrIuJaEc+K+
mLkuQA7oRVDoJ5xwYNaayuHlMu0SXYjRvASQ2kFaVmi0wHhcKzx8yKsYJBgsL2amC5RESvvUtmnH
1hNjNB3mu30gbZLOBBuqWYw24Y5wT8wy2OztJaOQ8BSi+I+2NzDVTtco5Jo7CEGSAFm1MOTNHuii
dW0Nl+X9vZwZREoMtbB44Q9J3cS4wWby9Hb+YeWr584RJYCyuJWe+7GXQ4DrLLa1sTtIVmiYf1/J
oMRQRpdftGOeV2Qd6JMMoXqacfCRHWQ82/PcASWHch+UYHQrPcGx1HZvY0m27RnyWjM8c7EJge+7
fzq37i4GYgHcSPprUaGlblRb8loZSEQcqF7qtfhdLcHdg+HJLAa5mZtO1nUliFI3vx/DocuD5PJa
GOjdAtY0sRmqNg+hiAwQ/KLAhWAAWj1VaUBcEJAOGWTYD9i29S7anY9MX/LGVZ1IEadSQq0ogCCA
FHAKCoYtrABbRZ7zCS2yP8f7x3Nr05DIQoUJphuIFkoZekFDL0DgpRfON16zHqiZ0DNWq/tCbhhV
wt2HqQak+QRUDtP1ZKUuFbLU4G0w3HfpIQXvHF87ZsVoj795Ua/lkH29cvYB9OY4LoWc19E19L3h
XerY2JyZVM+3Nu1aDqXSWSz1kh5AjnsUwROkPiAItBiqRqzW5OmGpl3LoLRZLnxM+1Dr9LJ1yfTQ
+E/Par67eTOvRVB2jasWWas3FbYrXosOb3IW9y6ZZ0bJ9NZTN1kJ2c2rU+HHWlICASsJ0XtglzvF
SLX1ojzJKdDVT6xo/dZrcL0oSqEFAeziQ4VFJUb0EQWGycK6k42/czA0/jGWU0EtQRJ2qdfyMtww
jv2mdb76froJNU9lgrPHz6sbNzcUSzUOpbn6M6BFvni5fy1ZCkDXzhel6rWlj5bewWzMhZFsOLNY
JjsBHQJM5/eWM3C9Lupu6j3ftllbknOBI2CLoRHZgc0tGdrGuJq0Gxp2as+VI5QNE/bOLQEBmsHS
Yx0SSweoy5nF/dANETau+Altef2tb9c6uCKs6DysxK249ZbP94+KtSzKx+lCTvHyAQKXwek72W1W
rCUxrg3NuJW5Me9KPAS8yoC/y1+gZFjfXwJLAmUGurzgmpHHxdT229HuDUBfWHef8c7Qj5kveyM6
qnH4HXCLhVNaaPDyDcaLedMH+EeTAfKa2rOhiTlxUbVEkwez3RXG8KezNysNbSF/7m8Zwxig9XUq
qvRGOSklXBq0JYT6cWc9gau1M+SXykdDCgvcwng/MRBiKq6RKk/gOWLa7KWioVCdg8Eh3uQmawtv
OTjXW0gZA0/0BNfLf42BAkoXzSztcamsyq2MeZmmGZuMfST79O82G+Cd6cK8SpOzUiLXJzLeMSsY
HEK7p+iBdYnuv9mzoTa1W4RdPWD/MN1CXlfg6lgxFnLfigJTPV0I3/G9GJTQPcSL9Vl79LemZWqs
nhimIpC7fPVkp3lVd5yAhfA/BmZzj6ZJ5qizrOh9i4CJY1MpbSoJGJwDN6ozkf7RTJSjH3wzwNjB
9iMFHcrip9lxTmqxArrbckllDikFTMGiNjHyyt7jOB/WGx0/+4o0vDzfP6fbhugfCdT+JUrQ8XwW
pxfhnJ0w7HwjIYEVOveFsJZBbZ9QKF3JuxACndZPnb2SHv+bAMqV4tU+QPICApLRiNEHpX2FT/cl
/Iui/W+j6BQyRg2P3TBAxL4DsZc5HiwptTaYP8SIQslezA3AP3IoQ+r6LfyqNEqRI+CfQUD/8BRb
jLvJOHO6+xO6pslFDa3qQJiFzp+X3trke4aQf3HZ/lkIZTnDvFWGchHCxKClNkExnjMip1qGh3jF
up7E2t/bM8poxl2ZSEmN0DDcbcGAamsSCInexn1qrljJqduG859VUf6UUNRtFyoB8pSbVwwdPzOW
Mq9U/AZT//w+deNTvQqEssHZCNVmYQjiUlAM4cAdqiVvJHZpgCrIX55O0XdgLnpDhHfFMAi3FR2E
1+imQLmApylvRaVVcr8h6VEwUPVrwVisUCBBX4XJeuuIBsyO7UoSZRYAJm3iXEGWWfwuwPyMlI4P
fqhtv0dPLsPZvh3aXcmiLMQiSeMkaLGqARgsz+x2H6YVrzY/zxK8FJGh+zed7n+E0ah65Ma6MeUg
zF/7Z7Ow75uim9b06tcpC6EVeubCQKSXZ9K/d0q+zvd//6Z5QCqUdAVg+hU9Ya0AkkEByzBe7n65
TFYYepgY8KzuCyFnOzv7KyHUeeQ52HmFHn6O5uAhdZ4AQPpvEiTK+S054OF8Dy62/wqKRqhW7fAr
hnt486D/WQU9jxbtof/f6z05R4bG3jzlq5+mPFxxCFB7rrBB4jNopTYYR75inDNLgoQjunKd8jrX
I2BnYcpQD6yts3v6j0ugzLKLypzG6RAQP7ZoBreYIfRtW3W1SZQ1RuNUN/gLqGpjJafPzHwEu+Wu
NBnrYOjqL/Xc1UbFeilBEqQMx9dP/QMe5p//dBlok+uD+UJoRAjwL2jndjDAu3TuS7j5bF1tFGVq
h6FOMgWVnEu89p7ALsJMN9+MW64EUPdZy3KuiEmcJDvP5VLaon8SNiMAk8d/WghtWhdyN4ZRgWtR
HDwjumAy9t/7X8BAg/ZdltDJuqDLXUnhIqCopQxuCyLzzBxsI/VYGnXLOZpIoZ75HIh1Hf9kKDhJ
9qdgrKN1j1LNwHLvb9zxiRzy/69UV8iKtOfJahD/r8mGDSzdvaFZ6D7GiGFw9CBEoZE/kSylPoja
MkTiNtiTQPJXMI58jqgGTvBaBLVZI0aYaAL3/0i7rt64lSb7h5YAc3hthsmjNIovhGxJzGmY+ev3
tBZ7zWlxp/fzfbENGJhidVfqCqdAwn/Djqanm9KrH0vsS5Ke7OQjJBxtX3B/F9SYI7PKQpqaUi9O
L/7BEytbxeBMh+jn/Hldknl0GJUEknDfpDWlg74YrPA52v6R9/Di0WC0Ej5E0PQOJzfa+gpbEuHR
0e+DYfTTdV4W/OD8zNhMc9IYvZFQOs65I0XHTSYsWBcAMOABjO4HNAiIzFlZTS9JwoSzip56QH2Y
m2iDHUsxMks89V9KZF2QYo7MF3o9LmSQ0tCSbeDR4oVAO4QEhO5IxGdewmfxhv5w9u3hZgpax0qb
xJQzjVieYHf2MfG+OO5l2drMiDARIwBLhrYdQCQh8WY3utMReZJHTizEpcJELKPWWEYogkrlqqtD
sqvs4FH6ehyfOYR4R8bELdhTk6Bb4fvI2ndprT+4+dvXdXmWF7JXmIelKKbofwE0HBO6FL3Un3tD
pU9k/5Acy824zY7+6uQ70SE6oCNh/zo8jfvCQTuCe532QrSBtdnAPMPUN/p9WF3q8hxT+2cJL0DJ
KXeTRh4jx/l3JBh56Aw87xSrp3lh2fb0/fsDr2FqKTK74IIRBkWQ9VFuxPxUnMlLBexgJSC5hnzw
HW+CaEljL0gx8tA2amHqZ3BTu/GmTO0XzHCf7Sq1ae3B2PBQaRZs3QU5RjSsUJa6IAO5nfjZR0R6
vX43S2p08fuU/swiAHQjbSaMbp6mG1S6jbMNfJacrJ+KtXx/ndRCcHBBifGrFar3SiCB0riS7UO9
Mn+v/x0BxpWqiXaOFX2ihRTR/gXMLw4DC5bgggHGLQyAf8/zGKqC9OhGdc8peV9/ccIBnjrSb5hd
R9VHct8mEOQIvbLe2LqjsublXK5fBFARLmmcE/+sFwZotF+HYqU65ZP/n2K20BGgf4wKlj5fUkgU
7AD3RdyE/wh0k1NvEbtwbI6f4bHB6Lxf6Z1kVmBj1yFZ/dj/p2O/DA+MnqdSPQB8DBWFghwiEjv3
lpvwtnfxWGCUu1XLPBjqEbkPEYW51KmcjtO2txAvX9wEo96+gJ1dUkrNR7S1bOBbcPdu0rtkUisX
FBi1HpKoln0fFISduD3QygGmVQfvEWhonJ7167qB7aKXUiUiTz3VBm6kqohJ7ADV+GrNte8LvviC
H0bLywLLrJMGd/KC94Vsi65hV3vjacsJK67bdUCYXzKDNQSFkqtg5rRpCC8Q55wUG+ZBM1UrTvHj
YucACB3rWg5NxU2ock7q27XMbFWRZWrdh7CHva14b7QfWifRbcx78l03u0CrvDwpXzVCzS8gYBrx
PPHB/ihcjtFdpIDdAwCwB+qb+iPe103MNXUKlMRAR1ExEe2O9B+cKEih3/lDUWZUmBuvc2WKAkuG
oqwN4tTpusIL3GsAggI4mgJgeo3drUT0txYILJKjvlo3GKFpn7/cd/Fmy8slLpqeP1/DigjwYCJF
EMFzQoq3ynnFoA7nVBeFcEaBcQKFXBRB5YNC0xDLFm53PdT1usdftG4zEoxoJN25zOUcJJ5wbTqo
FD65ToHHBOMFYhRIBLWBjKdnx4uIuQ+xX97miAZH/r6rCTNFStuwkvseRDQSdqR2O8e68WLDKU7X
meHRYZyB2pp1VDU4rtF+O0+eZZ8n29UerxPhnRjjD86DGdU6buW0O+899Oc556ezfZ0ET3YZRxB1
/ZAUPUgYN163i9c8y8YTK8ri7D5q3SisqsZ9NAXWjjTA1Xm4zgCPAGMKrHxCbRf2/zQ9vGhYDsLt
LV40zX8U4/vBOeNAjYcwyUI8KIFstbHIS3IcCEp76TbwrnPCuYpv7KsZoXZQygYakp/y3wW5gaZH
Hxwd/wnkTwOxGS+MktdC2+qthNuu3Abwq6KtobYCrFkUWyNMinRn27hzz+Thg9cQzpFkmdF9TQ1b
IC/hljIiOXVMnrc90T6unx9HJVnMqHGqyrGsQCPe9K759FtaAf3689/Zl+8q8OySBrO1SkB+Uket
FRi0BmLt6/n4L4kweq/41ZhiXBJ6Xz3BgB2zDVBxbV6LylJl9UIaGN2HoDRjRwXOGaxV2yKFtWlO
1Uviqb926ppH7vuOrzhttjoZ137XdzWE76XbS7ob7Q+n0S1vkwEzQ8NWebLtYXDAp5S4X0Jh/2Vm
Yyb9jKmI2yDV5BgfgPbQYB1s1QeTPBiO+Tcvtj9k2PKl2g19HlJn/SKuduN3o8YYOMWv69K+nKeZ
kWFigik08rLycXsDXAN6wT7efTtfcXRqKYM/l5HvSGwm71jslY9GiDNDP2XvaqHjmw5SaSiuhPIB
2zRhPXgzn1zOGGMR+ZFRjFTHnCYnRUzekUeLvDWgBf/lEaqXzins42pUIxwhXqXZY7R6fs9t45aX
UePYPrYulYqCb2SS9t32CiDwTefyRim5J8YYDIyZDZk2gMQhW3te/JFj1xoPkXSRDeDU0u4S7Eb5
hiqZSQJWRFYDNrEgUgBu0msB0Ad9Hf2N4ZvRYDS0TCJdkFLQOMtOAvgiaau+jDteEnXRUfyh8sOj
V9hb0co6jd3iV+UOvei04dXg8LKcDpyRYRRUN/tsMhC/nZzRDm8tLJvEfsttc+Q49R9ruzBACICR
fy7mGyFqdjEALTSDpgCdpFxh48Mb1s8CLYDYLkBNNttjfdrFG8EztzXBVjVoLGaW+A3LVCd/GPfZ
RzA6WwC8RS8jyqxc7IK71kKHFXzIc0iEVebwfMmywM/IMZo7hX45CCMEZXeQz+julTraKCKvOJkF
Lh0mzI+yos+K2qBPuwzH99I5wXb6+rpuhziaxYJPn7MujQIRRDCKVT3t5J7gZYSBjOtUqA24dkOM
t48GK/SBpoW2FLr/vAdi6F/F+rNLoXzOBHHMs3CsOiqIOtYeihEve8HjgLEOkdxgxKfH7w+Yhzjm
3NI+jX6vnBDruGWzGcdEwwl9lyq9X4Ebbez3mL8ck0eIsQxhLyMrJoARWtuX7ZuJ7sXJ78/cHniO
ZLHeuxt0v/ADcJQRIHHZLQnvnloMygo34S2A1cVVh8ooRleM03VZ41hYFqdTMPuclmLpK9x6EG66
k4kVE3rI2yG8yB5AAmi/Gxqt2SYuzGCdYV8tGJ32qdklm8eEv6d28fk3o0Hvci7UfZQIfQ8aO32V
78WthO3Bo2K//90708QMK3BmgBHAToXLRpxEQRQVuKsnrGD0xCcsX9SA7sEznovvzBkhxqbpXdbW
lYiFarBogDLFhByv1XZpfAV4Mn94YeKRIJcmKZ0S2oojITodsVX6c7Dhy52Q8LLMi7I2o8XYtaEZ
RkAh49y6xD4CjQMviAi7Q3jefFkO/rDEGDdrMqfSiEHmZXKm/a1+0+7vuCjzi4bBEoFvbUGaVZ2x
cHU3jWks5LTc33nFe/+OuBR7WceCqJ6MBTHXtXQ5QvlDzqA8z2S7joHqLIgl1rXZkzc+AV2E3GLn
94vkcjzcsh+dUWIsXmXlVhdroCQCxv4mdFRAEmdgiCcMi7I9o8No6zDkraA0FdpZgIUpwM8JfzH/
axnoUgCIKB3TZov8ba92SZ+dIW5AgdFtGnfQdDO/m3vJ280JMUeW+/6gY/cGVdPkGAEsusPqmP2v
gVSO/BsSUe+rU2P/zUXNqTIHKAqNr04jDlAh00uGd2UD1L8OOSEeoSVRnxNiAsZB6oRhzNriZCAv
mL6qdk3uczK552O5feDIOY8WEy2msRjkTYU7azxEcKMrUa3yaixkhq3wrhNbMkdzvhjrqo0thFDH
tXUU5Qor5V8LB/iJPHPEkw76/zPVNWrFKvUQZLBE9RstDHhEN4AOhch3duMCgDuAGeSCvfDIMsYW
faKS0Vg1NVATtjcBzcZR31UX/buNmx6HN+lJ5y+lWFLq+ZEypjdJ0cKbNN+aMBWkfRpdwzM866V/
D+0AhTLDtEXNzW654zaLfmxOmbHHUacMpnYGu2ecMoa47HIHNBNgPpUrLiADFUI2+vxD6wfUrZKl
upyqVHA8mSIe7j1pr9uZ5pLxgSc9S85sTouxLXhmx0KDUREIafohuwH53Tvtxt/dXdeFRQczp8NY
k74v+0ZPQadOya/MDb3Pxs2PMlA9/+OF8/QVPCfF2BNrSsqgL0Bq8lSU/wdMk2GrMjr/uMHN8uGp
qgb4S2wVZsvNqRFF57AeaeOfgZoMtgoTt8SLm7eMZVns/6Hz7VNnKo6IVxOC9ptO/dZ7kpuv/qKH
0cIuOxl+DNiDWLZwaUUEUxWa1BioHGD+jp6ZcNDe+QD6VJ5Y2TYB/4FaORa2Yn/mJZ2gt4Q6UCDb
DfTIy3E7t9rqMfE+OPK2ZOjndBh+NKkew84AHeBP/q5JR6LN6FkrCcXfwOE2nC4Jwowae0FDpKqZ
L4MaVpGQX8Pu9/S05SH2fFctrhwd2xkw+f25CqlZ6IHCnhFsGbvpHB0b8vDEvrmfHA+vx9tgo6ru
8BWvt9aGB1+7WCaYs8kocRqJctaJ+IKp22rF7nF3FxxbrC089huEPaZ9/Q6XPMycGqPH/tQmhjCB
mobJdyQS2pfm/TqFJb2aU6CGeKZXgzoOEFIY9eAdvW1daBub6wR+bomBLZpTYGIAQx7FRqvBw9mR
KbDK5OToRTaItsnIyyG4w2Yx0nu3auAMj67zvs3tL56VWnoazz+BiQ9awbCmQKMhD2beEyRSZfLF
w0Tk0WCCASPKsC2Dhjrt06Z0G/c9cHhsLLaIzvlgLEdV581oat/iYGDxxikikes7Hbo9HsWddXv9
4ngMMeYjTEWpyKj5UG48SmawRxQertOgv3FFn9nkcxMUfj028FNIxMjvKsmAZQ9MUo6H58g4W0uW
x0mOhghUeojdAAkM7ePXv2OEMQu5OtSmIOCwnAjBJknsyU7QscTr61u0B1iCYupAsVM19klsxaVU
FB2Wl78p3rRJbtX1dTZ+YmxSZf1DgH0El0KSSxFdxO7koevpW90eAESAhWQFOcOrH/OzzcWPpybm
hxDMaDLxV6ykQWxU8LsJjFxBdAwM0+hSdzpb9Ozq5t/yyNyVXBXlOclwiIifVVvAlgj5MfUSWz91
9nuI5b0iHbLsVhwp/PaAP/mksx/QYaxopx50Zmq7HuuZKx374JFpdOLX2g5FUpy28UB4keaiL8Ye
wP+lxJyooMIYjQooadigSBoPy5GHwplWrcwdaeGRYg6zN/RikEKZeigvdpLDfks393KroPRnrp0d
4wixMDIyMwV3VidrpGuxdkgl6m/JtfvJ48kHjxbjEhHQ5mWcgqXJ64DjGYeANVPs+uYuwpgEL0ez
WFM2Z3fFuMe61/IMaI4YNwEKkOJme+uMh3izoq8CtOztijXKVXa44ig6FYGfB0qR6w0sZ9G/I62Z
MCalIQpioiDjcLPx0IDWH/YD+qn+poaJdOQ/ZBjuRFUpAXin0ryNRVqVSLvyTf/F0yweM4x/TxpA
pEoBmEGXW0XCFzoiuPeJ8QTMu+vntuiwZvwwXr4VG2GqLTxDRDdzP1Oyp48qXtS3+FKcnxp1zbPL
OVtlG1T0cpx0f8gdIMnC9youT9CXvcmfy2E9vG+ogh6CTH7reIPTuvVjtREfhveexPbZaf+ib3PG
FVtREtKmMAofevUy5aQ8luh3zLnIQ99W9Idgq1icBWhKutuIsbKSAEjKsILEUYA1yXuJHPupjexk
raxDTz6hV33T3aeuzxPCRcmY0WVsLhoCVL1MQfeMHP9b9Xhb3d5dlz1669c4Y0xtib6+WKtBYecf
MJJmw9JybojHA2P5tPwcjJUICoqXOtK9SPLVHW8ujGr8JRcadqxhmhc76wDNzKaMVTVo0sJS25Oz
4Tkj+nnXfvryCq4f9s+Y8fIzmcPWpnYMg0lpgX1Re9mh92xeWZB3EIxL6wHW2wcqDuLX/S2ve5L3
28xF6kOT6a2B385sLgr9wivk8mhYmx5YQitp+HHFua8dAKu4+wAu6uHj4en6HSx0tl9SYux6Cesk
dPSIErIBvmxPdlDiB90hnv1wn692bw50wHVcDMi5nL6173LpNWFiLL2Pub/k3EEADt5b/xg9mm5m
fwIm+OB0N/ehIwDK2V5HD67dOg/rI7a224FnbT6unwDvHhlHgG02sdid8RHePTJ4HF/20/xfni5j
/tvOHLHJFD8+kE+eli8ki+c//mMWzGw1rQ4CrT09Ja5wzFblr5QA9Dp+dAQePv91tWeHwv7Ngf9Y
4ylL/nTWZHrgt5yr5H0lo+6VUPt+VEGW//UvU8qzaKGbWsXyqakCyi8v8L4ugDq7vG8UxCzqR3y1
RgjhjF393NZnXsoIo2K95I+GSaUb26dshSTYpuHtad61Jvm68l4eR7Jau1//8iIYnRoNI+8EESwN
xOb8tMK7ZEalhhKNgYmO38ajIalIclestu7NfiT3tnPXkv363f54aHf2yqH4V1sldipeVMf5BCYP
e10bvjMj/7cR/LG5PgoltPtP4Gf31hJUQGPHO/ibM5GJ+wmk9OvUeF9+qSH/7rcorZlODEohx12J
D3fuOVHzzxjpQmi/33OzXw6DWjobEX4Z3TwkcbWjBszTnvB2Lck8OozvA3pDIdQp6Lx4wKIg5HAj
2G+HU+CqKOWsgVP/tHNF8vC05kHTcFT+O0U0YzBI6krKqDlBDoZnTngKwvbNGuZQ9gK1J0+7zvNC
5xSj/JGT59MGK9rvydrdaKvtU0hsoGx+jPY2cHhVnu/WoWsyzeior8pp1Qzg78VxDvcfNzfrirye
KuLtCpK5qL17HsBfCxsLp3wHKP2AzgiIMyGnZ3+t7gbbfXC36u4hPWzJbeTcf8Vkvdl+rj+PIlnZ
zwo5HEIs5Fmb7nWJlq9HpDqbPhKsrsacHzyq5N34zmFzcHp86punrWtYE/Q4Z55C9tjSUdzwEs8c
zWQTqPEk1dg4gVvLbJcnbt9QR1fug+3Y1fswHypqY5xTQA4betIr2/11QiUnJGjczbHc0fmI4CJG
BFkYXiOaY/9uUeqGReU8gL4RUK99zKUN+i+l1FMhkfExgKx1Ni/3z8GdunlZHZxNZZu3DXHXK5s8
4G80XCIbrrsuPtBerR/ilYnpyjVPWjnKyKZphNAw9Y5eOsBoONH1Yhxv4Y2MtdoyWrlUhlc5HIOs
yYwOuZnDWcIyzf7FXGO6QHBq7r6zJWs2p8XYYy1EOVQc9A5WM8Iyy98+eaB3eV1FFvImmjKnQk9z
ZrpGP8qSQdcADGAfkvtfmZ2+owmOC565MDl2SYexzVZq1oWlgY6BbuvefVN+nYGmDKCwHJiPAjq5
QmTL3cevs3edQd4pMgFTW8dITKbfp4hdk28GfM+D0f8Fqvcle0yEFMbWOEUl2HNSnygZ8X9nEIoU
GnidncUAEP2dCvZ1Wt97ay7vSwuNpPAHszu9HCT0/MIfnNcC0IhD1LTO6wZNcQE2UBmb9JMO5lUc
ZV8yqHPqjPxLpVKOUUWpt/f39SZ3P66zt/gGopMIIl1hqBmssxMnPxFGCwp2sDBhrm9jvBobd3Lt
/PFfUmJ8mmAoSqvEYMXxn+LJqZ1t4iROu6bb6Lh7jem5sDZyxhbriICEmJ+7CGyVjkZ6rM6RiL8R
0WwKJFIDg+WEw9zPEgMVx3+OkfU+iTpMQSaBufR1WmvHlS0jcxhug4frdBaaCy7pMCkfyQ9rX42s
7hTsymKtOkrnCW65QzZe3mXYM5AefPh4uyRbLF4l+rEyCE/BF2pEl9/AyGQIEOs6pBc5oo8tcZu1
uZfch+rXvz5UxiD7sSBgwAiXOAIKHC2AQAT3Hs3jXwxjXTLEmORYliurG78ZokAkGWbleg9LAlZc
jqhVuiaWjFGOsNJzTAdwRNceWUA/6DBhhAboI22AxjpCmK+EROiJ51LmCShjlnNROGMbMdVzD+hD
t7ojrAJQlG6vC+iy9f+jB4xZjtUwF8Ig6OGv26dklQI67j3iFqQWJlMvb4yxJa1iWkCOx42pd31o
YwoHorE6IPtWIsi0bN+LgBa16nz7dZsehE1wU695JeEFTgEcpquyjNAE6GHMgWb9WJ4LAZ/QeS81
0BfOaCl74HkfiQoEIzAXVJjz1FtrmgKsnzs9WSS0k4EMgMIKSO3IqLWkbuQFD+MvLtUF63lBlTle
NUsVNVMhLJ33HXXhNSe5xDa9LRfWd0EjZqR+NFHWvhwFFdWIjIgYOtBc2Xng9VYoPCKXSff/wgL6
KgiAnoOuOWuXv+ZetG3WqlvdWffTXWrS2RAUMu0SrrxYf53v5PUeNjUn28dyhcEE9PY7GAt2xLXF
7Z5aitMuDoC16EU25jm9YZy1aNqVbaEk9Mvf336Wu+cSpV2ir0cibEYf6afryrpkyTUJVX5LRVek
gU1sl7FNrolBEsfQ1tFGk7W/37+X3ADqe3TohwjPiDDuIuvjHoV+EKnc7Ggd1Zv2Mdjqm2qludFd
gmEJ6qmOubveDV5PvlrU9b7yO8HBv0Z00PGe90sB+AXTjFexEm2oagPfc/YOsiuqZDW43bFBnY83
t8M9X8axZIJRtnoNUo6/oqk2gMs9PlivvDfFoimanTDjVUQ0UqRaCDKHX8H21oTI9IS3bXNRhWY0
GHMnt5VYqSNolLf+/uyq3h1euZxgl8cHY+wSXYoDsfHho+LbyP0trM54pPyNJ7y4f8a4oT9Tjs8i
OKnc2i3c1kV3DZxuxt/WthRcz0mxnUppIA0a3GEPGDXM8u6UXeAa7rHwmsfywONrKS1wQYwxctaE
JhdVwOlJN9KLCENy2BjEXEmOhy7uN3U7HoJt6uiwJ85ru7Hzd21d2IK9dxWVwLT5xK422/CgoDVG
xliH7x236+71usVZek1dfCRjDGJ8ot40QoexIn+rPQe7oSFaRlauuAOk2RobNEH510eFEc7Ie+IQ
X5Zh3VDQlobttyZzQoOuj1oR4oRGu39/CbeYcm4cGoVF2/6QmhgMmuxyIm50Um/gElr8b0L6neXw
lqAu5awBQ4aGcMQPpvxjyY0oC0ogYB8M4sC4Q45WItUqd7LPanM7rCM0f74iN/8QE3WHvmGH1wa6
bALRnGeoigrgL5Exgbly9q2wwytCae3kE+uCsg2knze0sKjOMyqM9QuSUpfyAMct2ucPwU5ekRDm
IXktm9gZEcb2pRhil80YROCin3S0NUZ4/PQnkdxdF56Fh7gGTOR/joyxf61YiWe1BB2gpN3LDwoe
POvrFJatxYwEY/6mc2ZmDRVPeIvu5vM1XRfOF4fGwjPggg3G+CkahiHOOWiMdvohrctdt60/7HjF
Q25dVLU/vHxf2yzLFYQdIBu+JQzSPWyEe93rkB65zs3Sa3jOzbecz6joYWwIQgRuBk/xvALQ3m/R
kQ4bpU6TEfNG9+iaP2tjS+42grZzkidc+kz8JE21ck5V6NHTm5TZ0i46nRBaCnbrwYDeFpsS9Xbl
1sIMbX7gGDOeDn9nTue8Z2Es5iZoVyN5O1lA6Ixsn6ADkCeWVIN+xG+zq2SMhSgGBqAOYbJfnMg9
HOStcqxeECtpWDH//3ioUiN8jRxrNcwmnfQz7rQsyfOr9BSTneSt+U2h9Hd+0lGwMheZZf1nZrns
Qrnz4ZstgkmaXPQqRwNMZHELHIcYeOfVLXdDwP9hrP7QZI4yqeI2C0zQRPEmD2GqsLs38r56zpUt
lWGgF4aiYrcynMt3hWsmG5EqRnlbJj0y2ZgS9p+sxFZ2hd3gHWd66dp+pc9ymQiOimSR9nRefTjX
NXP5VTP7AuYWVezGbiYl7E8vQ04AChRsu53lVt8N+jERd/nBPAJRCnsE8xX3+UrV7ufV/mGf8Qmj
pajCkID40GLca5MTf++SznUfrjO51PqDHjFD11Ss8cISeobJKA5bJdTOPXyPugXWbwRbh7FYe8ix
WeQQrdVtRbTJaZ7bmNQn7MTZlRXcuRgD9kl/Th7w57rk1fcXve7soxjmUX0zJj3tEKhjA0Ga2Orp
EdC99fN13pdF2ZQUNOZKqiKxqO2BZuZRCijw07idUNx7tR+5tZ9FDTURHomiji5JdnGnD3jjIfQH
ykn+or/t1Lv0Rt8M90NGcmyee7vjNRstpZU0DNcpuE7kclWDudACk3Ca4Kf9KfpKnugWNZrsj+y9
9/z7iMJaQIyDdDfZWIccrsqY9xqnsS8rtoAHQ7HLlLEznF1NMxZiMcRi1iPEGNEXej4lLtCn9iJW
kQ2rB97M08KUmAZm/5Bjwo2okMrITKoeg+NAea6O3gAwXp+Mji2sNB6wyWLEK8u6qGuGAXVhWyqD
/NxXuQl5OTuDF5+azA4MWwe1dO3a+9fXCa+P4lXEbBXHSS80r4PPGWUm6m/8yS+iru7/B+DWX8V7
mkrDQrcP2ZNJhUQvJ1Rc0sA5QSYqCEbFL4QWrIY+OSj7lGgpEb2GE/ws84XcjWIY9Bp15v5quYiU
kgorJNXwkm1AgsOnj9nW18AW12n1N/hYOElovGjpuqXpBhM8hpGgGGMMxjTgKu3vLbQVDvZR4Car
l/XwDyGTRrEz/2X253Fq6Ak+AYEUrcovCVFdy8sfJGBsblUsuXWO7/KutNucxFvrtjnwUoaLD9UZ
r+xbUenkLhErfMKO4m52m/6zOpTP+W5aZZt3TFtgFenajd11vPKPvLwcvbkfhkDVdcw8SIb8A7ht
Sn05TcsRGYqKJiFDt+U20CwMUeEuZzSYu1TNFKt4C9A4NLd5YtPU1BZuefWINC9Bz47g8DJIywL7
hyRbk/OlquzHfupR+dZ2Gd7e6+RgubcAFg0PgiNtql+87dLfQfCVk2TLcr6flKMfw4U4dP1GfYft
isDGwEgOpIY/NL1owDUFC600XbVUkzlTcUo7oGmrcFgbLxLt3MGYvn7T75u3eDtycmWL8T9KD/9L
jDWofpthzrgGsScDqSsUoyWsGZAxQJ/y4pzlU5yRYgya1aaj3mcyshWeQW5i2QXULboj0rsGnRha
zG36XQwu5rzRg57pf5ZXWQJwa5o3iyWkTWFlgMlBBLwFOGHMUowhazrd/qKYhqwz0VKC5/CYWRqN
MTB3iyYqGqYO9m/ZWYcuv5tgmTOMGiPKwHQ9BvgvOaPGPDDMeEC3uISuKNSNFHvbcDPPS9kKuiMM
BX0Ly4gMxjfEgzKJAiqNpwhbe6ZjfctNIS3F2BAJRVRUCW0kGisTSi8mWQllPjvZ16ETbH1TApvY
tcvP7iBygT+XTOKcHCMRU672Z0HtqQjS2OhwyjG+b7jPNNVtul8PSNdxnxFLhzinybzWRl8barx8
e+zZQwbrBpP7BbCQ9U2GQbt94hQO/M9a443PLjq/OVkmCM3LNoumCWQL4L5hUuwGw1UKoB7UHg5e
dah1Ftc9uriqXbE7O/GhcFG44jzglmIY+qxB44tuYN0cY8oKrfUzsxZpHfdX6hjuZL+nKx7G9OIr
cUblW1tmep7HCJOCSumhDRX5dSMQZMVtrLVoSPOQ7OOdUfFSNotOaE6SUcCikVOMc4Ox0VU/p5Pj
vTndXnWC226lrpPfocsxMEs+YU6P0ZNByEW0r4HeoQQWeVTan9MxwWI45NhpiPbBS7wtZhE1oHao
BvDITJT0Ly1M0OiRH6rwCw68UH1fbH0HWe17fRdze4eWjOecFGNl2m4UJGxopuVDur54rIjvoK6K
3FfuOvWDsEG5lHee9H5Yjz6nyQimWE1DhOZHGoOKdnsM3N+tM6FonHMLl4tujwZJpiKbpoHjvDxJ
rW7Nwop9hICopgSkPYbocpa9wA7d892w+rouKUttx9SO/kOOkZRGnMRcr0CupwPmAznoKcnQG+Iq
tvQk7l359XjGJokzsfeG7T7SvBHWVCcOaqTXv+S75+vHGc++hDG2RVHkWj8KkFnTcN7Mz+TO8gaf
3Bvlzn78at7Hvf3/qMstmvgZVcbcWmnbdFkJqk5w72WkXlM8EdkNc9J9ESW25Q6jfuHB4Ex4LFq6
GVkmAkAKOUzqGmQB1ZKTleiZyMmUPKhSlX79tTNl1LLG/ru6O4NM5ySTnW/ErdGS4Ij05nvnUkBH
7aZHreeeKtJEDNt4i1bZQX45it7q1XrHvPUKFTq7+xK93jm+ip5i3/GgaxajE8ggcgKyjqhIZy7e
T7MkycWARicdUpQA63I7vMsDLuAKlxJz2ZEPlN5yBKXJcwY02KckuW3sxOPFd4vmYsYR40wNFRs5
/DgaTu2ZvHWbcqeSOiLoPFz/BbgQjm5GihEkZazbUkvBko4thu2xPUxHa4UGDvhNcl1BF5MpoITg
n6auTdbGWzmmYGQDwlTuD+YEeIj6XkLB8HBrjKTwvsw1qqj1Jt6dD/2aExgsaqmuy+gWNVURuQDG
KAaIa4cOpBuv3U5O2pBqkzkf1xnkEWEsr2r5wAg9wxTKW39l7VKCOkDGYYRexw+FnDHCyPpknTFV
3oJG5ZYfylayFZ6rWqq1QYn+OSpGxpvJks9pAwoacap7dPJAygd3WCXe9dNajmlmhBgh90ulVlMF
hMyVJqN3fcyRGLFfZTSBtk77TCNkXqp0MXuIdxNsBAoNeOsy3ioDHEQCxEvqrQAv739pEQlfE/c2
fc/LXeb83SN0TpA5zdBSlSTvwuH08isYCPALVQcV0n5dr4fb6+e5GPfPWGOO08qR2DdjC45Ie46w
m+ret+v/HJQUpmJGgzUWGGBXG2ppxa/kMcQeLKA6t7vAETiatJgmmBNi/E4Wn+VmGnFs0ddL5ube
pgK6L/IEO446LVt0A1DIkkjlwWA4GtEV7Od+MeAlnRyD9Y1hP2cnDDZcv5tl0zcjw/DTKYHaxCbI
tBoxQ1tLkaUvVvrpOflo3OylFoi+32NXaLcStl9WSKrdf77fEVc3+wJqvGaPlm46y8FZwxfECNOQ
R649aWUSQGld53T55mZ0mEgXfXllY1YlPdDQjj3/1nTUzWt616//oml3zhFr0wF+Eit+DUqFGxxD
+95fJ5if5IWVi4HWH37YjOpUpHHcnkFFeQhPOlJWlSN6XGj+ZcM0I8MYJjH0Y2wtBhn/U7kB+Ogq
+7RcrEDxhLvULQ/INnLuiTqKH45kRpBxJEVW1oGegWBHs2PFoVkHK2V7REvpZsfDHOWdIWMExUTs
pTYALWudAEt1IJq7V19EDks8KowB1CLsaTaoKssHoUVNMyDig3Ewga3FObolP6+rmqwBewdVt+/5
0pkq5drUpWKYDah4BbvutryxSidGBcNYSS622flER3VmZ/p2+PZX4dqMNov0YpgapgVT0PbSm/DG
D287t30W6YvV5ybL6LWwIjKnxchk4xt5atVIxxVf/mHn6Ha/Qi0RmIKD26D71LrjnOtSbDOnx4jk
KGL/JZq4B1psC9yXyBVscaPd5bvUx3sS9aGvwrd508CLYYhO66coXooiotNLw1iZftTGKTXN9wcP
K3xV+x47MTsbHd0PXwJPdpaiqzk1xt9ESpZIQGwcTqkzHkv0Ea8CvJC208hz1Uv6PSfEeJxzEcSJ
rufDyVEm5+zKBL0o6y/f1YGpybk3Kgc/5GR2goxrwWKYsxTV4Okl3xsAEVfflQwJv87lCQiPJ8a3
JHoU9hI9vB1gLrtnYxdtmrc1RldbbjJ/yZjMju97tHau40EgjeUIUsFTUAEDXXC49cLFPOKcBvNe
GOswjdIeNJ56+2WXHN8UNL060SMwpktiP+B1/XT9pr5zP1duSmU0egpMoCR3sB7/Tdp3NbeO7Nz+
IlUxiOmVWdkK25b1wnKkGMVMkb/+rtZ3zphqc6vrnhnXVM28CAQajUZcWGxKI7Le33N9BhAW8Wwd
pmbYWfXS4BZ733SN68oAwPZWmn0yE9TkQj36COqae+ckEj2enOIqsyPf8GfXTjdc17c/3YbVbDfq
jwyFTL09RV6IRd2D5c44AkZ5I5syak4hysys4itLZShDInlxxeU5KEW6GayRnMWE+yeryDqyhQke
uEKKI+iTQixLGRC1zeI4L3jc6+lbtYkFq35t3mVdWCJe2olooHfNfbnZG+0CobXdodAAubLyE6NH
OPgIyrhU14K/KGd8xLO5KpbnJ96267dcb2a7lwQtEiyou9Gc5pBpysJEl6YolRD0MvMZyPq5kX+s
DWPL4mv0YVdFoGdhtkSSaNkmXVeKGRacYVHhQbHaGcASWEMP48/NgAYluiwKg+4SExrJW6JgYFuz
ZHPJ/5lj4n51CQ1WWDiawsOOlH+YomSnVVpx5QIQ5E4nRRfmkY964W636/Xc8OeJs5kdzmbum9k8
33+728v7FjVE448BnOfG8tEgZey3sH0sRSZ8/rICg8+ibHkcqbkc51M8GrJzXXSzx5ZutJ4w4Jqu
0cTni6QkGX5eKHTfme7n2Ma83TJe89Eb/8PDzfYMHomkUfi8UEHETHJjahbAYYJWMjgZExSmnBVe
0aSpCEjJe/8E3XqqGmOJxeG4OHGycWl10TK2mvmdGfGXyRwQHH0jhvSog/E48VI2ogemjh0mkDU4
tM+YMzBnu9lOMZ6sl1ek6wzJiN155XR6kuquvwEmx+djvm+eLK0gCia8MJ8siJIypb7jEnm5nKpt
dzge0UrTA/8esMy9i4GkK+BT9KVuvYWYGWqcPRLfzrePYiJQzBjSZ30FjXnYCHldyigrYEhJlJ1A
VzA6/7VLjLOtWdMnB3Aae+7luzhFH0aBjXffLVZm943F6kwd7Y0dSEOifIW6Ojd13lwhDXOF7W36
JpoDonqq41MmnAF4FGzTBZww/r7jVatfG4slCv63ey6ju08AsKAyJSOk1LvdhvK5mXpVe5ic9Xgp
zJtlYk2xomIRLCtLQ0BQOQJm/lg5u9+X7J4s9YB7ctH0rQSyku7hANTZUtVj9q6039cMZFRZ4pCa
lmXgCtxfs0QJBY9TUPEkfYUT4A/NC04X18IGTVvfqfGnWe1Rs355rOS/H5x7opRIOVFsZE/hkTF2
8j+l7W32cEvcxzTG5DcVpoKG/mFV/YXaiYUM7UTOFSK/zoqssyk5mFnC5OhjMiOOFtrRB3QoDY2T
KijzDHRqo7IDdPcVLzw2CmdYWsRKXtxalO9twz0t6rD4qFNC7QJa7TxdHrRE3+SoPirmObLE2REX
Yw5MQ+zONuqFalSmPBewBMq67GaOfzbDtx6DgFijHiw1K/RMZdsCRkzC+DqsycpkhuxEQR99LHXI
9TWaxl2NerOox7PcWmFJnWIJM1mfZ45nMI5hTKOGp0DdloLrpRjNEeS0ic1cYdMsk6Hf8d699ClH
1wvrXptMIX1yzi3Gn32gKSjGZDUBTsv/f/7tnhjl7+ZKl5/b9iY9sq184dlYclQyHNox0zaUGjEO
g4ccL80FzU8gkq94B2VDVoly/A6iGI+he0HBL93/fuy3Vdslt2rtxv+y3r7LxfPj68eiQImpLrGm
NLqCArqwrdDMXJVAvJgsr23EEyfH8cMJJamulpViAnjVg2RvjrGBp9lWX5vnxGY6ysRe/L42P5Qo
v8f3MKNwjW8cbQInBL4FPA1MO7ObSscv6A8lItvB6ZccF4paDkqlFQKtDI5xq0/3MvBIMGLmm/mC
NUg5UnW4kyKdxevyJJNCDVJ8Lrc5emuMdbLxTeOxSoz4wPdUKIscnqdRo8mo1khYovV+NrlXDzuI
0YKhmBHjIWNyRFlkbOQ9cx45LSBoWFhq0X2SDmv3f5McIl8C/MNNBY4ypjI38UsJOycQCZ78Ld7n
DNNBEzPidFaHxUikBvENSFGmtE2vSh7xN1LIHGBO7/zimaE9WfsYQ3aSEi1fjAMbVfkBRcpMlLIv
+FmKqlc4u5rv0eo679Gy4ttAY3tMadRaDAhR1kLxyrScRsi05tbxqujYkxUbrC5mYgl+3d8BDdpS
TJoiCLXoilLrMcZtiucMcbGYoAyEdBEKxcuQ4VzEZAGeHs1QvWB1bo2AcNxrAWUceLGX6kkNUaXH
Ak2cp/N+VRrohoG3AeyPOWfwWLZTADovQwOM8Dl9JfMhU1u1rVe5xn9gq+ZTNJtLs9ZnHCLh74GA
6RC35uXzJc+hLavpvEeQix0yTEjHEazMO/bpEFe7VnWVTEHkuUn11ckzYvgsmKE0V+qTN8UgBaef
rfV8p2OQ0+Gw2+QrdpiXnnHSN0M3MNAABfXiSLsZMk3nVsD8AvRB5r4ms/Uf4zIDWOCO5ZmPkEQG
COBpKAkr2FlGKZcWX0tsc6wxCdgDTNOoMCx22TO8jjELQ0pI+EcSeZWj+VKufhx4pAMiQVs1b2Z2
s8BbgEGm2Drr3x5rxm4k4YzyCobBCJKAiBl66kHIo3Q66VLo8qLExj8EUyv0BjcmHFI/wKYj3kjM
1FF3SaWzwKqmI6btjjT1PkyENJDSKYxp/t2YE6Serks1NMkXHM8r2HIsYtAn6xzw/sbZVIzWFp6m
+6vxFu2v6+kCA65LrBwjmufbsaM8Mbynkd7Be8lQz4ogNYWUkNITQaDgETpE+BrJaoG5Zu/VtbX2
1tKMVRYd6QogVCW0o8ClwtQM9cKkUlnkaQALJoIi2ZcdrTED7ltoG1SA1afM962eziemBFS2jtlT
POL23FGnXhsp4ZVr4SFfzTmCA0wZ3oUXb13nma6cUufywsJJGfNH8HCTVgt4wVNNppqwIi9ram8K
diW9mPFm7SBu0KX5BCi/vs2KGwTyhlHmcSrzZLuxoMGGSZThLuL62kQKygwIuZSFjVF7AeuPwk2x
AODpeuJkluVu0ZqpW8YrYCX/MF1lIr8HH0CzC6fycq5InaNC7MnDcwBU+yJaIYG3nqe5LgLtZs3s
TSf3iCaqcOiFJPsfOJ7OE117OTlnoorsnTDvLMALIGW1fkKF0f947EKMFCLk6ZASdaNLSeHCgOQJ
I/eKfoUYT2Bv50jNiQTNwj+k6I3sDSDiWJNTiAV+gq8D5dpwlQPPnusYcTbuPoZyaIpKiGpM4+It
BNMm9ltZ+pKsb2sMeYHHasvKqo89D0PmKecmTYppqKYKOdsLHt+X1wapUJMhYRZTlAZHHKr9cUrO
Euu0Vone1waAIsLZKp2Fs+KToPJkihnMFKc2U/1VcgTTUhODOSEm/C5a46iRewboFifwEg24NfEq
zpMCv8Ng4/Gkrk6oUmoYrFibOnwd4u8QlIrHzI9M+t3TpCxy5oWYPwhBk9tKUBt+TybTLUCmPp3R
rd9iDgF95R6zfX5U5hInqeitxsATjY9XcjLSrHnQYU8LFpgZ2nzNCmxZFCjPos9KJPPbc3dI3NDU
jHhtaJ+PZTdm+ZQBD5Te8FzdaVxBeNDFd+PqsM5mVPn/+X00TcAGDdwxL+QuQtWBA5PswM02lf5q
eO+Pebi9fZQhwxIbDNELClLN/M13GhCJcwIWoArdoZwLztSSQGkXLTXjS0aDTbNlWuuRY7mjR1mQ
flphHmYCetqeJDCRUCzR7CXPfKfFZlcFHfYcqrkHBpcj5loinYdoPsG0hnrz2AZc+thad0Y5t0M4
e3munXqVwNX8KJciRhRZoczIeyRhWRfw8lDfVDDFd39s6iTARmGv6w4+Wg/PZss4sZFJEPnu9ykJ
xjymEvuE7w6LxepWo0Aq5RB/HC6GPtM/lo21jJb6K8YAjNSa74tVCkznT6QiGJZDHJXpgE9K/UMt
wDJj7F9Bf8HKbncBwDR8XVtf9XC/24klHqclpob1fZDqyWb/re6+F9rhc8FC2hxLiQzkodLXRJlU
UXNNULLhtuen6yzZNRveTT59ZCwuDJ7HHmMAlPGolcHTIXb6/mylUA3kpIPsC5ssgl1t+tkhtQ/X
BcIkx7GWrZmhAaiCt7PXZt+fzww1HnElASmiASOBk7Dj+XYkAzXulayv+f7S3zJNC9WZABpsAjzT
VJ84F4B2s/IXY86dxCvwm7H+Bu+RTPmubdR3ZOFBDxO3auDqaHqzLA7C8/vmsrX13Fwqhf5a7JKn
Qu9m+9RgAXiNC3zwAZSyT6VrlSdx2R8Wx2ug+5iXeOqs1Xtm24mxC4zctGozywFXZ80FIA4BNWeD
xCWrRe+WOKat5FAOxKoNBF9Oe18Wy7w/PD+vsuWp1N+7i+HrzsRw0JztP2EHeoN9h2SNRoh3gHHu
zGOgrtqV0zysIAb5BcoNnXXaaPZ7ubrqs6/AcKwQcVNhXPZ7wGJumdd81Jz9nACNUijVUZ0IGqG9
OKrOKfw8Tf/0sGwzwPI1Vmu+zt/289b9ngNY+hUwOn9CnRnAjz0a2DYKVAkMQinCrfdiIP5+qpVh
KPUQv2TLBhejs7rYH14SAZOZldUCAmVfJ7rCeDVGUB5QoZwCYoFHIRYjC9SpB3JbpMjr8rhuE8E4
o65k56tkhb0O4WbyB3mgUJ9rcwxfzV23dp9dxm0fMbBARBExq4NpK06mAQNENUgSH5sr0CGwmhrB
PDdh0L+3DOUaKygOydBQAbkaFarUg0sgsOooNCSnwvJf2en/EXfmjg6VFfGk+NwlLehMXFjO1eb9
iplBo3csaK++37qsSzvm2iB/jdwyMWEaAOTvL63o+3nX5BJ/UFLY6vNm5uC2ADDHmhuPT+p3hlCB
dqBPGdPQGvcLMFGNZSEP6giOml3q3evS6JnoP79Dg3sSlCH21C69tkWMR27eL3RrOV/vO8bjNqII
9zQoW+vnQT/JFbBBQFVyY6YvO9NiiGokOXFPhLpTQgB7fq7AyGKiT1/XyGve9kqxzNaIV3BPh3L/
Jxwqp5cSdJ5XIhrZ0h1rpIV16JRN9rrqktUFOfRy2x338s78V0p1Y3Bg8zSsGun7C36/hEuV6tin
u39MYKTGeCciOucciA3SlA0oSEA8Cu3AOLuu+8k6CYac6OSrn/VJ3kg4iOhNe8NYMqs5bCS7e88G
dc3P4SSperQqwA8FZq0DUc2hVZ2+ZQ03jgA63lMi7tngSKTwgohvCkr9ZnWsjePxdDbczcV436zs
DN1+V7Rjb/AMbxkH9fshuKdLXX4u84tSIpefP56eGmyxs6xQ/8O4mb/NMyGCpiMNMRKsJXVh0lCu
Aq+4oAMLGWIYZnh0ev/6mJMR9Ip7ItSl6bVcmJR8erOUf3YbsjvL3e38VV2Zu+U26k0tAwSeT2Bj
GJQZ7E2pYPoMvCavEED5vKx3SMQvS4Bn2IGD/RQQKb9b6i/WZYb+/T8ofiuv336PZkzVEJn3YSTL
cyeDWwp/oEXZRFC0goOgn9U/z9i3oNsz/UkxAJv9Yq0NltL+xRD+c650L3qplpp/TkEux5IwbMdu
F1vzfzJVPySoG3idymh9JdG1CRTzi/ECsPRwyjjAkaLKvdioy6dVgMVrKxzgyrRt+0t4cp6WFukD
DY1nFkwG84yoG3dVzorSZRAaYtve3tg8Dskp3NRdIiuCJUlYlcXqv/vtZ9/zR72+DRcXbSZBiP2i
tg3t8Fj//2Ilf86IenelJhXTLinB0TFarzCWcEBGUT+72RqrDRi0yKfeR0v3rFCmJELBLxQukJ65
umJiK7TRiWXo1j5A2UszWQ/ASM/mPTnKqFzCaelxU2jGYpHo5grHNZs9NYbzVbk7eJdzTCBo6Dpj
PWx/8Zf+ESnds9px5TRJJ2Az8Q3pNIcqqqhelS6jfDn+gP6QofzmC3YzSJjjQM7honMzeWO6LTMF
/rtseCdCGq+pS7qg0M5E382jXRoosSO4xZZiLIfbZw5aullBB4spymRI3bmNujzvDvIfCdGcPcNq
4qnpoOcUWKEGS4TMo6KMhyjzlXKRoCIpMMNMf1Ue5xi/2W4ZRzVS37yXI2U3+LOYYWUw6EANYTOQ
D0O53sGGPVcD3A1z0Ij1nkqU0QiVvNc4gAEenrEB73R7Sw5f+gcyUYipDCyVZmEvsJ4TibIjGsCD
AtkHxUjH+sZVaeNN2TDeE5atlygDEnrIfdUZtONoorB20GfIrqHnH8MFC9Vi3eOR7Mr9oVH2o4xK
oeVVsLQAuRPone0d9knbjpWiaIl7/b39/OQY27lHzb0gqMjnAcB2egteB14AOjtL+PfQFKXWL0eA
tzy2wcLojR78PqWJwFJMPanBjRb1Z7RVnU6bGTI2WGdSY2TQwBgY60aTG/vL6A8IUqp4xRgTzwcg
SIANMd5PAnvDVi3WkghyVR/RoRQwlgROamoITsKCs/blsdhGymHQhQEXlOZlcpEok/gmNlN9w+TB
kp8Dg8/VnoAPz9K8USM4IEYpXq10pdxMElQKYqQNkCxnJSbG7dEPhZufM9Ayv/YnFyUEOxlySBuY
9S9ijpA8wMwhy/aNpigGtKh3qhE7IAF6OBjNDjeZi6w/sHM/Wc4F497ccnYDjqr4v8cv7gNHch4f
/0i6+e74b/Z28Ot+yTV1TJzlZ6zSJWX2U+Tah9yZOci0LnujNa31OjET20WUx2JtJN94T516pRS1
qypBgwQX6KToZzGPoY8CsyZABzbKd+CMuJ/u/g+3YPYpMhTxZiEHbGvpJI18IC4dlI06k5DNZOjG
uD890A3q0hZ8P4mqC+HMRBIZ3ucGMU+FDHJrGvPO/R8SxveSpK5x0QCnCmBVJJUFOEjb/j/jZ1qS
MTe3j3VmPKM14I26xZKWTpVUxS2G4bMUg3dejfl2W70yyDCuF93LXEhTJYuICIOrzr1WqDR42IRl
CAor0GIYchrYrtXyKq5JpLwwOUtyvfkmP/5pTuh5ZNk/1iNF17OuAX/hk5yQSvTnXK+WtrTEa68g
TYvJbCs6zpnh8Ggu5ee06KRwB8glAO/gtJAt0s0SG/OKvbbiGr1k9Y2OezEDUtR1LnOhTqQQtwpR
CQlKvgBDAKfCMtzvxZY1fjSenBpQox58Tg17QfLAmIkc/spOLBSEZ7vSdF7n1rzT9y7ChsXnY6Uc
9z+RLcLk4FQF7Ddl84XmKlcZj6hSBBDIJtsfZogbhJmObYeGixmC7+/2loljkB1/BH7IkkMe2Kvs
LE4yVbiRPR43GNYE/J8FZ9vAblU428a31uoZOoU4F+WSCcOYjdQViHH5oU7FLkFdK7FQVB06rqtl
eDitZvrVAP3Des0aq//LDfmhRelQKEaVL/WgtXgG1Dip9wfYMu9gffcSttOCQ/xYtH9R2h+ClBrl
/hSrjEhQSyJBmE3gCsmmg7zUVl4zaDG1h3IZxUQrZVkhry3nHNEAvCJOqme/ONb6zYKXapkugzvy
i7+dxx/uqHeoUZswvBKvGC+snkBlUMN23gqHiff3l7f8hxL1AuUJV2bZBKbtufpQdBG3Y+akbg8P
/AUAnT121WLem8HeX57ZH6LUU6Scy/8kOUurMhdnlOrVpe6gMb42jE9ptvXNz2cmzgRRwb/LFJ1E
95exqs7TRiM+ZmGa2Cy3UtwNOohK8+rUDP7+4p3/lz+Fo83NWUmShMQYJ23jmTN9ily4cYt0Wa0W
IhHVI64oE1MFLeaiziQoNG1zQ1znXeLYweKE5CMyI+BvubRc3jD2rgmABDcwt/EfVmprPGv3j6lR
6DEcmHQlKZTbW4wmm0OgI0+i93PE9UzZEtk9YpiyNM1Ewf6GgigsxpjQlZ26CHzVNePFkFlkKPui
ir7YFi3IqJGundGqeuwM8SPBMr04wP+RPnm43aU+S1V8xuzDcZav8znilb1l6bOz7ZkfHy/ohzyi
y0nbXpbGp4dgdj63ENbWF1YYPZ44GhwAZaImsleGHsk6m8DDyGYYiZjAbdgyzNK4b/ej15RZCtCy
ffVIMuCC/nxjcuJsY+uyZtuJxXl0wJRFUvj0ovoktO1nuenpBKToMRvjiZSBsCjz0/hCJZRXsBHp
SOptj+jVIKAXO/QJ6xWu6toygidgwuy3Cya81LjX+o8I6XJpmEmexpHIbQWqpaFZ3Icx9yuGc8ww
68pNXwaeR6SWUXgluSIgshAfC96q0xCQBKsw9pggY5VWGCZdocunl+6KiDREKmxxysncBhys3RPQ
9HVB/54Dw3MfMmJglsrfysYDFuvseub6W41Onnutzm9hB6QW8Yb5WF2YhCiLU525rKtIuHtxvFc8
94DrdPdMxXjsKyp0g2vIXSNVvEIxnhcZBia1Nfca7GNje/MNH3M00iY29AwxanL/FDYTwQ+kCdGO
59WKx5OfAITPwfYUFzXbveGKWO7LkCLjnaJ7lCJJbXkthRAXZ6wKxeob/7BlmafHXhOgfe/Z8gHN
WGGdAym9BVgKWWyS43f+AhBXhBRM3KrbIqsHdurmoQ7071yJbcqn0PirbZ4WaMNfbQ6zXbD6OsSb
HXqGOlH/+tJ1o0STJWAHtOViH+0712VJluEKK3TyLCwRnabk6hXm4nja2IenJsE5IvWjzGKD4Qyz
bsMtEhiw3YlBH+eE7YlrZ2fdcwE/Q0ClGIfJeAXo/JkUhL4EMFYSsclYTLdSM72PTY6hlX9JPP5j
julEWlh7/ymE2NhjggK3Zux0422O2jruHssFZdyBW2g8EF3v/9eQLFaoQHtPQJd4fLFZjuft4g8o
NBWyPKWMW9Y5JhJKm1loV4sPWH3S6stqemVYLDobd40zqVev0IRg/pWzMX9ZGkA5G1KWiH5Oatsm
+ljJc4I+WsciJ4OK2PO/FBxlOs7XuMVrCV4wtnQ6IJ+JNfK38sMieWelkxiM0RmytIl4ruFBa9F+
C6/F+ptxdUaGdO/MO50Zq+sgDlPiuyZvK/TeRoYzs1dTx4Y+7HwHtVl9baHbHWvq0X3EUEEmcSog
ySbojS1KcHexjsjlH062uZiu+NxsjT6zvHqrbozuxdy63/t4FV5gOxb/0kTRubOqDuVeRRsBbIcJ
SDO4quiFiPHH4HW8yPjjSN5GIAbXrUhFHst1yEkGb+ixUgzhiJYuBhWWulCRCEKr8HIlwWR+MTJX
1i+HrmOQYBgmkfIHurOiBlyEng6ExsFccVyWqWDkohR6KySfaqHkl6BwXCVrzjjpGRJDgNNzJjPG
TWZYJbo/rBanVS03oNQawI1d+nrk7JyndbFDWZtBin8cqdxi88Hx+1EdtS1s+sE0W1nv0WCtvyGd
eGZ4ugwFmFKJi3iS11XQgyNEdBcAUSFimDKqvIwUFwC97l0nccJlatwhU9kaGEU1N9hX4utfCGp1
DOissdAeNfoSGPwsiMXxuEEE/L6G9ZaCelOcgQwFn/cUn7zzmvtsR9ZBNr+QLbFQ0iYpixqD148P
bdRHHNCjbpN3nZzLMMWZSfri6mp/ovfHvz8eeQ0IUHepwprLGDNc0HTMQNind0ReKMnFuv66RsFq
u/jftHBAkHonU1GJ1NojEtRnM8ez0VKke1a3e8zX6LUaUKEeSDVL0uslIL51bwLZgWWyRzMLg58n
FmqgBmc/js9aTq6SvA2cWL/l5RlWjqVrtKMMPNb/eOzHBebqSef4F2LipVEY7h7pGRZPo6H+D0+0
p9z2onpuSYr6vHzH0SjYgrSQMZ+rmfxrySqHjZrwATHhXoASp6WC8H/EzFVscx+uyeJn1NwNSFD1
hFiONC24pRqnBr97QaodUSLLRx6BFYTzMqAyvWekjpsyCURILTZPAMP+umJgXbeCGfpb/Mx6rNRM
YpQ1yP2260QVxMzjsVgm+qI1pmibtKevnLrJZ25Z2wyK5PN/RY0D9mjzkKcCgC9AkSyLuzg6UrQ6
qhauNGNpO+u4KLsAwHr4s6TbFZVsTLGgX8iRUPddomKB2FCbtRjDe37MHUsJKSMxQWdFeqnILZ4W
+iTCYAaz7sOSH2UoxEDLGo0oYToLVteFZlzRXPtNnLsQ/zJUfjxR8nNatKte91c51zRQe14huQ4R
AvXJ3AFHAH8o/5DhVUBc1jpWRTJEOV4nHZCmXuRIiCZhp0FRsJoSCWds2kKysjW0fbbx9e7po7Wb
eT8XV34EF9p1Hx/keLPAgDptTqL80iSkmXNxSr5KW4KGblXrmTlmzVBS2lWf9p0vXHoIWNQ9gFCu
sVBXWM7dfcDKiI5nSQYcUXYlECqtDadEN1ekdw7YjxHuwhzFLYDVMqQ36rENaFFmZZqIicSd4QMU
5rG2UGvCw1zpgEXFDBnqMAxqjFv3y3u/+FgrREy/ib7Adx+O22yHagTq91gAx7TPjJea9uQlWfIm
VQdqtbHKdd/iHcBDM+7deD1pIEDKkChgqM5J+rqex0sAlX6LCynRfWzrXQOB+pvpQ7GYoqzKtfY4
LlBA7zY7GpvaafL0+JRYfiHtxfeRSJgCCXuTWMg0NfoH+l9VfY1869YVD4/JMXSC9udVFVjJokcY
AlQzv051ecfypFmHRE9s1EHbCRURGlrQ9N0X6dO3ECZY24LxaJLr8uDNpJGGL7JWKkoGQivsRZoF
m8eiYv06ZRiyUBRElWSNFzIQiMrZ419nWdIbdu3As40FLUtLAT9fG+3cvJJdcx/9PJ8ZC5aLPm51
ZERSU41sM6NsdiChTSkPEcOpX7WJNdpAX2XtKyE+w++T+CFBuYDeRBYuagoSNr8QnmJdYJoXFhPU
aZQ9hmETD14L+oFXq/oUmmJmCS8dtmZijwFakpAvYpzQ+Bv0wxRlrVU1aguxA0nhFGM51fLJep0b
7mMi47HHlOMIABWgrughDL5Xz3yT1cTvS7ARdAV/DE0rlY7hIAzJ4Rli+A+jBmBAj3If+FZMKjIH
eOg/sPnYEOewm49ZGn9RByQofROLJsgbrSFHhaF29HJtMEgwQ7YR+TY8rBGrJDDujQGRW9REDfBo
GkVQKrvppScoS7WR6EGp9y4BNyBe2elsqsHC+5jvMcAQ2OlKDBdbVhfZqGoOyFPK38le2tRnkN/4
W7gogJh/LNDxJMyAAKX7k7OsNrwH1CpRPy9XZ2Njh2b9Z6bvuE+0412dPSaT4j+sFMx4FnNAltJ/
CFvxu16+Hq5mryd/AgfNrmUFr5bB36hKDujI95Fdql0nXKJi88Tzs4JTU81uk788FiGTFyroIX1+
lZKDl4XpzSc+elBQe5ZePxlkyEn8soMDVoiqDIw6thsV5ynZ2pHvAsAr726NhKgb7TsWQ0SnH1Ei
Qh1QQs2ojZUEDIUNgGuq0tDt6Mt3fGnGCq1u9Zq/kxLoBilBUs+53EP9FujMlL8iAQh108ApfGTP
L2cdWMsEl+9sc+tPc6uEGFxeSAwVGfcp/hGsQHdOpUFVlh1P1qGYcabr6LJL9XS33zMBshmaInCU
Mcmipo80D8s6FlmzQPkqge1wldn2X2nKb8wFsTr3aUiEuuKM7LUM1jGwMToFKTrPUjJW2Dj6QA/k
R90xrVU8uZ0CIy75DiI9eJr7rJds3OwPSFBXzMfmL6UMcUSYOQXGS7TAS6YDdVmZv4nW3mQO7LBY
ou5aJKU+p8REgmb7hgVVJDvcmler0F2Dca8FFi3qtjU+UJ7VALSeTQJMerEAVmxe1qtT3RvqXr/M
lsvMqm15IxUYbMf+ZcabyqB/U9rBbQ8KOZHqEkqZmtX72oIVfqyOLAbpvqA6ybNWi4gNPh69+Syw
YL5sYYa6FYnwzYu7cOey7RomM9InmvfAutANQlfg9wUXjSzHWWWfs6t+qL983c5cb2oALdCVDo85
Hfe7f9SUbg/CNlB0uVxv9C56a50B5BotZTtFlohB6fG7JtAljCyQsPSnhtIQt6QzsL9ombkfsU66
PtdvF2xPMxnO3XgTxoA56sm+XORLNg1wzS/W8/S7mmexPmfO+Tz2d4Rb8nSgjLEWlPW0h7+D6ejJ
x9S4zpMGS8UeS280+hpwQlmTa6P2WUhut737fvzLTA2gLrOaTy5pU+H7z2c4G7oDu4FGICSYWBMU
DNWm6wq1WFyvERFU9Bbu+7d/ZxPoMoKYyoHIdZDQynNsxU4YNo9xynSjjapEeTAlUkITWIQC8ysQ
qh4fBOOI6R4bqZvwfnYBA94MowAlY7MlIyoAkvC9h8Q3ddMpLVHT46qdk9bcapkGdhkbgFlD3+F2
bxjW63rnZBLr5o9Gjj/KS7fbAMBa0KSK3Pz5Ud3CY89a85M1sDgeOg6oEPUb3MNp1mAWKAGDAFLk
7ROZQneAm4g0PpCSDWY7GZHXA0N9e0IG5IDvELRBROQZm0WlG4IOOSJriQIZ091jCZAo54AWP/Ex
lDOBHasLHXu9kn3mhs+9tz+zYg+WxaSX9EYTuSpqYmcKu1x5CLoLh40WMJpG/Dkpulwg8BfPF2uI
rgNE90u+yhvdwJo5lvVnXFm6vye9loJaC4gJ2vlKNtSnyGhQR8JwT2dCcgvxidnsyPLL6Qk4LhK5
OJmCpOIic2npaG13DWySZLUPjYM9DURIBdmaxIVYiItzaiXzggVM6/2n9InCDqlXsXxzhmGi23ek
VuT6vIL2RSisBM8N9jk0ZgMQ+g5AXIWuVnOLsx/bwpsz8OB2idTLHQXRxfdi0BRrIDzsYv2jAp4O
8GEYrwaLN8poXGpRmE5CwHFrlR54esky6uOthhK6GYAuqmpTeuQjD5omFTQCAo2xwdSe7KLVq4GN
AfN9YJtMkLzx9PmAHGXla+Wi1th6RxLaZLxsGy0O6mz6EWDJhWa681B39+6W8TT+5bB+eKQOq844
XksINnO/Wdgze2L0Oyz4+2ZaeKLUv5Xihw51WGWXNGIzIbJcAEFxM/NM9A8T2KACOP8AO2MSJMHt
I4KU11UBbzA7eyBYoC2PDENhWo+gHBKXFe8KnhXMVpsM1R8Pbn64pIw9hwGVWlShks8LkLRXbYst
LU/eXjA5PfaNbb5g7Zz5i9X/IUm5gDmXV+eWwwECBaTU1aclwSMDEhODs/En8x8ydNh2BuxZX5AI
4Dlerjqjt5G3uKy6gCyoYs4GMpTlxvPgzdTKiSgJIRaAinvbPqWH6VsU6Z79dqktBl+sS0fHbH7E
VemUwOhjiMRfSLaNOWR3ps9R897/WdczEZ4Bq82E6PoD1aTjtknGe1P1Ai1JFNPD4rJzwOCKZbno
eE3xsLRMaYgpwZYeQT9OHVQYn1vVkW2kdU3GK8PSDcqGXLTIb1EEgiFeYO4reHmsere3/pG4KNPR
eKKfRtLNRJlHYY79a1hP805wka4YPwiMCrPGy2SGHpMYGElm7DC3JDPlSRmTrJpmQXQFh9kyWb+n
JmxIuVy+LPEcuKz2ztFYW8EKWEx3YEUO7eznWNAjZFmIPsUSIFOplWClNYFQfCzV0SZmScZ2U2AM
YqsCjSeNUfH8LHdknNmE3WjeLwZwn2CTtfWXbD6hddW364Vvy+tPH0iRqsUoSY3dgSF56lBTKVdR
AwF5bMS5oGvn/MXgb8yGDAlQR8Z7QdfnZ1SHFiv73f6SZ5VLmj1R9kqhIJ/PE/sxwdFs65AgZft5
JUnlNkGtCAAvi6mVucGTy9p5SH6DvgpDGpSxv16rqcYFoHE82uYVwD5hzohkR1MKAxI0yHRUFW0o
koPBrvp9+JJ/oHbvl8Ync8XV2Fs5JEQCp4GRb2q+UQMyT48Wdm/umU9oHon1JfETXdl6fnw6DHWj
d92q1/oqBlcQKy3M01osiz4aPGDXpSQgNYzaJ53B4P2aB14vR0rgCkZm+UpXgVhVgJftJMNWVlZ6
bEwRhvSI9zMUnoAW3zYAPTHQw5dYP29TAEo+ltlosW5IhFyxARGfL9prI4BIYR8X8KBq65S+Bpbw
Wmp6MKskZMRb8PbtehzWRubMyf1b+o1W9+EHkIdn8AGtXwWyNOlhJCLkPFbvuaMjNOMdvbdcl2e0
rzDPkHrGynYiIesPdkHMWpkAxZYPJKHWgUuG9Rt1u5WpgLojLyuioJIwe8CZKPCTPm/J+YGxI/8f
Ixiu9e6FZTNuIfkvKQ5oURetQ/N54pWg9bzAUsdT9qS44ebq66VZAOfK3HsWGsT2hmwDYA0PDTPJ
Oi7YwQdQyhpFGHFqeXyAeTx5AJCD1+/CQ1VYfsjYJR8KldJX2U8uYpKBzgLgHNmLv398H0bv3IAN
Shsv0eTqXQv8fIzY5f+x9mXLjSPJll8EM+zLa2AlKYoSSUmUXmCpVAkrsREAAXz9nOCdLiGjcBlj
1dMv1WZpJqcHPE74elxcdY4bNFxy3KX8ylwHxgi7uCzBdiDhrNAJ9LEiid/bqvPwVmDc0e6ItLpy
nLfFdMRcIj3VmSlOUVnWYQmJNEVw8jzBvXjkcODOx/A0Yx7kIVGvMnYnUA4eDORakGKv1f39T7T4
es2VYR5h1RgHKUcumXo1mKnDekGVyG8cYFx0B+dSmGf4WklThOIypFToXJ1gDljVu/Hdl3UQeTyo
oLfjH9cXPhoaakwTIySMML0sMIOjKRDW0u0DroSqYABA5JwcNaw7YtjEnhVaqSpKKsTQXpfT4BiP
KkHnMQpX/+r4fjRik3uXIddCczKoRt62cIbN1NhPNonh5n4N/w8928toOxPIAFAUy5msRTId/cF4
0elTcVQnR1fiN0+1xZZmYyaJgaBzLmIBbIZTxFVCBiB+umDsfEJ7weZJRFkX+JocxA3kfuku7yJz
DIXN9ZVmdTGx1xvc5E74NPkPh3Xwra1Mm/f56Htxz1IYiAJ1t5VNPeRsrmvrtiR4epbsZw3tbPdt
ctkBmZ0mA01JImeX2sJpvmbInaP5yhsw62bZvu8/4q59Pwc86meuqTAoVeltOdQZTMVpHO3W9DV4
iiOvilfZWfNOchESZ/oxaKXEcmTGLS6C09NBc+WxPAkaUJ7b/Mu73AyGqJNeF6kJjBeRCOhXwmO+
ufx+/L4in1hz14vwPpvKODe9IFXpecAZ1h/KG2aCVIW0LnlxsYAyx/9DE4qp+s9IfgNqam7WdvGZ
/jlUti+4GlI1kRpIf724WCEYPXrbzlfOpE7I9Pwuvj2/8rpSl1+dmUgGX0JwNhaiRCH6VAI09+9A
zW/w579yPyTnjrN9wvkZc4T1RcPRupQXs2qJ4Kpvwdf9i7foSKHJFsvoFOxrFZl7B4/VNCfZRLuo
Pz0G/Hm+ZS1+/j5zybJWlPVex9+vXQeMuJT+v/NGB8OD9/VY9jxnijAXLMH4fh9aEITOZNvJ9tE6
2k6irXek2T6jTP6oHQdOr/X/giA/yjF3zeibPJUUyNRAJ0xEF/vtULH9bZJ1XJOvL+4o+FIcbegK
7EuUcG4mc5hqdh37kJoENlQLn8Xu/KKhGb5F3rJ9qbCF9PrGn5OjOvzjCdAt00QbNhJVN2qpmc8o
o5e8tcJkohPwYDQWiBbEki2vhgYrP0aSecFzbsuizfmcKkcsc8/iZuqtRE4nuJAwfim1317soNsE
ChcxNfpQ39OQeciVFttF5BSiHP2jJIpXOFin4O3R2f72F6qRT+7bO10fHZKX9XqNNsETjTngW6BU
9PUFFiz78R1BzjMQgPMoLtvX7OzpIc3OPkJ2PDNL/LKtEmiAmkfs/ALHAW9VM1cO88x3IgiqRPqN
odq23MoKiVZ2ZX8rT+VGdzlfdvGBminFIM5V7fVazqEUXMIT9rggyn+UcIC5zesFXqSTwxKqv22X
uS/hFPemPlJR4A8x/ZMClv0oc8OHgHKiBIENWtCW6FdMZ2M+mzpsWJWDnvxug0CZmzhahNrZr2ER
yogjLRcznLLzMW2UzrPs27scv6gR4Y6Z3HzAe2bNgFMrGK0kKxBHS5qTE3ur/SremYWNdFWSOgFA
MbRNOahAJQAzPqzpDp3nV56ruvhG/2jNJhnFqxJLWQLbwie4uh/YO+qFD4qPkWgUA+lmoq9/F9/M
RFKvdnZtpktqjvkIzcOMePVaTIkA58B3E+wfCLT3jlt653xZNuUYhTFmJAQI3Kg+vALpjALFWtwk
2KkDkoEvXppnOY6fKcgglpo2qTz1VB56m9PDuAsC0CBy0IcD/AYDPlmVDKVmQAiqjWeQL6KmyU0M
c6DXYIAHOXQ57dqIbrrceJanibaLhwyMmTwiAx7EGQzqdALeTuECbV7hKGJLxEAiMIvTSWXOsd3y
v3funcGAzvlq9OhJDWmZ/WqnDwaGSYA6SKVKjyJIjy+r72fUWEJbd7kuI+fRNBiE0cLuIgoNjjPD
+gEneVb2dFgOMwN2IZD/DsYNBl5SVY9wsamshmxOW7mwxa8K9WgsZSSa8++CtR+TZ7OoVVG0RpHR
R/rj4mcv0RbUdQdw7lyJ8MBLwyy7WX8/GyaDH0kRn6trCcjaArO8zwKhaLEBO2RyCDb/0kOeacZ4
OhikHDMBlCi04y/eTYh1cYK8aR+e/ZsMZAyDJZtlRGHYyZ4HAwULdBM6COR5fPpcSQxudFfZlLsG
9o+5mFv+D6Q1D8jib7g4vxhbzE6OQQ8jizIlVeMJlR40moBPiNIXw2/hNZjw8NZkwEMuqlxIFdj6
5nTZ9qQIKgISGZk7hLrYojBzWFgHP1TLojj3OLvRj0sCZyxxBdew7PChaEk1OlVDdHJ5gLf0tYmT
R6u379/qW+fbHfAyGQQRDKsM0xFmgiwM5vp0W9kIoCJwEhfcV6uwtkPQxHpXdFHKiRvZZoAXNYIv
QeMdPr0N15YYkOkk+ZzpNW79uPa82rZGbBsGK62wQukCe+LuK7+c6/2xJ3YnazZhy7Miwp6QOdxi
Bc4K3Ljb/ZtJsI3JWn1xpFGjYY/aVLFAQFdMGUvgGeutO1nrJyOHO6g45VbBdJcfJLvC/kq3Xwhz
ONKW7spcGmPCE7JrZW9BGmZBSOEk9tsI74QboS4lDOdimMdvysseLRznm9MgkAxMesH4ySv+LJrF
XApjpUVcJMVVu/k/6IZPQLwFWm+UmbiV68Vu5bkkxgDHOpWyPoQ+Dep27YQlVhhGtmlXIOKHb8Qs
FhYo8r7VUoQ0E3r7UTP/NdeKcIw1+q1OTi/Sle4xJbdDgPTFM0KeKOap08ypAC8GRNGs68mxkL64
kstJPUPa61d++u+skG3PNyRkLxr64UI/PigT0c8ouNIyQMojXVhsJZofIvPgNeCPjswLNBv9GoNP
Gw/joCZ2BqAxMCKa5dRoObfFDRVvrAz044a3bCyXFGTRH5z/EOY9zGK5j1t685yt07YE0rF4Gf/7
Rs4AmdGvV44DutidYqqmhehOw95uljg2PgtaIlTY3q5g7BXW+h96HM63pL/7n/j1I4a5GpHVdoLZ
F8AvTCRhShocZy+0zsLzxjhy2NugSpPUmvQKIg6JniMseknAUEdwcPcVWnx8Z+d2+5Cza2fEqNRH
ChTCu+tRepwhGMCgjWwefXOQFtjwkq+L04dzkRS1ZyIrDRuAzBwi0QUM/pGPreKd19q2W4kokSV4
V537Oi62kM4FMrdC6XvBvF6pjvmuBgFt8Dz6HBG870X/fabTdVSnvOsq6HSaHrKaWM8pvCXaZOl8
8favSMuP6N9GyM6s5KqeiWIPW389AbIcHaV6cNIEGJfnaEWt+Y6138aNZ1ppphjpclLT+NER7V1s
lzVpAvVorL8PxjvddPn/sOuSpx3zmgqarIN8B0Kn3SuY8GmKOXWqTfaQHUGGwesTXKQPnhsH86xG
bZkUuUSt8eT1hzR04OZh2RGKtW9f399cyvNll+Tn2zEAIl4ilIZViKMkEicHvmZg2NcjF0AWfRJT
kcElbcHfEhmDHC/nQW9UE6lkUE5dnzVXW9up7OU+N/5e1GgmiXHpOjlTIxNK4QC1txTTRpg0ElYY
LudA1VIVSkO7qKQa6D8zsXzvzzsmx+eiDVsV11j1j9Wntb++NzX6eTbR5327Xyrw/SGJcRCGRheE
wtQgaXPaeZ/H9m1vuX/9Joj0Qf+d21eicT3jhbuGmRlJlExLp8UV5oOFYlzWZWRNRx25mleBlHZ9
tU0woLq183KotpX/fwcfv3jgteTvoQYmgW7GUFQRHX5/HmwyjmcpU0uR9oiH6yNd2EveR+fxF/Yn
cAnZbnxgDKj8IY2B/6gqsF986MRbirbEMifc8F+WdyGfEUm9PchH8tu2tvdfzaPpYT6uskGaEWwQ
at3/zEuhjy5DcRnUAZKh38xgBm9Jr1VdcY1FVM82W9mtVVSo4VWLkBh8Wyu6woYjkYIJo/sfEpmP
3IpjMgxYenDMn1CxNQyQZCIdjGak8e0ZfvUrP9Gy4Ov+IZG5nWMvpNEUpiItRW4VJzxSuiqkW7jr
Wpc8iT8kUVyfnWaRnycws2awoh752d00OfLXW2B3gXX8wjsoU1Y4G22cvFdKXXgwdFmSLbCcgJcH
Jvyn4KaUFYR5OQxKI4PXw4inB3CguFjebRC8kKlNq6PIyqCtvvbNdxPl+s/8zfLtdLCvmwBrQsBj
bMev1d4+7w5Oz0sbLvWi//ELmY/Qx+drg2VC+IXdGoUJkPxvYW9T47cuCN5wNDaxzYezSjS6pdD8
BI1ez2tIX4LPP34E833qTM3OsYhjAgexRjDpipqEZ5KU627R8/6Hkc++B/OAp2lklY1VQFtE3f1B
fj8f3Zfv+pMX3i9Vuv7QiHm6r9ME1y6GRt3acQKrBVs0qrXh83ajEYXEmAKsvGxrod0fHq2PpbRb
bHiAQQivRhbY3KrxUtDzx+9h3nY5w0us9/QzO86n+j596k5BJFAUtqTHfCDNGW1Ci5PAWYr55lLZ
bhThEsqXXKJSN9vxMXmWa3C5xc6TuvKjhwFpAuw0it2RgHIffXWXzVfkjJvukwdti0Dz89XZtpTU
iOLBMvEzRhQRkQXBDvvQG7CfEmvYvzgwSh32OxbG0qRdozK39LwW8T7juoep0+8DJCa4U2HLmDZT
iokc5C5WG6G7CfKQFs8VIkVIiw+2gDkLTFrYUC4quFuabod1T0EG0jIw6IhlX0HBkoxuti7tKYjI
586LK6KhJ+Yxz0npwEmt/MN68O1HEO3YXQIOI4qwNKhHyd60s7d/U7z6w9oYKKsu5WTFOu4c8PSE
6hUGorCVjP9uLXiVf8hhQKSsLLUXQ5wA0kGiLSSe+qUmaKCcSo9nuZz3Q2VgBPNxeSEZ9LAduvTQ
jTBc/kADqi6IfR5oLcOwouiiZUqyZoiMYsYghVALJvXqOWFKkEAQ0e9KP9m/uSQzQYxaV2W4WvGl
oWrRty9bd957DKC8L2apIxSe048+DOghmdZqYQgxnd063viobEKQ1T2Q3yuAbkGCdnsL6vMtN4+w
aCI/ktmRzVQ1o77vIHnArqU3bFGPvlIyDXaOu8nd7bT4qM2EMT5yp4NTQbIoEsjuxU4A6SFuIDay
HLiF7oXQbX6iNwuaOVJ51cdYFwG9FLLdSGi+1tz3xufF9rzTY6BNM0JNUytIEXZwPN4xVYtWEHQm
cJ6npWzPH9qwUGY1YLSk9q4btiP/FTrgB1YrTLt2K8EJvmgXSLJ7fr5vlUuNcX9IZWDKlIs6vyb0
DHs735kPnSef2kenevkWnK/Y5+7EXcrO/yGQ8a7O5llqKgMCMdwuOZdt15HDd/cJEOHuMpYWAWtm
iwyEXC6FaJ41Kgubbj5q4q0ikoO868BNnS0Ryv2hFgMi4pSicf4MUZXTenR1YlLbGFC1iG5nrrA/
J5vJbp6/p5fgUPjfBu2q4cAzlfCPp3CmLIMv2JoSWxa1Hxqilbb++5XXnLUU/86VvP377MKZYHM4
1y1EdPZtrSgCUWHCiPR3AD5A+4tHmbLsVSAlYyLoFCXJZK7EOdOEyxXzFUd93VTkui3/yrbnl99x
sG4z59DtEA5uaK2Pc5LLl2Iml7kUg9GlUtVCbvywOTVH5GqUNWJ8+4D+Os4FXMhm6PJMFHMdxGho
kosAURnJj9IjKuGHL84VX0TkmQjmFmRh1FSmCRGVs931b4aL8a5DkPu8VNpy9DYTxNwBsxZzrVNH
BO1NgJzdmWTfKJhg1oy218luYxJp37idkx1dt8Issyc8XxEBkxdeu+/SVVAkXTQU2Ax2rTAJsMSI
xVDTJ5qnqTJbqYnD9U7oobG3TZFlBCoS/qOy1OCXLIsuYmvS2+btw94N0e/a+Pb38xX9GRhb5XxD
njjmaBWtTMexhLiMOB8fE9n5YNPNyeNLwG2mWYzO5qoxQCKMAh7xC1UN4eH2tDt6oO/1w0AFUwby
ylz/a/Fr/RwlG5flyImaWv4/R6nbwxnOEILQY+QP7joBx1TMSzPcwp47H48NwXIlnNIsMnC/E6J8
ZtNakNwEC6DX5mbt+hhJ+4s8hORxTShbja6vnx1kub70Pei1fkVguXA4X3cJBGYnzoZpstkItURP
XDy7zWXj+/sYfKS/3+0RXYLfdit7/2rwVJ/LZNwaYVRSLb/gDDanU4z8KXl7XMtByF0ovuSkzeUw
WGooehShHQx38RgRumrJtVJ75fsE/coC3Ho7/QuoWnMZWJbefkVG94Qk0cylzujXo3CGzQQhwgcB
3K3kBDoxzMyVAxlqG3UE3idc8hLn4igIz57Gc4/34nKBOLg1/cOQ2mlgP4cYhlrdt5Xly/KjFnOc
oVGW/YWairE/oJsOc4f3//7i2zdXhHmQ5DBPQKUkQBFnkO34IPn6aa1+Yr11EO24I0KLXu9cHPM4
Ra2spya9/Nh9mTtOpQajF9nu6L3Xq3X7EXCHkJc49GD4PyfIQOk5vZro54eCqKoWDhaMYMsJJQP0
nyg7uU1LuVdiuh3RXd7ZLt+FH9EMso5yFslmHkvH19HHA4n1cNmV6DzT55gI21PdlOZFKSscaXu4
OqA4QDWcExMtxrKzMzSoojNrry/XapywSAIuBSUhBIWyTUfy9uYDKAiw/evXARtZv7jfbqlAPf92
bCu10ifjgI3ZOECncwV8OaSYfJ4jvVTp/EMKAx3FJGtNX8BCXp2PPCVYxxo9ieRFJCj0Rw7dv8Nz
OOlf/OeD9LdhsDWtwRwqpbFwnl1DJBKupjNtLEC6GwXCb87HW0ysKGDmRxFARRsIS/iSTo1eD9pZ
Onaj7YgvEi2uPJZPtunxiNmWWiP1uSgGTPq2lXvdyiX6yDhitEoweud2u/Uoudy+qEUEnqnFIIkp
5y0Y+gvYxsnJ3CZQbAeMVBx3fdEPmwlhwEO/Dlf50kGIY9ZE/K0Hh/MbB4DpS/EPW5iJYECiV6sp
zxp8nitsIYjc44XUtrkyPiR73epcApGbp3pHHnuXiwJ0+AoSe8fNxcWkctXjOtOB1y4ir6GPTnhS
fO73KDk6qaeBHUg/JidMGq3Wbr3SS9Kt4PByOzcWkfLnENiLrp+LqtPGVDpWJsmuwTTZyLqM5Fs/
c95TnokazGW3ag02KsBEC9mJLQwfBvFzsH5Z1xXh0pnRT3fvqBknQcs745yMOGqaIthuVyn4o3ri
Pzy8r9dc4rulTq/55WPHJxJhOiOrCWnbISFYY5fa6il847FyLQbpimYoCNNBTaDL7JXoolbp0hL2
akePilP74UrZF8GwV+k+zQbxHaoqyLIrXxnRX+5fluWHaCacuSxJ2uuhWtQS3Acwxm53ur2Dm7lv
keZp3MGmNdzAUff/Cq9/xLIcCVUu1S0W3UhHrQqK4NEeIlvdoPhO9wb8qzLh7IBvda3ZYzuEUquE
2HuOSsLrtvdKgs06Vu8gFb7hclctWqiuIt8CyjG0djDnqSngDgjHhgK2J7u6jdhvj53al9X68A3u
yftfb/kl+pHGHmMih1V3Hi8S8iy0dBOth086yJhVDqrNHFmLyD2Txbgs1tmqJk2BZtttGjn61VVl
tFrW3kv7cciw8cHnPRWLXROYmv7PWbI8smkTFtrUQDuF9F4h2w9rMIa6gytbqGM4X9PhvoacT3dr
J5mZSdpUYTkpV+noXf0iUL2DyFmcy/1cDHwl52wS8iskNIIzPrWg7MywHGO14c2WLWPy7OSYIKeI
U1XpCpycg4xV4qKUiGE59FTz+aYpOP0DkWeSGAelvWDCXbsMEvIqJ4eGiEeJHOuX0l6ZD/4v2852
wSF3D3D7eN0Yy7g5E836K512zeRrCyU3H9sP7zjWBEvSiJ0HMRFv68oDHmzx7gAD1VN2rkK1hbY4
V02yxZokL8WGzogfxpYc0nX3WX7et8rFHPz8FjCIEktGrFQWZIo+QmM0MV3dZGs1tuDbl2qd2/x8
0qIj+HOwbD6pU66FEWsw01dwr8Q2uqonv15dPk1ePHe7Unesh80jpc1/zlMrwV2AZL9H0fm1f0fv
yrbwrL22/2t/xMK47mUIhBhtJOVKv6KQwwssqZne+yH0SGZ3Xy5btRkkakuY/W92uVeAke10+6iU
NRIVf85X5dwbln7CiJqmzFPc0Bb93d5Hu7LIBRnszRWehrfWP1Gw4khcDJFmX5UBn7zpEksZOnpT
pR121463RiX1iFXkvPBW4R0ngz/yJbZEc4Ks2m08yrN/Kh5G2wTdbUkwaiX54OB6H1z3zVfBCIMJ
DOy6RBXEcpwN76B5xswAlCaruh5HuD7FA7Wxz4ut7xpcWG6oRnW6Z0IMHElolD6HFnQGN7jqg/UO
pFnpW4U3snDt/9ZeGSBqQ0nCLm8IS3N7u/E+a82uKt98dNC7mNrJvyEt1mcgpDIgVFLqPV2EuW7g
HSKgSohl44UMQqR57tvpzd29c47s8rvqMqpamdAX5dUp1/HukmI2aLXaFVjCLWik9W04iZvcjrcg
TMy3X9zeydvSgnu/gPF0onOY6no34pn2thss0tjuLvZnQrL1ivJsu3mwrojsvb8cuLNJHBdEY2Ao
Og9m0UeAoa2Drs3LG+8BWyLjmH/H27/PcC7sJWxllHp8x97boqNJ8SqvfLlaruWivwZR2+H6Wdh2
76/RKOj/7u2n/dPZ79C3+BKD6QU8Dv7ki7vH3sUy49wOXoerPzzdt4DFlCY2LOo0GkK7t8hc2eTS
GkI9ihSphABjrvlqcC6ZoyWekJPrynpdN9ikvHnmJXYWy7NzwcwVHvrYaqXoJlh81kiREIwFnLbi
iBH9dfcu1lsMYPPActErnEtl7nId5ZZUg5LmiJTcabc977PIls7ouVI5V2vRLZxLYm7xOWl18OlQ
SRa6oVW7aO0eZ7lWXGlrvN//iovdgjNhbNMMaJE7tcwgbINBlaj2so94px/PsdOt7NLAm1O7AdYd
nZ1H91Gx14Ub4GLrBuG9e7RWyd7m+e9gbrMYI/AuG6p0EzvCPh+JXa0p1819fRcj6bkc5u5KUVEP
Z2uCvhg22u1qe49FQr5hu2SNt41O8aY2r4q6hBdzmUzupWvLPq4n6DZ09qeXIguPtt71ubXv68Yz
0VtPygw2ajX7vya6aQ+K/w7GuGfT5r3U1AG596EYp+GcTpGOj4UDtHbbbYaJXfR1xhZtfvzil+/o
57gnjQGZtC9rPQ4hLcT2+dRer3v/V7V+5ljfkps3/0AMolhJ3xZtJElHOVsJe5Rmp9gOBd5c8NIY
iT4Xw0CI1llyX5jU9l7RpbNDl85qT57esEIcw7SHDZ9PmPetGCSZBim9pDn9VpvWcTTQA7ygC3dX
e7GGLk1uVmXJd53px/YjDNc8x5wwxIFrx/KKDRrpscIDfQIcO1/y4XQdszG6psqSxvoe0qTFkgIC
umM5BQZN46b29HmNnZc1qtkpfA9uBmfJU55LZNCplUohLiUFXuOmCUkkoHaPYBKZsOdn4eG+dou2
OFOOBagqnrruSo0Ep6gWtoZDfL0vYhGPZiIYPGr0XgBZvCwdhY7UW+0NvCydnXhoXL4vZ/klmwmi
9jkDpGIS8zTpocvVdvKn0m4aQqctN1zuLp5FMKDURrHRhwm+z6YPCbzs9SMWt2a75wPlmOGWYBbt
fKYWA0qCIrTpIKh4q4zf1bsEPv+z5GSig+QJl12PZ3kMNMVx36rGzRw23sduIjXMAaVbDMFzowee
Wgw81WJpYQweh1g54LKZnNI3XoQ1YIJXmaO35R+gPjs/BpZE8PuWZqvRjOG2P0r7tey80Jf3vvUt
Zp5ml1Zn2qPKKmnMpIAYJJRV/7T9+Nit0KyPNY4PLkqBL/Ym9u+LXOwqmItkcKLPhKIXM1gGeAK3
DUJZ2Y0bL33cVClBMPRfHqTOYMXVbDrFEiHu9SQQdYWyPlol7qvEgSO2vyQ26qGVUoiIU3L9S0S7
gt3LPItYfhlRqjXo5K2hWQwiReP5KmcgbEVEFfp4G1fe6q+nxPbxMIKix8aOR37+bNHjnMlkwAlL
8dQ2jnTcYgwJffQP46MAhnae73dzuv5p7D+qMdA0tIMc1xcqhm5Uv7oTqbxOQQcd2mZ4XS0UDO7J
YoDp3Fx784zo4QgudWkfkjU36Fs2hx9tGDhK5EaT4tqg0IfY5LSt3e0Qg5NV2aqn867yvwO+F7MM
7j8yGVzC2pgG9OPQCunGUyOTNiaGm/+KKnJAvprzNi7j7Y8wBpsmudXjNoeCVNg2Wd2/TYtpYv1v
o9PZhdxDd03TTIEuhveJruL9flUENBuOFrgSK7NsjrhF93kmjsGjylSv4aRBnABv4nR1q0O+aV7B
+OFwBC1BuoHiKKXQVdHHyNiFeI2LfEQbBIY9nfD96eyAqgXTbRwpSy/UXApjCQMa6rNzBykoJVhI
6qvEVVysGONos9gaOpfDGEGa11dlrCHntgYElBTHFVpDMRX66xeWRPP6Ihf7NGfi2IcqkyewqJ8h
DgwtjhfBnzh6O4N0aB7Zjs9oVjDIjnb1k/3lfXyqNPLkjg8N9lBicDQots/1G1hx7h/1YpJl/psY
yzljy24dX+gHHZztEXPYBBs20a0DRAZl5Zf1wLl36hJ2zQUyb5k2GJmCGrsM70P2s5GoH/AOzt+o
MFzd7Y4k231p595xtd+DDX2w01fk+DQbBNtnCz2druS6BXm0UTvjcbktIcL8hzFvU6UNgtyU+GGv
DdpALD4r3RK+zQUwD9FYdGU3VPSove3FzkWi+P/Dfye9816jxfTHXBbzGvXWUFxEek/RLYrhNmRA
Cmd1BC2q+P47fdOxDr3CUPZrHfJ6v3inSP99Fgqo7XXQemrjCvZpW4+5e99eF7ORc8UYAJLPeXwZ
b19pc/qIsU93b7gPsNYUW7T5aYnlT2ZZsoVtYhgyZ7Tpxa4dC8xsHDfgh/v4KBwwkriWf3YwdcoB
vaUX1zB+RDGKgTY2HrQCokT/dfupHjOPg3aLDTRzCQyqTlqLkeEcEqpD76L1nZIBcL7OMnD/KMEA
qkXJ1Y0IIhx6m7GZcoW2GX5L6KLLP1OF7QkdpkpVUqunVuZ54/YY7/4iv2nfEYYqv8cgSH3e5/lf
gPJv1di+sgn8LYM4dXgrTlsPfHlAKP8JjiudLOPlIRarLnP9GJAMZbPXBwn6gdTgWD5HJFrnMXrN
CSp0PnbY2YeqJt8grRaeaHPvF8cWFzOMc/kMFtIxlHSSIX/00UcAqELvJnxz3otIzYH1Y+diGEQ0
tNYIpxbmgsGMC4m2La1icGzyf4HCnw/HQGFugikgraELkhNYD0yyDoSAKTl7TuW39vobc17P3wmY
3Tl3YcknmyvHYEcFD7rpSsiFuQB5zfc+ED8vnzwxvDNkcGMc/gOIG8d8Pllk2/1qA7VFr1iKrwbW
WJ/2tHB0W4qp5roxUHKWhjiXE+gGwvotNqiVJP7FU4x3fgyW6HqYVRV9wkqSP6moS9wmq3jWseyO
/G0dLNWu1jRZZyowQdi55q0+szWa6KcHOGGWjesd7x/XdrdRN/IGIwOcU+RoyFLv6oUmAPEBKRtP
2kRry669xNuAJo8jZ/lN/tGRQRMUcOVOmnCSG9QXh5ZcBdra4CDDBPrDz3OLGjV/yd3iYMLMRlgS
3skaRNHqoB1lvEJH0I1kDgulMJ3w+8l/eHdj9zabcOGGD5wrwc5ZipU2omBMz3WYHG+Fhj8wJhyE
J9ruDrZhbo2c9x0ZhMmu02iUCs4XDRNYyqkEWDh9sdH0/k559iMP/VZYtnv/o/LeI5amN5eNCjkH
KInhVVD44a09/uWD7uTBxcw470gXpZmSaGqKKiHO1FXGrbPSsxBmVMXt5CFxgx4AUjtvmr+GhmiG
JRztlo50Lu8fR9qaak7DErCYrZHSu5AjGradUSGa/Sh6axuTdBbaU3iZlSUvDOO5hqwp1OPTmHBI
zqu4H7G8FkbrdR8G2sYr3rVfss65COY2ammdSMpFgnU6zu7z6h044LzoHM0FsI/3ZEWylkMAMlHU
9UezBKJajAO5GMHALhqOvCUEnYtjTEMo+7oVEhyZ2ZA+Qgf4XxwBi52ncwmMMXRaPGAaAhJQy0U9
7ZOcqQcEArj7RseVw7zYoJLqw66HHMTbJ7AexvbRN57h+mDAniOK/mTW85mrxLzacTLmSD7dVHIA
jLkn+WA8w1Xi5bkWA6a5JOap7po6xrLOiYITevikC+i11ZYif0zWYGV1+EzlS87BXCLzcJtGXzZI
deBz1UQ9wqHjv2ica8pmUsq2ijPtChEdbZuD7whvHHnkN3QuPH+/3v9WHPtmdwIVVa2kRjLgAEc3
TjxT4m7Z5SACm3svm9EqrlQb8Dqk4PZZBzaPEn8x1TX7KCyA58W5qWHgNCFwOum2ah8JMOHBTY6P
2DnLNbvFTP9cHnNn1S7LzJ6ignOSTuJ3SZrVDo2cZ1+92hOmb4J1KZGXOibPhy+uzS+/Hn+jOBu2
a5dJna4jFe5csQCH0t7xLvCSTzXXj73AQz3msohrhcmCy/6CVe0FOT89BliUiSZgjgnykElnLnE/
hqOcx9RCTtsB/Hbe0XT2Phn8ly+OX7GYJZgrxtzeS1VgJ6cCcwdFthJcfmvvX/fv06JjOJPABu9T
D955bM6FMls8gEqQEAytHvZ0MANVfTS2+YcrVklueIVPDuayEXyhDdMkpTjExH/m9grycJYd8ZKU
PqvFDn/91dF+b+IV0rko1vVHVbPzHJxhyLdwi07/i1v2t6Gz015xHpqaEN3AHQkq7IUAm+Zn5L6D
3eOXa19WvCeSg4XsYKcC/ubBSKlr0TwlTwceKS8PpdgZr0wymhx9LNTOSzz0mXsOLmRLkogoEVF7
kG53GV5j3m3mniPz8ldZNiggD6AmiR2+UxA7dC3xL6xSDZ7R2PJfXmd2a47YD2d9qnAD4GhsPck5
1timqmEP8gpQ9cWDKs5jyS7KCbWrVqfy7b5p3vYj/oqes6fsWK6AVf8fLgIDIJUuR+d6oOIceGun
7avonywvleyoJOEe9aIEq/vuQwrv8rFRvNGEE3g2b2iMFIi32/vq0XfX69v8GpcTjPO8sHF7bSbK
WBjQ8Iqek9N2G6IKW7qBlbrPvCUCHNfAZIKF+ty2k6rcvl34VD4gTueVPRYL1zM4ZuP03ixRkafx
CCi3EbWClvodpZ8Dsum8t2UxrTkXxYQK2bmuRrXANUPLEyisECQjjxphk+ST+UDIwzuWTWDlCRae
0O0qPNIZHriYjEuCZts4kiUoCqICL3eawPdtFw1ECCVo4wEnmrjRz95x8dkAvdfSXstGiOtsZIyR
o8b+24FgAvHJJ28PxS/4XYfx7ZA/V5TenDuQtUguMD9sxkPJz4Y+GAbkZ6RAg4rqhAn5hjfO0ZPn
MLBbdMCGkgiCQrETpeezG6MVnZcn5toogymjLhhYVUNtFL7+FCj+CxorHO4jznNN2KU4EnKOiVRD
TuOd0FuBAPCYo1AbOvtVS1SHoPZou3aQCTYvK8AzF4vJPPRgjZwyBaJPtE3F+1xhkxRehSGg6zn9
4Tn0fJ0MWDzxYD9iLoBcNsLDV34l3NTLUg1nZjcWAzlgL8uavL/ZDRJL/QpTOqsjzfaAV+H9UcOo
DjVXDoBzYka2MUhQpMqSSwiNV63jJOvmew3m7/tCOC67xaDPYOpqqtAL4Xy8Bff/9GLBZH5oDLZI
rZFkIc25eNthtYvQooVuptDliOFBmMX4Kb0ghxdLg5jXrYbczm5AEPf76QHkQ2jAdTjnxUskWQyC
tOHUNAb9KBsEcd7H9rrfrfYY6hT8x9YefDACccyAe/+YOGc0Mz2rb6krDK82q8lBiRctGaQKXLTi
9q5iv2D+nrJXcb4fvV13wNpiAGZSxTETG2obvdO/TTBy7BDnaXdfiME2BYX6f7Tb5A94Ab0jbjdI
E/ZPv99Gz7aFd+6Du+ipYGQbOG8ib8s2DpqXoQM9igBQaVFJvJDdHuxAPgKtitAdv2ACe+V1hy/b
6Ewmk37sxmsRhmkoH4uVOPmP48M7aAvc0rnsqDt2OIB3htfovBwfz2Sqf6ank/w6KFYHmU682la9
PRH1S1qX4IWlG9sop+L/Ie1Nd1vHsa7hKxKgefhLDbY8ZrATJ3+E5OREs2RJlmTp6t9Ff8BzbFpt
Nvqr6ipU4wDeIrm5uce1OPoyaa+uBDL3PehbbPpoURcwVImMCnAALjP7sZTJgPVKCHPbk1ABtpMM
IaotPgUv/1MUcvXzzPU2Sr1ITB0/T1GPnHR0u935e0hWFEtxb9d7SkzweEGTUETmlUjmfit9LsQn
BSIxepqRdjz8se1ibfiAKLHro/fM1Ua6hrt7fSWQudep1daRHIcK6K5/5r9v/1ND+tWC2FyGMQ61
KsZQvCXchQa0jKU9+5Ad5HLnDk8dpt3nf4thExh1Gopg0cNtTklvgy0EXT1bJD519NA+wS/5+oLY
BSWL4nXC8+40m9yIhKhRBAmSlwe0idG2G/+JrEzyEWIGkQdYNR2NX62TsSAYVWvOmohDA14p4CFB
KAsmsyd9NzthWgxskOE3d2snTfOVSMaA1LUCIDpRxwKXmHnfdq+Z08wiR06IhIgV8B0preQ56Cvh
PQqcS86mPGqzVDIU3GSA6Lyt19HTOp17cDnROOPMVsZsZYN/HkSQc15agHMzDMa4hGmql2mOq/i9
owm40/rxVeceImNd1PhUZwV9etboLPQ8oAbMngitQYELjuepTLtfV8fH2BXDzOOw6KExy8/m2bLL
J9A98kb2/8MlgJcIlDFLFS9DAVetbWOcSIkipQpW9In4cYRS+k94SxcJiGOeQXDHc8Wnwx71n0Tm
jKQG4BYDlbjM/M/Ox5QQHK9uTctEvDTAtLN3JYs5rzpuMZZ/gixMUTifyEl5L7AsfwBsmbmYrX7+
+XmsIJNAXRgD+L/tZM4sUKUirPQEptn5bl8w8pK3TghssOoMHgufyD5ZkbP7BR7z+Svq578RyZ5p
6DEfn1KCN4oTx1Jx9y/Fv89hXgqrP6pS2mD9TjofepL7+avDy+b8Bz39PyGXS3OlQqeqCNBxizWX
6fz4rtUemWN68w1NCY83l7OYiypfyQEnsXEaSyxG+wZ7GiUZ0Dh2a3Lm6+r4Lvp0JeKo1mEe5pGC
fPdWT+ig68LpybxD2ujxWqYTGf8U5VJqupKUZ0U0HgtsGor/+Bvt7YixpN5xeN7JtLf873TUWy+y
A+12Eh0haCm8Rq9BCxTkefj6HIuEh/X/H57yf6IY//F4zuQ0Tqjyry9934ONZSElJrqf+T5bhjtk
hXqMC2Qb9JAkPNtMF/JA12XGrvStmQdiE9Ord/A+PR+YLjSSJOh8X1BkOgoZytOX6Xfu34oZ+9IZ
YTMaVGZrv+mLBg1dC7grwtPyhztJ8h/enn+yGNNSDm2VpEfo5pL27XoCmkT9GZDpXASQQMvnLI13
2RjL0Vd9NSQWpDlRQKTn09v8l+eA8QwHCy2mSWYrhxie3y1pQwyaa0HWdlxmQDNRebaDK4vJRGml
OJ7PEr3Za0+36wScqqEn7HgxFO89ZQHFhlOgH/XLKYF9W5+tP7/JDmPSHx+9A6gq3ilxl8V4ldZQ
5JGeUqWX4OKZiA3RRES7Ex6bq0m8kivDeEn0XZmr1oqyQrw8JIf10f/8FghifDh0GGaaYbACpTmA
dxztAe20vJzzpE+nmaARFDUR8IXMEjUF9lhRSwUBQuOO6O3gPCtUk+/sxtXvMwZSV85K3gwZHHML
EQggOU5E/Bl4YznTGeUrMYxxVGGDA40u4w3OsLFGohzB9eNTmpzgNK9kMCawM+OgSS0sBeQWHq2d
ooOuW5ox0PyTdTQ7OtyRukkDeCWRMYDnNAxAFl7Qw5FnJwd1KitFQvcyy8l7yehBPDooxgDG7clI
UitXkMeuHXpS51WdgU5yDpQW3k7SnXokizF/5hjmvapiJ1vIcbzI0VE6RZjGezM5ynfRmqt7RVkn
RhUUsbvk6DS7V/SO8vg/eYp38USuRGjHwuiPOUS8oZRe7TuSDXZlelxrzjmei6m6kiOnVW8mIeQM
s+VBn33mC+FMCjSPVLxNm3ae/mndxY27EmWZdV4GGk4HOJEguHThVfSEdvty836TKbErSXTRV5Ky
QKjy1oSkyj042wt+9mUI24WHay/feFXY6efjSh5jJcYmGKXuiE1ULoy6a8yavBj20wlMEh8YIwAL
Gi/pN+kfXklkbEZajecTKGOUXfymC5hNQ+PUs7XL31Pyv72NV6IYY1FmYBloFGxmSj1eAzxeaOHE
LA2qMJjMo5zPHHs46cRcCWQsRlUG8SDoECjO9M/leuuh4DVumj9gRP0vegTud9IEnoesWqA0kWWV
jYO6wAo0jGXDncnT+egZRH2OKqeTF6fcMd85S7s3HLfCGH+mrzu1k9IKtxqw3WcHiR3wNVjPqJng
L84LOZGJvhVGV351Cyyhq3IwX0EYRdcbV3VEIsdHZ1PT0pIQT9y98b0Vx7z4VaPW3dhDXFOvTs5g
y4uKMgg7xnoV2+iePlMmF4ezofduxq1Q5uZFRZxnZ4BkobcPIUtvgRatGTxgRoE7bxS4/ui9YbkV
x1w7KREsqW9rKAvAv3RSfIno6Js/XhNPR5j7VtRdHPZFC+PVOx5QNtUnEbx2tv1YykRC53YpzC0b
asD9qwaWgglg0U4LtwwxETFs1dZuJXgCPPWgx3/7Nt/KY95mw0xOutBAnqNs1/UuFci4RqKKaz44
asiGJ8MI8J5avhxR/rfe8xTu3jjdLIOFjD7i7R/1CqeDeWGM34m4WXBp/gAOTnXz6MXgyOPoNxuY
CJikGY9019Zv8Vfk9U8Fz9pyzuWCxHplJbowbaRjiwVh7HuZ7NTe0QUvezsi4uchoU14urebx7zL
ghYb+WhC1tvaEdBMF/gdxt8u5F+cfZvwn25FMYbBiICqYAbYOMEiYBlrnyLI4aVpJhKHt1IYexDl
pXoqTUh5Wx/at8/Btch4XLROrdOI7tW1dfIB2o6N8LFcL4XteunY1ZZii8yd/8EluP0Wxm7ocdmj
N5wqfqyTdvY39ZWMAEmPVyaYSLfdCmIsRypmZjsOeDEpo7XTJ75hW4Zd6MThtqJwbOGFfvlKOVsp
CZtT2CF5SJbOsSPmaviT8qZUeA+lSq3+lZSxkVSl76laYvjTMWcWKA23OzKbJTp6gN84hvc++LrZ
PhbauKgDMJSLOKfDOXQ1Uq+AuRii8crVnrtozS9I0Ev1wPCyFFiNjBGIqMQeosU5qhYrlDkN25Ge
LAygcW7dROb+dm2MDyBWciNmdCfxqASfaMIChDEQkF5mICjxV2ja4b6WvHdMZWyK0QansOqxPAfm
eLsm+br3ba5PyrHDKmNOwqYyg9MIKeBxX+QDQTbqlBMi7LUZLCUqADyzzPE0VMayNMNgZZ0CLRm3
b+ZzhRpSy83RTERkt8fFmIw6Kk9B3zfU0z44I1JRZ2AhrdPIfazyvM1jDMZYyOGpt6iVBMzhsuD8
Os/UsxDE+TGqxa7DKvK3UifmIj7ajemDqrn0rA9r/ngtPGksEmABXmxLqy971jnim+XJP61M5HnD
Z/Di3Fx2AhDsXYalKBBFSaFRB/PEdeNVH3jJeNm6icn0G01g8YXboY41wPUrOx3F/INeA2nJIluU
nxrihwvxtS7c86zC9QXaEscz5BkNFnq4KvRGGY54TxTUH9Ygx0CjVYxQJV8bALho0Wovk73dArqq
WHOMMed90RjjIRdpm+b0KctOrjraO8HOTEcbuWEK7yQZ8yEFcEnbGnIoiMEYOYiLMg/JRLhYnBVJ
1DA8MPcaYzikZhxyBaRXaKV5W1uYGn3RNuMnsmAhamLcTBjPGWBRmOTujDCTBmDoVlgfv03ySqVw
y8+8VTEmxDTUPBc1iOntt4Ox9RzZ7VsXVaLRdecnjRcc0Z97tIlMsFLL5ZDqNJZ90yT498vxSMQZ
QBvOYNeq5zbwDOZzg8sPyrPH7CxhmKl5N8h0M6OOHAMbECKp84vRCOexEZs2yMC8U2TgZols919a
npO6Twc4xy0F/xGe1cbm3Or/sJZ/MphUR2dJ7RCdemq8lud3F7kHwh99m76//4QwKY7KzOvzGEDI
gbZnNraf2+gG2qAVaFGAhZdn++k1vVeLf+IY98ZIe0VsBngByzUoBtd241C6X97W8aQwRknXC0Uf
AQe2ezuKJABX2OPDn6g+UVv/bxWMMepOsplKNX4/BeuR4kgbjLqhqYcj5lK5fbRZjCGqyu4cnM8X
BWi+LG/EeBH+Qvfn6ceyi00Vk35lD6BkofR4v8mes8ppB+rfKhnfZjDyQK1biPe2YNmdgRyZm/bl
HRRjlOICQNGqRld4wAONDuHtDqhtTyHQ9T6wp68L8Fb88u7VZLwOLjBRk3F9ddZGCKnan07GiJAo
Iskq3WQf4l912/qFm2Ko6TWZ8xoLlYllouXBlCUA7qsy2jxxK67CI1NDu7pc1TJcUcwYZT5SwJ9h
bW8zFKzCzdaXli+CDWKk1bsOXrIjyUKQILSrZrVx993slbcBE0+BJqqiKImGBp5Fjdn1LNdEIzyF
cBdO9mF0kohYALk8gswOvNdge+vn58TRNwHvTZjYeE3CrluqrIGkhO39OJ27LKxKC6e9rT6792Al
LBa/SkK0J451nnpTbyQxBgDj5OF4jCCp9kDxnewsNwXYL7ANW2Latff4oky5fmjT1ywJO4qZI4N5
68qsUvEYQItTTDqtq8LtZDKGCIIVtCq8dLaKdvdm3Ajrs0662R51Bu7czsR7hLYBESCOoHVQFY35
hCE8n2s1EOAeLeTN93l+ikk8hzNmiLPcB0w02CbHbc+z5vQFYgwUFm3KogJsGFG6TPJd6bXYp7lg
BJK1QzbS7ZayX/kRkd+feRdogr3dtCSQvmFzRRGGlzFFuZDoxblSIMgZQAxafYm02lq/ZWSrY7Zm
JALJvzr8l7KWIvs9iZE1VxYixWAwDSI98QzXRO/z7QcxVyiRrOKUCbK1a9xws868eNHYn+FcIMYm
y0i3SdwS0/C8Pi36q3f7fbUNzCkHfRRooYhtyGJivaQraPQr70wnjMPVVusi43WYrdU0UqhZu2Xi
t+5g2V3vWRuVNDvgNhYOZaxfJCXPNDxemc42OxRhqqnVUacHLC/6L8XpG5J4ua3poDpXbFc/lA43
kcQTyliJqM+EZMyxVKf2BTAybiim0GPbcO9eWSK6NExVV1XcFBa84Iz5yFNZpcHuILq7XWQjoXjg
9Ttf4B5u1eJWCHM7dLRIWccaQt4O27+etzRtOr2HUWSpI/m8nK09TCajbXfrYwYsnEfbJ3B6Yrbv
a7PZKIv8CU7yM6iEyWIRe2BrAJE8L6a6ZNkffSI9iitLEcYgoAg0fKKDjtTvbzrW22Fq9NBjqng3
2yzQZDAuFpI9upjQXoSAeHp8DhMuG/ZIM03LhKHWgFZ9+wFjHGpyXQcBkvSj13VEm4/z/uM4kGxe
boUPXs13Ioi8kccCjYSVcir7zgrwAhV+3BDALIlutahsy4424ceRnN9qW+Zc3gmP0RItIGoaigba
eqz1dpVxdTTPRVmodMiLUnKpNvBoAAMLcJCPFU57jwIw72wnGvTwCOBVR/MvWpXgGd8KDZssSJq4
V3dwayQH/VGoNldOsN189aR0W9fAq/j69fg8JyYsb4UyvrFeRIEEfFIVBgNKDT4w8DD+DRzfWx+W
AJP6+SnnTt/NKzAvLRagXXrWc2IdyfPb4++YOuebxTN3zxSkTjhV+A6VApiWi8yJn8Pn4Mknw6Fw
9Xf1W9g9FnlvtW5XzlwlGbheQ1K16g4cSp9HUNP7dejxXESqKMx9vVkWc13CRG6yUoMQx9p+6n9f
xgz4JEg9Pz9ey73bcrMWtnUgagrjXMudujNn0fblSVkIP48F8JSTbZ4e4qMRiBYkjFvx84TwSXHQ
IIv2WNVZnRf9IQMMRc8xNhMNwVgWaNoN2bRk0WCRNdIhL4UxG7B7mHxESy4lyl7viEBnX5YvIC6a
2Zr9Ki4Bn1CAAFHxOYue3NYr+cyNFFTA1+famV6OnOL10fH8ygYgdL72U/vpnY4Mbvav0SJykWvi
nOkEfsPt6pmrmYdtEScpVt8d4i99gZt5np/JC2yu+/S+Kv0N5o4jXvFuyvTd7DlzERHQ4I/pntN5
KsfbavOdrwtohQamMMVqX/wO33THgfzIzf1O3par/WaupDI0etECDYEWMUMk0N+yV5+Mz66bP32p
KwqDY1v/SxXxdp+ZO6oqRmeMBk65cb3C2cH4AVCWuB8GT58nynuQZIiSCkcGuS52Yky34qQITQkn
iuvzLS39Geg4MFcLFM957AyEV7OfAJy6FUgjySt3oYxD4ySNEAjYEcAF+tChF4Ak6Q7w3JHLLmaF
jVCOmyOdNK1X62QcwhJFPvSqQiyqsuujJ6l+tpFXP8Zu+Zx90h5+Xhpxyi+62VnmphpjXhogoFVR
FQOKfDqvZt38/F7a1stf1NwBAUncr/2+XqfYZct/1raGb7qZq244Bn/6+lwtnbm08ikCR0SOD0lR
J157nX8GZRLsZLxarRSQMi5KB/V48b+oXkw/oVeimZtbJXouaSlEV+4bukDQJlzO6gH+qAi8Hp6d
mEgN3KoWc2tkEAGVx6OIhY52V8A0ia8fiwb9Os80vc9x/3lrY7FstAiITkEwQpHXcMhN0iFVjJ5x
2jGOmXSO5Z3oorxZG4tlY9Yg3VBq2CFzXS2AI0DIDP3qGJegqKmFGzsG56WZqOXdSmQczjJK0zg9
QaKGTOinN0v9+eO3jGd7WESbZjzlZtZDwtHxtHlIpA0ltEWAAGeEl8mZfrr+qaLJGIBY0WpFK3Bc
nWMuGiLbzu7yZD+BblCYZfPcExzB4eGUTvsLV2IZKxBZeSJLKcRSBGaK/AUXxfNNh5A/ZNU7CI7A
cuj9zHnt3rxbz8LaZIphZkMJwW8HyizgeRIufbkXgE3+Z+UiDlu8Ck5hZ3Zi83T1Phl4qznMrU9O
WdOrPUQDbvpJtyUKawr7vkK/jwu4s1ekT55NHks8tWJ3bu3VRjMPdT6YCRJ1ECrSpn2c7Q4Qxv4M
cCwbGe0BHNXlLZExNUmUZpbawtQsl3pvAwxpTksqXKCbqdj2+hFhgW5OWm2mkSmru+gjepV/dBQD
hA/wJ3ABdS99PA/2j8W1OVvguBVTBfoSrbRtusH03rp9q1eS8+0D9uxEXl7wZK02MoY9NzqBh71y
jdlHQOqYzpan3///dpiFt0nCXhpbel9lVwL4FAHKDjCTFTty1ZfHoiZq7Df6yoLanMBJpgOhmVpy
oAOIX55/JoTENtR1D+hGqOsv74rcF2BuRTLWqEPjQiYWGsKIo5dttdNG9FGYmwNhynL6JcDgUZG2
PoRVk5PHi720/Dw6Z8YgJUmo1dkJi03BYG4Q0T4Jzou3U5x2VgUEjWpowKPJbrR74R4tneXr/NX+
+HiHtzDaH2B04V0lKvDRBzHuSaRWdXQU8QroYK/6FhBM+NKsA2HD/LclP49Xz3PK2GyzKR6baGiw
7ymgTlsXKSoPaCt+PJNyIv/5oAMxxgr5BVDsfiFtCEP5+AN4i2WslB6lbTEkKh7V7z8pl99R4mwl
Y5UapVR6sHqouwTXlgABCLBp7uMFcPx38LPf+u/n8RSDXwOWTwuXHlgaRqD+Rzb6owXURATStzPE
RacXcF9X1lwkxZ5zdegO3amLJRq6iKoboMfpHlzFD2LQhnFiWbisxUr7Vv8Al4QjYdqzuxLBhChC
FxiRMkJJRFu3RXf29P4uAWyP8jw6XKd1MqC/Esaofx0lTSDlporxmAOFCqEzvi97MGZz4XZ5O8c8
y+L5FOrNgGUt48IZl6ozmo7D9bN462E0vABvYBZJBnV4Dmj7PoNF7fvsYoQ4dn77uQXAhzfTfqyT
046kZSBM1xXQnV1qTNc6kVgwpmqkoX3eyba4yjClv/0Sbvj8h1uPo37vvQL+nzC2h77WOqHs00SD
X+ysncxEuskkNuZ7uZImH4l/y2Lb6SsTqIRhGGuXbiU0wpYHLtbVdMx0JYOu9mrrhtpSAbAfXOLi
zw7cNTNrRtHnBSebvXGOibdzzL0qx5NkDgFkWfO1o6BC78n+2c0/Ni1vnE6Z9AavlsW8r6jYFpUo
CzTmdda0HPG5Xbfu0Xca29u9gLPMAun3CuwW7WqDSd/F7y9QlLgtv9Mx1NVnMI/t2QqiMKihmKBf
ppN2ge+1vrzk9XNM4LHBnbiSwxiRNFbbNglCXIBl51QwxUhMYpK5WCLJgIIEoDML+/nZ4YGRTMws
3MplTIrUd1mgDFjf22F9MLx2PT5v9lR9bK5/P2W9aBVeN3VRlWV2XLtru0oJ+kzbNQuUwEqiDwjw
hbfYVw9wFeAu/fBIFOlryV50BYRiuoySiyJazOFpRRiUhkglkqNEwO/3Jf0VOe7Y5HN6LYQ5ua6N
MsHsSu1CL/3ZfKUb4FEv89/1IUaTAVIJzrD6LwD8pq7itVjm4FS11IPjSMWuT04U09FFgLy6we5E
GmcGOAsXlEtQGY7/NRmFX8tlXge1bEehH3Jq0gwCeB4K9wBUrJW7BzIP922d8rb+SbvzVU6N1gWy
TFd5QC+X8p6uFt0esEY8QZPZmWtBjFPS5akWtVQQ5dABNKGHzCZgA0HmQdDuo/FBEugP/mfdRG/K
rdlOVPOktnQfwX+S0S41+/eHP946eb+v18VY7No6dlmDOAViaudgzgwUHg10RByX0UuYEMfh7eRl
aOXRwhjDPSZhqykyJCJrelhrSBoehLlYkdFy9D+2M3+jIHjDAv/MnjEptN8v3NF+LzI0ldmYm+d9
z+T7eL0DjBFQlOrcDQq+B/l/L3fL2fkFpHxKT3iP49SJqhiQ02guHqVe5kRrAM2057yHIKEga+sg
A6fOC5GpfeXdwSkP7VoSc6hqJ5hW0kLS+AqfU8hsUAd7HQwAWptg5Wj+kkCZOI//lP2+lsocrCUP
uXGuztousciQOvlMPCFjMoIX75nCbMhI+v3wMt/0N1llUnXKgodOXklmp4m6FvMv9aBpwOqVgONQ
oneISCTyNMs5zqvaCQgoS0FFYrfzPAAQ2TB7vOhJ6379AcxWJ/VZEM4ZPqBonOoNFSvxw7JXqxZ5
P7ySxJi92yIafaLnMeHt99QpG7RdDCuXDImlHBCtAnLHyEASDpAZ2/Vb+RI+RxnZ7/v3CGUWjlZN
wKlY8Or/yWPON8/RlNkakLdMjvDsIsnWnQ6IzKV9fEefGnJ/g7da9MRaacAFK91oNqB/e678D+3p
oAFVZFUFLZQlG2yIH/ZiSqFxjF2G5mNRJZHx3Hva4kTzysO8/35+VkdCSak4Zz2h4Ddymactr40o
QIu6gUAOqI+YfD2AqFjafY9QuBfVV3d/CuDqLcbPxWk9F/xfkJs//oKJzrXblTPhPwiSAZ4j4wvC
ufaOWaJvDKY8vx3UxWHZLH5Cb5hzDn0qUqYtn4aG5hCE5Jfs93X0cMRwbI6ulV2fPsU72UEye1jm
Ho2Un5tlNNM+Hi/xMnDL3OgbgcwSh6yIw6wToGXoFZRyUD9tz048FztX2Of+1+I12LwuXBK9XXLr
qGGignkCHGSK5tDHnzL15qsyVN7SMWAho3Z4+wQPoy71Zl4JO0F0ajyEXvIjSK62HPE2eTYxt7a0
Fnd7ESXiZ24P0oRncyOcuW1jJliIhiFcke1Etv++bGme/eieBRfN/YDvnXNWS5+fm43HMnVFMSX0
9krodGbSPmZrioJYn4NdaNreutwcX1U38QyDZEh+b1y7c1ExtvMtZ5fv09KMXGaX66OZaJEMuY3k
n97rJShWgbnZ2MocMZWzW4vIDmcemTXebFc43iycJXAKksh/zVxLR3NQMcts5enxbtzHdZevAvsc
NgIj82zCwexOQRGpCnrejD/K0nrW7MWeN/p1n6u8FXKXaCgBe2SKEILYNZ/DohjksDw6XeTqT+kM
nbHmkxG42kBEDE57MG/IHv9i0E4eeW/JnbbRL0GXo6xLmiLh/9yqulUNXSYXOparBKgkbb+3lAM9
aZwiQDvsIjpzTv0+ocMIZK65WGl1lHdasDvX89MJjXXdT7s21qNbbzb5bnRBwImgXZ5z5N4/Yrdy
WZjgojsWAXY82C3T3+Uh3ZQERAkFST8D7z2NaWMEylfUP7KensEI8cqz4JO37N9GG4y2m1mZgXPQ
DHalRsSGnERycoXn/AlPBqzIYyW+77ymi9VVQ5WAWysZbIWwDVvrJKqRsFuqs+A5eSpWgTuQxEWx
3FYXQDhETxHwfMPZiB7hj7yjhR80Xr/+Pv6O+0eE+Q4mFpXQ/V6WkhBg4GqWVqQ0XHllp07sxN5v
4p5AoLzkcYzcj20wMhmNNiMBBCNmKOycrAQY1nnlZX92XpyCoG5N+k9VIV+6N5eXi+H9eT7PXOPr
a3C+9nAheG4DVWXWsBqailYyRaLOGmPJrbAKm2BoBEyge28hov9x122jQ75R7XRhzvp1L5FF5jZw
VtW5tTh9JuBeWVQScXgt6BIVxXyKBZQfOGr0W9BkenvNj2Z/ApI5bh0l1dzArrlnYOYidRshj8pz
HSbWbSGxIkkg8FSwekbYKU7aujISgaZR85f2s0uRf9C32u+X7GRut58jY2Vwx5Lu4zkLSOn/xLJd
G11qlKc6TwUkIJwUa1QTsqo83YPnwENRn7pglqwB+V3Bv2Q8mrf7mZ57q0xKyOpoce25m3vKvN+n
nzt6rwiqqUD3d1/V93KLdCvqmt9Qr37Z2ryeq/ugmi766kMYHUuPg3geU3zI2xK0dMcfz/v8XC+X
y/kRIBXNtoDq6fZ2+LtrKtLu3Xwn0Tih+sCbUvBzF/Ru3akZLA/ieBRxMGNyuy1gEFGjtu1x9wwS
rAu0Mcd2mDi9JwPF6qekKLg8UL/JHbAUSzVRM7I0iw0KoqYNNDHQo72Q2NG2IslBts1FZGeOB1A3
O8Mb6qLgW5Cnrepk89Rxjy+L1PsyvuaGrzknz5r3IdeHvC/vWxiuUeiwlogwVWI1JCjqROyUtNi3
M3D/mE/BB4oXqtODeav1s70Ycl7y+62n8lTcOnTM6xrbcXPOC8kIraLYY4I9BFvHb//9X/Ta3dUt
sCrFMg0AhiF3ilbZ2wMuY8rxUEXl/ugfTjIRk6W+E2bish4Q/3EeD+VOmUzkSlS0qOuI8u8m/pIk
73MpPlf7kHLwYN4thFuK4lZPunXQ2NZTOz+qzmOh91Nh1q1Q5pk2zr2IAgOErs87ef/tfSev2ehk
S2k22osTqueeaxszzF68ar6ddHOOeJoTvr1A6MTHlJ2hYT5Zlli2kPjUKHptqvVeXiT+Wjhs21le
kexkI6nijG4WET0mIhn/HoEJjjKLW8zqGRhROd7SBWKB/Q4dFTcoMFrTpYs3dRX9VZ0QYaTIrPfK
tv81/pSbanPyI09CW264y1cemDZhVezRSzchMdbaLNkAohmP6D4j7zYmIIF5JgLkEK0mov0GsPD9
XJvJXrxNOHmY+8jYAq3K1Zcyj011PCtKHeJLpW3tNfByKET1iMZp04m8wA88aaNuM4CVt7yzmtDP
a8lsDa9P9aBClqLeW3PZjkP7jCcACYIDSPZkEnvwJB3FL5eFrX0EdrMo3XKp+DRefawzEwYQOwCo
Wdg/xdDRvX57J/WxqCPFTJq9uFgL22Q3euLXFo3jup3PT7TmDNt3oh1i9nuLRu7cx4UlmV3YJ/fr
SCrvN/PnQJvQ0OsUetzu3KldMmnSBiGGAb1mvq4s+hJQss1pDzxXf5e8aiFpPozZq4lwb2s48svj
3bjvyoM+WFBbRcdNFpVL3u5Kc1MpOmuZ0Z72AzTzCROxqiMXdrUeEmLtj5+/5uZZg9mPPcnea36+
NN3EbUkz13yZg/F9n2Knn2LJJpKUoiWB1+r2YDQpB05fUzf7wS52rU5AplTa46x1hkO6G/zItZyS
43PeV2EYmfQ4rpZft0kJ0NmLTAsdQMdVi7KF4uBFcJGyozM+K4WCLrsFMOkfb/0lamWMBoZKVUnS
JUuTJZXx9tvgbMboiWz2/WKwVbf9WxFRI0ennVfuycmewqXyfSYZkWzR6+wY/1bs3u9c0T+jLHXe
pK+8ZMrkJ8EXQY4UDNuyydJ8CrWuCorWtPvayfyzIznq3whzBiMKHjUS8K7px3bum9vU7wG98oJB
P7Qw28oWroSrzsH6QTgh0YTniDQL3jQRjSyYdmYtq9UHplWVZbuXClLNqr30LYJ0wbXsxjvBahr2
kRQoZakiuiocbbVENtPwVHvZIdt6JtUy42npvbeOD1IspHjxxuoYMb/VmLN0rs2uq9v9Mh/JiB5A
v9uCgvJl2A4ob40hHpqcdCvnuJDWNS9QpVfgWmUszLMj0yZhAA0eI/7jVnjcSabRqmG/D3vndBhc
MXGVWfm3KdD4vEYefViF6GMx7d6ZS9w8OuvM4J1VkeaB00jn+w02YBjPpToes6rblYl/GKENp+9g
i9mzflW+Pr4ady27VBTcQA0njlyqyPYhtnordWNcd5jt0Wf1ypyZC3PRv5mLcC45hSO4hhtjDrvy
Jdualf5x0/rRXAbrjcVzcO52HJV2msvHZIiswFAy76WGaco0xh/vzlvrtaxJszj7jV3Z6i5YmQKp
Q9It8tXqo/eHZbSIJY6RuLPP6CrAq2mYCBEwmKKzzdptORTpOTBENBGhbEMACEs7OLbgN+zQOL16
b50RV+A1QiaGS4l+l3K8CDc1DPdKkopeA+p+XVnHNsnj/mQU0m4NqejJUmcHGZVPiXggjcLcxmyW
orPY30kkdUeCHpK94uJ/XzTTO5Bfbg3yzj79fx8E3UBZEP1NLCFiZwRJVumBCNI7tOKW9u5z/Qk8
t9Qe7dbrZ5WTberZcv76utkAMzR9f6yWd2kBKp6O1oqmqEowAow7P5xPpWHW2A+zJtFhXMaz80ad
S6i7vgJzmKN6bKoRwgxAVyB8wIsI15bxBODwppmgNWiHOyAUQkPq38erYQ0Z+/uMZo96WBVKfEJD
9Y8JeArkV/xuaWozjt9HX7Ebk3W7DDZ3a7VKlXQDlvEpLSNncFrOoXC2iXUrc2MIq0rA70tO4Fhr
6ePxLt0BFDHbdMlNX92BkzaAZavD79NWGwP/9Bt10fkkiu2SI4uNZlhRjDNiKf3ROFoQFay/Y1db
J5zng7dVzNN1jANNGejvy7+RZ1pE5k0e8ATQP7/aq3hI21ajKkUxwA1gSZtgfXXaFXKllJMMf79x
ToejxJfutyuJYxAVvWhgSY3bYAobYHQgQ8ffIfmDyModvPOGz21Cb94jlWYct2Q0lDrPsUxMsui2
8DU3X34466JHzYiAjcF7Cx9D0VUWKiIV9CY90+HWtbguXiW7XHQAp00w5L3sOT7wxAW9EcVoRRLH
Z0Mt0HVefKRLwwUgorzk9azxZDCKYXWGCboZyBArwG+RaNPyNuzOOQHwBEqvBs19KAhkmLsTZYZ4
EjKJqh7iSRvR0gzdfgPhyZnwB27kMLuFsRBZFXQ0loeIl9QvP/SVWfpUk2DDy8zTX7pTgasVMXsm
pMegLmKsCK35AScInjyPq99mHvZ4HDVwqOO384YgU9KvuFAUvH1i7ohaavWxofOOu/zsvGBkRfUU
DGQXL7x4fsIC3BwI80zqRSHVYwRBy/DF+05tBcReHCds4r7fiKCfcGVkQg1ZtURAo7++WIfLwOnc
3hc5z+SE7b+WcXHFrmQk6JnT/x9p39XkOLJz+YsYQW9e6eVKKpVYpl8Y1V1dJJMm6d2v38Pa3TsS
xU/cuRtjeiImQmBmIgEkcHCAEbTiJTo3TvKqmWu0GYsCEDehVIvASZkX9BQS8D4L5q6LoHNmgDTY
Y4u19vOTPlx9PxoYcyqm+Pnqm5yoMw4ggXosYSn6UtmrFcyiL9Xn+NqHAZiy5RMH7fnc63+3mjNx
6z0WtbaYmTFRBpq1PdhuLqY02F1j0Mvj318KKoASkTRRRK4DaILJml3tVhKnYYt5vFDaiRIu0v9W
Jr/ad73gjW+EzI6kzoaiTToICc3c0vb/n0uYnQarFFIxNPh1iocJb9gokUroWF2Lgu8KAwiKblYx
O4uARG1cZYDKA+34+vyabSSbczFLb20azKIduTqSmWHvRqGD0cJ6ptglBeXWJXfMlT1bNLtXMmYm
HefB0ohgLa+vCmSwBuIV8D/VYMLbP/8/TONcNFxX8iY9v1IzTY5qcCtiTZG7OShnwELRMLl7fzL3
3vfjpa1Jmpl7OuZlF8XoReKfE1vc7EdgYNZyo2u7N33D1WrEMKZErbEasqn0aL9da0VcvZUzOz+U
YwOaGxzPYRc8ZZvLBX2eItWfH2/VsqJpAKwAKwVmxpmUMVazspakiTkk83X6twlNj66hlJaEAC4g
gQ0KFTU0CdzuVUsbhagU7QiDoTqDxeFlFABoWa7EEUuG8lrM/NLkzQAjgOYS1Ylc39ac4Ph4s5b0
6lrA7Mb4VaAw9QgByJF+Fx7//odsh7VruRSrXAuZXROfdvXQsxDCJjo5VbrwTDfykdsGZuWukeqt
7djsopACdXe5hyze4fa+Szdr4fyyAFCYKMhTIms6s/qowQPr26NVasSQiUgXN2RETPT4VO7S5pNR
Bs0nqqd4oaCqP1tFLbckLn1hmkX3LpjlW7aTjN7IMUPt9VmAiWn+m4ceqEUBuxOQiELmc6YIIxsM
NcVwpgv42g96sKW902/bJ8Nl04mC8IuxG6M/rp3WXTvRz0KvxM5UY6A+8RmigmT33ZRYnbxggGAO
RJL5/QxMzvd3AtqAxKhcFUURCTiUtej2PhM67fTVB8x2Gsx6YatQfAB2erThAl9fazMG5bl+Op3P
3NPLd2iF1vcanvWuE/xn4VOeGyXlqVY2u9lZ63cpm5PJHUIySY3UkwEizYFV3j4ZFofj9i/kSUIL
fqOvrnrpNfeTZf8/0menLbV8RGoe0l8xC+B9Z3Ox4W9Agul8bFE0fSmmHsrMWSt/LMYa12Jnp40W
JK6WK4j1AVFRv7It2EumZrjHt2fJNl9LmR1pH+UiG5SQwsrmcUJxYpJtsAGl52MxdwCf+RHO/KVS
1Q2TtJBTYc4xBhAdunNzkBITdZHnrxUb+lOsmr9Wrxc182pxHdeMlECYiMkASJIluuD6J+38GwCb
X51F3nwT4fqETOix4naXyifKTaDk3Ihy9MPWGKyb/QVsMzBfvrfep4f88YrjlSand/eNoI7F0Djk
06U5XSGGWMhSrHb/O8R7/6EoVpCmUp0Jw9m701GAmFk8DRxqnxh2lVr6nz8x0Pug6Snd3KpRjKtM
YqlQ/637BWh3pwdgnf3One/vr1Wbt2x8UAQRwHgrSvDkt05c4IOEDimSQJXFP+f7Hn2FF+qEdvhW
buzKqfRg4//JHMHYRkdg4kxqAnW9WdGi6ardbdrVR8y0iPQpjccEHyEck70AaEPykh5iTzsUkBbY
4a44MWsylxyywAksoiP03AI0drvwvFOpyrYF2mPfKyPbjJtO1IfS3OadtaITd3iI6ZJci5pdeb5j
BDlVqHhBNW3cSG/ZJjS4wtF+fStgC0XI5CN3qdoBqKIfb+xSZHMteHa4rQp4qzDmoK/bRxbuBfpC
yHbN1CwIAZZA4IHLRgEJenS7kVkvDqStW/ay0ySrcvw/PtzncYXJYcHQSOIUZeLE0AMALMGtlDBS
C2HMpB4Us7zOjWbaWrpW6tKGHAZdVO3Xxzu34Jtu5c19k5wpESeJ/UV0kvpFGs3WHQYbl3CiTAPm
3x1+4x83QpvHgP6SxDHXcnN3WAUNv6+gBKOKQNAhozLTUL+W5aYJFYCeQoM1fGf6q9wI9vRnaPSl
3fNOuF0xsgv+CcAuAQEXauFTJmeWNvB7XgFJVNNd6sQ+yDIat7XQUN+t0Xup3BVhk+Lf3nv0DEFl
gMWYKKnnEFiZy7iUNmJ30TB7yndsZVhxg9MpPRDw8xq7es4VTN6J1QABO0lv13zfvdXC1wvT01dF
zoidn0/VZzkZVL+7sIOrRoPdVjtq9HmpNx9B45TNsdmp4OsAvGLAGLbsc5XM+/7m3X7AzK7UOUfK
RAr7C3AUdntpYmR5YqtxKqM+HSVbsH9hsqE5TbgdzKc2cWujd6bGLJmu0Y/etRBAVxFGiaL8QxOC
BNrt9Qz8IW0GJYauAjVSG0mF+HXQGUA8yndCHJkQvRLPxXtd1bowGv74pDXn2mj8j5V7u3jiVx8y
e5oUMaVjGtH+Ih1b1JOx/9y5AugK7QyckyI5nOBEzgox2gAcNN1+jM9cadejUcWNWRf2iPj6GHKB
Adjm409bVBfcaEWcupg4eXadK0IAj0Ih5CK0FO3mxddQ78L087GQyaLfKbyEaB43d0KezlRCFepB
4gjOIes5RqdZZKg+G5kyetOoX+81stY8srjfgKiogJIBxM9O///qhmV93HZpQ3qMCM3IVqjG+HMI
SbZi/hf37krKbO96TfAThSuwd3Ej7v1ODHa5EIY2lWrt5fEOivcRHFRZkQSNRVQA3NpMltqwWRnV
2EK5NVsbY9C3vMM7rON7jI0R6O/QFrv/Y5INuwW2cThSJ9i/xZvB1n41drDJrcbmnM7OvsNPSTGq
ZoN/t9ZLZE/kb4+/dSGbdPuts+MWxF4Q5RwWgPChTsHRwMl67x+C/DnmeV0tXD8414c1Cq+7hqyf
2361RbO4wi+IEMlgJrow+SFif1H/pRU2anaUwNifnnIOVubxQhfP/0rgLMagscqBmC3pL0obDXiX
96VFm7bcyGokrbiMnytyd4UUQNfBRSHjns4WV/JZnQZR2V+o1W1rm3eyE2cyf+SX6XSzb7qX7cyp
3McLXLy3V0JnC2yZXka7bwb7yXT+jvhCZOQlFfdlFUp6SIVAj2M0jT8WuuTroer/LHX2oEppVqlZ
iKXyHbV6V6ox/6E/lm5H7TLDM87ifb3tLCZdsxrL5/kfwfNCEdf0kuQLsNKsVB95TGkZqKUy3Yox
/B+uxz9i5s4A2JakqfP+omqngZ5iTTVadhv5Oq98BR9tFuoK98KsBQb89LN3GoThNDI6FoH812a3
MvX5mGsCiI1YN0g1Q6lFvY4cvohMGOON1I9G7dsNiyAhC0zgh02RO1XZh1Z9FsqG+QyYb77fiZQx
ZHEtWl+KKoF//efjZurNlUybxQKuUupbAXGq5rkmF1U0h26TWkpjqLFNTSnekUbVa8yx0f41FAAm
60r+TNOZSMu6msHR51mAHqSU7mPFqvPSUPI1hrZpn+/PATBfoNpQ+Pyx9Fe+iRGythVLeA1ffOcH
V24+ZCbRQ+fxLfofjvsfMTMX6MtBBoa2CkaYsUXxDf02eJC81OmxkjCpgJgSQh6gz3vVTKBrEhRC
FQH9RvyRKi5Ljz2DQUXRjotbg4+4lTu+tgczbxYxYqHybd1fWrwixDg0Mt+WGPrc9GsJtWXDiWku
/3e7Z2rfg7+n5dgGXiGmNon2sfZUFOQj104acbMg343shzCeU3ZLatdvGpMw1ZZR94XG/BeLFkHb
LQFUyMrKfIRkpIZ1L9EB5kUp+k8xaic5Ym/2uczt2zTFJL3HOjAp7VzTrgVOMcWVplW1JpKwwOs0
eKrkk8DWeozZ5ZEd0W3KJyvClnwFQLLoYcKrm7vr5VMxJJLvqY8b/BnQ31W4YTtVbwrF6X4/XtWS
IDw/p8c9wNGKODtQn5E6lc+74dIXhYk0gl4zjYcinDvS6KiKa9b6PiGLeUQqJm6gAC8CijqzDEOc
1KLfCsNlpIoTN17Xp3Y6tobabAVtp+XcVoi+tayyHq9yyRddi505wYCrBfAJKcMl4p+VahsV73Fs
PxaxpB5XIuaDWkepR7WfkYdLW7137bEsAXsP7SgRdTW+lPGad106N0BIOaAHpvqJNLvzTOQX4OZm
hksdAkYc49mnPPONq3aNG5Zrla17YTJQy4iVOQTLvDLHLqLNpydhyCJRgkxIabf8p/CL8roSr/iN
e0N2K2d+xVQwHUYB5DBoy1V+jcp7To3h/Pig7l8zt0JmprxuEykZCI/YX+QLgxd9dsvQgV1RhwXA
NcRg0hmrAHM7MWzcmgst5ga2JQIeqT2KHOpvRD89kOW9NTJmUOnM2G7oOx99McNrKu2U4WtABiEP
GVMK0B0kEjes/4TRX9GfmvwyNXd5ccNTM4Cn6ZrOKNa25V5/b793tve0iyJJ6UZYHHoaxufarcxW
1ilvysG/zljeSpodQBpIXdUVkFQqm1DdxFJhxcEbSpAGS1g7k1cQJgtpPsiDg0C6XoEGz7tjsSgm
jHsNK4uTg9CGbpVbZfvSC+jr6JqXjHUy1e4qVu9AvaqhX19kjSBAosV3anbTtAaXfZLsMxQ6PUW7
UrhSmr63TejZRRoQPTyYuKT9BPBXfqVrVVXuK364NAPnW2pZgMUnR1NtG5O/jzV/oQg4WQuMhZu6
hNAiPjODAuXUSgEV4EUs4aJ7g+vtgFrK8KJJ51G28uLYyqEeMy9lIBmYmCPR55x5RsOpHH0TaUdC
8idVvxT+Wcw+5OZdFgymCWxaryjIghm4/sx5g0jAYcT24Iv8pRVj3ubk0aqVItpqkhqfwqGOzMfb
8oPpvPXs8H8A4qPjkoVTmk8CKOGV0lgRQWqHnggGhGygfvn9+7do/D7t397ePj4+np4+t940IQ+1
msT4eix/4VggH3kcbroXMOrTflxpQB7Kcqdxo3QJ9ylAQ7LT25JdGekhcCKn3gmgXBfOqTO68oaz
6FG2WAdFhWRLvMZ9/CkLr34VE9imkj9MFgsA7O2nRFqgyomWyOAQyEFzVReWH1iZxXxU7mru+z4W
UAW0rOENzqMNCECDW1lcSJSobBT5wm7DD0xsdVESf8IYKLdcySwswAwgCe1o6AVURHRtzpzlwApE
wNg3GRgzdM82YJN6R8H0r4jJW5j1BTqGVUD5Qh0TIgVsIC404rd514XSKF2eA4sJ/tBDebocMdkI
1LbGYGiR/tveTC36+sXWYVbO1cl1XcPdWpajEyweI3dW/OrCg/D2a2YXPxy7jGFpLl8UPbJoa1Ye
WBqiC3ENowDvfIJs0na1RfjesN0InYMTodGc1vfYAjw4X41fw+8isYQ3YT8+ZajcvtZAWL8EL48V
eCGzdyt0lg5gI4IneFhg30El/OtwtI9HkBgdQ4OZpsr9njYdSDlV0OmmfDKx7y8gWfrkUc1yn6VT
o//rgW8aN30Qmm/wStEw1nCme2WWyMHQVzKaMZrzwS73SWTv33hbs5wRCGPuL5AB8fewVfKVJ8R0
pnOrdi14ZlVCYJE4hofgkTN5gx60l7J1ihjvf7sW3h9v+0KWCasEjSxoMcAKyM6fEb3WFDRia9yw
FO0areZ1o+7Lpz44+G9KZJBzuIuH18dC76NSVM3A2TVBrvD3vKVT6QnTRX2gXvJp9qXl5c4abGfp
3tyImIKmK8ucRVqfdb6vYASGuNVwd4gdWYzR6m9vgSG6oI9Z8UWrEmc3dWTjRkgC0LH1ID3tDExJ
fSp3scedeZPaUFA3O6w1EP+Yv5mmiBpwAagFIomCmuDtKmWuGAARqLBKAEnbXWhoVmH8Ds3QnHg8
cj21KZgHzmib3RZOdegw7Wnag9QJdNY+Y4ifS0zQGklOCWYEAvJJAiTP9PUN/it30PaMaW5vgxkY
3U7aJAdmU6Pl3TfCTWGBWI1Z5VFY1IyrBc1UX07LNGKUUplmQQTPHj2uAbvv2I5wqyeGPqAvQZCO
3u9ZtKygqlmDmVC51KZoCDv/xJxzGxyNaCkd3fhXaI5usK0c7q2yS13dUeAbQr12aifGIfpnHvvA
ghrBf+rW/eoke3acExgcbZbIh01UlbfHSdQ2ytQkUoHQH9DL9KvcKPa45y09wChcw397fAsXUmPY
iitxszsCcWkyZkS9NFa7r1C1thULeSBdsz4p+v2JE04cWKtjzxZg/LdyZzcl8KtQLAUsU0ZXb72h
TxFgQa1eWm/FpnXaJ996vNAFezohaPCEwFsCCYxZaDSWkVqRpFcvvkNMwa13OFibdYuVEGxNzMyB
CWrBIWsKMQgD3X4TPGvg38sN5ePxahaqucAuXS1n9j5NVLwTiq5TL+8ZWoBDO372N9o5OMj7iSoh
0xW4SCQ1P1YbIacfnqunoKHuAqoITUMu8VY9ZYTyNJEG9VLvi62MmYeJWVqiqTjDS/xHOj1e5qR8
c2FgGkf2QgTkU5k3urPEL0CpHmoXobAiUYeFQhEtyPRxlTZnIZqdOM3/I2m2n0EthHQMiHbRMCfS
kMLAwEx6wYybF9nqOINfCekmE3a/MBnUS8JE367OtL8C31g9ppl2yfbkRX7hzfG/2rn/CJhX+2s6
cIM/CZAPjMvZzDnYs7a4ouxL7w1JxEMDCCZJgxGZ2VE5CDSllQsNcD/2s9jyX+U3OWcWf17tKV06
H0QJwKIoKh55c/beJvXFRqk7DM3GrN8z+aPUOrLkid6F+viprGzeonG6ljbLcdSx3EaS32hIz+kc
q/OFTjHpFkwOO+WJjY3yl0B0PtXXXvgLjm8Khf6zyJknJw2j+jwHsdqxPpIX8Yv726wR7C8ZqGsZ
M+eq0VzhorjVENCGrd59Sk/qsfymdr3GkLGk4hhC/QNAB2XBHHbART46NNMMHJlxhZE4nbfhT4OJ
YbDVnrMAVUy8x7ZiIVEEfCLq3mANAxUU3uK3lilh24xRawhkt6BlB0BydKVdA/8ZoioMeDSI51Ng
AASQsuZGs+t+r/UOLT1Ub75gtrdZXQf9AMZM8FVQPXjWFSu0hd+VI2/enngzxQCrxCNO8a9tCXAQ
U/EMmBLwtcx7Bge1TLlRAUuhwo62z2+KktuO30zd2Y83+P5AtWnQL/ZWBYUZaja3+1vKRVU1OYgZ
WS3fIg79U4yB4qYZcH4537MrofT0azcWEswfGocsBl4IHLRoFgYNQixHbB7zl4SBEY67MjOpL5UW
LzSC8Xhh4t2dQBpehiET8NBHFD0vRmGAcEOGUZAuzPjEFVs236lkk2u6gpHFPvPm+19R5GrkwAJm
EryM/UkCmzXvIUozFMHpv9jgs3EV/yVPjNHjUMHGn3/LT0pdTX3pSoMtnqNgN/SR3vi2H5hNZdaY
fQIkfVlZSao3b3Gi160lFwjMU9TAvD7eCcEKQufOmWKVcKGIK8HfL9z5HLEp6zSbXpRZqPpWUQ2Y
jKIgjUjyhrGSiBRuyOeBVTSDv6I5S5LB1gEAIdpFJmq/W80RpV6QfLAKXdDywjl8H4NESODzTdVj
k0GrkjpKFWfPkjasFfqXjlaaAIAI+zTQNM9BqR1TFgFBVgzwG+AkOJ3xfZ2Nt1LmCaCHPqSh3dBt
AHQ3OYzBlqjHTIuNAkTVncFybsgYY6hLv7VhN452VeqBfOKa0JDzX3zgxqoltBGmEjD0NfmOikNa
+wbSzk3yEaRGK+lNbKg7/j3bSuIzq44TR6/f2aW6F/Bfj3X4Po7/0WBwzmE6vSiB1Ox2j2UxkhBS
IB1HWP6E91MJqGaCIXZFHrh5VQ9mCcpiMy4FUKZI1XOdyKwZD8VLIKeNyXO+akiab3Zp9p1OKxQD
So1aSBXwAAipoBeaJOotRphvHn/3PQBkwtppQKYhnp1Q3rN4Ugj5Th4DNfFA85tsNJ5Ln3hG3oRJ
UmBieGO0PSjzBb+3tRx3DSFxbkspqVa27z6SAY5XAuUsHoNTJnlu3FoqVDkpR/+Sk5TqNUefCa6s
WHY6JujqBU4ylutTqLyucvvcJ18gWsXLHeOmRbAczWNB0ZeFgi3ZwEup43cg8u44u2WdrjYjr6u3
gGNK/l+RX6lb3MO1J7FYMwe2NeB75xzWckwFFi21gUcaTbVYBuWizmfBeEzb0KkikM0UbVW5I0j8
t3zItLYcKnpDxtxUhdC3tK6o18LJu7eFiL5tYNTBqM2LyKbPdFhs6yySSRV4ZSwi00YqAxM4JUNS
NMkuBTrYDSCFZlwXqqMF7GgQUmU2iHPJRh0wHuSxZt4nCfA1GnQSvgckXxhEcnujAsJGeQP4j8e9
qKGRxofhm60w389gqUPwzgItaWdlkSX4R060qsAGNIeKhc6mx4T+4fe8YIi5mxIrQT8hqmNfQ+tI
ZEslS+F2kmBq2qviBaKhMGv7OIWnt74TX47Z3Zj1gPwG8hy3X55KUhvQtINGvfqyHgZ47wr79LlR
ngpR06v6nXZ/hx0ZnVReo0b/Idq5k43XJypU+DdYdm9lD0LHt8GYBx6vPsF4+GZwHhhA4/Qw3zbo
pGjdWDzVks36JojiPpNn9ty9itbQmxLZcQaYR3hdOEmXVDU7cCwwE2n9Giz7PlCbjvbqI+cOqSkk
JSxo4PWwK0emcnrBEpRtcJBQN6yPnCXu0rfxXQhc5ZmB1S9NsO9JK8f0UxiabRWaBnALJxDrhN+4
3Sohw0zXRlIDr+piiz4PxWtWWH3g+NSQ/b81s29zp2g+MsxCEcR9OPwpWVPmHAW4oF7SucxBjgEk
FGRf4DnC5lbSmiLjjMNWIk9JYhH/REG4UVpM7DaaziWW9Cx8oULqv2jnmmzKKgbmzSDMX1F+Rle1
3nCHZjvWH4qm94ERRJvoJR4anc22aFReuV3ygo7eLH5m90UmbcU0EgNPPlSyPTCFXvXnKDhoLWi+
I/JWFHrmpvFbRxs4bT2PPrIToW4smWO4D2pblt743hy+5GATMGcRyHC6VcArBYutVUfZR+dZeYa1
0bPeC3gLzVyFaETdSZFtQdSVX764UVoviTdFdgTKMIS5G/YySAPHQ5bvEuBKI71lNpjukKNwTF+z
0swVq+h3YI5VnvP3oFgJeBc8OApNMgD6CNGQW5HmES869QKWkQOvjm25MICNL4IN+DdbE2CtROcj
R62N4UBrh4utDpwtRmYmwVZWDXk4iNXK5yy5pZvPmYK6q+R5kmk06Co/8IZDKuqxYlex2aGIHrI6
DV9rcFWKlsjGpsqXK6Lvw/HbjZiZrybh+zEVmcDD4Kc0RedlmRtapeiSbFeZXmYgVkyyFZn3T37E
xoj+YezR5DKxUN8utwlGQSzLIPRq9omB5yFjfwgDVa9y4CkyvRdyK64GHbRwWw5Bc6viOobDRlPX
KKnvQXr4EuEHv81P+bX5QNeU5HwhNkLoUVXqdB5VjCep4XunaBXO6IYq21dKol4o152Cmq13mRb0
Jk2HXpdDjn+ncqMZA5vEJl9w9Ctn/DWo9+IXonMSzNk8C7IYZaYanR8qUVqFkdf4gltGxNSU0gCU
vVKcvLLDprUqZpOR1gzpmTCvSbnXSjtWAFf+/dhH39dbUOye2pOnbgrAt+SZIZdzURhktCZ6shMD
0sS9KfZwgLGKRYP3N7zkImP4ER/Rg+Y9lnwPEJokaxAODwsIozSLVVpgMfhKCxNPLp4yzS6DnSK7
NMYEEk+Q/xDlAE4lH+0W7FMtW5U6jQZh33P+0ufUDDPOQDwDoOl7B0rzIfENNY+2EJXpTG0I0leo
OkEbrjwA79JLs08Wb1WcExORQdwVe7ycCl4PM2STrqqA4kl4Ky1JZog9DVcC/OkEZk4OdT5EImhc
RRJ3np1gMmB8I7ZMvBKQiH1FV+7tpGqPfn7mRiK+K4FTx89zw5MyvHZfirDNn1rVWEvsL8TLyEKg
XwdgpImLbd51p5SpTwWMufeGZNwG5CAOW65UDn6zL7xiFK2OfuSD2xqILUxG9C+P9W3hgYK3M8AP
mL855fbVWVyVYnZr44d+6JXc1F9JMJR80JPObpMDSPP1tHTYtd6Ve325FTm7XMmgMj7XaqE3hrkR
842eCBwasD5AG/aXQZLp8QqnBdyeJCDnoLoUFRbtepi4caudaDDuUZ1WIk8Iu8QMm7HSWcoaTKfE
xmNJP0d1JwovvR/OCqQKZ3tJiyroOYUQj2a7QX4O2tHoRfSa8X+R0ZE+29ZKMozUAXdut5fVo1bb
46GH22kqPeN38VoFdyEcnUg6kPiFuQeb73ywqlLnhPBMQryaOXS9QXPeSJmz9OzbzKjn2SY9qihJ
Dnp1EjxNPpVoUs+R5ut1JVvZmvu6ErKIIK9DahZIX+RNZvcpZ/u0pHlNvFL8yvNLWz5XzElIJWMI
rSDSZb/eNMSTelNArVjc+hqis9jlG17nqfX4mJbUbzIYwF+i9gNnc6sQMS36jmM7wKQwdNJotQas
/QKpgculo0uUIjERJKy9X5aEgugXrMoTTB5Uv7dCpbgKQUAexV4SqqorthW76ZoPrm53QCGNeOIR
bSUSXsiAADQ2ASEA5Gax1Nk1Gwo/wsAb7Ooo/hGHzaCAuzLFe0Os9PSlRzBeRRbXWOoaLHjpwkkS
RkWgGDplx2ZhFt81OcEjnHiK3I4HLjnEcYpel7ocV2zX5Ffm103hppAGIRb+nC1QaDp2UNQwRoIj
1FkhgvFacTJLxpm/FjEd61Ww6sM2M6lEYi+sOJ1TMfkVfMjdF5jJmVc2+xgEHdNZq3hP0GK/Andc
0phr0bNgSA4EDeFQEXtqLilPStYzBkk4QJJyBc9dkLYYCUlT59/fDcypmnqXQAkMd3C73jEMuZHV
qtirB4KG2YsvFGYoBAbpc9zHdE1F770sUv5o0UHhFzihOwoKn7ZxOFKsEe2qnE3Rc6DXGPexHbnx
zEQlozeNEpsBYlWXa3IgwwhadTHUJjJrpkTnuDpmVgyMvd1U8pdCBmHXREwE6nSeX9OEyUDdKRvK
TUh0o4MKLfK3O1ODCCFPRw7Hke4aCWlXtOrpqvBUUXQ1b9GaylZOvMZJtqh/2CJwVUxjSJBOu5XK
UmkQxEGKPS2tzGCoXK14YUYjzS7IdQul3eCF3qu7ijXR88sGa1HQdFXni0YP3VQb1VhMEuBvxdes
z+cjn2NADm2jA0NVtFCrSXIiYujFfsQes5GOjqT6qTHk3ce/1kXkL1B3A0ITBCU/MfrV3ZOEIM77
vE68JorRbbsTJLMrLBHjM/JfjyX90A3N1nkjamZJmD7T/FioEo8/oOdy864kdu1bb817ZIhArCQ2
mjC3eWwoIMJPjyTWBzc4yqvV6EnM/DOmsQjwlD+TG2a3r/VTYYyjJPWQnq5MynP6MMZ6ovx7Bwg4
8z9iplO/2thCpUlKujj10pGgS3krjmbI70ZMg1rLdS68o4Bh/kfUPLjliyBkGxWihBfeGcFw/aZ+
YOaIajIKBp4gBRbZPVhuXsaXlROdNPNuKxH1oJFbATHBT1Lkao2hwJC2jPLUA9zMQsL9c/CqA7H/
kiMGhhNTBbikM6uTvAuQ+9jBf6wFXwvOCWDpfz5gdnWkQY6AIcxSr2QzDGKWtcQK4iGzH69zIZuC
Db4SM4srApECuZ/TFANdZP/UdGah57ylZnqu2gzvVhe+3MqZuyJ1wTfdSJ0ZQ1mtSknUsDjl+FX+
AX2808Sm+N4byARvSkPYGtbw+/mx0AVfAZmYw8kBlY/5qDOZbMAH4DCoU4+J8aLsi+A3nEbm+M00
0K6NGKfp+N4QM7oGKF1IPU/PcWBqAGhDTlWbXUtUcAIUiprES5oiPJK6zzm44kBsjCBnOICxpGJU
X6bc22vAxkOt9wktpX1OaU0NsJanr2FA2q+Y0ar2C++9akAqum0YUHJoahmifaQALXbJiXlpskRW
xkMgjeARicoql1GM6LQ/jIBY2e5jCsLIMAXbDpf04W+hj4LIbHpSxoe2SvrMoJkMjyBKddaZj7d/
8SoDKjWxYE8z9uZAN562klTkReIhk1AzralWOheAHsF/VjSj20soWKsGZncmYWegvxedrY8/4G5W
C15vwvUHzJ4QwAtlJAHtiTcQt5FYQEibSNbTeFsFuiAYcaErf1Te7m3MG8hRGrHDSpd2TAPqnvq7
ZN7DV+xyUp/Bh5pKka6lL4V8QLXlv/hMQJ0lFB0R6IP/6da6dmh8HXIyJt7I/o0+WZfsmVDUI760
o8ZsO1su9VbV8UgyiqAxSumd8Z9SILFbQysTo0dwHm9830KZMuaNMt60/abEWBzMp1Ew4e2y8rVL
N1lE+RwYX6A18TK7/doGCXJm7LnEo4NbyLumwFA1zG3vUBkAYFf423SRVSO33xJOb+P3ATNa/W3E
9/g4XUYBs9iowqs2GHKHbra3gZwHwBtSsywYvVsrui9ZALyh8JDHe356ut1+KxOWUTcQLfFQ1W/N
oJFzs0gHX9ew5RbKqbKeJCl1y5JZIxNaeNJMSEHgVP4Xad/V2zrQJPuLCDCH1xkGZVmy6fRCODLn
zF+/RS92j0Txivd+FwcHBvzg5qSenu7qqrEhB3Q315ajInXyUBYxSzLrrspOADma0A8HKc6zhct5
LgZA4VFBvRis9bg6r01lSu5KxeDDoQucCKqnujcCLX1GmWfDhvlSuWT2/kBQywPRhxQQyGmuzTGI
L/0aPC42G6PNidPMoCZVSZ3qSe7Bi2j4L+Gg997StXUDu8NZvjQ7uR0d1fOdIK9jO5eJnD8o0r5m
t6qJA8qE26yz+iUC8VsU12hxvDsAHJMBAp8sYSflJed5Q2z3DXIQQBYRp/zkAVYvSc2/oBiiPniI
hgKD6fWmpIrJ4iYFqF8L1vzwy/UbR1x4a80E1/giVMtlBdAZVKivp57NOcavGQaxkac1m7YHVIGr
pEeeKaU9qFe9LZfmLmWZ2Kc1ELsLz8u59AAUYcFyIyNdhcTEpDARKo4XSjwkMZkyJ3LwqvSo7okr
RtkIgpV0lRW5p0ItDb9acuTjwKaxGYyCNGpUYILS+fXARS4GiqiB5VYiXX4q2UTXBoAEAiNsYlqw
KS3ll6baoZefuLEpyZCXHN+CmYE2+4FDIc8zI+2YJ4fOf1YjnXWo8v9MIAF1DGyXMVuD1xcSDNff
yPSVFHAxl9iVE1FGWLtlA06MvbaEr5mpD8EQXtzamJ6UARK5NpTntaxmoZDY0a54ZNaQiaUjZSfI
V89fBeFLet/hz+UEr+xNdl07JE0FhcLEBmOnZ4q/Y9PG+Wc4PIQ7mbxkRKB2Gfxf3N4zJ/7K7uSi
gY5CqQ4Bn9jNF94BobhNvI9EsaQ0A2WGb4mFShxpD44utnssma2Dz8n0KDQ6tA7V2zQz0iWttZnz
d/VFoye+eCIwgyg7eHYmNorkY5cAFN/ZGLu+I5z3U3aLZCGz9gBVYyVobo2qW9f2+j7ylTKDvb5D
++RqZARdg2/zscOaA1lPWUIzqI8HxGhySlct0b/jrVOS5/s74Jb3c9zaF98xOX5xg5ZjT8MO2IKG
BOz6AgrCpIQgJXof6zer1HcJIK2QN7Ef28/TaSn9OpcKvrI/ucbLpBFyLh/nnQDO6ni02OHVkgZg
XE4dDB/su6avn9zP++Oeq3Rc2p0yD/l9DZYJH+OuaS8RNNnjkU0jx/AGC9Kg942NazlxcVe2pteq
2PqR6mGMqrJtuJAE1YPTP3fuzyIwZi5FdGVqcpXGaiimvYBhCUdIBmrIxKAzuNmWLZ62pBAPwXsL
iOLeWcpoz3uuf/toWliRXBdBhYcT3XOrFHrWKWX37DM7bMIfIHOGUGdAu5Ia+SMvL+RrZmKkqyFP
fBi2T9tGA2aXFU4yByhdYHYd5ReD41mfNaayQVIJ4MSUTaNoZUaUXWA6JWY7Yh4lM+bQ7MBDgoCB
WJ8y1nZCs/jgX1ippqxqasEB+ckYRUKtWMLVjVvmdkv9+5iJu0pqLvI6DuscZPvGMzq8axgaMiba
4CPgdraxzizlxeZ38T+TE481PnpBLoN5FqQdF5hVHxLxFbhibpFKZCa0x4r+szTxSTw/FIGWYC+Z
iY62RnCeHungrO4fyrn6HGgqUREZOeUBJZtMYctGGRdmYmI/mykJjp5e7v2OVDGhm9HtjHyu7eqR
tsBALVy7MyAcON0L05Op1BjFdSNldLq6Wf+g6oau0cQciNqsk1UyUPob7dPPNgPncVhS/f7A5y/9
C+uT6ZXrtg2TCgMvvkojg7aqhEv1iQrPrL7RaqMwTy05IdGuL9G8zjsJ1OiBA0X2Bu3215eeLzAe
VB7xnIlA7oxctZDqMvjVA2gH+GdVfS7Bq1hFaIxaw0sVERhUg4WDM4OoUPFkBH8BULAosE/hcIoY
tX3CFrHdNSRQLYBtqnLvGsBu4fjS/icOzT7Q2dAaxLVmhfviWOTg+RVNWV0nO+5niA0k0qpt4K+S
pUa0OU8G9gHkleBIUVSYbIs2cBu+DdnY1rgKXaIp8hd5n8B0kIHpo1oCKM68Y0Xw+uKciWBiY6ew
lh45plzWJGR+u341xFFCgE06oUndur/h/hQaps4Ks44jDVuA0U5OmtAjU9XIVWLL6FH8bDKSMg+x
SzSUH5+5Nycn7E+ZdbRsSZZtwnXhmQCWDz6tvrrOYjNdCXTczEOsR+LGRfGH34Qv/A40svwD6PQc
OPtfNzZwx3jt6f6nz96nl58+WRKnFcKq9mpc3bIOHiqat1ROgYjYswW6e5hgneQkXbXHJbHoW74P
xGXquBkUqDbDV0xuNT/sFcdV4AMdmSo7jSOo8eh+oz+kVKQSOD6tiiCllX/7Vmk7AekbgweGm35F
JSl3vriupYVlnHs0X33SJGhHDOt5TYdPqky9N4Cm/THX8oOVoKH2K/sVV+hAjU3IsVo15c/310EY
h3uzhS6mY7KFoJUAKC034L5by6fw41X8PfpnZSuv451Piy0IDCvjl5Y63cRgWJXWB466RypQ/N7k
dX/Bi8w9l0X4L23UDkYfxF928uK1wIIMqurzOLVFrw/zdaDUYPSrHCF+bUB991z5Y9+L4Pd5QR3e
Tx7rIWaf+0qNX1NBi9yF+2TOb4A8QgIlugT4zt/CXXxNDxCBhPdUateVB4X5Mk1oKMZfZcVKj03B
duT+Yox7frIWKOajDigiX4F21knIrnVKUEulktqKoIhr1efwPkD+QlcYTaJCrsYkKqKl/MgteT7g
OiDpHxXDgYuCF7q+O/ieC7msrlKbj3RZIgWkEWS9SFfCuUCXpsX1Z1HP94W8FbiVkpGwQGymLkz0
3GsFinaAvQOSCIqzaauw0Hs9L2V1ajMrmdvzBWnBD7PL0bDfg2SZ1jq7LkUjUQ2+NoeMZF/KwlNi
bufBifIKMO8oZwF6fz0Noufyiiflqf35GYKBIX5Pnyqam/7n/TWeQV+qsKNBFAGZD+XmcsgSXhhY
DyMF7I1goOXwlHs5qbCbcqSixZzEMjpYJBq6SMYULh0GQ3oOtZrmkr807TM3Fai5kD4H9ZIicTeD
lpUGFZYEaw/S5XRjbx4ZfQOwOkGQ8v280Ok45/NBFAKQDLiNZAW34/UUF40HxhCpT/EkRWCCEGBb
xEROqHTIHQjQKAlibbIUlM28LtBThb4cRKLor5y+LpABY7iaZVO7ZTMIzuW9QviaE1eZ5IA/PU16
ojSCawAw9NRqrmMNzSIS748MZXKwcbiw2Ag9VIheTy67hssDBycf3+A47AvKScx30gG9pCe8g0IS
V6SeRhBAgae/bf2MaCmowg5OKGmelTtNGOoAcCTAanWRO4B9rq6DnSb4gHSzfci/JJkgvigdNMYp
65VtSURIK+DOUFJu57YRqxGNb71nJ+Ol5yIpm9KMFUa0hSbJVOP+9p67ywCgGPWdeA7Q2inHZASR
kcLRssxOPRrIBpdhegc9Ra9CllAm/+Tf8DnMhgfBwUML3fmao/Jn+5qbMlC0AEgHoOACu+f9r5qL
j9Emhe9BSQNhoDjxrCMivYAukGtrYmYpBqTOQW12kBWr82i1cdet3ioOeOuNQVhIAP/lm67XHiIP
aJpEcA5mepQbrjd9XruiGnaJb+uv772RrPeDXq3BhwS2M0wEOY469KMKuqeroIL4IoQ+QpfqRDcO
afXdbqTJakAE84ZcFdQFTxDbeXxM6GMGmYEEYl2bzYY+Lr0nbu89HJhRNgrFGHz79N4Do3OcC5rj
PHH5W9K66Dlah96D1y0EPrf33bUZ4XpqPCeVVJTGnKealQw3OpRAwoK9lMbDVoiXVO5mEnLX1ibe
x01zXDwhrLmt3tNsrYAlp/zNdvv9Hoo8dP3zhaJat+ko2Q2/4YO0AJCdORnX9idRHoeEcMuO9nXZ
qnyyNz/HHDSyk+LDwwuLTKCMgAoNL7Qm9YKfv3Xz16YnQZ7Kh6oSjqYVxxSzXy48hpK8YOM2kLy2
Mdnnrpu5MdyK8wRQfV6j+3OJmHDm5oQFtAOjOj2WC6TJAjJt50DgM2WeYohS/SCP2WwOaBf63kOs
TtKXipG3uZLRGiLjsRiO/oTJnLG57DZCUTNP4HsgXbUGKyjpmYOSf1bySystBL6zKzR2KuKaGjtq
J9GHwxfiwPQNrEmgWyitWHkW+nTJDd4mtzR2bJAfO1Twc0oK1w8tMGgJw4B5PzRiS92pZAOtLgAK
FizNORDMiygpI9cAHlrXJ1vOW1UpO4d56lBZ6kBvVwqkLPc5+ubve/Y5F3JpaDJvQgm5Vz+DIZCe
4+0mkEZkidCBaY/9iqLFZOySuYnHKstaLJ1CY0a5m/DcQtGLwQnG+/qLo2BqpBt5u/BQnjtWCEkB
iEG8BHDiZCYLIReiQcQAIw0MAwza2fFuvz+HM3sPASA31iuggYBy3PViZVFZ1bwfu3YkFy+FX+xy
NCsQz4+N+3ZmThTaoYBVxnDw5Pgrkl+8plQlaINmQH9wUqYb3uWOjhS+aon/KYB1NY8bE3y+C8dq
Jis1tmD9szlZsE7sPE9Q0Sq6N0E6GeguwQ8oTv+sibUmuGyhAeccIrxpHxei3b/WmMnFf2V64q64
AhXVqoXp11eWPsvGc0t7kORJRDfNtWbgEz6fRv+PfEPhkmQr6jKpdVpZyBKWq22m678LmdmZ3Xv1
ReNGuFgAhRG0QKpy1/Z9bSUPjtFI7C7vOD0uKlqWSz3qs+bgZMZXFZCWU9BDwGXgw4ld1w6RxOcN
v5aorK7Cagsg3YIbmLtcQTTCAbcC9BKK3pOh8ZCXrjoRzbj1Jldp6WJCBZKopFsHx+oh0SWHlg6p
IlywLgpxENpzwEcqfrR5QdI3lP/ub/UZwAfQghffM7k9gMLn8pzhXVuvDe51H4g0MIV99wvqA5c6
CzHmGL1Od9qlsXEhLta1cwspbEoNnciDlZ+bHcttPyQkkqR9ny1EMTP4NAyMRw+ThBbsUdjz2hbT
VWych5E3ljX3A+E4o//+3j5HyE19tythCdo6F7Vd2Zvk1APHkxrWh702WDfVllPscOs1JnrTobrl
OyvkB/wBAPZIjzxBF8Rt4x859jXW1ny1bQ0WADZmoySGIjF6l+xCR1mIe/4ekDezfzEjk7dF70WD
A7JxzwYZYU40E0UP8MsQhJff7oYeuHc+0CtSGT9Px6N53jFWdKCPJ/11v109ip/+ESKodOUY34o+
SlGu8pf7W3H+aPz7vik3fiIo2QDZbc/mQSIN5P9LiY5PaG8D86hsAmmdbqAnhUzEmtejUy/v8yc0
YXQf1ZlJaI9eae/h/gfNJJyutpA0uW+QG/H9tsSSSuq+ct44BoKX2kpwMr2tNFtKzbQkrYDcE1vo
BXCHmS7oivZTqHu1cUnkLLbsztyxQIQgYY83OjoopxzlbC93ecLGHuRC1Q24IKzhhX/wKfvagvXJ
caANzC6c2Lmr8NLi5FrqE16LKy/1bKVYoVm8L81IT/p3pOZBXfefTDcKEcJIc64gnXl9YmtkeBup
x3TnoinElI918bE4eAA7akZ7iEiiK94RrQ1KYA0GWAejgWpPC98whmE3ZwRarcDbj1Cfv6T8hYeq
e7mItbTGklfWIIPTgBU2gfvRujTnkd9NgjUK7BbvKCRiSyotlSRnknt/4G1ojiG+wVU08VpSIzdJ
lMB+b0kk/02BxCIpgHiUhubCvT/rITHZyPWgBW1UOLue72bwXGyn3rNjJjbd8jkcjNjxgHo58f42
kEXc9tQXwED1lmfEZXRWAUXK88KEz8V0lx8xiYuHTGO9Lh48u1YewduhqSsu2KkdUVO9P4Xeqe9L
nUt9XURVbs3jiS+jK/X+N8wUY0FHPHLTyLguRj2k64kIs4GLhgrfgFKoGUc6V5E3gSaH5GDbdmyG
4NT1Rk73Ra3E2cGPmWS04wFMPm1a7kpJBReDDI9HobiEPgSGOiurMYwPiX6nn0vqurN3FIKc/7U3
WXEftP55J8FevdG7XfGUPIRGtVNW6V7WvY9iJRyGDWMdwH6Q0QiE5/WnCzbypSWfO2PoIIJgAd6r
aPSanPPCLWo+jkrfZprHiNX9k1IYXEp4d6Nohzjcud/MRliCi89GuZdWJ7ef70lBVzSw6gnUfH3f
e1+jPCa6P8Z78BUv82TdUwVcuLJvPACFSnooG9CDfVDR3F8Q+7F/2S5JcM15V2CtJUlE0DnK5l5v
PC0LKy0G8NL2M8urnop6m/BvirD1unQJ5jWT0x5p7pDJh+okSLCmzb8hZJeGSGCR3msNH5L2/d4n
IPqgByi0SJT7T+5OOBZwHo+wTrA3TIZWxHkhhIxvp7VrSOKXqxCBNzLg2TXNrOUHoDr90mDS3yr/
yXdxoHsQs5BFigbzSFt6fI/GJl4dsysh14subLz0J/OMMlie+y5aULXKkqMVx55a0PNKCxfY6Jtv
rAjIxMAAJ4H97nrIHeQDhKgXArupNoxAK9C6Gr33oA7f9/3V+HcmdgBXQZ8kINPQyp0W03kR8N9K
YiI7rDO9A9sfEj5ivfb3hbDyeTQ/iIF+3+LM/IHCGuIXILQGVJCd+g0Ogh9hB6Q9T4/VpjeXVGXm
NueVgYkHLsqgd5IaBtLDsE10/gfUOAVBvEc0XXtaptCcH9DISwY1DSTbJ0uVJwgBKhH2RLQylC9o
qE2GDdRb7k/bTDkFiWmwOMC3g4QI/V3XO4KL44Iv8yC2n0sDALFKV0gAQuNmlxNuhzf1QM4NUOUP
CXQGksSonqH0vnlc3f+K0ch0u1x+xOTF6QHg5DY1PgJkL4Y4dNCb+7xvYWY2RzohbAzEpmNPzvUw
W75WuLZE2y7X4eIe1r4Pwtz85C7swpmBjPR1iFVAjgGNhPEzLmKzInGirE8xkKKJnxW2Uk2uKJb6
LeYisCsrk8E0Gid6YjUilLRj02yEneNDrjV+jbh9n74KgwUoMCmXYrHb4h/amS7GNrkT60IsvCHz
0HdBQwUi47/lcArA+OI+cSXeQ+vFVvYZJ4IIF/LISHsgDzENPYrU16D+iE5MgO5riGwE4bnv3goI
2vI1ybzT0nv8Zo/AIcIQOlhGGkbw4V8vXqPwUZ7KaWL7fQBFoQhMH66FHhufRiG/sFFuHPHE1mQJ
RTDVdpA+TmyuVPSg0cAlZcZlY/lOp9fs1/3Nf7MrYQxB9JiW1NC0oU1cSZoofan4wAc1cFZu89kU
5fd9C7dFwdHECHxACz5y/dNSZcZFQcNxDXCKAFZ4qAk1r6+cQwPJdB/47ZZZ2ow3YSkQDjhegFiA
Vxnw9MlaCVke+GEkZih/w2GtG50BHhxocJko1kBbHcHw/RHePv0nFicrhjq83IWMkNlo9tl+usS3
GurTn8BsyNAb9FST7xUNv/RF8PnM6o1JP1xqYEUZeTGvt2XqO34YuH5u43Wjv2tbhwHfN3F5/aOy
tED/Xqo33Bw7DBRgChWJZYDh8Ni4tuf6qaw6XZvbopWi2A3iZsmjaOrOfrqFjPJNbDmxNHm5B7GG
NKMCS7X/Hcn6Y82Sx36J22NpOOP0XrhkKWD4pBmNxETsaSKuZI3YqqOf7u+PJTPTK0xmQr5wOBAg
GdBKdQMkojUjBGf6m/Tk++Z9Y7fByDhz6LdDkUGFw/q71S8GhThRCnE8cmx/+V19N+N3rTzU64/G
eoSuV2P8B+ZGqnkWEiEiyGkng5MhzVhlwF3awL0qZOt/5KlZivoLSLoeXV0G/ftCnHqb18IAYQn+
hEcgCcdyvWqsI2al77aFjepaT8A6l0UmCwLPo4KsFRplxSfouqW64oBh+rFiztHPsBRR3uadJ98w
2TmNHw94AlaFDYaF2t1DAzaLSeVRmgEo0En6/Ume82iXI57McaYojZNrXWEXpruKttHSGs65kcu/
P/GYbOmpQiqXhZ37a5xrou9NNSds+daF+kp4UJ6KpU06htxXUd1k/iYeUyrDkE/durATbS/JVvPK
8Ng9QXzKnY1WAjZLllKBi9tmEqMESiaFlYBtI6R7jtGHGPDTF7ROxmbwlfFEbI5pXJMYcpkJgIGE
Y0IqvAEqIy0emZtoCYMHmBg9GEjaILKe3LlVGwKByMSlzbnnuNMj8BsoIKN3aNWugvY0GEs19lvE
PG5BdiSOACgbZ/8vl3bhExDD96AdcUq7K15Bos7b0YuElGQ8wtSDg0qUfbJtWzJsVFNAouj+7p2J
Z9AcC38EniwR3aGTs8KyjRBEmlbaWf0agAtEl5vHOCOquGBn5sqQWRCCQokOEc0N2w/AfrHKpXFl
B8F5EFZgDS722Ejg4uwWqjN/ZFOT7fvHuw+AIaoz6vTeRU4krxnkzm3WANuZ+QmckWK6G99+2gdQ
zCEfGx7ZFwq+WZJY7jGh1Dg/Fj/b15zoIWkXBj4Xf+BzkItigaeEx5+c3yHvNclp5QqUDtSLTcaM
cyPZ+Vul+8XKriJSW4O2Dau1NKx4CAEi387o4kH9jV6LcMGZ3KYjsdcuP2ZytN3BD5q2UCtcqmCJ
2H62RgOYKxlMUHQRVDwItDdBlW0oBD1d+nYpdTPjy6C1iD2AQBO9ruwkROHKTG6YrK/tQmagHqAJ
4BfKxMVRjpfMdAcA6YhX8Yg0RIB3fQkVbSw4NTOaGQrCrRge/J1r39IaUsZGAIbmFXRDFIW4gyG2
Vg4wNegb0DLSfKjtiwe6JXFbgwjbe7t/1m7ZPUDTgP4uftT6HH9Orgo85oNaifkOBIhEPjuM0VtN
YQhfoa6sIvSxuRboG/qMtvlu4PU2NTjhGIEYkV0pid6GW4DBa6vn9Kz8dsDCZIAJO0gNZ/gO+WHh
Iv8jKr+ew+tvncxhHIVpyLlsZ5do3sU5rfR3VA1G5MCA/k3feEq22UGijxFFJPF9f6Ju+TcmEzXZ
psgy+mqaDx2erO8R3fcGcpZgjNY/x+Tp014j7y8+efuQLI7a9PDysWD/FokN+2gXR1YPhXQ8vyZJ
KUYTu0TNpQ5hWhuREIpqMeCHYYHeWdd0dQn6nQ7+LZgdp3Q65ZdWJ6cjFrRKFSWts6vu0EuIzyIw
M2mrGE2d9+dXuD2H1+ObRGm8NIiiX2J8ZkzMo/7eU/CaGQNaxSrALwy6Q5b6k0cGO7Y0WhCwnKNn
eEvhrclSnvq2F2Uy1+O3Xlx/oPbp5JxzOjC9JzvhRQTf+rA6RzDlwR/ltMKGc7/RDa+fUDbQjUVW
1Nsb/3oyJqcSGqECFIvwAW7+zYGLGDJ54i6sRfAWv4VBNgI/I3fp1p89X+j5hyME9hyMqONXXQyb
8d2UZzkGwybcl+k9Pryvma9qHZgyyT4+BAVoWOfoHAQSWeDXZYBPu78HblFB47yDzwnpyFGyYLrH
JdfX+EF1exvm+4jsIQj7FG5ccv4Rv63zOnq00CsoUf5TPHyvfmlBl4ryt51b4xcAmgRGipHEZsqT
wYAuVHTiuLeft6/Hvb/9FMz8cESpyifnbGtZ1sF47Mlm81GuD/YmgvwRQL+nJX3UcXlvTt3FV0yW
n4sqPnX4CPPA06Z4AeELSWt/4cTNHTgsJ1geRhVg4MKvVxvQg0wBxVJv+4PhlIoRcZpxfz1vA6yx
lv7PwuRIF6WTyl6Rg3ssBj8OZMUEAQc3tFxO0SVoF8j9kuCcdBs7XpucnFyuDzoN7JA9CMGe93sU
C1Ky7U+vr/t3jx6f8v0TrngdPNHnjqwHsnbWLnkStuuYWoQYhp1yxPY2uO2I9rB6DMjGSA5ojrV/
E/qt35+cOc8qCOjxQEsm2kOnGUKRGQu0MQ5bC0rrVjoFw3smGn6sLizzrB3wF+LtALgs9M2vlzlw
hiGIxzOVIRc+pj5VBFesDABF9Xt/RHO7diyso4UGQC9whV1byhwha3ot7NEvrbVEktAwKPMtaZAB
/f8yNCWVL1vMXTQeUi1+c/htxYI65vW+idlZ+zeWKWEvcjxlVotBbyshdCDdXYyHARe+uNlSrW5h
0qYA46aWXA23aW/XYocHVoJzmKQDWo689f0RzR33i9W5oeCFdiHTKzDktHhTaajzp0sM9nNjgSYd
Qly4zrGj6HoD1CovpmxU9HYDnlIuAnjUPUB+5P44/sDQU+d4aWUSCLVK1/J5AitIFUEaHo+T1/2R
NY7mQ7ZqyLnbns8NfWuMtw+RJx8s0dGfcf8TZmPBy0+YuE5gJxpHLLABM/0VvFEgEwadjGkez7iq
LJDJCKeE7D6MVH9cAUcR0QXXMbeUSL9raOPhVeAbJke659E5+Lf/6w4g8TQharhAMTG/kv8sjJ79
IhKAaJPsBh0GWIbALHi67D5n3BJC7/+wkv+sTB2GFPNKGcGKH6xi8rxPR3TCcX0GRaZvn9uHL5GA
MI5AjEU/INob5xI9GAv+cWGof7wpF0NV2kBjWRUfUY3+UfuR7Mg17++XORMo4uHt999sypNzwTVd
Xituj3OB7u0ykUwnV9e5toQXn3lJo1gITA/IvZHWQKPQ9apFYSAKNd8MwLtU4JZJgbJF87m+DvfE
2PFQmi42ykdGV0vNZTPZzSvD0+raSKcjSxUMC6TwLPnDD7flO/uQN+C3sXIIgj+kn/endC60QJDI
jt2auNT+IsmLVWO5IqiEtBzsGCCmPjFEgAKC+ox38nsYLGRvxmmbOhzYQS8/WlBZPJKvpzXp8yQv
W36wVfD/1dFjzWV6JhD2lQlOmpBt4nypZ2f2sXdpcrKSQZWkaVwKAx572x4UroALQfX8XdCfTNcm
cQ2KSSIsYYb+tvrNQFEbkpGhQE/DNBfQ8kkI4Wp1sIfQ1CIz71gCzk09Fl588Bmyu7qGnNMSSmum
/sAhZPhndbyKL5bSrSEnr+XOYDdgJpJJ0hgAESsibepfjmrxg//AgQIgfnX41f09NLuuF4YnbrSI
mpzlMxjmtQd/w/EkCt/Y9M0TrGIDwsn7xuYC08tRTjZRqjigPUxGY+6pZVwi/WSpFXWnJWyJMAbV
t4s4KsOOEjLStNoRorHWjQVpsPf7km5NZJFWzVNuM4aFLkbqm6xuc/SrN42PUwwXUa8y6zcw6u1p
4ZKaHTDYNkb9PRzUaW8tlzuC32raYCNTL6hmtRI8mtDFysrsIl6Ymc5rmdai1sNMAl6gY5+TFo4g
IRpVteeKXzois09k8ESyo9Q9cjHKeDVfbNay5nwgyzzW5sh6zRhn13g6fr5DuPT9+Llen9cgVzFd
ZhGXfHvjKwCzoWSGHB3KqOrkJZXXdVLXoJ212YG3GSmjkrDk5W6F+bABkW5H8R31wFGF6HpoKVSa
8qIOWhsRDW5imWqf3BY3MUmO659k9fUCgXDg50blxMeV7RBv9bEBTdtJ0d2X+2dlJv9y/SmTWQbC
IFMiN2ztZ4EIR5B/EM7EAw4QotgCUnrNrq2XN/TIHcrj4ylfwqne4pgmMzHe5xeLrDJKnPQhzKv2
a/+L3n965AhI0EGXSc7y7utFPMrk7XAAdzbx3n9Rrb8//vnV/rcSE484hGIphxVWIutf4uqYKwu1
8pldfD2/E89XgT9McUUMMNMLvTFfTZEOY/dV5ZIHA+pg692GrlbfqqEtuNwZZ39teXJc1ZptlSKN
WgSWJainWLxIdc3VY8jDRiByUUDxH1kedyykhyjZxtlit/Gte7z+gMnNOlQqO7Qh5lYgr+HhHcUY
T38SVus1EXXLYM1NtnmER1yKMmdisyu7N2GmN3QhN9rdNgjNwPMVmU8/5+DFcMiGesaKeVihWfb+
PppJ7l8bnTyVYkYJYj6F0ZZKNdE7/X3/2Tw+haendLNeW5LxEiF5nRDWfENwSGpuLMGDeXEpMp25
lK4/ZPJg6qU2Sf0/35Ib43Fujff36kkj0PnFy0mmT4F+tpItiXe7Nyh5HuDDCdAHeDtZ3wtbcOl0
/23Ri9PNa3Wepgk2P7N6fgXfRY7YSqbm2tGrraeffxRjZyjo8ofumb05afpp4XQvfsB4/C8+oO6a
Po49rAq/r3QwkSG6w/2BSfDJuiNWtnqAPMCLYWwwA9H+5FkLL+jbm/l6MSbure9VKW4Y2PfQXui0
WzWzOVCbOAkN8oV35C3n3LUr/esdvxhroGp1p42uNDdilPT2onFcG/z6weA2B8rjItGXNv3i9E6c
G/jqsxpqKa0NVIJkcvrae3RJM8YFeFeeAXfa7WIdjnuDjv6Xb2h3yuelvv6ZNPL1FE/cnBI6jO/z
42kHqcF2BCoArcBuih0WOtzC125HNY2Hl5daV0EhYQg9GfVsoYt+zAgg6lj61Wph2f8YtK4jw+uP
mri+MIlzt2jGj9q3xhG5RtztSH+erS8Cx+c/wOe72O1LZKB/z4Y7dv/2yMUeGDSPicPRLvgT9zHR
q93eVNBr6+jnc3feEeaErQCUHd6lC0dtYaf/OeULyw6YdZyQhWUBTO3IV5l9lm79CoI+4WCmDW/c
97czsImrGZ7C3YqiTL04g71Cf80/9sIO8SCxWhMlugcM8dE19YVFnXmzXZucRm2gIGXCCCYz3dk7
lmT6G2clHp1tv+Q3b7MY15YmbiuK/+cGG3u19vtmByLj4zHRY+oSZ2c9IOWWyOQgGI/YRtslLaCl
pZw4rUrrylQbT5QcW1VpOei4jwsaDWsmXLqtZspQ1yOdxF+h6mRZocFWb+mBT15xReXERPkJA12f
HxT6pT6+pfBjuv17Ar3BdmHbCqN7uDkxYMQWIDskS6Acu74h1D4qgyBBlCTut681Ups5Nc/h/qw+
+S21PGR0TmvPrLbCGVULCF+CMpgmp/GyWqnDiNlbBHLOQEYwJxefNFn93PXVogrwSf1JhA4Y3cOV
k7UyAD/qmF/kgBTdI8VbYGEqZpf9wuxk2dEaGOexgKUAPZUu00x9i/2MOrkFKbf7h/cPRXVv0ier
nkK2L2o03BsS6U8NZF1QJkHwz9PPBF2gWHr857ZPBXbBGqf6cOB1FH+hnYM6EW8Wz7sXATBeFmRB
DfkpKnLm1y+1+RYcpI0BkiD9hDYBfs/s5H5pksa5v/flkxuPjzy+E8W4hXAsf6hD1mY4Yak+P/8m
w1YcAe1QoZlWRHInyX1NHcMmZKSUMWJBNsrB6VeM4QBEGro6DPSwrBIUz7bu5ypfbB+73QsQ8mM1
WYGAIPqspvWlIefLBqKOKJWwkR5U1bp2mIKyTnyABhNJWCXS728JboyPryf2yuK00JQnDdcGXtLb
OsOT8CcIaAAN8xOjYzMumLr1rtemJqF6D56qEIKgPUJ11pKO261Kt3twYSFm8fR84VSNW/lmXKjL
wsOM+a8pwo5r0qpoOowL9OP+f5H2XbutI9u2X0SAObwWk7Isy5RlvxC2l82cU5FffwbXxd1LonlF
3H16NRqNNtqTlavmHKEg4LsaC6tpBj2J9mDzGmGiGmQMJznvoALbrx9QiIW8xki6f3/3VpAlGMhr
f1QbctBPw5Ib1MweBeT86NUGbVfY7E7rTxpqdjSsvQF92JgdAGOfx+dhJRuVBZxvtia6E5od+Qn1
pfvezCkMNL0IYgRkgkBbmPKY3QgvCqaReidsNn1n5ooMaaJDVQPSBd1Xpf6CYANJ86Wk4u9z4j7s
5JrZ8rzPBwXCInNq4rczuGTuQrgPrR/Pzt9aCtJ9oMnVMSxKpfXBVncuSLKlxhH5kGj7Ap08cP60
baV/VvYxMCudQ7Yxhq70cb0z+e0mMBzIDdtOZsmr1t5sWvtQWOdax9+bzDqzhCU9uLdLQJa56Q2J
I6TLRpYxxEfuj0+5hv9QLvkD3IvP6bYoHC2wos5fmOIzDw10yk2YcVu+uV1yYlVoZYfpxm+aUwGT
I/srJrZpHsZC1c85NvVVba3Oq4/IiO3HAzK3FSIfiK1YhBUY5vt9aL7IkzwR0sHxXE+vtaMrAI8W
bhkhAR1SXQg283CAawMPN3CYgEEkUZq83jU3RBUyQ10g3THbHCJ5mAIMHg/Piv6JGt2rilF0CbNH
9qS0l7BQ49Sa7lW3wSeDybtVWTYxErxevJIvuYzLjoIsL/9TYdsqC1xA6kXhibl9/zbmZGRhzqy1
XoIGczsKCm++UhQ9YKB/XAqkRzX0tVBOjwd0bgcBAQleNKOoGZ4ik4sO16VxK8Rc6yiv2PIhaZxZ
hWiI2r513GSNM/1xvJlevQs3uew0ZcIUHmVbR9yEBjhx0NzkEp2pnjzfdusFVY2Z2XoXbPz5zUIR
40Gq4wptE3WFsfrUKMprcay9hTrdbB/iZjAieVGyBTH5Po7W1nKoZnXnUBYunbIU7dUO1gy+20tm
U5TMugsTjohQsE4aX7MlsWeWjvFxZkxmKxYKHBOgrzYiaifHOBCqMpyYtNYJKMzsbCkflSyZTfLK
P2efxafQkeTz8UjKMzeHu5CTVieBzOWti5Aia+flW/PJcJ9ioOfBlk0JVxhBRAJu7dM3FsNMDSnf
F+kph45talNtH7uXpD/WgFNK0Lz9jrQaeq8bleq032fus4j/G96N8DdjMXjSqX+HdIFMLX8wEhgV
FXqg2nFqNznpzsNGQFWy/hNCNXeTsnpRv/rxlyx9pd2z3OhCt5YquNW7sLYxqbIONkXYQuOk1iHs
Kve7x93yW5VQgtQAj80KpCZw+6TJvtHSBjWSEiUTMd8O54rTGasRj1E/Uqoyf9NQCDmbggpt9qcU
FOxXGHE+/oKZw/nuAyabCBIPfSykAdIenSH2JPnp/R+UqJPWbuSFmT/DL0BjRTDxQQ7BpevvHLlZ
YQKb13yNw8jhC0si+a418p1gWOGxtUorteP1VvV13xq2ieNaA2xs94LuWgmesGflneolDJ3tA7Nw
bszdAe++arLJxDllWq7HV0He8iq5ZA/Y7AifZcwrA6G+Ktg2vq3nzsJeOrPdQFMHfn6QK4eP898s
zU1nJHIuQ044pk46yJiirJ42uBwhpVyAthdeH4/yzIIXYC4PyKwK7jtsDO73HBRg1TjrCuooNRNc
WrxOiShTd2E2z5QPVIGDIzU0awH+BrjjPoykZT7vqoDpK3E2emVasWto1Dcg1ZS3pFScAeVVVOnh
ItYlRgA38L7T407Rxf4sl5uqgnZdyaxy3+QE63EPzK008Oo0gJGw1sBwmWxAoepxfTQo1AnBgqJW
mexEKSenwv/moYWBYiUUhfGWrgyX0YvC9tiFhTbzNIUd4s0HTJd6EgbYkAEdTy5Q+LLeO/NqeJ8R
Of2sUFlZQdcVTnL8W8uSpN/ivyzl4GZWOlQARsA0sFhQcpqcb3zRwp+9xHOqBHYd2SK3M/bRyjoO
hD3Kx24XPFXrcLN63O0zIDS0+ibqZErU3QA9Jx7ApW1txUBMkOhQEME6Wi/Pif1dk11n7b4UHbDW
br2he0df+IC51/HdB0weBegLXE/F8XWMc4CzIOnTGvSD9wDROi+cq3M9jMI3vNIBe4NZ3+RY7TOW
kb2exQ0U/DMJhQp6SYeXIVn12lpRlxbbzIkKS3Y4tuD1AH7U9Hks46qQVpQbHD/RhWvzEQFGgeTb
E5GNr9fXQ2uCHgvpxO9zGaGlS926FH38+c32pfhMoXYKotfFHhqc2DcFEH+IBgurXoDYvNlA2CVa
Kb7Ov/jFwTcfz6uZEi2UmQDbhmWNMho0Ts6tOIrkKK97QKsUq9j7HFG9HwABtj5esrG786Tj0K68
mvTsQuSZQb4LPG142SnQa6J4T4Urntt4MuHVnSK2JON1P1t4vc28EcGkgdcIQKkSfCAnZ5NW5A2j
lnhW1MKu/RS1n5K+aEtW4zNwdLyMxrSAqsARF+Z392NZ4IXI1RpOB4Fcer0zpWv4R/6hO86C2r0u
WQV5H6zWYPVhp9rdB2ftX2xAGwY9/8ApXexac/cGmsPGtHc786Nfc6YI26b166Dv3jabn9PCTjY3
AqICMX7YPUM5aOpppqQt24UZ3ztxfoJcpVYYWgSmTQ3DGVyaH8+zmbIQrERugk3mWQlSK6sECLbd
H+WP2IDcukOU53r1ZdsmWNEQkGSguc6/dosb9szr5y70ZKa1mtAAgsn1Dm8XuBYF5NPa/rnsRxfA
+KLZmw9mLS3sYHO75V3MyYTrqjx1awkxE1JcFHIN13vukF/Che1j7rEuAoEN23dIJgGoNIkTi3XF
DC26NUMCLDUyXcabA5LS7BoP2Ar3L9eqTfWaGMWRWStPf6QXyF68LNn5zJTCMLo3nzE5E1s3dHu/
w2dAMJ6Dju+hRufym+FqikfGaT/BtaQg70HzdX3mwCeUFqbXOHsmDzFA0PFHBsUCcgOTIRbdKkMv
YOX12XcVHir1+fH0/Qum/R0Ajwse7OzfCNQhHFBMpRV1AOd4b9eCMezEi7oBdl8GnCA2UC6wSzNa
F6Wh2M4ZpRHN+BlNAiCuxjy1IDDWcA/qkTpZWsXzTf/3ZZNzGU/ggk1oTZ1AYatt5EnqQVLj8+P2
j/33oPl/sd03p1TdabXA5SWCuPwbz3vNpUhxuwRrKd0/jjTbHNDdAHUfLaGnuVWvB3GhKdDRfuif
CxVce2HpwF8KMe6LN40RpEpqQ7ehzqXp9QQGEBjSY279xQTtkjXoh7Kgv23OqFE/btvsapVuGjcd
K54yA/c38pXf7C0BPLPMfg5sXNyNwjDfeMyP1Y+2jlFVWcqszQ7hv9jTdLmcCmpbNC11WlladfCu
1D5ZeTAft3DunL1poDK5ubE1Q6FPhMnoZd+1ayj0lQus0E+M/yIMKCdIwmOm/HKSoxUEfFqBUifP
PV2tPz3BavNzhaf34zhzjx3cF/4FmkyVZIigo8L31FG5ykxSsLUltySYQRlJQdz2ARyOAiTTQv5H
CBU9h/Je26I85UqiVSh07fHiRaPJwgweo/5ajTdfNZlGggQwvMZiKAcUMV/4So0sPy4BlKyBP/H9
Ijr1rfhZMqqwACWceWujO1D1AIcQvE1pXFk3KyeBNYgrMWBFV3l96vjALIpTP1yklN/Cw3vhzjYD
i0d1B1QDHi9g0EOniWiaMnj1F8jLuhXAMoEhlyTVgBgnFUz0hj9iDWrfJn6toeQCuQ76Iyf6IED5
cCGfOXuWj8IYY/0MZ+x05UhSq8G4Bijg4ifxri4nGrFgZu0+FD4U0QopTHTgqjNo14XJN14Xp8M8
ipiNRTVVRP3uvrd9n29Zt/VYgD1YPUOaeM8ccpI8ua/+Qg5lLpcKGUvkzeBiiyLhVCIi7WnrpXwy
OAb3ykHU5NNuUOxOSfXaLOyBM5cxnKAw4kGRUMI9eXJhESJ5KN0UtYxwXTc6NSog4GhP4uellw2E
o3/3H9DTYLxKUGEQkWi/778mqsQ6ynHp1+BYstfo4MpmVSMZbEHemFNJXNS8rxeDK1Ir5hXms6Ci
e+0z2jI2q6ZUJt74MCSRjyWhZ4IvQUa2lZnsmwp+Hb00KYwNwZFQRY+wHsDveibCY/5Zkb0KoKOy
QB4iiLM83qm1EsimnItaZmYJsrd/ojhyWQtucoyKBKuaBboqSmxvlGLLpkfqJ9JoOQbGsjlSSlMr
bYBkJbxQQ3RBgymEQLyo7wODdl4or7uh005C0sbCMVMyGm/FPuO9fekHJWPIPuMKJOH4nLWHDHWU
LYQV+PCYpLVUXpVMabOnNgxKbU1roCXtsoqFHEe7HAAjOnSxaGk0FjjYkvd9ueET2R1rCLwr73mO
LUBO6VyBs9K48l6wB/r0nPRBXO19SfIVvRwVoUkpFRCczcogxCtPEyF6rsliUD9FSZeH1gDEWGMn
maaWhjjkPagZfQL3u8BlIijx8DHbmJLLC/6KK1UaQNapYCMnE+M2/ZKkBEh24g/Ikn0mfM7Dyyxy
M8Y/oD4g5ic56TRxpVAI85+UovHBKetLgSF8zReZGVdK3KPrSxoMutolWfKeQrFKNgMkDKqvWuW9
8kusmsSDetVQMemqyUSt23gMI4UXKNr4oemDBRu/ZFHIRwUpKzDp4GiQhPKhbRUpcGC/4IHGhhoQ
SPRaRHPUe8pWQ1Le8xpltOWWU+7Zy7pmMGL8e1GTQmrwz1xL4RquwcPX7HKv9bZVicTIT+xxQdxt
qjaW/APTNLL0hl+TAx6RKF37Xgt1XcO+LtVe4iHue0JhZsibRZPEmeEWEGQ2efQ0vkgLFXqoS8b3
zaYPedn2sjgIdw2v+fAJ40U3knZI0DDB1i1dNt0zMRJiNjYQFb8UDPOtMIgNQ5K2zajZB1nqmWzm
VkWiV2UmRbpagA8M+asq7csXD+6GQgjnFK1Lz3meK8MuVQoYjsQ8jRldZECPWglpxAumrKCTOJIj
WdEZ+JbaW9fwV02h1p2mnNkwpZBsi4xN0Xl+V0twS8WthgP1rY5USkCW1BjSVl1SrJOk44onKBDE
CuC9fdH3KzdgKvYsqRSQmUGTS/Xd6xQl/ByyMpdsr2fkCoUPOWjN1o21Xuf5oPUtTvYiAUMlUPEw
yFBJwtpoig3n9zJEK3K+Ye24KuMUii0Fp30xaQJDBNZrPMkY4Pf2rSHF41twsfT8o1/mPnPgypSL
zDjxitpk1IBmFhfwbF6SlmXiwfBARlF/ujRlTMi1DK8U0j4eXI86+v34kJlhZcKNd5QZAY2Xx34y
yabGRZBktAZTCYmehriuqW6A9IvP8a5dDVemsKuLupYNbpuouryv4KFhU2ooKC55tlptajDMc/Pi
W3jShaelw2LmogPACsR6YBqnqJw0/vzmvuFlFDCfoGUdt5BLvWsLZJe5CPoU6ELCUxc+mAOk/wLK
FAsX2blqBgwiofcqQSsSsuL8fWhtKKK04zoW7xDCnwb1mVbgF/efyqaMbI2zAlGnP9Tuch2p+PoQ
vPjBwr1j7vgajfKQtILC9C8NIZEvyijCo86JpbgzhjbpCV+Alpu77RJbnJt5EsEiBhUN3AAkHpSg
+9ayErZGQC7Zv89bpKkAQ3yvrjnZ5Pbj+TaDthyNXP9FGlt9M6RVAxVQgU1YJEZayNhA6oKM/9aY
1PBWsg0DRh21RIJyVtCSDYBmkg0tjOalN34ef8nsCN9+yeQmEsRKKtcSvgQ5/PEj9iB52U9gPVXG
bhOCvbaQbptLktw1fZIkyWss9lT4PwFHtWSjbQnyYGP7WtPTdR3+hwt5kd82CBjR20ZOVlBYebzg
NRhYwMs+P7WDvfEMHWKZi0m2cZ+YXFbvAk3eJEGnNA3FtgzGi2UM29wS13pitHtj6ao6N1VR59N4
rEvoXEwZj1KY5GoL7KqTES/Q3/3SLF+H5wh1apeMDK3G+BMubJJz25DMAaghosSCMsdk4OLQzfiy
oqxjSYzOPTODvjnxS65mS0EmIyXjsi8VMYLEaxgg7jSsCh0lfc1YmPYzbzgI7vxrzGSgYoWpKM9h
T4URSfYav8Hi+BJqJ/8IZCDkKLYw5MDJGodmrZq+QsSlVTA3UWQFpw3S8RrqtpMNoMs0HOB9xzkg
w9QuiWCtCcmx2FKvB0ePlugIc7NFRXIUYqB4AEhTkXK5KFS1c8XeYTJunVVbLmGtxx06l9kGDf9f
iEmDCkVOpIERemc4uxFUwj7eLfAH1+UW8r7PMHIh2h5Gbik5oDh5wiXwz0L88SSarrzb+JN9LIsY
FaZuaKLqSCV4N8b7S2BmtmoEdtRtRsIXNpcVg73FNaU/S1S3pQ6erA2Wo10Sq8AK5jE9qHK2ahi8
1h83cWzBoxZOlkaVY1l2pYIEvmdBTxZ2Ums1L6zKLV7+i0AoEcmQKASJeWpQK5W+JA5CCCSYP5a3
tfonGyxRXD+OIsyNGB72yFQDwTHS4e/PwCAOaJKpLvCVAsE5wF17/VpejStwllAsSnQOzKXuLdBN
MycwmO23Z6d60pe27HFeTnv19ismI1dEShKWIQPRm/zkS3tG3nZL0j1zA3cbYjJwccABzw8NcYCV
MhIpPVBBPSkbaAsKS8miMbP4qzWougGFDMFrgEHu+7QOBD6Dv++YV5CuyYrbApMffiZrSInGAGt+
LgzhTG4GLiP/CfcrJ1R0qg8vV4h84CkF7DbAGdQAz3Od6cjm7qBhYjpv7vH1Cxc2ON6cTw1ZtHNa
+oZJsrVLAi8RBx8V1H5fKBAuyk+sanioSXTgdkrVR9CYTLToVj53gOD5yyJLBEMEwFPue1oc2gh5
u2xwghr7TKht29DBilQCB6hGokl7mr636ksRfQLBTwo/+KE0NzT3O0jgDKH9PB6J2dTVX61cAZrP
gMhOFlOZDCmg6SM41rOYmsDmmrMBQFEJJxlqYT+ONjOhgcPFuQWUGVo/lVVKNc5l4NTAOqmsJpbA
qBdJDayUbUIjZPvEehxtZm9FkgzGt7gv41Y8tWgTyjFl30L2pA+lwkjrwDOBtH97HGTu7o+kJgBH
gNBD3PEvPenmRi7UjRqyPgRPYgaSVCjgNfmBa9B9NeA80os0gLpdE5RqajP2IMKnlUamqoa8qGgz
l21HCRMXOxzUMN+dsggAlPWiiEPCNznIF29EmTQbpdxmVjisoUAAnjDT6douKkm/BAKeK82MUjrY
PVDBl1Hiu5/VShzHclg0rNN6H5Q/Z/FrUIs4AYg4fCQB/NK6J7+KNn4knuugXYeMaxejMvO1AbQt
qXU1WBXgx9QfhZ8ZkvcjDcADLfFrZw4OXECBCRM4pE5B6Lj/yGGQYz4SgZkQ9/sroJnvW9w46Be1
8BKOcQvOoA96APgJ7uXgdl4WJsrMfnMbfZpP7T3Y9yGbMzi02jTPnUIS5ZVlLCqcggoU23LJdXJG
aAjWLhgSCblp5Cd+ZaUztW1bTkYBgJJeCXXqaaYbuGYfHVjkeER/D1Tghn1JeJMHFn6huTPnIxQ4
gBXBW2MUc5psLKHMBo1fM6O+UmVeqWVkvR0zJmSbgVNoQQQ0HwecI7TcBZwcyEOfDlSVPNahBVCd
QNfWnZ612Moig3420UDUWC+BbMzbL8+z8/zAcEdGMGS8nGW7E+0yMJHYE6mme0u1mJk9XwazBylo
KHWPrt/3Ew/WJkzNJJDeQzr8XYWMwEcVLRS1ZkMAQ4C7NJBIsA27D1HWbqiVLRZgQhiNDCvNoZfY
WejimUcW8ob/gkzGFI6pTS0jXQfWX2nwUDgNNomNI1vWDWuw8l26lnZWJ+vwyMCEqm1sAcXZ37Db
dB9YS9mt+fkNL3Aw7OBVALWw+yajot7ynpKzjqeIX2ETmHy1LrvIZOIfGOPKnRUy301gwX+IpIsI
lZl3mIz9jocKNEprvyATSpbSUBgK1ukoQ2hzDQjbsDorkygGXHogSDoRP+WszB8Ik1/i8OnxWMyV
92QRcqRgb6GIimPuvvVNPCRq6mMs3PDcyNccyXq7uaie7vswaRDPAspCYsXCltOufBg5GHVzFKCl
9Pgzxi1zcm8EkhOPUfiksGAQjVvuzemHi04uB7HMOrxMBPapuJSaEawr3xBhe9ovILfHOfw7GDKZ
gjiK+U11zBS1GsQOGXyHUwHTxzoSRCTIF17Y4xx+FGRySPRFwdOwRRCtsql8geI8h3O9vT7ut7l7
FzruP22ZHphRW1S8yDCYP72iK9pb3V6ScOv7J1Xax9RscQfj1o9jznbfeMcT4B6K0v+kZRlVOCTH
fc6B2Z52aL2FX//XjORXz/37/dMm1VEBHgGb8Y7geXJPKlYMTiyr5LzlsXKcksAb0p6kYTp8cF2Z
nBlYKYgEtZm0MEJkCFB90JC/J6IHa2+r6/PYDCUXQp+dhsyOmTaRtqPQscMJFnK4G7t1g7fyAKdW
ibBqAa/s3IXapJl0TPSHJnHz7qMW3xFaDjgRkKwcPKLSRP2o+34A3Mvro5AEVcelNie1Xa3neL5C
S59BikVP80Q6si3uJmYixOIl41JVNHqIxkJUWwrqzM77wbdCeYBUrysVzLXsSkqtx0M2P01u+nSy
x1VtlmgouSLdU1dIbCkraDoh3znovQ/zg8fB5lIxSF//Z4L8fXjfLGa2E/qCaUPOKXecYVUwk4jX
gxWs1G+L1+vj8Azj5UO/UyGL5m+blxDMiIUvmLsj3X7BuOvefEHDiuD2FuMUZZ9UBg67KEUdJWFX
xGY+PKH6RvOVmqpGXFpscRVlzWjl1BDdU+9bUQ1NBfVJi5fY3HOn3u1Hje+Mm4/yMwnFThk7QlyZ
2HjYQY/dV34RYTR3gt+GmZzgfVWjeJsjDLTKQ2Gn+Gar2QJymEm1sFJnb+uArYoj5QZycNN3mDaM
TsIcBloiEsy0UC/Ygo4Bb4IEG2oIKC27E1c+4VfxJjx1nzB8LcZaxmJ6fSbrgAn37zsmPRvlfpqB
ks45SWvUTzUcK7fqLh2IiZry6+OpNZfKH9GNKJ2MwpS//BZZP6ZNn6Wcw8LG1QY/kmtRDTO0k3fd
uF/VMYeVxXm1EHTuxXEbdDKm7lAkfS9nnOOvcSurSCqPXVwCjGKox9YpcyteMs+YPb8EuHMoI5D6
F1ab93wXzsE5h3wqv8lSo6lM3l849WdXxE2Myd3D8/IqyTnEgJUpe5JTk02dDM9a0i8x02bPLNj5
4LTCew1Epfu1hzFLpQosUEeNbTf+lOQtmy3cKsZj79expQqjASwuz78wwHU2dALFc9HJMrOAbQG4
T94ulwn7JNF1sKTguRRt0nW97zWxkCFa6doUuPajOybYItC884Wc3ux+ctOucRBvti12qCOPbxFJ
jY0aV2D/qQjNtv0E4/DxLJ+bDYDxKbgOj0ChKeaUL3vPr3FtcoKfyIMWYh0A0feWsRABl/+b8/A2
1qRRGXKuXdqUvDMcWVwmtIAw3JcA6paW6dmx3ORL+bq5CXgbcBzPm16Um0BSeg0BI3ArwnQlSNf4
+3H/zU2JmxDTZKg6QGJCcBGigXKrOeze2216UTnDX8h/zD6YbgNNLhN5BzE1yUMgqYAUkKfq/nBx
ITpffgwYM+iPU/HcnAu/ITSQ148bOXuTuQ0+eSmoNPPaOEt5x9fgxmVg8GAlzqG+cgI2ZclRdLGp
k4uECwWkquXR1Kq04lrP4rWXPzHVJt8F2fPAUj2uraBZVYsWsfPzZVS2gKgGfCLGn9/MF7ESi4SP
K95J4N04ZncMFZqf4qrMj/QltqQUMDHPVHMDKCTZGhYht3NJT0WAnAi80/8aAN3H56uMcbFGkYir
9bI+pxCMMKgumUK24UKblXeVuKaioT1pwcLDaa4uA7mZf6EnS4Xh+7Ku8WB1pC8rWknWsMbyLHfw
RYJ+owX7+lQv9AiCRGvlJK6gBRRv+C3PEh5/GJuxxd2gAzdZ249n3tyB+O+zgEO975FQgqEGyh7w
PYD5HhL7IBc8DjC3fsEgAY4aWNMRcHIfwGOKnLpdyTkdMqt27htdTkBk916QdF24IM/xzUA1A1lw
zMKAJjXZ//oM4gCeSHEXNbhP14Cq6ga1ydNoZvT/3ygcHqj7QjVDVqbCj7Qv48jrOM4BpqmL2pWr
ZQblK7NrI6MsCwL4IWRDFoLOJtNBhZEE1FxZ7pfPR+4qbNvnKh7f0LgfgELszepJuriA7ZrReZtt
l+72c+hkGeUB2N6jno5a4jh7btZrKwjt0AMnOIqHl7t9Z8cKKSzdM8Tnxx06ewFFoRliwXjLssj9
30cqaBkBXO5ycDl+75hvRll33h+5WqdmbpehzvsGy5plqQdvYbctuIVDem6S3kaftJMRq15zszG6
vG0yW/wovNdIXZfeUUJWeJFlPLMNgRmHtBBY3sj+TkXuaVDhR33AQxUuGnQenmgaKYarkJogcACB
jjyRWe7TaJV8VYV5FmMTOrcAgq+kNewjqfeTeqMA9tvjMZj5qtG0GMQYFEOA/J0cgNUAmadspLJp
eMUPRQDh9qWC/twKvYsxOeeaPmllPkUMphKtjkkskRF3cuV0zYqW+9DbU8bwS1XPs87KiiNX/q+/
YHL2we2Db4YIiIqsR8GrtcsBL/VKNCluZxyzrV1v2xZA3bs1qTpqiVqyLqoF9N1sT0NiAaoCioi3
yGS6QYenog1le6cX2nfqKjoThguDOSPMDAvqmxiTq7SqZLlSDOjp3u7tcOev/XVlvsPgDn/smtBn
JJfWf9WnN+eGLGWA5+oNCI8yJmAxf1fW/XoGMBhW5RTQDfglfXog7DE61BZXkW4DMuKMQk2QEVj5
9mnJ+WvmQLsNPK3z9TUQQLIGxEoDw3n5oDQfXXqN5YWCwlKUyVpRsyHr2hKzqE6CRNeK5qlK1NUQ
IuXGNoz1eGH+PzoTsHVOA9YIhm33nZn7/7czG7029vtjalV2YA7kmaA3oV7erKGFdfqzpF45N03x
8APeDez70dH5PmxIWamHUhcQK/Im8p55+Co/btjfjW7yusSb6D8Rppd7TqBhiawWirKk63V1Dzte
cCCPL5icsFO+aHttT/WafCU6xbyFfrzBm3QN+XaUVb5fCbOpbUnndGTXdUYg3VL+fk4Y4e77JsPM
xLXkpQG+DzBO5BeR9Yut0MrsbO8+uaPVl3mAEFxklXZixSbSt+DWMVaq49LxuKfmTuK7L5lMgUTt
NABqBpBovJWoQ5TjHYTc/XDow/9mst2OyWSDlJWSA9ccdeAETa7GTkeT1bVvtARwL6h7Q08bt8Ru
CzGYhRvO38vgo/kwzsib+0aE3STR5L+x318GxIa+EvHXCcG1g2DQKXn6aqzcbEm9+t69QrWLgEmZ
6vHeM6rtIv5s9rhCAYfjxsI9xAcn3yOKlSC4/jAyrUvQMFbZSTW68iAK54TjDIAzGpVE0LBcL4z2
TKYXHmv/4k5uQ7DAadQ6RlzehoHitfp2NQKK78r4X8YZt7mb/m6DTui8CHEiUlvsxpAGKBt25M9C
mLndUoFmAQQNFdTxp4pkLfw7+ELuWISRvo4wz7NhlseGxnABDQymz+5h4bU1u1xuI04aNoAxJXAd
Ihb5UyqB9iLqXYx0Isj47c7fa9LBXcKjzb3hVdzoQHTgwVdH2fG+MxlWlAuRAmS7bw2k/t4D2BOu
NZk04KuYCz06N0FuY01eOgHywiof9Xi2NWR/7VSQ85Vhb5iLjuEzwv94baBFvIpVwOG2ct8q1e9d
reg4oPdZVW/sQtlpWIXcJlnb5Hm0y7UqS/9J9yokPezTVni5iIeLZmQVtsKlUR2X23R7gBENZFSg
yQZQ0PSxWg1Dyolo9T68eidF5zZ6bY/2vT9Y/AuTVpjJEKLh/4JN9v5Oid3OK8fh3A7W57v13tid
rW4sTN3nZ01vSbx9evk2X82PQn8tberE+io2NcM7L7835+D9Kr6FHd2tVUmaYiQ6qkaxxqAWULdi
uu2jxCi1WMWYD6AdgrOxkfjGN7SBZkeW8UaJl17ZRqmcXQI5ZdcSSnN2yA7Koc2CkW6WdzYoVsqx
wl8kaDxtYQebvbKoKoR7wLGVcG+Z7GDMEPj5wLhjXsFwbYUlIkyFWSNcGTgbtfUp+/xhDPhUrBui
6ktol7mhUzXAHlDBAdpjCuOHfIDqdxky8NVgDtynwL30jOWTXOoXDqylQOOEvdk/1TARfBfJfqdV
nHexyfWgPeXo0HxJUnr2On/bpEl/hrKQoUlIoygpgVMg7iMNSr9m+earRAKJDyaZJHpSt7nOMOTP
6rKw38ytvFF7d6yZQAd1OpwJWIVenCB8Xnp6rOwl4VsMId4dBODX/fwVTwbTri1QcSRVvuE8MxKH
l8cfMTunkB8YabfA3IMmft/bdZq7sRrVnJN69mh9oH28VpZdw2kGUqne22GzOSlv2HW4Ja8mbuYA
g346ZKOAScV2OL0JqwkjKEMJ8GCziQgMu6vOHHr0N/R0VifhqSEL17254YYvlIK0y9jpoOfeN5VG
aiwGY39vBXClKXktf0bPJDg6EJRCUl0zim2qC+vLavW4k8c7/WSL1ZCkw0NjFL0DXes+cEGx/wgl
DxBqZ2npe+F91d0uhrkOmBtCaEAHZeENMLbkUcDJEpL4FIRJJNqc8IvL9gpXGrK6BPabWaZ4aHMs
BDNBaMaGdN+ohIfmV1YgRtLu+9Yc9GAA4nVBv2AOc3QXZTI9RTmrcj9AlKHSvc0xOEUr1oSO3Rev
ebAEklc4E1dJd2Fzc2G6zGUGx0wCUnTATfM4Ju4bGMi+GGgtdls1hRGHeta4XZaYCUigKSloY5RM
Qeg3pKR7Ro8rZ8lCcabp2Byg9TQyp3BrnWo3BLnIJe1Q88CO8ifla4RiRKbNKQf26gZkBRRCZbrm
8PR4rs5YwtyHnYzrIPpMCpVW3knLk9x7Bp8CVLfXLLVblS1RoZKfK5Zm4BMS/0N6ZpHnkAxx1/4P
Z9/ZGztybftXDH+nL8liMVxcG3hMHZVaaqUvhHSkw1hMVYy//i1q7DdqqtF8d2DY8BnN0WblHdZe
69FKQRy74J38vCPwMSra0jF+FNLnwmpt2PEUsawK928T29FuoRB7JhY5/f2zg4IUOumyBqJtgEva
urHR4shBatGh4y6v7zUdUnH8ykrcatgU45Vol/bYz4N6an822UhC9C2bxqcOdvHU33L6EKRuwA5p
8Da+pfqN0TnGRwGWGeBXLy/0Gdf61PbsaJXG0JKKYuxZhg5wv+WlLRW3/VPF1zVw0p7Gl0oJkwN9
ei3BogaEHioXwDDO2/IaVQwpBbHXkaQiA1pTbplhG02G1lyj07X7NFDl+4bHrVu140idLo8o1Oxr
cLrYWiUDWtgySga/r8x4N7K0LEH33PXv6dgNb4XMxo/CCCvmXZ6onxfd6VfPwoIR5AiqpQMhVGsR
aDL1NQFuO412tOdOYmYL1s7sCLTDTLjdCev5g0NEUURpFmjDO8b0Sas2ZvLAGv/ygH4+RxAShDoi
sNITc8i8xa7JzI7kQzthYCBvxTNnqPhGilLXKB9J5nYZc4piKQXy09lBugvg1YmkHA0/c5VWw2qs
ptE0gETSOgEPT/bWt5G04Dqe8SlgRUVNBcwooPP7ij+++Y55p7EwiCP1qHPA+7Mtr+1Yu2oiyENk
gd+2VWLzenTNxo/Zc52tGnbHQJ1Hk19L7E1nii/4FEIoKBqRkUY7yOnzEfK00dOWqcfgqnwAeZ5L
PXAqlzvueqY9erlmkwVf7kwJGiYnxDf64fBozFMCUmQOjUxRqhvuChtUzhBj1FzluneuU5f+Bf8N
WWi0+k8c+wp4f2bnAkGTYcRdBhABJAU8wBjLD/lNdZgDfg4FysJ286zjHx66p2R1eQOfidxQjcTM
AnEEejc0oJ/ObTzoUiDB+ThGhY06FqgI18FG7Ayw2EGmTnjbz2oD2P0RoePmsukzV9h3y3OxLDT8
sixUS3JU2tSRypUM9r4O0E1vBKXcEiPO0jjVmQsiqWNXSBLGKf8u3eqauJtwyxz0GQc3taeh8TBA
AlGs0siuluppZ4/Stzn+Chy+HSVhjhoLUtgub3thN6vcDXcE3ZyOHHmOBFqWHebXYU9/IeVzsrhz
b1nAg29SA4aN0k3fNCe7of2eOvIDHIxsSa7+3CuIvBJkc5AaRBuiMdtKuUByzbR6IFT6Xd86rWV/
hNQvLRfY6C56G/kSJObcBf/N4JxzVB0VC/r0LZ5dAPjBzKKCusXV9yBPoNtu/xY8bTPEIEvR+5LV
2U5CorsXVQ+r4DaTc4c3YDn/SyMDIYmOcA4C5/MrXurURqQJAd5GfRSStiHK6AqQR1L1WBHblDZM
Nl+V/DcPwN7kq8laCtYdX3gCpvWa+RgULY6AeOIVVcDIfXo1ZFFalHKck2Pn9JvsvdmEPuZzyXea
KgMXrMwXsQRlE1pNYWVSzNNee7dZKa/Vc7FBGX8pgX8mbsV7j8B1IlAAv/I8RB8EnpkMdIAYksvW
YFFTc6eH2Niv7pf566jalmLrO/VqvEEreeQTMJwf8qVo78y9d/INk5P07Tbo+UjTguIbUrTfWE4c
35JtAKHQ90Xm3zNx1+lwZ+9KnMmJ0UzDBUG3/rEKV/aTTba/C6jd8qVi1JljMbGCa19TO6VjT4cl
1UOQ9JOtK+p9LO6S878dMZyuT0DFL1D0t0lrVD0sLFIQEI/nD6rjszWoI7kr+17xgm3iXn6azgUz
GMyf5qbP+WauTg0TQNxpjeza57+7FYDVeA7lm2Z/36zb5C8dAm3CcwM/IwMwe2qPmkpVpnlDoICS
2N22JZ5qXiXv8R3IgWzttq0P8rjn+aIW19m9CBUptFWiqRm0o6d2G8jdKF3aqUcXpJwjQpXEuY7s
/tjdI3F0t4TXOQMym3JUeAUglQ5qc20WIwozbYZIlACWMK+U3dRygiZ2MzlDD2PqhZnposEYc7Av
y9juysKOyJ1iwAGLOq8djkq2i8ZtBpJsXqwFQCDlPlWhq3HfKY5WO/orgYDY4MrtR4Y6ypIS0RnS
HHw9qgzWVOZGlns2WVEJ1HRHG/X4CGI2u11vUqddy7gcEeGB+zY/qDuXG8gXg6rp8n48wxx0anp2
kJOuoikL8eYMdyrE7GtXuMFd61o2jW3yJNee94Lcm6PF9svL6rq9gjbdEmXCOZd4CgRUVMjQN4fQ
4HSv9CGauiwVzzuxIRUZFk6ggNgX/aB33V+I5U9MzWZaD2LghEeYenTdZ21bhXYq2cqVDAdtvdYW
0C5nNCgxucgqWpOSGuKpmTVk34ywTvG00mf+Jj8au95tH8h16j0YzmqvgJwIJHt39fH+nhyPNXQo
n/L1Hqro2/s7yJxeXukzWZqTb5kttNEPJEdrPeDYaDQF2ZdPNSy3tpSxOHfuQWMKEgdg56AeNqtU
tbQy0sEcyVHQQ2LZLF+FXg/XMPfi9Hh5ROc8bxBe/mlr9jAMUq8GYO/D1e2iOca6hwL7e3yUvMHf
52+Qtt+uS+e3s2D1XO7txOrsRm1R7eBJp5LjVAIAS+0+2Orb9gHCBrfefl9Dx/JtHJ1oTR3+cXnA
554qMCUhK6CDLAGQ2tNzEgciH5tUR6RhOm0b2t190r1cNnFul4DwAQlNFdAX+hUwf3+exhiMeRyD
ywaAci2w8jb7hG2jhZThmZ6yKWwBTQvy0lOWabYbVRGaBpMwlA7tZMNj+ITW4VsOqo92bUPB/Bc2
KELiX1ABlbx3wu1oWCkLs6mfm87v3zDzQjnVItA+muRYUFBb2mrKM7rKyWg9WVVUHUVaDKBYpMan
Hlh64xZNgG5xTYqMqz4c0QtoVa1gnugGEChWWTUQm6ZwMWy9TOV3lWkA5hQtikp2VUmcOiQEKyT6
SIIcfbdKkiFPFdL8V6ZrLPP1gBleLTXvI1pOroeoKaG2XY/NC/D4zWZU+qZymSXRo6Fy/QHMuNmt
WtQtUhZCLSsHVLNV4ZBcJ6HHgWgK8f+j4SUpjBq5UqUs15LG4JgJwwLgPErMq5SSbF1mxriOSj38
UClqvk6jUbD35yJX7JG1YmvmqrTJSpBC2plSGq1TqlmTo10+kzsvr9GGaYNKANDpPKrf5KyrZVvv
uiZw0KibvjNMFbcnrbb2r3g1fy4dxExOT0IXt2jshPLGMXmoTICc6b0FVk61sKVNtAs8K/TDaCEh
d9bl/W5zftuYOh9ylFyP0V53ovubxA3vlJUCXojMy1Z04SCeqfnhhKCCjAZqnPYfHQNml+VWkgfY
nV60d1v/CnI4FYBJhf1Mb8Ct91aUYCR19cxxpGLlLrwW50erI7eJmspE3zE7HFSLg0HvmXbUWreV
7sbiLn3U0ChU2/IGe8ogoMLiV01/PSxh46bfPA/byJ+W5y9IWKisHGmsHa1ntXRSm9QrtdgX7Yq3
twvuwNkbAL4FmKBxp9I5xAM9oeC57XMNAfezNVw1LUADC9WL8zfdNxva6VZl5aDGVIaN2r/agVwE
bFSRe/gM/HDfQlhou77/vTY2j+Zi/Ht2cIBMagow1Yidpp9/u8olMkqDEo7acRfDzOVnYnJcfqzR
t98989gapI4NMv3u4ehtjxEAgJd//1mXcMJ7/ufjZ56TQfsEVDgwYCbrYBUBWPhctCjpaSjnGaU9
krui0W2r2HdiwWn78jYvjW32NFWghmVlBdOFd3X1euMDrWV3FfA+4LHc76vN9fVWtd17I7Eh0X55
2Ge98e/Dnp26PkzKJIxkbWo7uBp+vyIesTUPDUKbQ7Zblb+fXtjD9fYIBMndGjmEv3To/5z1OSpV
UkqZdAmG3j4r+5spAAhcCJQON/cC6MdVsrCLzl4yCNjg9yM8Bch+NtU9iLMVJcaVmgLteAXZCOoK
b3jYgmfnI1hiCj3nmX43Nptbq++ScBwo0gial24NJzuslZfL63cGfQdvFBgN0EqBbxU8mqdnLm/T
UARNpiFV4Zc72XfWdx/rJaXks7kmhPTIV0DOi6ry3APFuTCpgRsyrp3gt/9e2XmAd+Hd2t1sXlov
OoDy+9oBF/OxPabu/eUxnvMQAfSbCLSgZIsvOB1iZjSMQKxNOyb6ezW8DcUDk94G1bts5QwgFjP5
zcxsjBIheaZzgtvrebo1I6e9TYCYquz3B6h54zxotr2X7ky72zvC0VPQosZQgpGgEANWuAYVh8sf
dHb3ABsCdKoCRMX8PSwjtZLVwdCO8qt0k3UrvdkUqosOCn2htn/ekA7hNAthI5b3dH4NFVzXhRnR
o3BN3SfvcrDOc69N1+USyRshZ25x0DqAeXvS3YMm3KkpKQylkjGYKjwOoSPpfvRH4mSb1yvIOZX3
aNr9DKfkVGYrd9lvD6ocDyBpZbfoSo5dkEYeL0/xuWoG6s3gQTIIUsPgZjv9noBJlhJG2FruVedc
1fvCRlnfqZ+yHdvTbaRDc3zpxJ4RoMYu/mZz9jybNIgkkcEmHA1kP0C/Zb/ijbn3sc3s1S9774nK
8dYTue+d+7gw4HMLgKYjwFeAdgJ8dnZdcKFNTAe4b6X7MrN8kj2b0YGAJqjPPfCeJX0JwvcV3C8J
u3spCX/2jf1uffbGanE7Fpo5TEO/cutb68mQ0fprm4nzG7yK64WxTptp/qzCK9AnnDDy4/MM3WgG
vSLFunZkaIcRG2hY1k4eGW6atOgLN90+cUX067LRs2/5d6MzH6iJh5yXcG/hsz8+B1eActlXN9ze
fHa3t7dPxX5PnGtnvXYel66LMw4SOAOAD4D/Dp41fXaK0yoJEp0zelR/g6SkQ5rXBVdNvyQPO33/
bFJPzMxOTKGFWSqgfoBsy1iuxsTEnEpx4gwBKhCX5/JctgXQbniyoBEE0/E8ZA+haEjHtqJH5CLt
iYv3sLpdObUdTfqNu4WjMR27k4HhcYM1nAsIqOCRmb0y6ShXXUbD7pibWehGDQbWdFGz8Mr8TLxO
ZiCRB1GJ6Tmd96N1yMTTOjTbY3+TXisuWbMrpMU/Qde1ih169SQ8zeWu1d4tDM/6cRpmhmdnj8Y0
ycFo0x1D/Tqod9K92BC2iSMfqNZWvBnqBxucyNH3aLop/DTy3623TPOgF51ZLyoHeaTLDtClvqqO
Q7NJ4yfwU2Sqk+2jVR3YvEV3Bnc53GYvfChuisxp99ZRSZ5M5kQuRCjr7KYvV7RyeAw6sHV5r1e3
tSLsGg1qkp2s8zfoFt5xyw9VxLnaukSb7zYGCDTZM8XtVJc5KWqUkA4KbWp6HQEcRRWQT+2n7v2r
ijIbjUEotgvpCWwmyAtoXnSlvSd8sbV9Oko/tsq3NZwe1G9xjhXEKEabRnukaOh/hIwqESDa3isg
88PHGHdU8njkLWnX/XimvxYQNSkFhXDQe87fjTQaWmNaQMWPbgzkqgJoti7cmUs2ZrdXW6C4D12L
7rjTVuh+K3fq0pk+vw3/HMXsAQKF7GBWIY4ZZBDc/AbiYu1jii1iV7vgbeH++HFXzWZstuW7ocpp
q0y2bDQL0mJNMo/eXQd2aStO5Xc7xbm3/teiXpNRQGAQA8N5A5f+6eZgg15xIacwKnjjN0GW2YOS
9l7RbWoGxFEvoIIbyUuMVT9xoV924b+ixxXQVG02saxIGJRAsXRJ8iqP6FdT0Q1zncfKhCfmsk3A
ONmv9I9Y3Zef8k1tuhCssLXm9vKk/8ilzD5jNufATQ65nCfdVO3PfQll8BpDDrwY9ZzqhhlLOtZf
1dIfhxFFnP+Me3YYE1qMWi8w31rli8imFrQo4mRTa674VVDbGCFNUYDyzdFvIR3PNqmxLn4pny0U
1hBie/KHAhRh8XR5FhZXYxb68ShuCgMCP9h6RbZOmwNVnOg9LB8sh0FXaNM8d/E+xZRAm0t3U2kX
D4fLn/AzssdKGGBngKsHSRgUV083ImTAIHhU0u7I9V2sI0d8m99axBFQIi9faJDb/ZrmdrapKFQ7
0DKS2NZBiZ964g/Q1ELzJ5pfKHK5nU2SFemudG1DF3E2567S6R2cCCzhhM+z/wOqY5qa6/jI2ta3
SY8F1O9ybaOLVdivsnib0ldu3VJyf3l2fiYCYBQUCBNTBjEgCTdbIIKokks6FA4jXNzxgY+9M/Yg
Nq/i24S89roMSp9trfoKtNklKGjp1mvdLCBf56EAmhyhfGGiVw9apzLC29neTaXA4LRBk9WztnrG
DjET23xBYLkqVmwVNw6QasM69dEGchUcgKxy9ascUBL69Z/LEzJdD9+O0Y9Pmc2HBEgZ0PyjfJQB
aydpZ6fyNcDcAVsY8zwGmBtSZvcjAQVDm0owVIPhMFY++uDWrEob3HYerakvmMN2pIE4ungdmty/
PMrZ7fTD+MzJC+Ox1Qouy0dRPBRvAbsf5W3crmPFVYSvSwvJtdlr+sPazCVXZMkU0oDlTVHM0R/i
roMgU+Oy+oZBY+zyyBbndXbcoXIl9wVFG2a+kb2Q+5W8ziHMB8KdxBG4/dfU6xfpNb5Wa75tgLcA
sYKigyvlK+D/5gopcT0Yo4rVRDm0NVcQ/vET0GlDhwToS+V9ieHm7CgnSiNcFZB0Aszz9FJrEhmk
qIDiHxPNo5lDxTrZWGRdDbdwIqPsN7dWNV5cJfi1ML3n1hI5ZhlpQ7DRAL97anhMKwPayGg/I00U
POrN0K16FRU16KWpNmHR8DrELXuEVmeyUWRjWDNpQBteVrywsf6dKqxbcUMr7jJg4W7GQgVuSaZv
5ZAU68tfeu4goxCOTiai6po1xzr3TI6KLMCHxtxv8BpGyqpwiZk7l83M02Vfm3vyNIAg0Ses1Mwd
bduAdyhngBC0dlEncpJbsHTesjvdSz66lYCAguRRb2/48YauOpdtZL9CqQzkpnepa20ghwF/Pfal
JQdzOsLzHfn9u+Y7pFDUgBB8l6F+6ixbt77gsdcjrROGr0aHMIbkDv3D6n/96v87/Cxu//j9/F//
gz//gj5iHYNIbvbHf/2fhov6LYvf8r/ZTf351vyt+P23e/EmYi7iX/x/pl/2//7yv07/iN/1b1vu
m3g7+YMHPQAx3DWf9XD45E0mvr4CXzX9m/+/P/zb59dveRjKz3/+/VfR5GL6bSHU/P7+7x9tPv75
d2U6vv/1/ff/+4fXbwx/bxfX8TuG8+OvfL5x8c+/SyBF/AewJ3jG8JijIXWCzXWf04/gEP8D8q9I
xACHhi0zNfXlRS2if/5d+weYWfA3ISCETm5VMXHweNFMP5IU5R9IZkz/GDpDQO4juf2fjztZkj+X
6G95w26LOBccRk99jSknIuPSAAW9OR0PoPtOjzCNU8jnhaK9HbRO9cJCT+20HT7aLO4+KsiobJRK
ULdAEy8eP4274PZlTtfo2k6tGsX7NnX//rrvX/MF0v5zn05fgwtz6pADwBgTPw/nlD7OWBSM6W2X
lSNI98lWkVn22FPECJKU12um5CDNhPQKYMej8MpIid1YsdbSmL+SpNNtwU3owTOTP/Qkq1dtjcYQ
vSPyleiDfp+31nMfS/XS+Zoc+Pl3o9iAThFwRiMhPztffQK2Y6OVklu55Jssl1d5LhInU7jsgsEr
vQNGINyYoym2Qm2t29xUQj9Q0wwSe7TbNRxKnA1r+WOZBde034Lc4XNhZqcvmH0hcIfAGRIQrCIG
m4UgbZFpWp/iC5mSyQeNle3vOMg1J6p16kEviO5kc0RFT65SR4EX6Fajkfq6At/TtDI34ry60ZjW
3eVhwa+NfCxWqRWD80QC60kts9zv4zZbF2Yo31SiCdGlP1G5dpA6pb0VLDgRX+n378NBBy6eu+mS
xXOHhpGZZxY3iVGnUlnfpETvoCYm1wRCWw2UqU2TQa8+jvrOodF44FQKlF0r5PdKEvpNzJVSoEt6
AP5QhNnKyEokViQurqlIofcYFA1UQMZS+sUSyQwcUPlgu2cgwOtpfjsaUfOZD1xNIMWWGw8lvSdA
wQ8FN/dVNQlpoBFAtiuBHI4TjGRqe8iKHTBfcgUpSZI96UYFf9aS2msoMalPY9JrD1kFaVRI8EoA
aqGDM38FExiEXlTxifWqFDsTMoHWaGRa1wamI3ctEZfPmug7LwjboNlCiqhe2C/TQ/Vtfqe3ArqU
UMSAnDGIR+Z4VRm9ZzzkcXEPBifFzkdwhQqz1BaKvPPb54eZmQOhESaoWUTFvRjjciUlY7TKxtqK
bF6Ega0p5lWpRK/YgZFTJCF7zCHW+mCR5oEN0vPlE/LlA5wMGQEhEKsm7mLU6VFcOr0JNaODZsCg
l4eRjZBiJXp/XYzUQDtwYe4bRWEOLvF61fVoxQIhufJ7sAppz3Bl7dIagig52n+2WgU1ZXCSYs6S
rnXjwRA3WSJy7qA15aNHc9xK1bo1CzuclVqfNNtSZa1rQnNCYiI0z+txnYEc9imS2/4q7IcSWQlI
vxoRnCJachkU2p1ywH8ZFDOT6hHvmbngLc3qp+hzm7DCoElBoxIIU6BSejoV/aCTQER9cCiJahfD
eJVgHniSOaMMPHunb/WydUKR+HFX3FdMX3CjZnHoZB/rANkINLtP9Iby7LIq1VjoQku1QzBq1ZYG
EvjgDTByZjqzq2DI1p0cxPexlLdeF+tI2KS9ZlMiEhf/HFqqSprt03ToFjqsfxyK6bMAlFLR/DK5
97MoLRZUbQjvyaFQhiddqMo1jaMlAbXZRf3H2PEQE9hSyQ8ZhSFKgyAmIzmEwMStoA0HQeKi3jS1
WDh8pz7xNMlASQHSBO994laZV/1VOTG5RlIQriYsBHipiLgNVdYI+eqhf2SF2i+8knBaTu+USejp
q8AGKi/T+lr1b2FRHVVtkylEHEKNe2CSvOm54gimf7QxWCtj5oJxhS3YPLOVofsKsha4SuCCM74q
AN+MJqWcogGnLQ+9Bb6Ksb6PBtMZa5Cp9/zdSBR3tAyvqYgrJ9FvVWWry7fKzzGbk/gJAGQgfEW1
bXbBxTrTeKR1/aGTotBtc324S2Ng94xWdDdcqO/4JHWrmU27dIZnmxU4brR0ymgindocIag0c+y0
vOFlk5L6Ruvy8VoG9TKTlGLbQY8hsZV2YGAdjEevDFDYGFMWPAGG2fp0SKt11ZjNG56j4jYJKnVh
RmYFrElbbRIHmR5tOLZgwp3ds2kb42TDI77RxQgX32zpllUdmiEZD+7Hjtt6nwVQz0yJn5XWzuB9
Zad992GmwNpWRh6vGzgtPoj/C9xHBqIoGfuoojqeh7IcF5Ijs2AenzvBSOAdg84FCmII50/vQknN
EkVKR+kmL1qHk9yW2mav0CuLDGguKvxQqH4HzpMgGxeWcLZ3TPmr9dsALmBKWkIU+9RyEOY5+LTF
cDPkwjbFoK9Vjls/66TeLjOFgqByTNZW1S9cv7Mb6MsugYrqJGIKJ2BeYVSyBLCAKBpvSBfHLucF
9ySDp9BBMcXC7E5D+Pbmgp8HITNqmChEE/Rvz/sXkTBQhBHr6e2QydK10UnQF5AkDxvbcgpQkUaD
1r9cPpFf2dM/bQIMr4OsngKygxcOzXdzrgqGkCsegno8ABAwIktRIOmf8hHKTKRW1gaUezyonrAN
qRpjM3D9VyDXoV8YubKVx1qx+05qfbTxmCtJZvFSp9A8Qz19Hjx0dCQjoUOnwvXpqlPAgqGeng0H
losjBMFHL2zqeAVlemvftIQ6ajh8yRlFz0k8dPsgjPl13DRIOCC1voOkeOGNvZa4cVfqnqkPmaNz
xUSBOOfRi9bydKOOObKqseEEsV5eMzUZr+oUkD7Ra88NCM/9lDT9lvA2WbqNTy+lr7lXdQS20/uG
/zFnlxJ4Z0FwE7bjIUsy3bFI3OxIB1Gocuwh0F5FmuRnTOHbxHxvWGZrUdk7loXOc2wi8D4EnDgR
G5tfl7fE6UHDV03x70T8O7FbYlvMDhqhVZs2waAcEpGSD2o2+TrKK8OpGM+9KJb6F5MVNbLe8pKn
82M+YHkiODbVifQG+bvTxZaNXkOnYKEc4sDI/DqSQqcfLGXhpT890NP4DFxcYC8AUg2u/Hx8gQj1
TqnM+oArDoSzhIK3ojJcouhLrY+n5/kPS9NkokkY3i7SgqfjIXoNCjdS1AcqkvCZFkrj0dzaqUqM
NokexFSR1SwBlWfe4mQUaLCp42xK7qFuMosFkSgHPUJBm0OCWAIJ60i91aucA4cuifsEl48XDUP3
2EBx25M5mNfNaESEoWsM1b4+XMd5lwD/YvClm2YyfHLTfH3YdIaBn0D6cTYbY9fnhJdBc0CmEA5I
rCqvsao1uyAg46YYygAKh1kxvWmZrcplvsXTkiB1gJ63HMmKCFGYn2k0XNExUbcZF+9FaH5quZQ6
AqQUC3fxnAz1ax5VzCHqtBCdwY48XTw1RxeVRMr6UKsd+OGrrkedTpfDlVG1vlmX1RaHlK00o9Z8
y2z6Q9ua0Gjq1DF61SMJ0GnV4htFGaN9QHh4jShLvNNKsBW14mDHwrL4VPOYbcO6JU5ahfHOKpEk
aDWhgnmeWvtINXNPa+Lyui7kVzlNq0dcDLUGGQlw+ZAswnM3gv8y6gLr0IrS9KMECp6NQqEdAFCy
G6H3wokbFm0u3xAzp+Vrj+F6wHs13c3YYrODGvYSYakRVQdDTh6soQjWwVBp264w67VUlOImzCJp
3XbNLUqv4xPYEa2XYGifU7NmPi5e4aU6DW2V1oMzWOlwPUhatM0FtQ5m2S/xTZy69n98rQXXDxxl
Bmgf5uQWSZOzZoyk8pANmlhbQ1aCsVVFPalH36QY6ehdnp6fxx4ePbC2mKCpEkCm7/nuZIuM6iEN
ygNCDfkZtTsbvbypU8cWUjGD0DcWrVX7ss2flxpCMdzVaKcFdtKcoxSZYSJhU4fVoehRrK7VWHUj
oaFYqfWye9nUmek0oEwAJ8WaNsGP7J7UtrrGYcpkJnpbkiS8LpK0c+IozbcZ+pH+1/ZAtUygnIhi
LEAL1uyVNJgeRfBDioPJLemhKzuIXgaoHQ1y2XqKlJQL5ccf7x98chCvgAgeoRJo/aep/rZ8nAtR
x22MzEdX6+tRqUtwV0Wtr8ccDWB6ENhJyYpNLbdLGOp5wzAeP2QaQGUD1jANfOHzp6nXG72ESltx
iC2pe+mruH9HE+74KHJ6rVaUrJC6lf00ltVrqYqpn9KSbrKo7rxSkRpbytXCNdu8eU7VHMV7QJXR
Gtb1qFOvdPxat+9fJQUPT2Dyep1rRHIqramfmqwNnxpjsKfuHgfnOfZJJVDkRWawW2edaHZg2F7g
7P6xY6exoiSINPfUNzgfa1kHA+tabKMwyjgw1EHsM1yhcHKzYSF0+HEgZ6amFf+2okEDudVAwQVg
lnLvSBl/LvMR3WOd9SSi6lkdhLKwZ7+SHyePHSIlIJiRkEXkYOAOOjWptUpS6IOZHbBV5W2vmVLj
ZJlVgNimAlStiYlDjCj36k69reoRPNto97+WWRE5NTBAXsNMvIWSOcobLRs8iZXZSpJE7VvJGPtl
R/RDweN6VxHAyQYaGJACFJ9TaOHprVTIk5AgGsrHYkx2lTm6VW8WW8HypYHOAkIMzETNBS8Abjvk
0X+mMaShLArQrhyksfUEbsO9MgAk0Y4yqAuY1LtWr91HLQGmpMmsBJq1j//L62j6ALQxgxxKxms0
zylkXYv8fFqnh14KgDeMJF37ZJ3W+XDYxXHoWLq6bHCWRPljyNCBQ2Vm6hFBOHy6tnKOIlASRdmB
xJW+NdsAGOlxTQu8zHmn1OtQKrTrvK1Dt9RG3Y4rDRKrUb+UGvvp6WHkIDNAJQ2yqojLZxdVU1sG
0iVhdqiTIV41lhWtUs0oABAJghH0XJ9qEERrNexNL2h54MZIqPKyxTIFKb1rg9p8i5Kl5fh5rFHJ
QxiLghWyLKgwn05Ow9WcmxLNgROi5hMAcJk7dnrs0VRS7i4vxKw+9rUQyMgjOETMjBzKPBmBUjzy
WYgZDiVXAeEyI4hGDKi02CHlIfHamIXbhmi5D6FxMMMVkurLltFshy4yt7lSJg5FPyyyCXmSrhQl
5DbJigAzpyITJ+pxY0wOn9OklK4DiMosSdNNHu/pJaGY6CuY3mu0FiIzdzpXmiIFpQbamYNmMohL
9XnsI9dpLtxFc3aP6YiayNTgMgKLAQK7WaIWtwE11a4tDq0Ufsatse5i8wkcWIMDxG+4bigYDIso
Du6IBHlFKWiUlU4hVZEi0eNkslov+CrnDpCJO3/S4YXDghjodNzBiLJYbOXFQcoRdjNwKXvpoCbb
uNQfIJs9XuXDDU+4tINkxoPKoEbSLgUj05i/TT0SOdimOtI500OLIHDmVISS0qiSKLo7BVLIXiPG
xtVS+TejRuIxg9erEHq4PsnbxmNIZzHWLmTPZ9EQPmDCiEyqW2B6Q1FpNgckCVNU9OT6UIpWd8qx
g6oMTx7zRH4LeSk5PIk0KM2ikXgkUH+8fHJmG+8P49aEa5t2BfJppwsgQ0gh0fWSH8I+/lClQdsj
Ic4eLhuhP+Z48n2nOcYgDXTTz/adTut2LDu9OSC9aq6I1oX+iMq0jeUooD5FVAWelF7sFDUsfBGj
D10D/slDQzoUscsxPaSFOb7pSQGMqpn0K6KkwfNgleFLyOV4hd69yFejvvFzMjS+KQT1o0aFCCzj
zJ6SNmvRISBheXgTBB1yp03Ld31kpCtDiZ5bPWMr0huWJw9Rfa2nA0ec2YGoIRms3Qju7quoh8ai
ERrJ/2XvzJobR5Js/Vfa+h1p2JeX+wCApChqJ5XbC0ypzMK+A4Hl188HVfYdkVKLlmP3Ya5Zl9nY
TE1VFghEhIf78ePnHMRoaa7cqtk6UlvHDWqhu1FUfq/rdTntxBS3G2Hp9VW4/vgbntL/OLcYoDGD
yFKBjHDbHK9ULpS01UZtfqid+Fmb7MFTHUm+zHInNtwyh8FLXQ+bKonVYROEU/U9jNpvaQ9mjClW
/KMq8+5aVE11b0dQbMMoatdShfidSGxzV+GY4Bt5Odwa0eR4jjAK31ADKDB9OanXmghUv23wH53r
WT7zam/2IMNUYLmAASqcjze6EVouWflgR/IDtQPmPsko3RdxFNz9+QekzcIoBZMb4KunI3JmLA/O
GDTKQ5+NfjnGq3CyVhJguRk1a1vp9pFtXkijDpdS2aRD4YqiuFPyTRF+DtvbosDBWJuu7QGOtFOs
wu4ia7pDGg+uPcTeZDH9p1EVaMNngxv/TKB8Z/VBZhlrQauFcAX983j1h2kIZ9Pp7IfeKnPfKtPQ
a+yS1F5XR+yONZwQm2xqsUoSpYFYBK1CDFuT8lqvW53pBtAdMdmRVyXD7NViuJwj+1k4FkMW8L4u
a1ra90KmyWBLcvYTZY1ozS0k3FgVUEhDg1anqg4XZeJkZ+7uN0MuDLeTry2argAskPVOkhclwR09
ihTpYcT9aR1oZUd7OLzLZjHezbOorhspcj635gQZa+gtd7Am42ZA3dUrJ7rDcMWhL8pTjVOXGmou
ISWhgzRClEZo2P94E53kNBxCU14GAJdODeDhCxzyqn6w0tKCyNarD0gqKq7cl862qebYSyVVOlOq
vPsoMEOqP6BhzsbxiofTMGchPI8HNU8C6q862zgQIlYp2+vh47c6zR//fi3eCw8j/uISOn7WaHTK
MHeV9gD5or9I9VDx8ykUwEbyjvrXjZoy3iLxHm4mxfncOZN64chB7XeYo/uqwumQk/LPsvmX32Qv
GqwYgjjgIye/SS8XnVJ0TB7iaPiLXLoq1I0wg/sM39Qzq2ryekcpAKvK3c9/j3p7aWsdv35qyJFl
wEN4GJX8UXJQVEyL2PRNSQ5dCwPQc3PlSzZ38jxTRZoXLoFFf+e0Xx7qJTt+LpwHp9fKH6bkOJ4S
2qlfxLrIXBvmw9dxUK3Wj6PiYg5s6adtCBvbnWJkQMGk5LirpnCFZ6f9RZKtYDvHcbVVAEBpvZXJ
dOaEnhTNrATYB50lOsVLo/oU/xzEiNhKNSf7WYsKX5rV4VlTKu0CnhDm9Znab5siNs5kRaep4fLU
RUaIRqNDVk+v+HhRRCVmRxF5vW971dwmJe2nvDCr9QRX9hbLzvRL0Y/aE2EZic/SaW7nPIpWOuy3
v5frj+ia1/FzU7blX90xE/OY4/l/bqtfxb5rfv3qrp+q03/ziNH5v4TCaXEV/3sK5+enon/q+iMG
5/In/mZwKpb8iZYJlT4FMDDgIgH9LwKn+WmRGQDlh4+JkTih6zeBU1K0TzSO6bwvttgGdob8qX8x
OFX+g0vdzoEnE16YnH/E4DzNq2EsLXAhaCj0ZrQOThImNLCstMrtZi+M0fxiB2CgNV5AG2niVHWY
jbuYAmhXbZuq27jpk11Dg+EJkFH1xhhXbUlq62sjsebbUHcqXws13JsNxdq0tk4rMZm7H6++7t3f
AeA1y/M0DC0/GPxLAb3lL7x0jnd8OMtxZURpuw8meG7ZOM8rgRCpX5JorhVAfv/j570Ranh5IJ9m
8f3V+V+sxWs0LGGcxJ4zud2L2JE/Q9G6NXPsM8ZcGlb9aH9JMx2oqMjoLlhx76c9AGJBiFolnWW7
lSSu0y5EwDwbgoUD1l+JIWxXTZfVnjzZLWB3Yq31Sbc2CRpbWy1Sz+F5p5GUhGEJDostBtpHNIaP
32BWINymU047y8gj18n7wZ2SMKaD2jINk1l7OWnQJW/7/cef7k104sGIH+BcgSwIVLBT+ow0JiKf
i7Hbl8EEjCCp8UYNq3iX911/6XTMsQ2WhAZDGAwX1SRJfj7brW/bjeP9+S/h+RAS4fFY8FhPFjFD
AB77lbrfG3jOXyRZqV3RxxNXcV93F5Oht3e9XSvw2uVmaxlJt9bbFAphGZ3DrN8kcnwTkLAFMscI
aaFOHS9GBY9WkYtq3qdT2TPjnU3Mg/XDY80O2lhTNh6asbXceEQfTpmK6obTlK7y2NDdQNTBtpeF
fY8oZ/YFwpB6nbUIHtlSlt3IoaOdg+7eHrYl72TXqJC9SORODpuWW0rGeIW6t+shvqaDVT1HFXwv
o4jb60gjS9bGxtzQ/i721KbNpSkKttg0F8paLtNxrZXmzMQmeFuBKsetFEvymaU9zQDpGCG/9pIa
0yalaDn+nlIf1npYJNpej1ttk1RIiM0qcHHipOeaRm+0LZZncY6IyMRKXAZPDhJ4bMRIkK7uRa07
BTlIXKCci7VR7Hd5FqteIkn5QdCYk10llOUH1RhGxjX6KUEgvWqamtkRpPm4gJV+XGOhYJg7KXaU
LxhEaD8/3vNvI/vyCw1ul6VcME8Rk5bRr7mLFG2f5XO8aUQwryNdIKTeoQpYi0Td1Xj0bWPKYT/X
g3OeT9abqAOOgUouldgigcb1crwwvZ5VfYZk/x48xviWIUQWXIo8bOGEFrq8x6p20vCJH9MUABYO
pltn8A19K8mgSSVya3zPHSZf/a5SnK0SVEbmjtIYPGp6hkeLHAE1jK2xS3PFatGOmQS6fKY9Qk4h
UX2OG1NHQiYKbcT0cru/5vFaD9w5JC3OyGZQuU5flzWsvlQJ3XwUAxrawCEz6rFFnntqALlaODVy
/mFIH5rKsU9/1qXi/LTUsA1c+jEh3nh22h4sI+IoMJQx/4JRPpZuOJhqDZw92Uih6l0qbyZKytI1
qioTa6er6Dt0Q15tQkFN7dkAP9hAqnkee3OmWeNKETCZ3aluIDdOvQIKEc5NsoOwJlWuHDRa5uZI
MqXXCb1EZBWsVkv9OIgRX0Is45CYDdwipw9TX1caTVlPjaoGG9E1yejX6ZxIW0YHku0gd025rtU8
uq3awu68gea97BXtkP1p58NmTzPDsri/MWlPUDkJfGGht0OS9NbezEdnJc2h7Oa9Ga+FVOnfmVXM
7+SGd55Lw9hT6EQ/xyjTzwSLN/HMoUbEtYEi7oUkfHINKNBU86jsrL2U1+lGnSEIFRJQlQiL8iK3
1HO6Bm+CE88j6YMZ42CpiLD48RmwqmSeOjWy95IU0xmMMuwhytBa2858TmD7nVejAQuHBfIMhcgp
Y5MYm0jGMDv7powsV4uMcE0LgTylVcN1rjrZ+uPw8s6rcY2ROJIXkTaedu2LauzDYLSdfToboTfX
usmhTX8VMgoWHz/pvTeja4SOiLLME7xw3l7BCbUeKXqQy8F+qJRyCz4V+mGFor2gJPKHJhjPjIec
9uiWncoI0UJ9IOHDtvikqMqR/rTA2yWsy9XyIm2bpTeSpXvF5pQWdIbXMQM7WFMV86IZql84aVL5
H7/0yXCD/fIjoNJwsQE8A2WdXL0BZV3blJKxn2KJ0FdLkN+2aV3LjZ/FgR0wGAM7eNsEOhyWQMuc
wevYhCBehaU9zp0BImExEfR7Lu9oLO91/v02qYPXD8KGDgMXIWDIyZ7WtBzeTh04eyPuTY/pnG0V
OAWTXqay14rU2pUitlxHC4SPdHJJdj4NN8KMzDMb8G1iTj5HI2jhHVAMwZA6PlxEv9osYzs9ZF0u
PQcMnMAZc/TbOtK6nz0fY/KVqYuZqEmy8UktCXOe3MfANjSYJOWr0zrp56jLOjfRjPBzQjcHloTF
xM912lZ4P6q8IOiChew5pRo9Y3nK+cxVpmuhF1fVWdXMtzudPa6Bvsp4BgGxLP/81U7vmwodoLYP
9lKEcR5Yv+b2s6ms26jo16PWnDvD7z2P78Y+lyHq4nV58jzMDvByMoO9ozYXWbn0PNP0YY5zoAO7
P7Oj31kvBgYWTJl9A2nxFNBRlaFVI5qd+8LWs30JGnurBmHkDYGJKWA/hduobiUXpK/xo6YbfG2k
LtB69bklMl+HHfq+cG/FJlON7MJJTGahIgdqcR7QwIQI0dpbq8E0M0P5cTeZcf2V7mBw5jXe+2Zs
N/Y9xt8gj6fBgdQBj/Q4JM0LCzc2g+8imX+2Qv2R6fLq4yDwNsYu01N4DNE+Bwg4RRwTrVDrgRm0
PT7HnVfk2vdoqNBtNbRvHz/onUPNk+CXsBVooQDcHu+EgUHcfDIcdIaiuvteT+X8pBnA6W6pw1jG
t8pIJK9Igjam0BZidkOlM78zRgQJOlekrjpDOn0nBvODSBKWRIEiUj853HrRKXFeFeEhMxvrwpLK
4a6bFqeyxkou5KTtkHSTs6texxHIdgL7lrKkOkO5WbKB1wgkGAvWXTCb0PxgUPA00g1RwpALqPsB
99Bhi87ysDLi6ZzK2DtPMei3UFSAEEHWPzn0Rdu0ZlqP8WFOu8iPSMD8uE//B9sWPrhBIUclR9DU
jhc4b0q0ddQ4OXTtjNSk1O6NSdt2ZS18pZ9+fbyd3sirQwaDZ0Byz74FlTSWd34VyKbCVCU4n8mB
G9svQrkIr4YRqxHPjKdG2TRRZ9zomVAtP8ggw9/PqiohElgp091Qo0C9mp1ueszUyrkTtlT+UIsK
AZPAq616o+XwtEiW0UhDrMBqLj7+7cv5PV70RTGdA452+uKDeJKmmoqQnFkZkkMrwyQ3EdqvrfaR
AdidbGTPwPi5+/ED3x7y5YF0FPhoJlnHyU43kiido1ZLDoM9ol4zSgz3ZjTZq0A4Z2LXe48CcwQ0
psW8lPXHy5IVRphrvZLCCpyQMRgZr4WAY6CmBMfzz99q4QywBTCJI7IcP6pRE9MwWi5n8l/Ed+sy
3JjM3G4jVTknJG4tS3K6ZDwDRFAhHmun0PsYKUmq6eiPMIbQ39tmo34NZ9v6wdi58q1XJu2nJnrp
OimiUvEMmLhfo0bSkatNUyV2jT6WHkXJZ0+TxsKPuwnL5zSd9dQLpSQfvcpKGtXvJ6MmD5yH7iqo
GNn02ZLavBrauL0rUqPE/63Xk8otsq75ZkqV+aNpAnNyB20UhSeabg4vEyibiSvJynArdbW1TaIp
z65CU4xXcosKoDvDtaeymxpT8+FwaqE7JtHg5fOswkzGPGvaySEDax6Xp33fDKM8e0INim7dJHKC
sL1Z1d+kXK8sVw2i6LtcjVrrZknZZKvaUks8zMaERtEQalxbdb9OJBBTV5SO2bpSX2Whl09TedNI
VZv6itk4pPahoFObm6mEVF3itFdwHaXZnbpxvEkVJPalAEGfzJqmXdZV8veP99ELO+xkcZleUsBe
oW8t5OnjjaRqmV6nkEoPeZhHsctAcTYwziuS0R0xYQl8RZ4TmWrcNoXb4DT+IzCbiZGurGnuS9EM
RAyttr7M5Oydj4yDvFbtOolcEYztFiUhbVtMYfU5CwXWZ3oR36RNhCy72WvdjaiHPltoeuI+NhPn
uR1GoFwoNoNwR91Kf9WGHMcQCzLV9oaoU8aVNXTJ13jspHNl0JvuNvGBcpJvwXg1EOYbXrbjJJ2u
Fc1BT1Xn2Sg6ruGm7ZOcdnaF1UCZQyl256gP0UeTq0remNLQIVQDyO94eNyW6xxmOcJ6Dt7MLto2
wbNkpZrtl02tQrzT5G/dmCFuY9d6cc0rMaerV+TwLiRK+OcQnMCwuyxU4MnmRnHTsQAuXXHT3H68
6m+DMAYvGPEyS23i5nRaXFZ9mVhB71QHeVSlteIUwWWkiOeOAYMV3ovWzsLv5o/jMNA43CLmCoE6
aYicbDTDaTpHtOVBAbX2awi3a/wfrJXcDNP+49d7e+VT1S0o4uLgxvNO9nQjoDCUSlLjTJFGK1Np
+5UzjvOZELxcHMcnh6cscCVMfkDnU8AFANnojKiuD6O+zOXK9m3US/UqDETiRd30UNQUGYZASO/j
t3undKUvtThGQlZZqOEnsX9S9CrOLas9tKQdT7I1y9dWKUfXk6WzS2dJuauwpV2ZBD8/NVP7BqzU
+QVF1LqImzw4c6G/+3M4MnDGll7amxu9Ex3ZY2Z2h7FSxg3G5AcVzrAbGP3wY6oi9rhsT/d2qRTr
xrC0zThP4h5HRvlSreLiTGL7ztIzvIpoC0QCKplTTUEz0ZuCGYP2ADeDqdV6iHwZXZEze/mdWAFd
BLYePDTUXs3TWqsObaXHYGM4xHGCM1IopmesUEianUzvVgvXunG58uqVXOrtZc5vnVYYO0WxV8t9
H7mYbnERmXJagqdKfWNvUZjscjcK4vm5z9q29w1T0gbPDOvI9OdJhSomS1Pu2wF/46uRqNKLJm+M
5yDu8NfopNzx5qlJ/tikDBCCrcbHZPgOcuKpKF+v2EIP42k8IG0QbFTRcmtCAqu3dTRDk3MK7GDa
9ooVeZwLkTzmhVptSsZe3Iiu2DoPkwnIoi4vx6AQa+bYlcshDEo/HeTxTEHxhkKy/FaALFSxIRHC
WDlJwJxJMeOuMsYDdMnpc4ZPpDdlPepa8ULqbNpEgo8jX8xJho4KewWW+ChtW7sqL2srdG7VyOm+
JQZabh8f2dPEcPldy9ngyEKsZbTyOPZVoo9awyymQ11EoVvVsdj16sKywJDtf/Ao9iPU90XdjEnO
40eFElz8olOnQx/XjlfJyNcOWpBvei1qzgTA01tkeSv6Hhoq+4RA9vDxo+ROlgIjN6fDcjN6wora
wzQEthcmtbgustS+Zoax9j/+lKf4wPJQGCvyIke0eEiePFRx6j42LcFDaz1zQ3VEkVwfpZUIwaNk
xGbPPO9NeOOB7HoGJgkqzIacVqnI3GfIonbyIW+daa2RnIyegYTNVYV8ka+mQb2Rl2bCPBrgIZhR
i6bsHystd66HImzObPF3vjlLC8K/iH+YqGUef/O+ciTOli4fgCsxwIsZ9CvBHNxhyJV13ajjyhiH
6dw3WD7q66tu+QYOohcLIYC/Ts+V3SBFoVb2fEDtQ9rNDiqcqR7XEBjDbtOiAbTSGqk8VJgereU5
lQ/MYxk+WFK164fuWqLdsTMaXb7vK6nbSnI1X5Hpl35tSsaZ0PzOUaMxRhcCvgUUudN8dk7pg6RW
OR+aKM4/J2WvLtmVs26whT9z1N75KmQZ5M4aWwNMWz1ei1IZCcB6phx0q5+3dCmmbTaF6trIGs0N
JyFTY5QImgdpdyZ/W1b5eD04bsgqY5ENUe5N0g6VRAZ7duaDKSb5smvU6S5IpKePT9rb14MsTdyy
yXFoKL1ASK9BhjHLKXEz+VBUae4L/vZLIeOH5+hlumZ0drxs6lzc5OiTnclwtCVBO3m/l1p9yRYR
Ljyd2piYwwryWFMPuHhMfmdL+kNuBGYBHtkzKZnrcdr48zzLT0Ubkjl3ZT8OfudYSu8FMi5h9DBl
2atsoTkczKh6VNvIuBhp/TdeCYkVymri3GhW2cj+XEzzX6Nq5Fh3MeG0t82432NX/c0w5uzObmAu
rNkGIS6XyM78pc9GuXPgksyXXWyF4zpo0/h7H0rxtonhNng6LcbPHUK0oxtTIN5mjlVKrgZl5ZyC
5gtYcvSdljEKeaE8LBMulC7HO9DOxNKJM9PHpJXrXVqocu8jLzxeWVOchavIyWr1VqJrkSPRo2MR
b0HoR7shzxRmTtsJtc05ZwxHrzFec4NOKmDo6vWTlPfJ0rRVMXifs1jCawFlt6QQI95a0ZCXO6nr
oE1MmPGobp7X4mFmriRcO2pnXE5OEHauwhxH7IH3tBd0Umxxoxd18u3jLXqqx8CQDe0xxHi49YHf
mLk6/gCllA/loHX1o6VF0a6q8v5CMZIy9pLQLEIiUFnGbh719Q1lTXKBsFM3uHVvlpOn1xiSu6Wi
K8y4TRFOMNqciYtwTJ1VJmpkrmCFKoaPsjmE69qm1Ww5eDL7tjREP3T6Ut3KbtJkLWawEy8oLPTO
BgWMMTdnvVsjIKyfKdbfHAuOIlzUhabMxcf5P35b+hcI0YZ2+ShE3axDbhfNZeWiyyB29A27pFzl
ht1eyGGkd7jTpfWZuPMGx2bAizlzpidAUpgCeDHzfBUT9D7t296OxaNjpMNFWub1qrS69KKT0SGc
Q6PfSkPabkpb5TLOtNJDoze5j6x82ny88qdTRIsQMvn30qCCgrHQr46/hZDHWCuKcsTMdui+Wcpg
w5jrIiP10tRGDCusDPpHo1qpX2fcQ4QbWml4W8DxFetsyrr7XBOWJ6dT9vci/Yep+U/VYEP+e6bm
/ikvuWJ+veh2LuKcL//+v5Q2LZQxFYpVXL85qmTC/yJqSoqlflroPgzDU2FwkI+ImjRnF24gDS20
OF8TNRX9ExkgmwDU/WXY0vgTouZLXvzfoZRfhKg2+Cb1ND8C/P4kryRrnxvim3aoYqwov0mR4dzG
pDdAc10gtmkmLNOdg+IJ/yomWeu8NtYN9o6ZZwVz9bOK8XEAdmcKRo0mGZJM3WSerfAnvClWkeos
BHYd6xhbSsnLLaddheRsMzL/pnmnI4ZoeYWs0W0L0wncPlGncp/M0nfyFjlxC3Uof8janE5uUWot
2oKzJj0wyYdWRqBHArm5DNnEVS8b0c/crGzDHYqCvnYSNbO9zrusuos1PV/X3YAh5qCK8ZxPyHFO
snxAWhJU/0Ds8D/Az44PZMPCxnNNNpTJceC1KlKNeY4x4qstdff3grxujx+n/38/hRFmGSb4Mmp6
mo1nTdb1dRUrh5w8bwXi3NC4xbVAUuFdayKXzuR47+wLXgUYieSXe5au8fFr9WpezFpjTAdTrqYd
PBbxbdRsSVsnijmhkqwRcVQlcTZ1CC9qWygWipetVtWeGEt9pVVdkLiJXujPeSF3vwIZPiqS/8xw
eB1YZk6iWOqQ65aYpcJoemTw3Qi8UdOmchVXBTf3NDQtE9iO2XtAMGlJ5qNM2K/0jEt4UWUV2AHk
OvMmSuvUvq7hpgiHKbih0dIrvqlXmGIEVv2QonnyJDHAlniQUbUnIzabv/QctoGXAGljfIBe5bn2
y5sFQ45Po3ygTqJ84CMefz90ZZSuH83x0IXFX8Fc7vDTqr1ZRRU2Zcb+ZXf8J/b+U1nGqf997L17
yp7617H35d//zZHX9E8UQpA4l+FWigaW6DdHXlM+LSwc2kj0tBlLY3P/5sjbn+DS49tCgsmZhi7x
fxny6ieC+KK0QfH5MuXs/EncPS4y6Iku8YJKdqHhEIJPu3NCJdEvS2u6cuK88xV0foCNbGhVSsxQ
YDV1DLNNKz3W8jM1Bp/vVYmxPBiRMTjbDIJCvKWcPt6XchWi9KIMzcJTTl1hJqanSWpxodAgPIOT
HEfG349iUGhRYOCqOoWjyfujqR8KvNoCJ/NSBmzXo8EM+qsFfycynigEvTwGIhwzjCSIiJvLJyct
Dtuwl+FgX9mm1LpyY0frlp7qozWZglJFHtZGClF71dHFWdE1rFMkOfQo8/jRw1NMm2816K0J2qjW
zYYJmwDPQKXkslNnS72tRnrcsC3N+GflpDfst753i26aHtErbL+k9HLQioykb5YEe9KYa8eAZZ2I
GwE0ELrOGE0PSa6qj3o/1N+6ULF2YTT+MNpEvm+KYvCXO4mB+UDGYSTQ8vE7fWKpdM98pbfLDoiB
dB6X1EI9O0kbl/4yRBm5u0oHq187A3OMQT/mZ1b8OOi9LIXG6WF78T86MPTx5jITWQ/bwW6vjDn6
LGpf62+ieqg2mhm0/scv9IL4/Hfi8vtZ8BIX5fxF82LZ6K9S8rZnaNqogvYKFvi6JvVQQ9orARfU
5GX9c5isK9VwnbT1qpQRUaNZ9wLQZpJRLex9u7lT+6dUTrZxXf4KJRyoBnuTO7daOyIedWO0jofe
nRcNGpO5n20j9/s6h9UrgBWvlOZOxJcyCvntQ0CaEsnf9fhLIi7bxSLbg4TqRRbeDqm6SrQGWTsu
asF1OG+UqGL3fWmD26REdTPtPCe4ShDqHZP7yfwVdJ8npEKG+AHh9XWmXAYi9yrlJrcmb8DxEdax
Kgb+zydLy27tSsU5At2J5szHPQEifn9cmCnIpzAXQ6vn+OP2cVEI/FfbKwQJlA1/uzbtQl4nafEr
xvrcm+hwX6lRkq1zJyw3USeig5KmN3FRyevFNtFHMd3clU0+uDleFtyFX+lerIX+SyhKgweXPvu5
KJp7KvgYEIfOKOOPu1GK6YtGmuYp7Rh7zPv+zCqjwwrIEDunFBbeNu3CM0G9pamzYq+lZrVNx3hg
lYppA6HjnMqWumQ6bzbaQjiA2suUxykokyaqXCW92V3BO6B9HsTxmlg0Xc44UXt6oYm/HG57F3Ek
4dLi076GbaFuC20RwBgQXhaBWeOwgaqr0WB/LlELuIosHK8wEmAbAs3FiIagb/VpvtJ1EJ6PT8pL
Bnr6Asx2L255BtSTU/qf1EdG1FlKd5VPg+4lXYizW4jmc1dN+qq1h2KT2VO6gyeChKfSf7FIws+U
re/cOuBZhGkuHASkXqgWrw7rwOCSnKppfyXBpHcDR0p2qFoYGyw2z6kXvvsorlU4tqTJoETHW7fQ
aU22c99fOcDCdNMnZZWrqfwt6kV07su+9yxLRVJwEaSmkDt5lqx0dmv0VXuVVXJ3k6PE5WtJrt0P
COnu+Biam0az7VlDk15FilytarVp14ZUThcMvRi3U1+aa7VL2psG0PEMZH4yVrIcYqR2uRWX+RXA
ghc21auPHoIGD62tIIfQBCo+d+aAZdMy4JC0le3RMOl9C9aH53Ta16CONR9/5wCnqWFYF8psbsxs
mC8kKcMLZxbyTWhM57gHb7Mg4PqF0EU7hfbQGzYeNE1TnbTqqhy7Em3RBj/7dMwuTWpShpaidJu0
s3mlaN05U5RlZY7OBDNv9KOQVidlQGv5pLyhaFF6hJ8wzkpbe2VNaeWHvR386a2LwSdQ/AvDgubU
giO8vqMq4VSiHhN9l8vNuEaYlW9vFedqtTe3LjAgJS8kJTI7wvVJsDZD2ZyzScy7fFI2WtU0F/0s
Ky6JbO1LiCa+hJP/1Br/JLi/iqyLacuRqcr+CbeSf+zirmv/8VT8/MfNLxG3r2uPlz//G/cxVaZw
XwBLkhNzuTr+VXxI/CObFAy6DTAOwzRLaf27+lAswCLa92ROFI4ECJb694Au/2iBIBkYXZTMGJH4
o/JDPd4zDHbz9CU8LM0UrE1PG/lJFU9KjP6Pn0hdcm2WevqgFZo8+bkVqnfJiAtIhAfCpVHGSrjS
jFK0hI2gj10UIJAxHaQOIc5gULCwieK1PCrp53iaitLFL2C6UTulKcijZnKm3MilXTZW3+1QjD/o
t5iVX0Q4eiAq1fxClugcI/ykdfnycqSfsC2XaQsGnpeXfxX4HLMMnWIYZz+k3Hji8Ct/IccoXaGi
gbehI0GWd51C2aJRpu0dO3cU5grm+Otciy1UALxC//zIfDiefuQ3dCt+NR22RP9gjr39x7ovfuLk
Uxb/H4y0kx59DJVuygzPpX3/4ydOS0383L0+Pr//9N8HSDM+EZUpxBfKLNfu34U7/1/aHgvPAWMi
xpGWkv730dG0T4ySLpIVHBOq60XX9vfR0dRPEJUUhuWp9P8ILeUgHt8bKgM8lOuLF6Cx9ITtk1gb
V7XEAIsje0yqzKChpg7tLWm8dui3ws7WiWpfzZbyxejyu0YHMw771VSStvJfW5Vdu4M4cJGXqTfM
+a0kmZel0G+Q3N7ZAweoim7kaH4U4EYuRE5kPAfMgtoLJRVsWPXHJIeXtJMfOK6RK6VO4cGX+5lH
ppuLNHc15S/TDmPFbfEwy7IMPkqS/LDS1PyF3lybUNCqyuNYOP3GMOrihkTEuBS2xXxeAl9xjPLA
lTOz/9ylteFqajZ+lye0h0YtrzxJkez7qDB/pO1TCBR8GzaJ5kaV+VzJ8ehHiaH4U9MipOsMYl0Y
VnTLdE10oSc4ulYV0xtu1oX21tRA/JquMR/GKd2HslE+W8zOIcKB/KNEsnDTJT0y8oxr9uT4+Oh6
UR0IVEFs40IurC91Xra46jg26F0nPBQao6W8Uz1Nru6a0NpqyRKaqPM3Vt/sK9RowTna6NnIglVT
8u+02HakeRveO3m17ZZpzTzr3bgRZOPpxhH5KiunLVJtfiBHl5MRX1jprh3SnZ0UW5uCrsk/I0+6
LUnw8H5ZSxgk2sZ8E6PbVk1R4CVB9BkJF/6F8gZYp/PhAOLBXLU/DKb0CrW/Y+m/jRU83yr0FPtr
RWt5digT9GI7Z5u21jzJ2ltwm6TC8UykhhzeSe+Y93fIhyKJvs7Y3xX1VHxDqpQvTFenw3o7CKvn
VpsN2qHRvIIxh/axWqSftU7t/KwIbphC2zZzBnxcyN9H5hQe8crbt+EkU4UkyW2dXmtSib1J8ksX
uzZK1hy2tZVIqSupIEZdaOxFklps4OcmbbM71aiMi7aPLxOIrmnAT6QtKvnMnqeeJqZ1qqQ6O7P4
yT6QvNkacXDUq3StykG1y7PsNgus/NpaUJe2Nq7GRkXlHt0CL5b12bPq1qJgD2/1GcmyMI3oYDvD
1yCCrPz/OEj/L9QQIQZ9lLGwZf9xeBri7HWYffkzv4MsrST8EWD0MaHDtbkE79+BVvu05CfoRmD2
wkjSUhT/DrSq+olKksgMJR4fnJe5yd+BVlUAXCk3GN9UkALl5v0v9s6rN3KjW9d/5eDc02AOl5uh
k9QK3Qozc0NoEnPO/PXnoexvW6K81fDtxjEGsAFZU6xicdWqtd7wb0qkq6arISP1RAZFZ0pcsBAf
alYE4kQ2Z9jcKfhZ6bvP/4NG1ow+1m+/VCB10eWxaoMPKE5aqQSdhHB6YM89onqW0wj0jDcxUEHt
9L9/p3BFBXLOVeSVWCsjc/JpT/O/vk+/ore75h9//89dtGi5/blrZOOPRamdmyeJ5QJV4773n8wW
w8FlQ6GpwEZbrC7++3i2/qA9smTC0IfA7iGh+q92zfvMdoHjkltT6bBA8FB3XuOtRyS/IbO336Z8
xGoC9IlecTzXAV1Ee0xoxjoqxoHlPmyQkK6VqT4olaSmyIhlZW2emkQLUO1T6j4t62/IEtVIkQ7g
bgy3BlwzBW4lhqrx43//llpwj/9zZ8YpiuT/7BvyvZ/vLknLb/11RyKt+QN1ScBOuD4tXkT86M+N
JCDu8AdUZapVFFW4Aizstb92kmD+wf5CrAfVBhniBt2Y/95KAhEIJbvlyg1D7F/vJTbymyIBTVf2
pAbTnovEgjtZ81gNbdQ6vfaVUyPIgJqSoHbUsDC2rWb7tQPW1rcnVHmkeT6/Wap/6ml8HJiNCLIH
miYo5HWTBmd6FencWuVOBmK4MELQXMZ8qbLJ8r6fHnn0AhmnDgVykBjLz99ck5Cyizskc8T7WVCO
glH9Qpw7dHAWOSTDz0CN8wPKU97nM3v/dbKkqzGXusybMYsmrcsxFsX7JvQBKAXGls7EtCnF4M4s
6wuDLU2Nv4s8fw629Dq4UNPJ45RbDSZkft8CJCNtHUTXSjoVXn0yuVFvz+dMHC5hkFcn1uuA3D0W
QtGCzeIQfD8gEthK7beGfF8HyUn21ea69qt9niR78MkPtToJ+0juDlD7/Q5vR0AMn6/uykbo9QGM
RasSVAKYE6RK3z9AQQ+8ttpCvmcoBRarfBNZRbmthAG54aIrIX/T2BD7Qnb1MG/PyaaX8T4pyzx+
jqJ8L+xbvEguKPl/eOcyTE2CPlh6SDdAqd4/VIA8tVSmkXE3qzS6gN9Ndps2FjICxrwzx+rSHvu4
CgwIeHnJRVDPwwD1/YA12b5uVrN+l0M9dhBLOdeSgKlhWW3KGK9noZXnhzSn3B1W2CYOsWMMyIgK
5VTu5VyrXQTgz0Fn/JVi/o8aBx/iCc9l0IRDc5lLB+fT++cS5TEZYDYbd4VYeX2q7dXW/5bFHXQJ
OrXbUBevuxr3rCmV6kviE5yv778FxoYziZMTbUBUSlYfe50GBpJOjG0EzXVmxL+tqVceJXCcPO34
jIDYbdja+XYGr+wBZwj2KEVsC0MpuFpM9KlHLoKf79Z/2hc4DBH6CXVUY1ePJMjE16CSeU1lndyR
sVQO12X8RdWviJfLF3bhevGhIbMbwNTCUUWCe90BHSLfVwei4Mm0uherktEOFRCJgcY0yt/CuX3E
KtZtcSi4EIRW5AxmxvHGTXeR1FvEF9bOZUMUlqXfztJJtc4RpLfEDFw1Ayl9CLSbXriuWq/vWpsO
Y+qrKAhHrtJ//XylXw+Mt5Hw9RkAoizEHXjna5nXAsSkOg+ydOpRyj0aGFYp31V50+k3Wu2wF34b
9OajnS44Qe6UhRPuka6P1X8bntaPsQpPaR1NacAhfgp+6+qm/iEBWw1d7t2CcYDFjbcamJz0Ra9d
QzqoFw3H1+fBevjl528On7YI6EVODD+k+DPvAnnXRy4OFLlxOwi74FGVEFt16vkxzd3oS57eNWg/
/brwKpZo99mrWAUBeJXoVNBEP3V65mjV1x7N/A4ntH78kYv3JRuktian4QL8+cAr7tZf+1CRlgOY
tjk15Pez70W80oFHyyc185IQdpozI7IfOPq4xfsM2SzMSnccDXYyHGO64PXwbS5uchWd/s2QPhhB
YqvKrlfOYedm5SFS9xmoPf0oy7vPn/Q1r/qwRHwv0F1AuhK13j9pqsEMKxJFOiWUKazt3Nu3+uia
o1N0LsRTAweV0vUTLz/3jVP96H83ey33hO1IXpZuynxbdTeVZMsWGDJ7cOlIPzWF24UO6jqq5Fjd
Tp4vbO1X1uP6mUEZEWTIFildroJZGZp+Jii9fEry7ZDsppdavg56vGC+GqqXZg5eY9AQVR7eq2K4
maCG7+fhcWHw5O54DC9EuxUq5s+3/fZ5Vm97lIowL4SO55mcOHOmwDFuzP4YJB7GJbrhjYEdJ8cm
2CuNG46brHqMlZ00IZrW3QbfMgJRep+JV5q4EyNbwONGfEZtmwadXB0Mw4MDdFWp2xJHm9xNcZS6
T/2dXtviKZsvHBPLB/HZyi4n25uv1hLbthNaVjaav7UWapi48W1986WbnhTl7vOt9yGDs+i/oCwA
x5HPBJ3g1bKpC/7VylXpBJ9Zv1c22a7Y+jvraH0zDtUFld1XuYp3M1sNtprZUJSqEYLOPXWDWyr8
sdvai3TLhslhUIODc5IfknCrJld97yhgB8ifxvmE5lcxHZT4tu9uWskTSzu5rkIvQwjuXryeE28c
7AbieGp3qS2do3PSO1VhN1/UTSHZiX6MYbyXCzljeGiU3dwfw9iLVWSnr5XA5ZejH3rhhsJJzv+U
8/0fM6APqdmf60tlnzSQK9/6zCfbVAU1x9Vw2lqFLVZOpm2kH8qXQQc6u/GjbZPBqEMd6ZoGEbqG
n7/elRcCX8Wy4hzC/ItzmQT5/V6CkKVaccmKW8GW6nUM/GZ2lwgMs8vn0MF14CbXtsXgxWDVdoDE
xp8okA2m22KeXRyHahP6mwERPDl+EiiKpzZVBD+7z3tX5VtLr+fmCTsu9SzvIuqfiVf/qkpXzr5Y
xSkQHKnYhBW+Tw+zdCWWO8E10TEZLkX6pQnxYV+RUXEDXjCOr8CAN19MUzZY0gQschpum9lJRld+
wXGpeNIDCvZOJx2rYCOPh9x3ypsO8QYdDogzNptYd8Vm2146919rLp890Org9dteyppxlE7m5ESV
I8hPsXo9JG54izxLnx6r9raPbnv9gBCwpB/y2e0EWz5r+IPOtgTkF8Mi4mfgIiUFIUcP3ZGXQj34
FlX9sHC6782T8aN0p1N4r73ovm2c2V3+vN/ogzuleNLY9cnc+F902VaepMQOgA7/5mhZ8OJP2Q05
gHVr3cVLR2cz9I4sOGD5uCSVB+Hn51vw1SD3w1rQfuWGRhuXOsX7LYhkFhReYZBOwtm61X7EPy3F
0b5n8lWr7kUJp8hNR7i+rg/arxo9pNiubpl79kIibn1BVKN4ERCIv2lPilc+ZQ/VXvtd37DlRBDT
GKU6LYfOj+iUX/tXqIgK9811sy8u3SbWqfvrd4QVHBATOm2ohK8mAcGvHS0mweLWvY1zog9h4EYo
3brelpotJTtem/GrTWxQjVClL33Jr4YR62VcLnngq1GLo5X9/gkGTOgWRzr5FP7MY7t5DAUn2iad
CyHIH2yqMumwSa0NQRNqmvhFts2r5iE/8UK7fUYDWrVT2hL9sX0cYDzNriFsP3/R6y70a6xBgcmg
gMSFi1vU+ye0MqMudRBsp3qDqL2IzOgD579278WR09y1j5dUeC4OuApuQIg6AWkO6ZSj5efb+q+8
dEvRnmq3Rrz2qIZ4G9n1JSTNxWFXeyFPcp8WOsP6j/OPVraHm+6X+SDdxy/9i/WUXsifP1zjCN1v
VvWDi5Ke/TVa8ORruCM75ov8U4OGPWOxeeG4+OdN9vcr1Ffd3mBudQjsXN2m2RHHvdI5wXRb0H7M
cbwYiy8QvECYIWhgeEW6icSNKkC+3EScwP5DZ+wK+c6ad6WP2HJga/UT8icq263n5qXd+tW5GJML
j/yPCczb9VmFlxCp4E6JCLWLl27oTo8okBa1Oyz+KZzr6ATll6TM//FQfzvmKvfNhzbVwTSzA3gP
kj1hlGfhL3omxxR8T3kUDDc/Qaxk6tqdX1760P7puKOuAmd2qfuKa28ZIQBe2M2ZfPJ/49o0Hfyv
luTl38srCY/W9jbKLuTWH2/0yx78e8A1eEYO+ryx0H086ZYnm+6YOJq1yaaHnLlrld3zuUftNpev
DPKsRATid0mdYokdH6LfmydYbcy+thoYZUy5fwBnw7WIvih5+pQ8fB7EPuTeS/pA2rTAXqlovuZT
bzKJMKiHcfJ98TyM3BlrO0Vuvdr04ATKULYj61/XKVbjreeVdNBJI8ZLJi81d13mtegyVu6kO7Po
pBl62K5c3aeGm3B5fuzvm9zWvSi58IYvTXv1EQ00sfyh5zFM6QBA0kcqqzlIwdcoB27w76PMatKr
zwfeLnKSIaMJJhanToVBUrMJexspESSXLNXr9dsM7yPHN71g3ItfcWZWAiAldCNc5OT5E4ibKXKF
wql1p0KMDBtYIpG8+Xw3fCCFLaibt9thdTvSEr9HM4QnTbHRbOGaXoeKN/fbmErhTdjsg+KqxKYG
fDEe9jWm0RjT97KtTT8q9UYtybF92MRwD5SSYkJ9HMzDXCGMRQHMRcbfGXFfS6/DubOzYNuJoaNx
cCEGK2AXX3VON7mpsCukAocDEgvjnPUXsrMVvZadvsxwoVbjhEWpcI2V1oQw7iKZGfb57bcSVVY1
ckZ9T/cPcUwl2Vtc7ee7dHTaS7jlFUz749DrfMHEByIUGTpUPcPaxiDnMT0EOxI6DZ+CjHT4hYvC
x8NiNdtVxpDn0fDX+0yvC3EvOmN/6K2NqP80Qj64o2J5RnMhXL8emu9iF4OCBMdPbQFrfWjQhoIY
6WI8SWeqcG21V8Ut+rihQnFmg3mWhbo6OmNPApHTcmVgJcnGCOFN2OGwkVW7x/Vh3Gfp1u+WKhCC
ayiI+oaHGqAKvvk0fLWOorn31R/Ct+lrwF4M+KtbF9gz92NVtvtTrWxUfytmjnWE3E6ZsZFIWJdE
NUJpwby2ys5u1Wez2rbBwawdiI2FeeFTepUP+rgKi0E1+ApoaqtIB2isk5GeFc/RbDNe3TjBdf9b
d/J5Y/i3luqIucsuUJ0+/N4V2zly+Xzq5/EwOhQIzAcBWz47NVmAIwmeGnqiuVOaTWfuoq/BQ3LM
+C5RsvMi0037bThddc1mNG0d2fnOCcdHS/A69XcnHFLRWfjq3WaO7ci05S2lopnFfA51yvG/fBBP
3NGoCscXUpUPmdzrPvh7BVZBtkUnGZU59nsj37cl14htJOz0/QvGSrYk7D8PXQtm8P2JuRptFWRx
gp+EHFOpM0WWff3D4FWbmTdU5I9FQCRzTBB1v5BMqmS7zbdoBeM6YQ/cq37U3+IERwHb/55cqgD9
00MtoQZ5TrSvX1PrN8crrGwxQjVfOteA7xvk4h3uJZ9P/GOyskwcsRSDv56B1hWXvIL8ltWjdEaD
EkKEYNlcjduf6fcAhRhk9wZ3RrMLgclgFzx/PvaKOvNnSHs79uq8wDHRCtWMsaPGVp+MZ/GXWS5b
UHvun4fYzmK7nWyD6/hXqj2N5ATPPjWVXcJaB7Z4QSLtnw71tw+zqrYFllgM0ThI5zZz5swp7jOE
GRu3DpxLraaPV6LVmq8K2Lk1T0JWz9K5mfKdmVDM42t0xc4xpWuDU13g4rIRxCN+mZ+v+MWRV4dI
kk0hkE0mWVcuBa5qhIPkDYPTcEORbbV0K9PWWte4eAtcXuWHePZmm62OEtjUqjJpDKx/657qr+wx
/WU27Ti3hSfhVwhgtsJVySYzuTDj5cP9bOAlzLz5hrQmi00jYa015aRILsz7AGWqGxJI5XZ6UX91
47ZUeNPzhe200mD5z+Ze2u1Y/9DUXUVwKzVapR9EiX6IAwMPzpowbWp/q1mtO33TzR6bkIe6+JIb
CKjGP6LgPD3O5aFWvlaShLr1HQDJ2acXSyvQV+xMduDC2EpUO4rc0GHxPl+of97+fz/uKtyGfin1
LSOffYoAKla3G6PZ+9IT7ceuulTmXeb+4aUsxS2sE5VFGfj9S2lTWEOlWkrnvPUQ8LcHHDEklV4B
UIPrsERzB/f08HCx9PlqV//ZwKvdUAmFWXZawSxJ21OwgDZtoypxU9kzdUdU7a6Hd+jOzzRCEnnT
Cgiyugnufw2VYFtUPJQDkM3Eag/y0TReyTTD260abxT9Wjfue/UcRJu432PiqXXHedz6zYWA/Y/H
4t9L99rYebOfzTyShCar2Faq01KZrtkfVEOnGBHV3Yw7b5y4n++MjyXJJVwh9QZFm/8Avf7+baXS
jCliS0aGkAPYYbuOrxup4/6Ru2q6lzu3CTZGt61Ep1Z3U5NtRu6AkuLo2QYgcZo/adkxTY8U3QAZ
a9HtOB9RpQEErMh2Xe6r4WhwazKK51r8GnXHpvfm9Euq4ly4l81dalZ2Ml+XGTDxtPJyPC9kmZqK
dAr966g5X5jsh++ABsCikalTHod2tiaHTJEWhfpIImCVx4LUTsWRAONpW4L++1Rbe6O9j8tbvtYs
uwqyvRFv5pS27L3W2KVu+4mTlw7GTNav1nKU39LkhZmboONMrkYSRvJwIwheTaE959521W7L1KlQ
3vHGetMY++GLfAUvlHIkOWbqmvn959Nb0aKJSqvprQ4AQcMZpm+Ynjp6FsIZXB4qp3iB73ew9n2y
gfyZo9hS31NFNmQW3guMK1WjILVR6w0ltZK5qY6puVDm/QATsd+oR9ay17FMyrbQnVgCW7styy1z
x9Bo3Kn5uRZtNXWGZtdi0WE6YuhqcJYB5josTY25MQLQ80ZPXrIOCv6REjuK/x3MAjZbZncKlkSQ
5m2stdpvIyD6b1xfa3mTlvhg+Y5qoqD6XFqXCJIfzqxlreCPI7WDSgRl5Pf7vpYiCaRNQGqkehOm
9IvMcXuXB6XdAglSt4XqNN1dUEH1JfceD3p7oZi5vIx30Wr1AKuktO7lodUr8j8z3pnVY9neGLpj
yFfDJZn+j/fa1UjrTKzUFDBRJNui77VcLafpi6Tfy8a+KjGZPlj+LqmvDFwYCrcpdp/vyVdj3s+m
ucq8xEypYDizJ6vJoR2tp67FZhgPorAd8uum32vhRhs93z9E9VaKb4J6q9eOhYwVx+Kl0tnHe/Zq
KVbJ2VyrueTHoXTO8qvW2Jl0JzpPPRc/we1VwAeaSznZhwxlNeDqkwTRo9azzPQBOObTT0hmmRnY
uvIsZqd8cqvmvsu+sOqkLot2+OeL//HiA+pFRr/zVThMBQO02uQNNJ4c1flzppU9yTcu5WqbRUj2
zl99o0jdOZ1VLpfdtwDxt6tkuX41mjK4jcFtKMcJbjvV/s1QZ7CNpum3KReTLUkCJDb9GznfhHPC
9CMM0IMbjCMn1sPc1PWFZOvDl8okoI+jhrXwrpB7eD+JpVVvKJGUnOt8AVXoFfKSHFvbz9fqYz2E
67ikUzkFv0F77vXnb87e1hgVIQ6M8FyZ0HPwdfeUqAXgW8DewbhR8oAqX1tENeBpdE4xeqOFdGmu
H29sr08BfBTqtoUE0+o4HmuzCAJ/Cs/6SCszaQLXrPQYK5tG36u1W6DBvEO1dPC4oWcFDO3rJpbP
RiU9os08X9i9y9fw5tvFKQqQNZp7OhrxMkyMVSZXjWPVhr4fnEcGcasoPYeLj6TYBr+HuhYuJD8r
Mx+OZcKwumgb0tFbyB+r4RIz18TZKph7r1zrciRtJKUNnaqVH/00gEKlRrtWVmoPhaiXKuEmpYiF
cNWI85ei5xQve0N4tSvwgjT7QQM06DptV/UKt03YTg7ST46kDck+1LX0Qta7xgAtD790IdB5B7gE
3Xt1I8DhAGUUkA8neaT1gRLM4NRSrm4sP9n7bXrUBEPa58HYYruVha4ZINsV1PSQyiqpbEMvnqYC
dZpIlPdyaQZbxbzSw0lwY2PEKqrrvF5TLr3fNROYh36FWYEOpZ8L42aVMQ+T3/myEYjnUZduwky0
h0qN3cGMmqs59h+EKBHu5WwO6LqPBl5zZe7ljSxuY3O40eKyvRpHioXAS6+nKJv2nSI5pa8dI3Dd
2AWI4Z3PPJ2um8kCdK2/CcVuuMGvM3aKLL6kTb+OdsxGB4CFOiLaxbrBn/eBotW72Io0EVfd2Kq2
ccjqB0ITkVzkhqfVEUCs+AsCw91GbsiN/AAgjZEloOAKcrYaV+uDIAxUo+gs50nj38QRJTiUUzcR
Te6ibqv7VjYKkqAp27R9aSJ3XvuuPHK7vhCMVokqUGnAogtldcFwLGjm91MRh9HqIShap7isER6N
hkeZVDPTjRuNjeQUetk4adTttJlaqTJqw00WAmhBayo5pIiUdoMQH5QU3qHRFi5wp9iVFY7718f8
/3IA/5dixps39kEO4L/y9qX+0UY/Xt7ypF5/6U9+CyW9v/ksy3//h8Cii38Q2GG3LN7P1p/klr8Y
dIKp/bEw/Bfam/ynNtm/IkOJ1NXfBXDUcTEoXuQCcGdaKDbry105IbxSxibZVNhNaQO98oA/jRWZ
ElRd6AqyNJqNapdDluE0/7s0mqgV73w0gYR7ZMyhelZYgKD4TP+pSjJV9ookUBrhqIRBOaK1BJ46
BhM4xbNKozsaVeKbFvgh6J1mKlplW6f9rI7nBpm2WPBmoepoM+TItWfhTWBCqRpsNa8nMDpqB9u3
RltAvQVfIo3H0o9p4s40RqQdko5T/VNsWvi5U6Za049W7U0ifNBOmRf3c40OZBbU8rYcU+R9D3nd
BnHptKSefmL7JbLxiydzJo32pPqYKzqlHg9V6Yyh0opuP2VSsuksbb7GtKVKbsq2a6JDE6VLziTg
+1b8aKBCt89zMfonopDlYgCBjIgbS4McHv2msIbnpNHwPDADQN7hYKUUdSer8kJDKMt7q9fKR0bI
XyyrKm9GIQT4C406zKj9+Hqx03xjOjTS4tCTE+TCrV+3/c/UUqr2aoLnfdfMvlYQWJvCj69Vvvwt
zrBm/wUDhmq/KNt5c6OrL0lLWXOIJp0u7aREuiNkCDBuxwCf5M6SpKe+7+vJiwxVnAynToZg2rFY
LVixVsE1D5uG0ElQMEPiocfJoQ3r4nnIQkSpu0lIXH/OjKvR6kYNsStjbjZDk/luia3DxsfvT/Qk
aHjTLtaadt6OggKJ61yH7J+nZp6F+DdiugAGHEFYNNPGIDJuMQwaF24dPCSnBkcv7/Uo7mLetBJY
V7UpV8l3sVOzrdlKsitGWQZNQguuelmlxTPq1rlHBc6CEjoBhgrzyEBlPRFuu0GL3EY2MyDVEMHp
AuBQZQ3J3Yy85GCLSZh9M6s+3BDBYxUWeijalENoCIiCJoZQBmWjcbGjnu3UF/xNYuBvNqZd/Sw3
FS4WM5YXre1DCnzMzGa4g+IYY/5Uzhiv1WPfwSqp2/F3LpVl62lKMfT3cOOp/MnF0NxWE9IamSfI
U1WAlMgH1FTzsJl2DYLqgA4VJNpSMiAJybFM8MI5q6Njn6VAx3VYruJVnvBXXEW1UeueHgqBMNp+
2FipiatOarYlDt8dT1lHPei/Isv7l0xKFa664rzzB8S6D50QSrOD0Kov/+ILzrwgx1E549UJ16GP
jcdOneZeZU80vomwcFw/ZQbQq7sRqR63gh7nNQadpyZtZwSOSrX/NWiF8mzh97iTtVb40nf4ztG9
nGFS9n2RckmYU8ov0Lv9ossl17e6cFPMYsPm7OQ6oPE1N7dJSKnqquYIHxy581Xgfl1JNi5UqI27
wwDTiArH0FVocuXBjKFUjBEVDuIU8cg2dvMwlF4/RjrffqfgykA9MhDvRfKPyG611Ah+6IpSP+NM
lJZXZlGZ4y4Q+ibZTIIhcH6GEQCacA7n3SDnWHyNviD716MapcceWeyTNIzFc9UHxWM7ycPzlEwW
sIReE12CROAotZzQzwsKfMQcxE5pN+WFVntSIvqHuR/V7awnwV2fGrK0DUjuAyc2gyK1hRJrxC4W
zOsCrtwRrRgdefLYqqmcWf2zORT8Q0m1TSjkh33iGkoGflOPJ+PGUPHhsXEIGzdFh1xagzMm2qiZ
mRfbnuOf7upk+E7fzYBrza42nZy8+sYUk8U0p4AT0pZCLn+r1bm3PG2qhNKTCmKHQ1GpvMWisaUo
QknbE7JxBpkZDAnhnmPRtaI+NkDI9tqTbxK+bTmf+8aNJxgX9ljJzTEXJIum5OiP2le5LuK7uQys
DiS/Lk0O8u0SohNp2/vXgj9mZ8xkmusYH94zHoPJJm2EUUFcW6MuWIXqbS4E/lPuZ5Xwe85aM3HH
vNBbCklZoOfE22n2QnlKMbT1Ex9LnHnSWjCdWYTaoou63ew/NZkCGlWdLLG6q7gEVVi61k2xGQa5
He4NTYr1nZwP/baJIg0yhAF4ljEG0RGDLLE2ehZXuzykDS3lAa9PyWGzmFoPwtlJVAEN/kju6xHt
Ys2ITno74iGhlHny1Sc+HQQfGyPk/woDLzjRL+51rZxoSitq6wIhEu8LclwTLUNNvbcMgUhullPw
1UCg6xGdQ9mAuILV+q+mkbQvIXGpsht5FHnNaboVl48pSBC32TR8nokXmyGq9lrLJgH23MS3pYZo
medjBHcMOhUUsKD3g+VhntiW7qDNubKzqrQQdw1K5wPAlJryGL/ZFt8rBCcYos04feUkDnZygsfi
rukRJ7cLpaN6a/GzUoL+oIUmLVUp5nhvNLVJJTtGuDGzHjA0UW0pDHrS7tpQU+Q2Wy5nC/MLz/JS
rDFvGbjczdANtOHWjAoM5f1UyMvNqGsNT9QR42FytyH+67mI0qCPvW3oSmGrbMiT5k3XEiLIrqWN
kalV1qE4FBfSRk2k/mA2zSizVoIe7AOgJvRE5TYTvw+FJCaVm2cc0HQQQn+C/NJJd2MmAvaemsAY
bsmZJsJfnG5RIma1ghRjNjumpvDSZ6VqbsOim0p7xsYUIc8xj6Ud/mqAh3orYW0SDsLciXJgLY9W
mlmjVwli19CK9XFRiHGn3NBvSm6EIUtN5CunSmdSeQY1yY8SLJHDGJNz0sdm2HLkDnuhUorMkQQV
Ob+q4DVZKQUEfA00s6AAGzb1odJ9q8WcfZZku9JG9QcKbzUdX8OqoXvF1IxPyA8O6RHJ+eQutwh7
CMDgxr1DnRunhMJM5XsZJpvGRdQicnOvjZ9R3seEqVE5aR/9ZBIfcDjh0bpYtR5xXWf3UkPKT2EY
md+GPhW+xkpE2d3ve62+DQlVDrZRw2CXGZaodjvPSeRBWO7vKuRxOIyTQTEcuntG9JwEYfA9i3xV
d/y2y2skKP1Ave4E+KtXJuZfrd3XtcY5VYl6Z1uBoPzkb4I4rY1RfkKVqhq3o0FdZbd4uH8phloU
UZUR2yoGJTvkqafJ4gzNqMXPBGAGjKKomafECTWUVcG6DRSjkZamq8otSv1WdugkOnUTjMJmEIUx
O/VKC15Lz8xxOM9yPfyco2j6Mkk5ERKJ9bZDC6XCoN1IUUOgMWLp9/APB23bhFKJoH/c+qUH3NRi
+5ZzbG18JdCRFBpq65pX3HaobiX6ruajgrJdyi+jDrPQi3qAkU7ScTmlUp5UPJ/QJamrDbkp2HWn
VhEb3yCER6ra654ZmrJCnhsbNCP1Mcu9BPu+4qoWK0XA1RB/EYg8nTX4xTYt5aFxjVgfHqZOTX42
RtMIjjGmgGaaphdQOw3N2UFZviQFH1rz3GPJJR1yvOEiNxHFvNj0dHSwnYI5pdxMs09qkjZhBeK+
MetjQeGAQ9vq/ebYSmrx0tWJTg7C9FH1keTge5/UQXun5WHoH1oN90FMDPxTze6Bp6FlRvlSUc6k
PpF1JiQwnWB+GvVuBiU46zNBch4TQXJ63BmtpX+jaI/VPDR0/bU6vGoQ5DGdXk+nbKtglofjY51F
FWqe5vDdzwVNOozwOoG/VPkUUSrvrcc2tCyoo1IuX2ukXIo9xwEKPfosFLEnDX3YuEJc6cjNt0MA
5IYjib5LoKmLcYgY7aY+tcYDV/dh6ytaaUAK87Mkd7Dtmk/t2IxgdIXZ3Fe5JI7g/8SUhFIXgRfj
n1ilvI5eu/bTWNLYFvKQbKo+Kn/jJC8Y9jDp2kOxnKi2ZZXBTdyBBsY3dJYUW1ZzfJJMDejmXVLO
BqURc6jCg5HL5nek8tFBGjWK8EaaQf2s6rYMPE5lPXJUIQ6/YTsxCFccuwp8I8pWzZ0Zicqvmisi
EFQ57o4VRhT13qhao7sSZyF4GYsyvJr7Wr/PwCVHm7xAs982zSE6cu2sYJqOHNkAqmU+iwlXpWif
YlqkXsuDmUtXU5xBi+qaQvhZymGnHMwuEBM8SHAs+CkGfgZftKwV1JeKaCDjHPTs+xQP0zas+vSq
r5XooOOzTKIWBMhgaVVlt02mPSuj2apeLArhk2DM+HvGZZHd6/jLPzFnsaZKTjywo9ICmVZmTV8h
NJ8Ykl35RfvYi63sH1MN2x2PqBQBChfqTDlKlqBNGyMa0+ppUPQmekg6Bc1RalVSchoxea8PmahH
hVsWAXc+oF5mku7HYBBFeqfsB68c0bJGMLciv9M5zL4ocdEEW2gk04Oaz6LolRLem7ZemwhMy5SH
v3WUnkhz+xAZ0f/H0Znsxo1rYfiJCEjUvK25yrMdJ3Y2QjqDqJEaSInS09/Pd9NANxLYXSWR5/zj
rrXbWqAVw1mNGDSp3N/FM3307uJaTud2I3upMhFCq3UoXu2WeN8B3OV7O8eYIrxy67/TDrMdxlia
z4D7KX2pxg415pxGC880EZ4HW9WkQOU+Xaf71GgIG734xHoVSTCIXZf24Z5o1vbJxUV9ScYuPZeR
mI+UNSTn0dT5g+/ycu/ltf9deC02aDnlUb9LumHi0LFfMYMzI9whIvzK7mLWt+eYrvruOJZbYIjZ
oh33PJTIpo517HBVDPXkFce4SrIHZl37yRiqip2NG33xBozrxjAF7bqu/coCiKxMTkzPJUWu6Rgn
WI6NGvZcgrzRXRbp5ofiWege+shnpXATK+8lazeGizSOqm9t3k4rtGQoWYSXGFNeGFbnvJuQJIq0
/q2Z+Q+g5e2b87rce6xcPB2TMoufEB4ND6FvOhYIBzUq2tULdnHitfmv1G/YXGRXTE86Xvy9omqm
I3oxdI+Lr5391MFa3KIqHW6yWRN1l6YTTXrNtP3ZggY3Jtx9+9gU4Xx2WdFXxCvP1bRPO3Cfw4Y4
5rWTWTrPO1ViLY4zR/CDq/oME1tPj9HcbVrujVLTny1S43seJFixplGjQOhrbwDFLpPsPc5l8WZV
0GJrY3uhISn0il0uRotWF0/fr0ggIRBL6JMESZh8MW5iI0lNma9enLncuUUtjLaDZCiT1fY4uY5v
dEsNdmcJ1sp0SUiejBvw4myMF7uThKfOZ9Gp5WklWZhotrHMDklpxIkfOKVXo1xwzDawg3srLf0R
JeweFvdI4nBmifCBe0eAW+uXzd7rp8nbETwi6g965/niPDJH0kNdMvu/+ANT7DNLdZr/JRml+CiW
iJ0TpUB7I+FTv1Yyx6dpuPy7A3Og6Z60X6zYaF2TyaM0nnfb2sAjQt61/W9opjD5MGImWL6yBILe
i6Lpv1ZV+VCztbpXbrTo5xBU3jUligEhqinbjy7T6Xob/bHcyzLKXkCJcezYeqzfUvLp42O9Oh1d
iolEj/1WLvYuWnPFh03hUHjNk05/bOj4odCR0T8Xm3XJrmygkDp81lxuihv/smVz+u7o1ViO0xKu
zV2tEjPTV5zg1KikmH+RzBA8BLHIz74egsewXObfWxj2zVmDKR0Lg38yKefiR9HTO7azciEbOCBN
As+zH13MqPW2b9wavbULUsqSvrAJaW/ZT4+MxMmJ+z7zERMUG23ZSdGeyrxF8jdEoRtfvL5chsNm
R1G+NZRv0c5syLGFtKbmkLt5iOlbUlNnKJ4FTbBxHai30s/6vc8jFvwqlBnvyrlMUZ5X0Hw3v1vT
t8Bj9uFtqc4yKuprWCT5SyTS9Bl+pFgOTluSGYWHFshQnHDLoqrrAQ6kPrlV1+9iU+2lbW2vaNNm
6T3ZJcFRE8XJ8BNLUuN/N3GyyLt+AgbmsAgp4CqCxVwtRxWsQ/MFRyCizfCL6DHLz9yV2Zui6gbT
dNXohV6TZnvJjap+Ui/JefsFNzyMOQ2zNBXoxpyEIWly58VipkOkwU8zLKn4ZKTq2ivJW90f8lRi
Qv5sX2AxGtnWhRhvKpROrBD+dKQkVabz29B5idwDJ/r4fvM5Og6R7jELh37Tje8JnTn2qd6E2/5p
vThyedy0PlbbChoWd8BzSxt0j1su1PyjqmiH2fdqCQ9r4tECPEZNWVPM3sbLiMqEM+oxqQKULtQ5
Nw+9IaX9PVBlOMB/O9uVOw4p2syTZlrTfV+KGMxXxuNf6D3vJ+lulDn0o9e6kwonf5p3TU1J9cs2
weDjLSL+6xkTtTFYl3NzKmqW3F24qej7Slnm41f4FDWZ0YxDOi5FR+fsOnX3cdtjG/UXwtgDUMo/
FShLfaByaSbogOhkPJZVlt0z5PeXWBbdeipBqZ94ldf3Ns+XV0Nudc+huKiQnTyZD6Wn1ubk9zo8
r12Kfj9WdUkGpZiLY9UF4YdL4vq+Lu3XKRhPFjHcygNyXDJVp5e+X7583eBQ7ipLXjXsz0vzMRSy
paFDpOY5kKt5V83i1ajU0rAmhHLts/0Q5uW3VpEQunOrnbMDktPVHWghjuf7knwf6FDP+9lQ1Bce
TddVFvXWOi/vq5/an5BX7ceiaTFoVTAVCHg8hlUS0W7CcxF4EiXl72o1nJnWGzz0lJTBXco4rLuD
zikFPXOcdvolr0U2UeejkvolbDLgN0EEqN25bEh/Veqr3EIXpiw4BZr+Sdb9cqapqfu5DV1xL+J2
RcMuaKo2fbCvY4X4aJrjJdiBgUSXUvmOCB+wcJRwfVL/oYVBngDT1LmpBnFOAyPuO4s0bu5sdI1H
P3qidt77WY/LjDtl6p9UIMVlVlt0V+lOJudO+cKe41VEf7tUN92umc16sWvcn9cgL/6WUxq+18PW
qYfOaTfvJjjSH1XbdC9FJ6pLbkzHcp2NWIKmAEFYIcWXTjzbKInU05KMjO8lgELQSCI5R6fS3wEa
i/+GWkzXAHj2OsQJw3a5lugK67X6Xg7h1km0VrOpTn686Z8SMJ7XKNH+y5hHqrwBaerwVgYpDr66
swnqLpSC6aElPf5i0tkfDhkp/tRgqGwLTkb2sjk3IS0O4ACSeoFGqJDLX+uV2d4PVXaXr0H8o4tz
Ee7dVzoMf6kS97YKhuQvQGM7cYOmGblIRHXOp7a2QM8jp9lO6SU7L46ZNxCufyyGJgp3wLHFQhFH
bMATRLBBHYToNHarGHjlbFy8EDdmJMKXbl6O29bHODwKI4HbU9k869Xaj3yVxbeS5ueSY0tBRETj
ksaHyF+lfQ6VrQ7pzNDn9lsftqBrjSrL59lfkhfSTu2IxahtUZRNiKD/ce7lHxsBbvoWJ1X6MFeD
fAZh5ysIWnEZCx0OB4lGUO10HspbVPZV/5mohmSJKGke8kbDGNf18JH1PS0iW5YyoW5iTi9+0C7V
YWTwbE/z8gVbetOydBcOGnFPoHzb7fwmR9o+GVU/xVvavDTUwHQ3MaQka5Rxn/4KeL39YxMFObdM
77lD2ef1KaJ66ADRtHGBTyJMaLrtfDIvzUAicE3DH3dLF+p0r9dlwpTAH3dvhmiWc4vZBm9eM/3a
NtyqvKWBRWcYixQDkQguUSay+UBFTkkWd44FCw5j+qlMetDDciThCQHPJEf/UIemuqYo2OWOM5xo
tjQQf22wAqfMHQfpVo6AMqzZlh6O1mCqYd5f/6PjJL0vvUmA9QraP/25CX8X0urLNgj7yrniDkvY
tPkpn0V+H0lRNccE8oaIgmrAQ0uJdlcdo96iGWzWvnrdlq4iaCRYCIYYRg+YYGvQQbjUa94p0kAi
PQXZP68y3muhI/2jKTZ1qioy939QDT6DWbWirY+ea6OXKRWSYJ3e9/6NYbw+AJ0H+hbMkrmbfmrj
OA2bUF+GrMBYyKKz9ftsBXl7ARpxI3OEKp6TXtXTXbNmk7tT06zUlVnGPAWZkOm3TgbB8Bz59J5x
72cifiZJPDsDdwTpeS2TgdVeRwsu/0gS3pvmSXEmEL0jxLhkBHA26qLDCO2CScCMeXE2KS8Lh3AO
3RXXUXTyZpsGnypzQ3JsZOuX9MnIuT9oXwThDpcHDSMgnsYGe6CK+G4svXbbg/BNDcXrKjeMmGsf
hQ8LM/LvfEuH8rEZ50Vfwz4JSIL3BGkUSceDyJFXqx9ZOEwQMGK2b0FfYeztGkFAhOnZusqQEgv4
XYiheK6rN1WrxT8MovaZeat0PsQkaB7ZCWmGIVxj8LZD2mr6QsHlqkjuJkvYVUmMw1plu0hklMpT
WQ66u49pDDovvP1vG9IosyPrGHB6pStm3CdGFDzJtfwvQw1WodIYkg/+rn1VddBfHVEFZ7gl+2uT
Rv7wsmn9llZfNFWYD9Ls6qAwdi/7YCNRYXauu1XxsDXfmyVbxH2akEr/EoUFrKcsrYwh6mL9TdR9
/BKPeiaKpQrbjha6Ca3LPIQs/gn1LS9dlooEl7dEFpu3/fyVF9on9jOfcql/0oi0tX+3yW0rB1HC
+h/6ZdWdhrqvm5cgWzB2birzS2792ix/xo7SCIwBNkyPi7P0czkYPNjMCKpjv+ZZ/hucCriMgWX5
1RuqIS6aj3NHbcDykEe1UY/rQpIX9ee4gmOrLDd8MHX+MfXXqPmMpyH+Jc3KcpYR23/RIh//0ysc
CjYF20+oXzWmpOsITF5c2cMDYjmkLfdRLCE5OjlWWJ5N8tDEnVP7drURKUzpTCJ4jcSIBgpQkW9c
NMkIyhMnzZ5fEgOQA9Ww7ygP8u1GzFR7jtbZxY+F6TNoykpGPgnmm+lnEqUIwbn6IIzTKa2nL2wd
3OO9rCVP6VbM9p/riTK/TXNHRQFfangH2eDPpHeMArV6bVA0Zk3U+t9cPGt3W/QwfN3Kq/5EjVSA
k/4fcP/6TTdEAJKuJbcsdnnrdCuPaDbWj76lIvVuLYNJ3RpOi/nqhnLxryh21DUeBI7kKgWnCNJ2
qf8DXMdPl/XSHchblDgdrK4ftggnPstRvxxqa5Kvb4FdfgS0vRNNRqpATCJ2Wive6pSCo4ukXJcq
S5IGSqZOAnscK0LeD8n0LUryNT3apivFwyj8pbn6saCQ3c20lzW+dwcj2/9YTZ3w9rp5pRTerwf/
gaY3YrQoUZ4PmvWBOXhdo/ggEPEdvDHEguK5rnk3zhPetoOhjQ7UvuN3q8nB/XC6Hu4YxSHOXDhW
hH2kfdy8y3TdfnlWbbw/KBa+c+/lODdhKNrynvZHb/MvDDfe4u3iECz6Ay0eJRFtEwzx08Z2xWaf
THo9VXq05RubKkr0npRTcjELMJ12F2ftvP2cpi2I1gN0UV/eF9SV2SNzBAnoxylXbHH3rZXpUh3D
sZ/FdNr8bowxzuo4yz+TZF66QyTqyYT/UeEmgh0DCxiMAe2cXzzFPUFBhJ3a4upqXaoEtNL02y0c
/XDi9C/CyN6puTG0C+vCD2V3VbyZy0cdlVRkaMqoyo+4zFcKv7aJFbTd82aQYqc36YlHKdmsD1M8
UDq26oh0tbasau+8+d4A4A1Pk33KyWYk3yN0YOXdr9Lrl6Ow2YSCpZySDBoXYPq0hLZHglO5cXob
IGDoAuDVVNU3P6gL0ofamsD37aax1dSE/ERRaNbD3C+68EjFoMVaHeTIvDecM0BpBc4a+cslWgUT
3mNXUQb+X8dTw5S/uo3uTUYEw1CcSLAkHpcwWu6bnGkBggmyjBUBDHt4bh1F389zrap22A9DkxcH
tSDLSQ6Oyh1iBoOpKapq53pgNjSqBkeYv3qNrc9F2fgMyQ5w3t+n7WrsRQFZu70N57q8q6Ue1BMn
h2GehtqFDmxNXfk9Cc2TXqI9H+P0ZaLzB0R3clkaGu6zziy6vuX0jGiSYEozJ391mIzJu5+WQXHP
Ijtg9+xiVRzqimQeAtnGZLsbcttwPXp56hveP/Dl71pULRXXU9B0R8h+DrcuQjpy7YfCrx8B0gIy
M824LNdNpSan8yLPsr8jop12OqBgirS+kM2qg0O4RmsW4baNvuRAulCs9UfIq4W0Q1e3kY+6RoAJ
QhMXGYOEcimbulubiiw2lZRqukNAZuQXII3ImwiRQJd/xgpu7GtY76ZJMzznrYzOjfNUtJBe3Rf+
9pZ5YxCdkdLAxTMpGTzWCjQmYBpHYjLuimwISLwiJApjnqYcfd6bNDSW/rWBKDCVI99KrrAXRl+S
rHDr2cQac9RIHXC9H0i3BY7SplnTM6mCRCSfORsWb7qMHi/RYRIDdDBJu2L5CwXTjAXNdVYUGJBF
NF7VhpbkhcRV5/2r0lyAbfNW9P8NhYBY+ReVA3VPTdh1ISQWw/KW4eGWpa7aXUJQMDeRF3GDCnIB
xIgO3Q2k+6VL0NXnBn3JeBI0ES9AwkDBkHLgejtaLxv7GDQRv7GSo3K3OV1j8VhNa60pg/fr7DkL
so5rVPW1iPr91C+VfhuSSmf/xBSX60WNvafvm5KO+H1EoCcVHbJU8lcVtx5kVwya5d8VNVnRUKnR
mPybaO2rd5yDXXuUgMtTfag3Ke1uaFxtH2Yddt88ybK8H7WfNf9VzjP6tJqV4HsiZjbAE/p0kNkU
vr5uDiXCNxuYNjdEcYioeqwB66nUGyAKjjZpS+8stO6zI9owW3zohiHoGirhxM8vjiAmrBv45pPj
sTc06zV9/T0XyTo+TkOfCHp6Jr+Y92nTF9td1rqJfC3ZSd2fbMlZx21hKzd/LROpPKVbUfb6mEta
RE/ZVHjhgYriFTd5vSn3K42nQn4awNDoHiCK4XmXeVwBb00Yi+bcsTwId/b9fqJCL96mams4sRKI
ZFjBLINF9dD70MlRWw/TlY3bthkRE3ip6U7J5hf4xCxjb3YDy9HmujEfbx99yF57G0RuhYeWahyy
Q085tLui05HDw2yRm//jnyuLlhcu2jxSVMexcAUaYTlz2q8WuuJWnkhWnzytrgthneJUgoXlJ8SJ
dfPqaQ8rk+3YEjgTRUzxB/fwzFYRNEvKEpPz0Tx20FfZj7jTw5rtbUxP6G1JiqC9TUgX8rOkBVI8
u5h/uSSeF4RUQ3rTWmGSHnTKjJUpFATPZuDC3G/hWIyAOqsc82u8FBrT3eI37Vvf9V3wyvmBqOIM
z761r1XdquawzqXhOJ+alkC/QqSzx+w9I87e+23S2e9hY4T+O7fKK/7G/WDrV05kDRPVh+SrjZw1
8n4UZiAtcMxq850VLC0uWwHC9CsZc0aVUy3Bpp54yJfhfXN91pwKugVH92qVMuF94y/GHBkx4c/W
eMO4saONam0/1lLDoq66Wovtttm+xHWGZcT/Fyaun8mwMSlGO7KrejiWp6SYJUkisor4JZ+qtSVR
e8/MOrju2iazdafYGG/sjsCBw/xr7n2DxIwZxuY8T9an+JPskVVVd8Agiv5vl8dR9rRuKd/TbkNp
UqrfdVpu80yUonbNb/qiWQqBoUpNwEczM/fT9pnWEQmZDagV6XUDBd/0CeKh8m0Si2M9FxYuSvq1
L45N1YbmlXLZrZfn5Yuef5M1ltSLstykaHFc00hyuLKxqz7jecv7/piWC2pNvG9q3hw5m/A8bs/H
OwQPReTb8JEtqm0GtDIIN541uj4f2QfSrfqC/KQn14I7vPjIpVyX+tibdi2g9OcpZlid5yR1pym0
/NAMQd1LNVtFMFspv+IvYpR1bhjadxKaV383blPwRy1q/KT4LHxphaIxMFDC3Nuhj8MDeY5Tt+9G
r8oeRaACBLst4QYWVYTZviI5o3Q7jmkbsGoTCGbNMfZGTw/QF7N6zXFt+FghTN3+NTOw3xNaLrl8
SrvIjPtnKMKk2E0Je94u2/K4PSOZtDy0W+37JSutF673vhvDR9fqEqP1sC4wRgJRZ1kjmPP8nKiZ
SZQCZNgPx+duyrNLng5w6Mj21WXrtvHRoQsjKM83Zg98qA9mqakMaaplew2rInxSxO5j10YU8jnW
VXxG9R/foiAmuc1lY3D1IyE+4zjkr+cChCfe8uJ7bzMiK2Pl/WLcDM9USPh3Pt8GQet9tO4dN9HJ
aki/uIvC2+hFzUFs1QavM5XBcze385NSQkh6Fq2XUexEKWbA8PBYuLE7yGALHrK18CCOwaApFZrb
N4/UapJ7u+RVSiV2M56ZZg9UKweW7hWBHyfE947N+JhUm/1IkBHvNQnv56Tti0M/kDO05Mt0E5lP
3ZlXjP0bS1MHeCZ8BSmbdTjT/UFkpAj1Cd6jpPmoqg5aOencPy8p4vUJaqdgQhub8KLqXP2ZpoVQ
oIhn/Ou0VPJ3E27juiensjgP8WrGE38ecWehEt6KqHxMbVD9bAuLssUfp+gdwSy6jHCNmQ5mG1zH
uEv3LdFI97jDgBhFgTBFLiW5EWIkyJfztUdsqS0SmtzQzmCR7x1UX7VHGzXyUv1fmwusngH8u4bs
Rx7ex8Cxdu6WOk+elSyh0XS9jN88E6Hb5RdWD0HtFrnLSh7EglC9h7oGl7nSiInQJci7AFI02fqd
1EIu+3Qct0Mm1vUxNjNKiSRqz7Lw1NHvDFIcLhXJozE4qrLyrtoj9EnDS7cM8bleCQKvMJMQ8zqB
J8IKA3VXDbw88dx1yabukMNHag7R3QKanMdYhZ9AWfUpmCqHPWhLT7BkgIU29MEJlqq8OjQZT2vS
dbc1U0zr1Rxv4JOoWM293HhNWe7at4aYwALEIKUpKhmi5s6QDH23Dl26U4qVkXYn2EIe6RaNV1xb
y1ZTQ86qcXMICVJBTE0uwY0o3ZHTEaYw6h5BJIO7RYawFPU6pJR59ak4sMzjMeyC4FoG9XShB3bE
zwU4e805e67WjP0l2WpzVQOoZNO19q7kP34gnu3eSstymm5hcJgNqDA7Q6ouZRssT8NSl/d5qrIH
b8sXZF9ZVj/68wIG7cVx8qraDElZEInwomctbnniwv+8r95Bjpc46cPrKnXlnQIEDu86F803rzb6
XXZrdpMOv3Mz+RCj/roVF6ZWWI18pkf33tj0e9IsDJnk5YSF8b+c6ya9t0s1aegb37//Snx/KJGz
fKTDkMjj2NbBsWsxpO+/DA7pJTTZWO9UE2HUsQlvoW/b9mlsDIKilEtGhTzu+NV8dT8iZylPpvGn
g5tTa28hipc9g99Xfs3ozGMNo/fRBYj5XRLpC4txdxrXTUOgZnLAhW+6T57n+q7MKfnaV0wbx1Fk
9UNP75bYQR/Ej4bLCW0nPCe3BJzUJU7xagCMmvwbUPR2b9nQP4wX0swahuNRIyYtdoEGHSwkamKV
N/Nz1pOi2VREbUzAtKcoqJLHkBH1Pms2cwhxmVb70mdwfp4WM4xYCIbqTSfp8pzwPey5tWVx8jlz
/q5oWfuj3NitBqRyv5i/svXSyc476KoQrx3GjguGKZbbXRtP1X4bXPmj4p79LJu1JOa7JpqXBxi2
jbKihaW6iV15mBczQ+XH0e9+zPM31Y8hWAmDC0jLNGTyEsB6NPu1n2Z3BAoJSWCC23pmcSJApY/a
9wmt8F3QB9k3m0oTXSewrLNNtkU/bchcyLnIQvde5B1tudhcICj67MUHQ7p6blyuGiKhpzJmSv0T
fe/huQBv/osAM4qenZvMGwjkhCWwHGx2sMyuC+9oAXy5rVVYHPKpmWnEa7u/kb/NXw5GceP+r8Zv
Y9UG2WEuvUHTmItQ99gnffotQYcpd7ohDHznSqX4qXMk5RedFz82MpwCdFv+9N8cZv77lyIixRhD
zYzOVXssi7przx6e4PVckIi2fbSmTyowScffv/DBN8EB/Cy0fwqnJLRaU8IDwuyj9vGcxBlSEW90
NSta6aMIs2Za4Dt0yDCosqnqnkxezQsAZVbVL7kH9/C14ft5nOwiu7JG5l6RBXdcd0vIaZy0CA3y
1S4MRwK9yoS4uykPXthTErZrt7IgIk1nyN+ZGJ0BMyOPprxP+eWQIsATLhDG/OkfCMlbppXaDvaO
CSwjy9DGwXPkcqtfRNaE3kkk6ZheNRBXyALJWXjjFnR7F1kUIHmCjeAwFCn2TicWnJ4oYEC2RRGN
zXcl/FwhrEM+fzIcOtuuNpbaVCzH2BC3LJs+wzJhUUx1EJ1EVfbmz8xSSI1kN5gbZ5f45TFqkHkY
Wf7vhWb4mRB+8nINHCK7ephri4izWJNTWBEgfsndst0A+8uXov0yjGyVZ8LP3gzD8CNVJYqGbRFZ
u1ejkICjIoWQ5Z5iBE4Aacs7iz6zojAx/FIeOpkPw11ZLFPyTYV8DOdI0kz4r53nWiAd4PNnVh04
9i+ZmYbkJ1jtcgLMQPTaJgkOcrP2Tf19WhsEt9kCS3swRRedCjS+w288Nb3htl5j/7WnDqK8h3yx
HSiDmxJyjZ1O9HU1ClPT0bMGq/I+WscouoJCjt9YSqXC9FF3Nz+La4U23fOnZ+U6k/m7Pl80kqqB
+/+7qcjVOfQrToXfkT8CV9YJhs18g0FfQdCK8CtyTJbZhRlEEEgzT5xQB2/RJUgxbYRhvxMJeGSH
vyLH79Yfaxcs+RPsqDhFZqx/j0HRIFf3vPZXsc3srFsJhrJTdUQ5VO2612Tu3H41VRPvl5rE0Ivy
S32y1qvdvQB8pX5M1U15xGw2Lb+zKHLNPq/y9q53YZW85Mhv/iJAXqprbFpSIV3DBf1lj8N8gUP8
dzuFE/9zWw2M57z4EkZx9bcS03KDXIvjC9VH6z3q37/elKQcVFVSBt3n5kY8dMBfUbucYnSq/b4I
t4TfOYH14uAbhPIekVhporX5AIvfwxZG09mKZKIxfKlgZlERru10Cei6jIk30RSJflUM4NO72JBV
dh/jbfBObRvmeFMLOTv2YCxUSLPqNGvK526Bbz7ThWPaD2H6FRZuGLONOiKXlOvPklr3ZFcztvf7
tpUzbi05DDx3iTZ/tyQbpp1sOxJOOEAQ5ICdbwh2sEpz/AQWLMZF08S2N44d7aS+cnfoohP8HVlh
IvGO1yOTLcPMMmd/esjH7aGvDXKfcSnRsKxIwOoH1amyO3hzUVdAlpuZ9JlCSiePJMvkMbPo1GTw
0Cjv3aUc24zCgHWKuv+GzQDm3RaHJjM/LLEkOjQSbZZv+6nydOIhDNhqelvfmmK163oXJ2IERWHs
shsO+xzkG3HKQj/Ro5pwa2myPMdwSJDwmDDEwAMO3tl95KMGBun0mkNcbuuPeJr66S2wRUO9BG1M
PMZML3FJspuYx+Za1yb8vfFJNfwozyvcMRpSMX52I7KDXbRB0Y9I/gNETWOSrgiXqCboCa1ZekKc
1CxabNGiDdfuydfhwo+1Mqr8B2N7J148rao4fAesqmKiCEeVncsQcJ0NKTQj6ug10iNhewpD2X2B
StnkhwYHafvP1MqXv/1MwWMeuwHBrzdH8Cro2YnjaIvgxuLrR3uZAOy8yKlHj6px3y93ruTjeRsB
w92RAODVEi9ah9eoRgK18/QXPjUszjv5IwAp6ngaVDmVen0VeK7uOJOKfTrDTd3Q6aMi7Iv5dw2r
eKjRIgVET0IxZ+VS3RKVL95ppBbiFAyJT1Kmh49u7A1n0HEKqnwkuNIufnZyYThxieJKI7h0jVe1
XPteRWIv+f2oealE/GerNHYcapaqn4kw5jwv21qeZdAmEVARQAYP6Qq33owq/nKqCp9cvDWdd2VF
SGPfmNGB9vAFHKPQmoexwfbIoaC7FySw+U32kX5bkcbmbJOjeyR/cfgwE9TAQUtNfqYl03cPUdsv
T4EYUcmuY+wjf0IBa6/oLba7OggwlaDFpVh3JuSC4T8BISDmvc10RQzUOPKf6o0cxUZVT3U2sYQZ
J8tn0P1Y34U6n3nyvaV8iaJMEfeXeOuD/B9JZ7Ydqa5s0S9iDHqJ1+wz7XTflP3CcFXtQvQIAQK+
/s4893U3VXYmSBGx1poBw6GjiUY2DZBEpy3DP+M+NiNC6k36xLFe0gW/gCmThF2rPtiuePJ8GLis
3eXFNqV7DlTry31NMEYfmhh9fitSBeVc+PknAXcQRMko2eKjSpS0CrO58xCvlTlWIy62fZinLXvg
ZhzwWGCSaptLZi2syjBZd2Dph4LoZUK6OKJuZsWuUCJFESSa+XWp3ZKvWTndm1DgW7Yj6RzOQZ2a
9VwH0eQduUzsz9KSNSCDg0unqyb17ieLC652cIDUYzip+7sJBxdB0DXZ6XJi5VRXzeGZYW+gDim4
wG3gKOS2Ahn8I7a5KwkXj8t/KiKxe6dFMr3UykbmLKJ1evMs5PHYdcbiGHWpag/sMRTtoRZDeDJ5
4c+0z14dPhomKU9NmeuLDq2OHrQY+ktRkRSMFFX1AB/y7K5VcrYDjJEorqI/IhGW+YRiPB6GZfdE
d8zXtc3Tse73McmOP2LMilNNGvPEq6L2dCuWAswwdLvkC73dmVUcUFlt2a/JtesxCZ60gyPm4AYL
9VutHHRSB2crdpnUIqzXiYqO7Hvu925OncqlOen/hmymtaWHj5n8rXbdeTrv7grm8rzN3eB8JQrZ
5tWr8Trt0gl2mwiJtJHfUMjG3NM+TUMDhmsQud3ZySD1DllH1TSVfrH3IywETAuS8dyOXlTCSSic
1z4pmOoEmk0CvJcj5WVXQ05AoUseW2tSymuClpspD+LnxSuI8c3z0uyrJgP93Y7O+JQ6BeCw0qkv
y5T2extO+I7GYXmuCT9unT7DZdhM/fCwVCW5Fl47TcdZCbvzJmCCkabwQC8W+rBEfv2oeea2AQPO
HaiWvLz0lZ/uPHy9Dj5/tpogmGbIWEjlwfvIwWSYpAKwUtLB3pTnU3yT37ORCXBQ4Spi0APut5cD
aK/Y0Qm2ghEu+4r8dXGw5lB7jwSAD7hhMDivouD1zcu2hX4tY6JLhY8pULkDerI/xtFyyjGIk7e2
o6TK8MNk56EgnAbXeocyKJmTKS91/hIUV8ekitV3BBcFtHPqBuDlDIaYxohWbHymicxYgvQ7JFf0
EZb1CAcM19SFhBmrU6LbqrywSWDhuV7wGvkRvBtZolJ8aMebz0aHXnBoUIvoDHM/GTY8HWABQL5V
f51xjJ90ujrVqSYC7G4bYD9Hvyvtn1qTGwwJPT43S1fuatzMzVaZGV9D57D7XKPQnjVi7lNRLv3T
MARV+pKjij52I/oLdoaYXqrEcMQgvwnUxp9MFu0b2r92AwlleTBuSwNomzr4E9tmSX+apk3vURN4
y5omgPHXjRn7T24jrhML0MlqbwZsp49jDXyI0DtWCGeZkQw5DYo3pd2mOI2pG+89NCGKH2BqiMkz
4zLM0QWrSV/DyKMBHohmYQSr5/yf7c3gbhzFrH9TBRmHKuEVVtCMhAyVDhb34OMbeF3SBXMtAzX3
2JteZhybbU2TQ9Dij3RW4mDuJLfa0+bRLbw83mfAA/mkCqdhCkLJcSVh3AHERGh5mKldPqxml/Qm
HiLFB5TaAbs0Ey6/od7ohyra2ricXmh6FavphiE7120f3Eu/nwvAZFmdHHSLdr+Jp450khvWvv5E
JikoUFHp+vMc9HNzIDhUY+NFXpXFDtsqZgUSAe415fnQJ5wH4w8+gurOiCW65UFAjquVrR07P53a
6RDrXDAnKFg/H0yQhlSomaZlc2tOdiianzaoS7thbL6c+dfBQ9A2eGb5Fh3/IhhAe9eOuNqDTTx1
cQJTn5xBdL/oXZvhftHJvJxtN0VMuDtuUdIkIrSktYTOmJLDd7gMt2a1bjVZr9a4U3E2sx2YPLvl
v9w0dBfdHPX/2IbNjkCcMprQKzBH7ienmvxL6lFWvFkxuBQKYZK18b7u0pxcQImyVU8aLwTWyQLY
Yl8+OWEbZse6vqUtrWeJUXkk6/S7UcuaszBkqGPcZfXiRd1fQlP6DsKHAd0m8G3vjHFjWAhYVqs9
Hm6qEdcHLHokwdaJDciBkmKwHs0J/Y4tEAmwkB23tn2keO37X2RGSJ5jUAvas6R2kqc1nLILwNz5
OzaMi5fOrXEJJemvaiHx83wbIttfWsQLaTRUXrb9pH75VSzMLza0r+u7h6OGJxqNF/diSj/24Kva
c3clcQZMcnGQn/pa+PIQtsN0x68IfYEOof8npUzf/dUzzJM1jr+iyv0QoceDSYAJs1y3YekP4ijQ
RICJ4ozLyGlgncmIIeIvmtKbXU3Z9YvDMUfDoSsPMqQJ0rMI7iiep2wmMX1MWCegdkEzYb6Tqwtt
wlRhYMKdHglCHFc/73/78dg9D3gS1s1ShQwdeRRQ/itMps+l9OKXpjLplqAgO/BYoLV3uqnbc74U
u8WXeHUHnGTzWzRhx4jWYjjipUv0i2zcTN0poVR3DLgACqau5bKebQTCY58tZH53yEv+valRqRyy
Mec2UC6BN9EuDH0BZI8J49/A8ItBlxgfU6x2l4zB+B8HhMyvXgEi4NKa2CW1SFw2NVmjgzu5t2NT
wXKg4QhbFJ/cOcQmMvFpLsJpT1qKU8c6fl/vlmUlTgIChnyMcfMR3+/IZ9cSl1j4c3nvI37pFnlh
N2ajhBOayhlq1sxFI1lzQI5vOOLXWH5Eauyp1xNQAcpZ+DbhLQfVYnr4jxexUaT3s+GBttKHqSrD
6iXBF/nXenPE88SgFQAUsPQVktgVRwvirrHpuicR0D2uzGDO0eJPRz2vFcbcsWXAl/mIl3s+F+d1
GCIy02rFrVpIFH9GO0O7n4aYz7WiE9i7pBN+uRnv5r/F7Yz77SxYJv1hxejtLTlVObnkejeJST8S
OpJn47kMkcppSOiiMmDhmzxLDO7YdWZmAzt3wMv92tPTnIxWE92MaopjzkQYM3+0YArt+t5xTpXw
qCt0RF7/4BCDG3arZiZOvDrmm42MjCifypWnjH9MusVYPr4qqR969pxcU77we3xDBMyq1It47noC
xWqpCafpjKiJkEN9od0M90RC5F8zRiRSe/aTbHHh9OneGheVFOBGQgrQWAycJA3eojoKuo+iUyGS
khSWHV+Brk6R6AjilspUnAuSoDxicRP3xUYEeXbovBCAAG2NLTcCAaB68/ohgtze8O0hxaMynKZA
GLn3RONV23EIVHKqGSW37GCUBuuLQFUnCzvFifawc1tFPsiHpILYHFXZsXO06z2RMx2n60ie5LFW
JX2vtAz5n1xhcPBjkgxxNaCrHT0nyxn28c07G0l8VcP/GOZtURTrYzZbwx/BArKZQPXnjFj2Rp2J
mTEMVVzfYWvO7b07LiUGPTv6xbHuBikPrYwcc597XeLd96sbh6iVPqb7dGj1KWJ484lZtfiek3IC
3elLzLHcRd1779BHudzdLBRY8eUZ2JqOgnzgRUcysgwfIxRSsq/djDHRL+7KMS2/cluJv4EM4+cq
SyL/unq1ze/oBzAycrvP9U4xS2Dwyuz5oYE180cGVf5o+DqfsbAPhLxFVUg0MX9epm08hl56Bv3i
B88CL3KwD/yhh8/ATHyAMkOIYRtbPC+IFxWykEtHxsIcSm9fbJAbJhyGGaXp3KcOxXoyH1L+wP+q
Gn4NqrmTZHuR5SO9QO8RZSzUkEg2n1DxkXrBYvIhZuzqR5lieNkLN0nOy1jIYxCq7rEddT7y0QAX
2fHTDESKMOedTWMXdjws6/hpy7X7F0s9t7tqiYkyNzEVGoD6cXnMWkwF29ldwSW0OKDuRczY6WHO
VhjCadDiOBVtj6IslWCQnaZY2K+rzKpnR3SVuDprgJMF8mAujo5V5uKvzrJvF9bdVYFM/7gzZgdO
4diIu6jFsnaFecUuTRB6t01Opqnai6oG97HKWe+FZJk+t+1s3kosxWYTpVi+7lrqCwkxaQ2R6Eqs
fvHak5faJrXDku+1rJmbZcy07fc48gFVtyBnisU90m59QoW3j1mRsoQXm367X7KyO0VjU1zb2XdP
UJcW/xdivcRXXVI5qAJfMkXdoIcXh44+3NL1S3leimg9oWotpOD0FL4u4Zgmj5gj6Oi6lpjvNSF/
wVbC2glAcZNHMHOCFu57OOsu1nHDQ+H4mKq2Tsp6w6/Km4PirW9MM6OLNgCIiGMlPvVxy++LWu6F
LHkLtPLeSPNwMGBx8P07b0zkA/tq5p3JzVgzo49RQYjlxa9Y/JPxGXe+oEn3FMeAZIqHUgH/TD8n
YbTqO/Ki5RTS4xAO4Fvpy38upV34HtSdk+DHiyObbIbJlXfWZvB9WtXiqCCSPxhOWpnSIuYAGP56
4WQOQlZudHX0gEuFLJSJyAiM9YqMtWFG5MpoA0nKx26VBCxx0mJcrrwoeh9FBkZRNSe7yk+wv+fu
OB5Xh4niptYhFKEmSMr0gFsjuhQL9bgPRvW+JthBqGIJsmdyux3+Ao8iIabvvFapH/9YWegGtnhC
TuXJdwiVnABGkRgAfUAQuN2M2PorwpR1W03XUiSNzwKDeep3E3N2kA/eYvP7kQ5CHetgYORdTIy/
Nmzszadj0DrkgYtBi/uyb137TUwmCt41+asfHfGDqr5uikM3cggSgjYQ1rT1bheOiPe43dkCwxzX
Xc8h86LN4g3VcPHYF8P2MJh092OQYa8EtBOiczTzEn2Ps43Z5TwIGm68TigcysTcG27RjMvfRZbd
a4/AtYCPsgYz4bapSgb3S1OW4l81NG3xiQDhZiecDUX9P+Ebr4iO5xCjflT0B9kFdLtl1IXhzlRj
LZHXBXtrqChQpP3OQLbuMXTx6ockW6Rr6+SOJnid+F3l+hPTyt63Y95/pqhS+ZOwkXhgOLSWu37q
ZQ+PB/WLBSQ6d/6rgap6+HNEf0HE5CRDG3TuK7HOeyyewFcZ8h0LrxhOvSljsL1lC/sDA3uBi7QN
/XdnZMf1Zgpr8QOg4Na42aLIii+TeDOi5IK3bZxnCuqYVyNLW3Qc+DIcIb5PjvkDTy3OLzBdHM0H
uE+4RDXjW7FPXLuOpzny4UhVDJY/g7JhrMJgsWRAFNkUi1O93pdMfsB6aVxUO375lhxumjCXGaGG
U/7z8hG5eCmTIj+aKas7AGyWsUTnWac9T4bfcxPpbErg4BBJfRybxR+eHU+kmCTjOMc1avhP4ty7
GV8G88yrPD/DYvIuxVRXT5G1bFto3TT6w4RfXvGKD6ydkOtCCoXKEnQb9u4bysvEv3w93iYi+U0H
VSuRtQtz4fwr6BJ2dBCpDx66CL2c0clcl9FvBH5MUina2qZow/IxqFtBaMUP528oJAmrlfFP7lfi
Ji4pTXc5ziFVw3GunTQE0tLpaF8thfth8NMzUAxDiH0ZPuDhxIsmgMN1Kq/xJmGaqC9rZM29Lqrp
rZfYh0mUZLY6wsBha2pU1HW/gdzUvKz0y2z7UtVDj/A9bxIW121TjCHgIvCmCUyDxwGzzt6h1f+P
159UlGN8qi+PNCjAqlGm524eZxZMlRqVneDX+t6tk52Pcc2q3peyL9DuMsyr7OBKYLhscHPFjOMl
GIUv4uUrL6zJ4uTZFEyxtjTm3afkB5+BXbiccDUlxSWOVUo2VjkMQMPZeNN2kmb9wlQ//NAklGwC
HhbocOkMQUpEjBAz7GqHlQbw1VPlyrwAYcE9DATMin2NjHojG2EnTw+B52KOKzxMpQgrCs84F2d0
GDiguucuEznOMzcuDo1s9HX2uP6eiTBN/jXxqvAS1iHIWynQys5Y3fvgzvFieEtJIP3vAkqF9Mhr
Nx2RBCequ4MSWqqHCp908SsJ2visI4yfEKxGIyAw5J59mQavfpctNV+VZKySsH3Z3ZVNy1IlEcOx
WYBLhe6nVe38O61b5zSb1mfdll2Wl8qJxIDYbNp/0c12yw7nvvefCBYE1YGi1METWAkIT6HK1bLP
Uqe7r6hlrpAT0AySIIT2H0xYJM+yHtO9SBlYVQd6UEquQdq6O/YDzSSG/DVkWusk7jMc7Vs6dwmq
Dh+VncOTR9TzUuOy38Ev63Kaj3k9T2kcBywI8BCzoaFgH3Lh9rXnrJmTU9Am+VMU4T0Cy+U1by2W
7D9JwBIOH+/Tfd6Z/r85YqU7XtsJxkbmulcu0gn5UiefLlHLeaM0diSertBeJ4zrl5aJ5RbkiCHA
2TJxfkKrISHoWTS5S6KYT74tYZPjbvLhntTfy+q4h3QmEUmJnrr81S5Ipb3yO+QN+iEMnRTtbXc/
Zy7c0tyS79HMOG6bQZL1syrH+m+5WOfiNi4Ch9ZhhMOspyRNnGxhRYFjk9ccceK+a7vyPZ9GDMR8
+FDOIl6IKU7dflfDYhJvBbB7wF02DsgrRlgZb/kLjAPDIM4NarR+1rjl8cmKvvoLG4G4hApnhqGB
K24H5YI6Bq2u+70mffu85sv6W00ifHcSxxH3sBob58rYJOdlQQ1k603ZgAOPXDw27zYPJZcTs5Ub
Fm2aWR1OKIhAD5fiuc7FdM6YAMaHpdCrs6tIZBy5WFXGCV+Mj1zFGiU7S+qDrGpv2ZSdVxzFWI3F
odCFex9NJfeDQx0E0pEniv31c9L8ZkQMcTQheIERwtxmYGowp3VNGCW6E/QI8pbVmRdzwDcW6HOP
25MVvMmSsmWiwZAEuqrnKoRvRlQmq4Y23hlIGwpdJij+uK5Veyz34i7AB0AdHSZ4e3s/ww8Hh37X
1ppwHA+DQCxLE0LdElDqpWtYhE1Qt1sbAreEaijc0NKQiTySUgfSIjMbtyTTSzvn02vRaEWKrSOd
81ypgdI8XZbi4I6k3OPRHf1HMAyrf/T62qjzyh5BfJ1JrN46ptGgcbxeqyu1RnadFKEWcKQUERz3
K9sxOtbKPyEZr/0jfEWcVxDxjLyfe4G+1yy1Di4tqjrPLuhFLFxOppd9OEytvluXBV5/njkN2bYg
ITCfonUt2ywOSFIPGvAteSqchTu8w0OwBZmBQzJxM7/5p1fZPMRcX99BYeTL7ITTKXQs51KpMDJ7
rj83iL8tMn2Isf+haCvdHTDLyMch8pqPNSpKu+8mbV+ZJwr1kpBlEfm2bnJ3+spWL2mBi8kE7SH2
NJONYSSyPoXMHf7JPKvD75BW45+tFmKpfTGLL9H6+TbDQMJiOqcHpR1WY/AcNFEf8VvbeX2jTg5u
NxYTm2qXxWYFO06D1b3HU9r2f6tJZvlvOoyceINZs/Ii157QOcIQN69A71sxylYyPFQyY/G0FrX8
19ko+YgyBUADpZtrH7cFzwUqq5neGAbyZu4HUhAPkTN56SOWQ4yIm9pdEI2XXEafsazC59nxyvY0
6Wo5B2GDAcJf2tcwnzBWuWFCfNFY6FE6SbuBdaz9cim6SH53GgDVn4Ykxu+m5xhFzIyb/o+N6qR7
SPFZBGdYhlGDs4z1BwBquJkI2+Ix775p6/TylwhVW+6IJfv/ac+P6idxo3y4aAEBfsgmZWFdj1uI
iLikodwEIpWXgpP3GtnFxHBAhP8z+VN8CpIAk4noGrkP0pin3Ixds3WFsB7ODbD6AAZowNo5ITQD
BGM9F7ii5l96DGP9BW/DL6hzlmz6Nr62lls5jz/xGljzwpPi9R9ABDXsiDkZBrmdmQIS4G7LJ84I
ADC9VVg/DCN7HffZ3ogkudPU4QMANA8gFnG3MTzV5Vyrsyr87B+WdtHsOKn9JwrX8ZK0q7jNvZPh
N3squl9dMRO6KLJMn0h4DC8GUMCxk333MwF9etD4JsyrdLMc94rjJ9d48Nkuw0/hIjbjhwRWRdVT
/GYWb730MBYYVQjSBrLhj8mXiD1QbpSCbcXyx7cW1JH9m655cFsOj02QbeMFeO0vTm7+ypWCKWX2
k4YPWtE5LVRO/qUPEVUwP60uqgvbwnJ3F8Gb/ihhfLA32BSgKwibCMFuOO19UewJSCyq0gUsMSLF
PNGzM6qdAClsD0WGT+UXIYYCE6AzhdOzy545qiyfZE13PxICZLe5WWDSRIMyx6QQEwOzFs/Qjvhh
nkPrMgSxQjk13lOUTxUF+cBEsO0j2oY1r6RDxtb0EeBW0/nt2Q3WJsL72s1/h4Zy/L5QkgHw1BfZ
/UwO4idP0NqzfYZ0h0fN9dFQA3CmM/CJFHCaqVb1TJ+OE8r0rKzMzTw/pwHwbLsl1+SeGKCioDRE
AX5a2Wfra96ENdxXfB3HQCM9oeFx8EByS92d9fWiT4pLF+MyT3Q9fLN/PL4WRFEaRMM2j/6bdFG7
XKhpSduGqZRn5gaF1OkzIay2eq9zKI77niqtOCx+me0rHz7xIUu7pdg3fZE0ICjKtP7jEt7zPoN4
9bAwhBAK30dyC+WnxIOALIpnNlUXmJX+K6Ifi0gJg+ISc0XSbVqOrn0YpugSXqfaYxNw2Hb09PW9
sDMR6xyn63PtGWG2wjrRE9PvNN+XHgzbP4OvRh4QSKLxcKS0IW8CcZGmd/LP7GKW/g7ZCceenHvF
jq1kJKaA24jgZZSzmYOU57Gpmu5MVemsp9WXjvPWDGC8j3JUWX7T7L3sfg0cEHsBWzH0nbHM968D
T48+lsYk1IEh49ldluXDPc/v+gFoy1TcQR1mZD3gOGlj10MS8XL9W839yPrUoClKYhws0IVEEgbT
8bbgo98vo2dhoBUL4YqATh1yUbOc29ktZjhlfrVPMH4zPCPUcfaCCGI6y8LQUmqfCOWm8tJ23wdt
do8oUryywwZHSBGE9UdSATGhw2nVD2pW9huqpwuFxE5Ys/Fw8t3CItniigyATDlRVtd42NaoMt9l
t8TTqZjp9suY2edegNs5ZGgWZGArAd0gicD7fdwwZwW1M2/zvqfWSTZBgBbKM9X6/R5b6LQj8wWF
jJwF3CUGTDcxHmIkkK+W1SPeFMvmkUE8Af+8ahhHS5xf+IIiN2eK4pPOapgVRAQ/YWtugnLVZBzM
xEQljRfX7FefuSXPVb946U4Wq5VfHQcS2NaOWcYrREEnf4lzhhevCIlUBIkHnv1E1bEoVg3yNu39
TBGMomk61+iJ0GfS6RipFi29DJcLVnzAb1BGTwuZ327D5g9EjcqbBMGZ25vsutDqj1yG7NTYZPgP
WE8iepgsGEdm+1vyGS73DGFXkG2eR6INt31jUFkHnobXlce2PA/4EUjBDaRl8cvG8l1Wuf2BjxJ0
nw6BCsIMDT9GxlDn0sRC3BdMaP7RWaa4FHtToccPTfBRpH4anJhuF/eKVpn+tAz67Alzio9TYrGI
05nNrsyL0MuKDGE3Ige2YXwdMuCbwvB5aBxQkZE3kzYKmYvvObGiXzhmnJe29HGGhiaEtAt25DqP
kE8UOFc0ctu1Py2IrjvT9OZA20VaKXRr/zThb3hTCjT+VZJv3oGOcFzoZCErQ/C4VI9K9/5KBpv8
8Lb0LNI/2lewR+Vd2j2/4PS60Ny+YYSP3WNM5JGPyZYdY/G5BP0fifJiIi2cQ9ul4jGeBoGouWR4
ELEX+MOHSur2j/WYQJMx7lvseW6c3uViAaeC/OC/BwjpzXmuV9vfKD4mP0E8SK8Zu4zoE+fb/Gwz
JKSIbm+b8X61ArLhD1VomDwOWEb71zkbS3En4VWubzLpc/PVgww9NF0ClDbx2jLc+St11ePKxHcn
vX755ftkO2/i1z8YhxiTXA2YtomxWKVj332H9fK/9T2jibZ5V5T3UJLj8TmYAyYmLcUNyKvIxVPp
Rv2JYG3mn/ueUmOUEbq5bvkPN5Wz9N+ds86/HIfgOUgrTRrptiqeVibmadDNeXL8hnFexI+ICrdI
/SDkhN9m1VVx9SQUmhdIGH6KEyz2T9wZK+u2VYeHZc/AIf5yQVo8k9csgZ20CaOk1fj0i1isdzX1
AtwcJx+P4Aro68E9l/+pxJmRlKcye7BDU88/upCY7OY4XgSkm9EcQ2+spsNUgQTejpjy2RgKRelL
xz6M1a4lMW6rSAYbZnXhIzeEeK3oXjGeBIrMRyPL3wBq9RWg98w6Yuy4T1CMi12dc07vqSTW11Ak
5W7phdMcA9L8+yZMCZWm3lKSMYHEwsHkHl2K7XdliatvsngKv4aF/DeNMF/TTF+/8xz6PXpHJ/9w
2UzwSrKheyIN84Mn1f6GZq9OLN/i753K6lJhlTkFwAQZwYfsiB6Njc5CCEA/+S3CvJHu4PZbeOv2
zjN5EuwHpxSMeurMfQ5DGf8YzWGN80f1p6puBPCL0f/0GSYwJBq1z/EwpPEp9iOE7fCG8cGmwE/J
qFj9W/OwfCOluvwGM+lAt4jSAI2P8IrvYqfGM5knj7N1m1fDj/0Fu7Z/okKlFAvBBZFKc/PnarLR
T1H4HQEBMSXXxJ3i5S4LVCyOBG2JrczOHB9tTu+HQwlOliCV8xB6Dc0XlcI+VHjpt64GvwtzFefo
tKxXH8s9lSbEZ6R0LGZTompkKzdbd6EbTDGrtIr8s1VafVR0/RzyJnlQXWVeuy4Hm0U9U36OYviV
91XEx1ViaDAmaK5emoZfLSCXdxXMJCDFUOSneEbTX8Plb6ekPRbZGj1XXV+UbLeLs33ArTds+sgX
j7rpsd3EhO7uR3ZY6b0d4pHkVqzPiw74VEU3/KL+WPY9yZiD32bJ/Dvqazc+ODBXDi3MgGKT6Rx5
FNs3LlkHk5zh22KRSTKlJ2duEn/nDO6rTEL74N6aLHwjPL/KgqHEYJzc+XWRvrhMEjZcUtUuRPVC
22CDycV0QX5mSr9fwtIeaiWos4iY9wVSXycv06RHkCbh8zQrAHDh0l6cMc8+lil+JWrlHHz4fFcX
1/OpaTz5JAiTH9eqXaaz1wIJ4CxiY1OBVbrZeUHgX3K+HwhGqAfeho1qIUrM6FFmhCw1XTiGL+Du
+G5RmhQaT5/LzxYdcz2F2DSeQy6rU6FS9xP7A6srMD0jqgqwH3G/juXOBqEM6R6HH6yZ5i0pWqxA
VVx8YsT0z00Eg7ga/SnAhQ8aEou3+oNSpPZ5M/SbHEzmJjb8XM0My6oYPXzTNFW7NgigYJXCshJO
WsbB7LwuHwk2jLtJyeRFITbR0k95hi3MiVHsi7BS7OmB3oWhonZPeLLs32nu5p+g8GrK2eEbv+G8
9ys741Wt0+TDkSlutcx5Xm+/KSbIdmEVBu/IjQBD7KIWMcICCG5AvXSwbJQn3jmdSlbsbMHV+XfY
KWhEpZjHm+ZZuJtqbvOLIGjDj7pCy61zbByuT6kD9nRrJibaIWDqjccGjScEKmDRzH2KmYKp98uA
4zDr2YhgujPoA8Oel3EwT0m2nvisk32nV+yAwkH+I1L742MN2PXe5Fzm3F6IVDOt7OKh+Cc9ZTbO
4HP5GT7VFbpy+bouiZS7MbbsPYF4YIgy6S3tZ8WFBpDrV0a/eyvYxr6/SUKUh7ikntijIb8cE11V
pCc2dsrMvySZx6HqgbB+cEds/APUpy3peAimuGquFEvVNZpv4fMYq8VvVjLzeUcVCaSklPGBTSG9
B32DJ9phwWKhwYP5ORsWDTmDA3OXCckRK1ilAxZ4AxDlIpaifi1bUcK5LCv/LJk2f0mh27tZjETQ
KYd/U7k3f+q6faxuCUte3VTwP7PsaON6jvdtu+qxNTr7JeGYbwYU0cdUstoXMrqnNjYD67otomRy
Cdi0XOp5+LtxPHbioj9fIiqtbmPB8mzGnt0+Jx1QP1PcQpILBLgQ1u7crtCKG+sjyFwAusxy+QST
4cSUwmUAyY+5amYXesmXC84e3NaqIL2AKUTvVCWYHlDbbijpk089Z0QJxpa1nTXbxMnWELEtKv1m
KkOzyUIgg/kouiFTV5vv2zjKOWT+/42op+ov4lTS7MMl8x70tGY+gQZmRkM2QJvXAWwumze/Ia4M
wYbH72Z4Zfvhe5mm/gN7XIqXENl8V5lZQh6n/p9ZLW07sQ/MqopdVY+KljXrkGdhNmxQ+PtbZaH+
zKk/vNLrf3VpkB5NAfaYRD0VAhIpKwhq/Y0Qz1Lh1e303WQKGW4VKjZsAAZ03wuUHbWNo66Z7lxD
y6/H/i/T4XRnZGCBWc1j95KzSBLqVJLfjOc1DiBR3NCiI8h30uH+WxRYluxEfVd9s3BWHVfc96wt
DxlswzZrjwsks6esn7oXuhTOknjqpr9s9Jg23bhiJZiamlFLF0Vqy7kgWLcD4Gdv1lgNh5tdYUtX
abeTAyyoXXS6c2oHf8fMmu3OL+l98LI2qBmxe/FTZrs9Ya0dZmKzb6dcE2hg/fnkFlO/jeeRjRBF
K1lMnq8dpWyLu4qNXN1uBFjJcbJ8AJvD/xhYZ9gamxBttZ+dyiJ0/BuoA7fT/3F0Xs2R6moU/UVU
IYKA187JqZ39Qtk+Y3IQCBF+/V19X6fOmbG7QfrC3mvDvkk+zIivFIpehMkXpXI6TQaeOXt2yXGG
p0JYL87M2sZ1TXGxA9f5YEaTfprAbo+RjqTZi7LYQ4i8yY8Kvh/s4U76GNcMw3aBA3+xUzh31qSN
IY2JO3J4RgzYeaaOYN2sY8bisdlbmvGgZwL5XOLKfg5cP91E+N/I5YpgoAW9816q3v6wwLVZ+zKz
85/BeEhuuLWq38Lvx7sMNVYE3J2YrrXDvP/mF6fYJ4GD6MhoyO5rLcuzN4bdWpmQUT/cBwwdwHdi
LWmXG+xCGdp476Zjh1SaDe0hy0OMAhmrripIPJR+079kQhiFW/KU2xjLG6pjFFX5B4MX/rEheqo0
m9OoqE6YBKJVG479ew6NHo/KNDNaX4qkfzXF/JLEtxoh503bj2i5EQJ7/maGKbSVOiyPGM+SR8XK
4TOP3VvqRhUw1r7tGpwp5fjE40TJBXR9z5KBqUZoV+Tr2O19F0L+zOdCvYzwKdZFYdxujTBB3HSK
6ctN6/eG5WGuTjFDD6qpJG0IBALxelnAqG8JQul/MGBHxLfHSc0BF2UowfzAnendHMvdtnqafhuV
s7sc+C1+/THjycqqeG21AtC/wKvz1ZpiPFdMZ9w9JVAInptNOF40HnAEt1llMdFFVwKX+xf6xPTO
/MTeh2XkK4KuevdpCJsuPRaCdfauXzwPIw9GOLMS2LT+HOFxFU2ISTdDauv/eHxFva/Y2L86eTbW
X7Yx9cPSLe1jAPPhcUR2Qm+nIoGzPxyLG6YfhM0RNZtHqlRkA+vNYXES5wuNHSuPdDpZXWkcvY5p
R8sNjsg1dw6BW98oenE1ns1E9OTXQJ8XIJTqcW+gWrKeF2S3pBdnvAJLEECaZdqETGRYUsCGi8nr
czaH3Lx8gXlePQXjYIBwLG1xypwghZnXZD+zkwpuVbTV/g4gjV8+4gFwxu0ITuydNDpqLYMBbpfK
uj7QHaKRzoc6eBAj6L1QezmNbbmEz2lS+ADlDGK/Z5vRb8axAc+GamJwzbBF9lBvYy2s6IICxpFr
XVb+Nst9ezsq+m70gvALi4zIvx2Na8qoDomMG7VQNn1JhJrHdYgKv4kuS1rX9l6byfvH3rQ5Fa7O
6AAJ9hAoqJ3xwlt4Qx4TQrCDWtL/Zsg1H5jikOVTRZ6HXjh20WZCdGABGWIsMhvTGSZANqwCxjrY
/NeDx1B954fB8onmxjerwFvkq+nLud4kdi3Vw6gxjxJS16HG1atS++AC/S7Lb2Q4h04v3WB1VaQV
znhQ71zAePULiyxrRp1zc/9+2TSxzUfqoS5AYtCyTMFXQd/Pf9462E79yaoouUhw6tdOz1RKoeRN
+vlIr8CPiTkqf4Zmwjxqza5D8NOxD8XllXqFhCMFanWN36eOn9ykSJN8g7gqnRSlLQPo7MDRYCWC
CambuNcITQWWYfSR6SscxTx+i6vBRJ8jJnl9MiNyfvwrjWUQahtodM3IbUROobNHHaDHQ8q7mlfs
eFJjAedoYju7c+LYtYFTw3WC5haSAVEciyQLJhKtlsXWZCypbqqIzNJZSQnHH+WozqXAzk65kcTY
wGhDTPbHNtKW/8YSDsoIaCHLvRY9RylHdU3LWMXoK+iPCx8cHuyXbsdoGQw4F89yRRYS3fwrJGFe
o9y2+oOKQQcRosJ1sqIJE1juWjsixFWRipSgc1hhlGUulk4JA2RE0v1nkUy3vVTpmDs63BikOuQL
KjAcJt5Kd74qDkM1LnpnIq/6JEzDro5WQVKBwA80bJzcLvID3TTZiXIel1uaepAH+1kFbnic4KzF
SDprak6AMs7JuAM9CpQeFk8+3eszaB7IjyvLa7U+VzpmgoM2v6lhbIXZdMXXhHK4NpIW2uFmH+4L
PQX+oerqaNyFVrYoDHaN+XScAT7vioJp8i50L+Ohxx2JHL/sgu65u9E6GnGLakTzKmicb0pgghfj
DJM8qoZ+jc8j0TsBy+uryQbEIR54a+6aynceg9Sfb8wsjbyplySnHBGHhfOxa12Z7oQzltWFf1Iq
IkUVglyOA0mkqaXfOmsOnhBAmfGFjKL+QQbG45cihgZQieuqfd1XLlC7iImMcBQNv4+8jIK2tEfO
9rR5pVioh98B5s8vAXW4oRyW4yF2Mgz8d0gUuveWkGTQtgzbn2pr0H+Rhz/kgOcVSWuJpPSeOaKb
P3jKofBxw2nLY5d+464I+qPFdHUl2yR/yDkOyr0Zy7TY1UTf/UhJTs4mw4NIzAWjy+RQwHVLsYFm
/Jzwh6szwDBJVJXlZN5mKVpn/mMeP1y7RDXDPpq78AdinI2nmgRFxoyupoaWwDXsTZrI5th4efNf
D1yEuZJtkU3XL6N9ttmyfeEnna7z1FpvvLakP6EWIuEsHPIhOPZ+LO5HuhZvVwtTnFMN+5fqrOWo
55vPvZ2nCjbEHQMDLBvY/llgqDy6KyGxWZsEWwatIieQOI/l0rzh0JEM/WmUUFULJ8PRMgWCvs2R
Lk0SCW3dPUkIeUCEU4twpJSO+o4J4bj4voxPg4+VnAt7LODeiAY7oezZW26C2pIvS4Ktg78DFwhR
oUkDXmkQwYU8BbxS0oIceHPopIYRXimrDeo2v3ir4KKPh2oYqh+rnBCnDcxmeWazSWAfAlD04+V4
VPHRizh4gWFePPON1uwEurI/EfsRfAifHu7AENBBg9QbxMdZHQ67rm59axfSAzf7xWXIvsGZQvfp
2p437TokcAafq43Br8fz/ZktY9yeSx868AkRbJr813VplW8tPepka41KlccYOGMGKZYQNqwWk3gG
dA57W7Lru+V5UqgNmACfgm5QDERELIp1WVISrkY+TFChLZhxbrlRP+Xot842xM1sL7gVv4lQpGdm
fyuvVCUATU15+4n1YDOvqK2aOBw/L3HFj0PE9iK0qRzcMp/QFleCc9ssrRPs8blAbuakxF3cc/I+
4SSoPkTjk3nL04uhIDEwkjYkhUFi40okHkJxEB1NkmXJSzczet4O4LOGNeMD9zEDHNZsFL/DS2Kg
c20m10vWoGPFnaUzG29KshSXRteUXj1D1+qz862ue2WcWl8svYwJ/q2xzU60fd5W4dTQeyZrPHus
w+oJBCicSA85/oWJnH0SCaeGSGPzLaqwxEhTLsw+BR46tkEz/MvbM5fUR8W+EPUM8WYCCSXu3nxT
j073CjBMzv85cUUgyKoSjPC+c9cgU6D0dOWBgtDIVd/ZAs00LOb0qouaT6OYxUj6kSenCBpPxCRp
mpqo384jjv6VgHo6rkurMvPeHq0435ssDN29thiHOYpnZ9WOSv+Egv32TpbteBGIctrvlnlygaAh
6fSR6biVXFoCReXeNbmUVFAlEJmR4cK1nNwQdVNHyY21NIfKJ3ENEWzC1g3WCTNZwUctTTLaB9YC
OvtiwzuoO0/iNz84jtf415xhs72yu6FdDmXTkzHmNmPtH2a7y8Mjt8XIQDy7QU11Qj8Mi8ZhX+ra
INXXdtsGLzW2SPKmgEIl39oMdXtKuP3/CGphT8OX3T1bHerNTQ8lZLn3ktr+Q5k8PQzJCFS6zSC7
YHwQ9uOsoBlsphFqzKlrnOAPHQNbOunZWbAOkD2GJ9JGluBLQQ/dDCESKA3FkOqhKrP7oPOMvTXc
xBZ9EWY4gax3PZdpcFrCiCxkSismcHmXAvWD+b6piJfkMCAiWexym33nswtw7ViCxKF8GOvfKUAU
vTKdRkNifHjOW5HUjAa0NwBIrEulHzq4IVSUlaEkzlTmv/A7xc+Tb4OF486ObDBzMWFOeRg2w1OG
VPCYL2z5bxA1+x77e3pplPiwFavejYbf+LCME9wVsvDUygfislWNvWDHt9xTCGQw4aCWKN3rMBbv
+FF1/jQPtg+gijn42uHcZQ1iOQ8BdCEb53MlGYQ11qNAg37JmacW64pB3661cgIJb7kPXY1oa1sy
Jj8il0ghjUxVtEc2xl7fjfLqY6kM/tbKJTJqP5rJKi7d7CJUMgJimFYRn4WJ40VsoaWplj1XvJQF
ytgFO1KTO/8KhScqrSZupKapb9VU+HljxdzzM6h7EG3sUl02rS1Sp7JwVtnYwDKrq/lLulUHeHfB
qWJjTjl5jvuSMOrexlV4o1YZcUI5BbWhqaIP+DH/wTrywLCa8RG9Ie9/Piy8BMxt/YeJJuoKNnji
wGOiukP0mLxpS3v7IuQxLMY5JeeiygQM/ZQ2wG/d8g6KAVqnOdL/Wl8Xp7q1JWvXAqnmNsqK6hI5
cXHoy1y+NWHJHcgiG99RByl4NSoc46gFwzRfcScE28xHlgx4KI5WSkcO0DQMRPt0IJEaJTi+Ob10
xIAXYxPcZQKPM0gNxGsGswybFCglrrds/djjJgVmcJ8VqXxIEb5dQkHUENNp6EUBI1O0lq36Gag2
hg112/xiFhcMEpV45H03jFddSl5+sfXkOoymGi4LBmXtvuQRsHco1+OGT09xd8y9gsBTt8XUbbUz
ZNORda4db0xZacCzVBb4YHg3nnmtiVtktFy0OxOkg70JPNUW38Vs2CP41sSRmwPeAihQEVH4kqGM
Qm/TGthkaKNlCryDwDcQBKjHjkB6fYbUk914aicEr9+G5qOaP3q7Teu1WPqwe5isRI8XZi0YOySO
PY9nP0LZsEpiLKn7xLpxLjkJoFa1DFLcdemMKAIY+kTIKG0v2nutKW8MW1J+uF4S/x46xW2NptN/
UYKjDHZAO98CgDhBSEFENA/2w4lJI9mxPifoFr1EBagsIgeNnnvgSHZr25CWx9CMNLu+QiNjZhnw
ywu6z9scGbnSOksrNXMbVWJgfAXxDIU5gulN7STBMzQtNmn88/m7qhuOszmM2i83Zs23hnsUcYPg
4W2vPT5bvt6JaM7thHYXvxd2ZGyp+GVBh4RBP+yQW3rP0MgiVnMoNxJ0fnmb7dOCkmfLmc2KMtdp
FELMjVHWB9xHvObkMUP1TM0IizEFHbTxasebD3iDRrPu6km7ezyqTrR3QRwdmwjAC8KO1BhGJ0rl
F9wRSu11wY5lK/qWNIpI9i2YlNDqH7zhlo8Rkj7/VlktSj6NbeSqvAK2LEhBZMG5CbOZk6S17T0x
MkwSeZLInM1IJHbPHdmKDlauukt/QXWAYa7DOf6ywZghN9EqU5s8Kku2T27cvdiEEv4ucw9Am1wn
7nsEuw0NfuCJ289mwuBtSTTeH6rOEkddBwX3pOY+I0WQAD5318wLeUG0Ih4dk0PlxutKHt0O0KRe
NihiaRGRJ1MGku5rlg3cbgc+n5uP06EFbPHn8MV+1Yx9w7t6zq3pzKGJPZpUOA/DHQ3WE683ftZg
6kJ2VhFxL1QEUWYRVCNvfACUC08RWmfoczF7HZ4nuziOChzW2vRz9GnFjuWsg/zmGULJWvuwTefO
YdXQt5/ISwG1USHYu4GWgiAcBzUC0dZdpHceGicEn244Nygwhj5k3kQ/s9WNB6/JKUFFrYawhKFh
lJMW557hiM/gu/GzAxs3yz76jkTBZ+K2AmpoTBhup1bzCMEjkcOaFVfjsrep+qufI5G/uUdHG1ge
hx9niououM5r2ltBjR9uWGdx4pRCEKKT4HOU8KfJw93yOTQFZJq49Y6IV9zk2QuR1j2wau8J2PAb
f/r0hduoHbBPZ9gXZehEa8Qj0mcvixyL8K2w/065SPoNqIDgNnIlaG+dojt+nrKSYEg8fNrfJ9Ia
/S1FeOe+ZuD57RdBy2VBiA6yCPMCz+cGIUpZXAZkgOCQKIRPhbS638nVN5R5NdV7CsHkeQgwjGzb
RuArh0wzhRdbiiysYFKbEk6Db+p5K6cG3myAHpDlvL6pVKlI5R/MYZZ5VA5+eJorJ/6b/CEnk6p0
s985Fe2lIryaUQqUF773xStj8kORUyIJitACdWxVWbLAGftEhtf0jHEdmEdYXZGrpYllQcoIsm9m
BsYwqW3RKcVKnqoEaRaGinZ+5s+CpwjhbbtdXJR0u5RBtLPGVN//sIidrA2livI3g5X2wwNj2yJl
k65rIKxi9Okme1RJd04SVv6HFWPiOc5FzoDH6wwB79Agh2I9xflwMSMO/82M7KTeMmJq1TrB6XdF
E0H3m3cQ+qzU997K2Z/PHRr9HoxsGzxCaiaahuwNpY8ztSkHbceyBZQWskKok0N6IK2g/7OHJv+x
+oxaeOyRUR4dDMbi4HNbv8ygK//AFMXqsXYwyq5ap1ruB4qYh67P/fs6aVlHxBymwGzGxnpK5rax
LlWvyu+UZPh/nk4IAFMt4lgGAy2xDOR/ehv4/RJJnukJlIw6C6qasd2fm3iQ19XK8nvJQvE/uEbi
F416/RgmM+K0HLPfHrUT1Fo7cUkQY2EFCa4jawTvX3YDa0WBHFijuQX1micExSwuUPed4Badrymd
vadSATjfFrVEsdZaHqvNrgXx9Qw702k3HWLDn9amLyeIwm7fBKFjwZpwjKzfdWHPMifvmALdNGfR
FR82aV2+yBOs4vhVoZBkaOswCxs72ARzmrJWxY2g2yr6jlXWMUOBq7S4MyWd4idUrGp2WSvlvbR6
7xVG5rVo5hdAjI9llk+P1jQT3tBN4oK2DNZPlyYP+GXn+45HKgNtPRXHEiHuUToGyQVq5fTYm17u
uGWKA2Js9UzCz3xlm79s6fCIqZwC6wsBo30mpJfz2Rnktu3J7MoBT+1E2M/vidQvY+2N6BbyfO2m
bnCesA7dybpH91yE1qkOJ3tj9/7nwoOyjX39rADWbGrAe2gTSLZDyVOznGXyyD5WYaKJgtR8YFR4
Z2Ef/pZYnZ4sDamA+j47pCgpyX0uo69WgkpKhGFx1jK8XcVNWXKqDv1ujjz55QNVerfS+kavGpzq
sRaBfeeOabxGzvUVh4TTgIsMWiSrLQQIRiHqgt3pZeHGX2ncAdC1rG6DWSMn1XDKfhsbutw8D9ap
IC7lqcohNNhlNz8iHiQdo7NIFArD7owOuzoXxZD/tG0C/COv8kNHJuCDZYblXfJSbmhjAxxC/vJF
yz4fuT+xNqRgR9+nDOcic33/X9Da+gxT6Qa77OLfnEp+k4RLd45UqC4ObiQM8319QMQ1vA1IxFjs
9uohUgHddQct0rID/dIRFQdGA8cJaJ2Z36v+ydMgWuuucl5tRJPr0JfOEQa3e/CMdt/iPJH/Bjxu
+84hHQgJgnh0RF+8+n6uPlw/pL93GtzHDkvstrPKZ3LC1H5RNoYGXNJbCySKbFW+F1X7j/CVegtG
giFeyUjibAxc8LhBGe0b12Pai4RrH8NNwP7i9cTzEG+0n0vEsZQqaMNcZGgbUxTirlQme4MJVCKW
pnBEUzLsBiH1wZf1eAfSFabvIBkAkEXEIDFiuoi7j90FY5Mj9IMZ4Us+hqx4pnBFuRw9crPICq71
HNyPXvg84Cy5K9JFSU7lfjw6tlV+o8e94h9pP90BH06UDshkm+lIPlP81hTRzmKI9unTDp3nvnL2
DYIIDKZMa/HP9QceoEfcwh9Zz+UsSmv4wwaIZ5WesfSm/pEz7jOol+y98L1xA5yWUZQDA6omYhFK
c890nRnX25RBrk9r3D9U//7e8RTnAoRB3KpuH7jrmPSkawlGygDSqLaiicoD6GD1SPYYTtBqDI4L
3qBdKfQRs52NaqSN8g2p3zRtuvdfZzQhn3wVI4kL1nOLNe/TKmgZEE/UF4LhSKnx0NQA8RswE9VE
PR9aJ/UOPig24r0hFbJkrhnbJOPyW4l0RvqvzW4RChvVOLwLy0Y1TpqsZBubQEaIx4E5JY0A19uY
zc+SaHAicK3kXXYqXs9E9r0UJiUQdPFV8AMFZXwoXLaQq7pbsCjgiWMij07U+Un63t9IeE5i5bc6
h/afuO3X0lZPaeuDFejlRQEbRWpTkZDB31HgGVP2moBW/Z6ntXnmO5Er7utgL3C9M2D2zX+2Z0cf
wYgQMp2g3SvlV952SRDzJ1DE4P4imtnUSyJe3Flh4vAdTJ5OTewpQdhXkTeosHMYcgtCziB/pQdp
96FTTZtyKWHjITRvjzIBWF62qBW8hgmsRMWggGM+lL7NOrRvlk97IgdkihHksyx0zqxn9dYbSSUU
DoKLANr6UcXRx+gD9dd0T9csCbM/hp7oJ9qM/t8umnwXZDLY4DDA60FNGDNzbfWPEzC0puIl34bJ
PAk+KgD117hIjXoKVcwBAqMo+UKIINoFfq9SpzBFd1PIiN6Pyfe6iyN1SMbq/w0pngx6ovdssM0H
Nj9qdxZWzYnTOP0qE+mcu878sw3qBPhoX5kn3LNyiMYeCQbYxUDn1kI7BsJHndyzwsIK6rIz36DW
wtdf2vPO1rq+x6sCfqLoWKT0KX7RJpe1wirNag68nvrWee7d5aGJH4Q/5UgErXRtD/4bKNjkjQEM
K2gUbw+WVWafI6OFp0l0OAkrGPEKFuUdsQMPpBa4j6UJxL6bp+zRtYR5d0rEuLoQ+oYlvaFerTY8
qzDv9lEEtJdC0MXvBVLiHmMJzl85mDUznual8WzUsMWotk0UO2u4TmbHvE0+ZrwTVMspMYhItnHP
LUH/V8RAwJD5jO6V7UyMkdyIg2IwuHFKHV+XMgTVkJCOh04xvjMB8cK006QjIfRyv/GAYauZpp4y
0Rs4rXBnnqGsQL1BpTG9gVJrko2M6DhXvs2qTSeud5nnrL3DvcguXyTOZmHofm8lrbhAmezP0xSq
E14K9R50NJBSBGrLJHj+6pL0CUgkStokfASP+2V7fosOlWHdqnKw6Mi0dq4x2Iud9uf+7Dottw/X
4E7KwT2KubzezMFbgqwg1BeOxe5Ej/s54gMZg3JQ63ZM6MxCv49WBgXYQ4ad8mTQNzwHvhavWncS
arwN4nAb4/bUq1rSAJ9l7stD2Nf2kdJdHKa5U+Rk0N4f6Zlsyo7G+ZSLGx8LnP4ntdD6RKwZNl0s
zXZA0CGQKXfd09xU+lBn0/SOY78+hLoG6sYHG0AYZCH6PKl2uYs6Vur2ZKXnLmrcl9wJ+WnDPo8Y
K/EF34Aaw4PVFda6sNKXKYN1SGwAYFAJL8lbjzYBEcbAmJ0wbCF7DROW+h6jSNCsXvqt+rjZiDGO
P4yt78GH+U9OduOYVUEcn91epg9lM1SvuNaQwZbATKOB/FlWtkPzVecMadg22r+FQ7hKrZth0wWq
hAjdkHNhDfGVSA82ilCPf4jd9r4huuxHGldcPPA2LkJU876GU0KjiES6ZvY4uJt+JsbtlPfsqW7I
/U0WZ266YX9EdCNSTQSMVjMjw44dL2MLXS1bu9TJPp4YhPLk5Os6F+6M7pJbJVbUBe4im980NXrv
Tzp405PJfpEHo68A6bXxMZL/zbVABsCZ0a00ccH7LHDf9Yi5dRXN/jhucJuXV8YkBbxw37aeHZwo
n0NtDAoJ34p3svHj+2yUKTpv2oQt4cZvqVaayAzpPaJvgjzGCV5Q8U01KQEeXoyciA1sOWxoPmKC
FF5oSdHCuTrZoE4Md13lW/ukEuIvykcwHzfgOkkAKbV57L94xLtjAnLUM/LlDrpgPAO0IJE7qyZN
GjAZPawNy4HKdeyumGWWJ2BqFt39HDDZK0tzzCAPUdHNAVkObbghWTBGwZkM375b2bvGbetrk8ko
4wax000iBIvfJCTuoIkbyoMuS6EyR/JIzHV0r3LdfWuuostYBsErFqxhMyeapQCNt0/Ck8uDoLql
iFYMk5t1zPT6u2hJj2cVNV0Ew+RDhr/kmqdkJG5c164/c9aqv7gq0x0BmKzZCls/9i0YBqdIs9/W
cVFBWcMtPCv2zsj18vslmgitnC3vrUb7uml0NeySSAQ3+V8bviPo6F5ZTcZH163it1kN902z6JPO
gfjXhN78JDTOW5weHBtz76xSoBk3UIoAtROSAi0KS5+QRvb/gt4MO/6/+MUKbdph5RM7N8DWP8FY
9ncOvT7urmC+yFhMxzrh3h4r1jaMIB19n1EXtYTH3mhcpvpvnOvhvobgd+f7uMcQe0JVtycshmWV
/7Lx53TPUuvG0TXqe5gIkWWgd5qAZa1APif/mGQVD7QB7ec8GZJplBH162KcN8x0TC96sgfXrabY
jtpgeIigHRc3Z3jNcMjz342Fzg5TfjASteDLU7cw2zQx92w9VMnVaY26z5U2AOonVa3IXxufQCia
Ha+oTfCCFZ6YrEd6HzBpQszwfz+bcpb+OoWJOWmQI/2JlMThQL5MddfBAV3JkTZrBRhXQyEra4tz
N0s+C38gEBkjmlyVyVTusjGhw2Qk/Ob3XY2BNmdPC6X1WoDu3BM5FkKGsskfxRQyIT6Fe2SwW+AZ
WTmg5/6fPYGTwzXk4CJtxU9G5UBTjn6oSuP4gMowmq7knQzygoSo2JAqET9D2RBU+hCTGjD8t1yy
bl0Cld510u2IhQhvgSxhTh60cPr/gHBmD+Rk+dmXmUMet4k+gff/tXcyfqTO1R+sQ4pNyYdVrr0l
lNvc51pMGDO/h4BNCQidkmY1WpJSVyPrZqw0ei0zBeEeJlm3+ykS/U/Kpf7/3Un4hUbQI0AdeCRH
yLBdMLlUx8VSXca0NmJpxX6G+Efqm7bYduwbn2KcRr9xBwu1ULGEiVd5f4k/dAxkGIlfOHUia+Xz
5uBY6dUxwGMvd90UfIEthTTfzC5hQyBlDi7xejxRKWUbuwbMce1sWwtoVUiTEhjyP+AprbjLW8wT
awBA3XkhK+d51GAh8Jul5yib1L+06/prHNUFllzVfWacSifctGaTENT6TPxHfoww9V5Yoeq9JamH
sspHiDl7Vr0NHZ0dSrvrqm3ktd1VWHJ5s6pEnufC8kOEeSgHETdUqPMYpUi+kt7ewYlPN3rys5Pr
VOjLpklfUYXax4hJ9EehcmeLma5gsl33/n2ZWxphJ5WZfGxdS31kLCo5tBihtLE3YydZ2uwwIb38
7JNk/pFOuTyqUBcPc7v4nAnkWoTKFg+il+REm6p+94hT3ejY+w++VU8uBUjTvuqtb2sk/GZyTXYI
YIndRPv1Zz85zO9vGRVxlUpGV376UyD8YBNQO2dJoONqNG6GFx/HGbyOJABpBr7iMU5RTK3ARspj
YqQLzqfOn24ArpVJiZWSI092LlrwGtisempNpwwf8U/rF+zK3V1Nj0eeZ7FrR2S8g3sAC+PuF7QO
DI28+Y4ESvO99LkFO2Jh2p9HBssFetO67imlGDImGM2nsD7aXGb4/aM4de+GFkmUzfAfGWcp3wxd
U7QCp/aOKQI3tYXb5DOOW3OPX3l8WtJEH2uutho3LKEhnsRV7sLSQOEL1oGlyxhuyWdYdkMly30W
xeMrEBV9JvS6uopb/ggoDg/JK8tdNomApJip9SK6Wj7qDrjNSBNzXAJXv8KtTMQMnTd2a5PrHZGn
/heF1Djt6kGTFYgeWZwlem+xcyzW7fANKKU7Fnn7oYWSzJ3tfTCqzTFAZ2YECRrOhE54TniZxykA
pDFlPtP3Pht+AWgIB2mYTPnc0eJtuyZDxRNNkgCMm4dk56GSeq9vtPsnBs5CbsHDOSf0ZuyAGENX
PrF/vm9H24wS6YVdI5MnXQVs/7KcsLYfTIvjExPwROzSZlTtekR9Mp3dtEfTS2Rdkj+ivHFIUKK/
+XWlsN11VbJIuUPz3zeAh9P8k0kkmifCSNNlhd0HQbMoJr9aVy0fBgM3WT6arMNyMeeVi2mtGOEh
MhhHgs97jC6ZiCF0yhHNoV4m686UN7wMKlkEZh03GzlMQfFcRJ5mmiWyit1MYfKUTJ4UHUMVdcnT
iBrpCkMJgURaWFih4bNsIQdS9AeuWx9apB1UKGUd9ujzRMd6LwKTdKwsceNnBtHyD+MCvqFw0eOp
M4tYTrAs2xdAzADhOpbVwBOaWyWWByIOH4G8svnFRcVt6aWwhoCUFRbftj/in4zorph91XgZzw5G
V16GTFdEGIWJLg8GKBj4+wkoGA7QFuwbhHZ7P8oeg0peFx8jIlXKQkxz8qZJJhPONG10XrKObyWz
nQVIH9zfNSQ+h9EZ23sUtLTAQRWx8zReCulDWbAtttMc2v+K3iIKBa+Ufc5AAtBrNi1wSn5JnDZ9
Ngv4eJXvn8ZxCIJ7nDot730rCFK2rcA6z8JU8daRoq42HWiU9lyJKDgQyWar41iUUPCCKRPfN7op
1a/pmj/XH4NdJYnCWOXsF15YvfYLUTRQE3aKCLXxnAnb+7PNQOtSpmF7BwTCeyCjJXhPOMxpYZmD
vvQxTdJWID0m1hdY2d6vGmA2Ebcr5E7rE9ipfYRPaxi0OlUT7hBdinAbVCxUN4y9UGSQc7QfVTk+
O8xbfy1dvBITDL4liZil4mXH0eBBTjHzN2jhE6JbNNlx4czIatX0DGklPNPSUHgktObviOcJcCAe
lakamPm4MNsIGOeqdNx3OkcGDKay9lTa0VvWTX+zm2c7slNo9uTAbN2rooNCZk8pgc2B6bdOn9Bd
EL2KAiH95w7oOngZAFfLn5nj+h2o08nHRrqaiNpu3PGRRId17eMQBw73iEnyGt7sihFFJL7bd9n7
aBensSPTHC7utkJntRGDxLYH85C4xcTZoaDC5Crb/OD0fYkkJBz2DqGIYCmlusfTEjy2mhH8OiaV
C3TBPO7wmXwgcBzvmFvb5zxpg6Pth+J/FJ3JctvGAkW/CFWYGg1sSYIzRYkaLGuDsqwY84xuDF+f
g83Lq0rFcWQS6L7DuZ/uMERnOHksXPlGUP9emja45XrNSkXuW6EItiszSH9mLvYHk441vVpQIzUB
myLAkHb1xs79qz/Z082COLgtatODHEqDjUxD8tZimImNO5APhYH4QF62PhAE/Rt6Xf03jiz97Nfr
ISW6gR0CYEmCw7/IwmrunAD8bj1KLcdhTernnEon2/JfEuivYKLgJpSWJLrSNSW1+sWFVlEAuwIS
/av0u38BvvoesE30NYNR+i9ii5ubsXafBVDDfR4108bxjSNuGLJ36fPCNinnXJVnUTnzel48aVW/
x4Z4URwxTxZslX3HTuQTUIccO5VHFD7XMc5plfRBZOwrO2k2GYJ1t5uAyt8qLcoLl1k0OP+BR5iS
rWi9C5TgiDJsYiacC8dXaylmd+N38IuLkSHTiidOiKKM50BS70DAhOsi3hV6hyKROIvfHa2IzaCc
Dx9vKcTWKTfU1++yCaInY7JvGaW5jaJzvQeUxI+qL4bdvEi9n6eg2aEEV+FiwBFVom++QfgNe+Ks
w7533V/JTB2SUfYt53jAkuCLOcFiLASm9K9kS72z0MSPO4sJrS4ib6c7Ws+2Dt6KGGYcM8IQYbzv
hfojUEddORdJkPpUJYn3C0v8IhaC4laXpiwkCzRVZf2eZ/1jt/mth4HQt9p2kFDN9uJEZXZwpHci
reruPF/UaDpRciSaXIRxl6Ai1mLe10NnPyP5+xeRzhegemjN0fgGUMflLLSEOnHnCznLr8RSktpN
BxybtPKezNMfIJAYbDF7ksQ4wUUw8rXGC2OKoYsdj8/KREspmHznKWGeWeMg1TM1ctdNrkXHzpnd
diOTqv1tkTnej20NHbgdSQ1fmOmU3lZL3g18M4CyWtZm8onwYvCIA0wk+6Vdsw0cXznOzoUb9hrw
xLhy8ng8kaLuau+pJftJHt1KdiZ7uMhq7JRzWt1ZtKBJw9vDkbIY0bTR0ptEF/+VDh+fwV+MR8cp
8OybXX8E5jJuOz+tr5EzvAd4j69x5yA1ZUQcNbujfeQcGulM35YpuE64/lWigHEHAxkE4qLbw1wD
qkVZ7wj1KH/qocYcmsH41sCLN8xqDYSE6Vr4ntezlMGj6CjTTn4zL0hKJC/Gmil6aq+mxn8qAks/
ESC7UVhmZ1yYuDj+XNWh487RqZAGt11Ozuk5qRTyBoCAwyhNCwuDEkPJCADkyKxlv5alApeeLdPZ
mcXcoeH9ptU9DATTCgFPQ1qKyzhxzA1sr4ECqZU+tRCH9oCl2l0bNOl7YhnfwNrVePZTA3Qm7eh/
xI1NcDJwqw9k/mty0ykj30Y1if3SMV6LcDpOJ87VvAdrR12g2RjHTKrmmS2W7DcXevJRaevys0Rv
S5u5fmYKQl5tR++D+a9bpy4aUUc/dgWMAaJY6B7W1BQ9z/ZOOkC3yEyVP/uFIzaBbxsPXjcEV8Y/
LcGb7DAhEP52ncH70conO2PF87zVWdzbJ+xfrvXpb9W70d3jrXRBV9wTJvBvtByuwpFsrWaVG6sd
nsGvShPE5w0LnmrgmpCy+VNOBTHsWlEh5bOPSfaT9pJEedDmO/5PcDaTpZkv1lLFv1KD3Wo/suUW
gc5nF8j7Mzvzf+2o9UubMGPuAiNBMii+TT8i95EsV58Fg3vbkPUy4/Lalm2HK2rnhJdzMyyZ69ku
JD+KjRB+s59H5b9jC9PmKBRXSsWCySGzO95KrQyu/mqyqxT1kXUloBxxbFqXZup4ATaifMNfYXOW
r/XkmjXcjiR/53rFAwnHjSobj3+3Rg7IBB4T2FGvlHc8/Hu8HhvBwxW3fFHt2akGe08ov35lmjti
6JpZpp1tMt7uxRQsS45rX+SpWCtXw3tnEIorK99j26+Gl9RIzlImLnMbrLQR3OfHZOmzqaZffhvv
g4GIVUW5ZpmcCe561eBC2+VP7MxNw7aHAXFFciRExb4NaSY/8oXhlmnO7qbweGW1nThXY7Qvuvy7
NwoQN1D+A1CC3swfJi0zik3xT28s6kKjB+7SyPMarot+coPAQaZPu8OcDOvvoY/vnp2sLz/PEVfD
j/tDbKX9G6/SOTTHGhCIWw7Fp/Q87685Wdlf8mUQVZK0Dtmoq/9FMnpOU8owoVLDZ+8sd+1liAsT
LtZ2YBggWbz+4dnNQQ1wS2T3HZNF3mJVZRSmJvM4ikpfMcfWAekV6JJj14yJDgVRxi2vkG9OcGeQ
pNOpXnjQuNSyT3Y30xmZhjjd9B0jbEo3ZYgEWx2EMn16ZGr1O5p3XKBXr8sjGiFxf8nNKn/vF3wY
JTUDnqikGuewzt9rh+eqNGKqrpB/j8oPDuDY/0PrXkBZ92EBc+yS5uQrU+DeJ74m7q02ksM00/4a
nSrKdj0i+K6rbIjWqRoNbGB8DdG8d2RxNvjmYFUsDr2TWQLpFOz25O66pV4s4omG3WhybYYKHfW/
g0YfwXCUuCtlDWomeM4z6lgyIoFBmYddLjmnJ5bzsgvHr/gwEZq46uqTKA8xbPVmMFXmQRdpaB0R
UUBFX2CbHGJZ+xy8q16z1AZh1IC4d1AjccNqzI9m31r7Vrrli6YvGNbpqhVmJQtQfcFhuPTusZsd
LQp8VEun/g/5/fbguMa8Z+2Pw7ctYfUp1dz0kjx86DQcSSA6l/Ccm1UGty1Rf9NRTv/2ef/KF8hi
tbOY3iqXwDsuq/jLNZ2FBoda9SNviu5m00VkZRTp2PbVVycEZZeNttJHMtqkqL0gXtVNDlE5wE3o
2gg1Xtpcg0HfyRC+NBah55nVwg3Mku9AV/UFDE0dDnPCaVGvq+M5xvGlM5r2NHhpsJtiGoiy4tyW
xt9z2fFydCd3T1DjLbGqe9N0vEqRRicgHLE8jhyHHgo3k57QRAoZH6oYU//Qa2m8UndcxVt8apuA
7vrdtz6cFU+XBRxziGgWR0MkLwv2DkmcvN7FZKdfjGh4LnIouxwqzBCtxgwbv81+THIEPGb44g4i
yA8TAlbIE6SD2EREKWTmUrBAb6iXVCnNzA+tjQ2h3ywmSbSO9qVe+tkIOitMeK2j3u0lnrEywQDs
Nb/PpnHlnkIJN70YDC8XYODbuy51q2OXJRCcIhgznv8v6pOrS5Ya8in+TO7/4TrgnRboIwd7dMRN
8mg/GBkN4InPRRXxcoRgYoVkdrnSIpYO476J/PHNF3G9S4WfvbF9cG5xc26ObJ3/6NVg1aks+nSo
6q6oPRhwjfJDPLWP2DcVLVsuRT7dm3kirVMvKOrBOI/YX6SBd+Z66NgZEadWivlMacdBfAZB/BQY
7ojKDgsmd5hKOC/0om8F/PyzXEAn8slt5FdQyv7RGc5TA80Aiwtp/kTin3xiEgzpJfEh8tscODZk
2rP7kuObKMWqQMa34z3qynQ7NVb/uWDRIX8wwA2VJj2nKo69UylIqdboIZzl0cTARwPqg93DddMu
EudAs6rY8V2rD4AOOhotcP1cpubAM0vCypw7WUwCQsoPZZqMOww7fjKiMD45hQLDpzq2JSb5tFIj
cWLt8tyQiaRdMvNqvNhyKl/dKR7edSvapzqPzX2fLOObxRoA+h1y0bn30ClEOV8KzaBObZecDdkH
/gfEOuA4Oa6dKsmw045YIACsMk5VsWdnqXlqm97Zq976kwfVWfjD+Fdzh7tQALR49lJ+mXC7nP5f
wg+6OOSl65ErbFu4AGm2RMOBdYcRdzWKnolvq0usYy97FIg17n4UqEEnz+p57DdcmSl4okJskqbv
LayZWn60tCdCl7noZ5kiSBvLQNKbwGPl8g7I+xcp/b+WShO0qs45FPC0wsmbySTndiDgMntT6HL1
2i8cJA61z/emVBKC0kSJKGb7h/x6u/p15gQMh9YtgXU3X370kLZ/5lL+zFXvHQrd5SH+d5KTIyz5
LqO2HRfQMS+ZKI0vv6kjJqTW/jrxYSqmvs0eL7TjlotpoTbAZX9g99KvtHnbrHS1bc4C54GL07Bt
B8Zk+M1Dw0jWez13+frc13FDt55iuRuz0UaEerC3S5CdRJUSlms7TSR2bq88MmERkBYnim2q+Vev
7BrAEC0qHpbMXBZvysGqPMtxzIhtdBUfU+hWhBWHBE8QgYF9mJSfyJ7AjicPkAP6U1EREdp6BMgO
JNc6bM207D5YhaHaC1PGFecS8kE9PkniWXi+htLJeh4jOKGpvNYpQTxTXRfiy4BXPCnCpYx+c9pe
Hi49anNDSd0+IlHpkwKv8EZpWQIXIRT40UoNp58oYvkw9Tge8iQgcjnwj5tmH/+DP6nCgCnMM5X4
L5ob1XEhwL6G6ViELddddmOGJrqHoNJWoSNr98HpfbjkE+QxwlcIeIG24nvkdV6YBnwuiboT0GhG
tFo7+2Qnpj8nGgOfC24HtlRih1GyV2cT3ihmOjokxj/2Ak55QgyROT7WMrCwv+mQ0ZV1Et/egJpi
LovtRp8WC+IaiskGzSE/YDw4WVhYBDcI8yfWu53rj2yukCHnGcYNtX+H0J5o//VJCeYTSCmqux2O
cr7n7OxuVELMiO/PbqqU/0TWxrt1JHWBGANpbF2M31mwqcT74Cd1lLWPyjnBARs/YtsB5QpnDpIM
d7hTuyyKCEiTR6hyWo5ntumXTbroYqX9WNZFmYm89RyEj1RDHLZ5IJOCq2dKpwUARnhtPE9WSk8L
MygsGGZfnHpBRTiaLS5AFSTJcfBb2tYphG+36INdhw5DzJQn7xenK8Ls0eC+R4n9i5/qqoCTzd3E
RnZdIrn8qlz4hXU/EmnrbOY0l7R6tnJTh76eyVNn7YMdUkz7CKzzunhh/YvRP2ABrnYO+p5FMR4S
Bf+S1WBANOdNBdQTJovk6cunZ+52fkeEpzFrTkoZe2UsvgWs87XVhRUSxShl5GMs9XmYrSfRCFoh
0xiTj9JCzH5HM3ZTOxmnyGBkNQpS+L3J5L958f8bKPJTqIFMMhhsXpFQKkhbDi4h0IV59nAQ0ubu
JMh+wieExZlm9d72qzU5s1T8got4p4PGjLsnvfQ3L5IXSp7sK1iU2IGVc+Bn1GvBx2B9OnrMMEFo
LMzD9MT7t32ZaGbOJyrnDlUq/jKTMZh5aqABDkzGuM+ZbZ0Hkq9HRNXymGUDEyE2I304eMEOf6DG
5rSI6tpxdpmIZzz8YNolcIUP0nSwvwvze4mNg247ViwLKIvtWKBvJXbwMo/sKsiJ0ZFibk5+wxYV
ITDjM2bMF+RjZ0Z8m7wFcmBrfVW9Spo966JgQ0ZIoZUnhgOH0O5cLkS9mMZs7n4328cuHVeKA2Nx
ga2pETgBHk+WXXCngucsMB6jY9c7Fwou+VgDDbcY7YkBoJaYezf24GMGFjX9Fbc6fzXsroHcZ8D+
MpTQVtZKhP9VO1rM4ZTNS3kxYZ6/SqTa+kxYAL1Cd/1Jl/UIzLTzoyc98LW9Y+jWRTjVOaSHZC7V
uBfeQi12h+9X9dRuSvsydevDu9Xt65RPj8w2xc5u9TeloqnZzpq0JfoQJ79mYQcS6Dml2C6GuUNG
KibIJkAP7CZuhscyDfgDnEzxMw1Bc47Q6Yg1Iv11fvFuGDQP4xkd3SQOloBO33QU3mMquROO9jTF
aJMF4Z7czIlbmAVsoog6MGpNZxUXf2HfVczFeM3dAuqbJeN2WzR+yds2G017S1iBMe55tD94rNf/
cQpYfjVcLqewW+T0itaqX90F+nhGDftooUieC8P8WAnZIfMSfRibdvBG/Hmg6pOMhMOdoceiNJuz
Z7b+icMEyIt8kiFxcwQ7m5GWZ4gKc0Enuc3oQ8fRVfBWyu+Go63xggc8nyGreES3/GY4ErMYA6wO
AkwZ99Sj1GN0s6wFqvQg88+5LLw/DWNCD3cpnA+WXXEF2lL7Gxs0NN8izXTQFrMqpiMSsYNdIgkE
AA6ATTZu957xC/9qi7rZK+2GqBWsJS4Udff8Fm2OZVpQguYpHi1nT0bpIwXGdht9IGZoYpC0QERm
0z6dJwor5Sjy7Sx1/+PXuPK9bJGfeFLtfY9Lds1n1yjTOQnBTQB+b+mjHUHYtXwGueKxW0uimVnZ
LN0BjyIKnfrzzqQmckzLQD7VS/4bungcLtSJqcbJ9px43VPZL281qCpbYxkBZWKexli6/4YY9TCQ
NVlsb4T27bkSf7EsjI3nlS1IiESo9d/1FlVp8bckChIGrWrJYaXBQonVyPeqi9yjCd+ZzGZR/1q8
7OCm5bOXpP9yj4cABXza2ENGOQEbgvdXM7brLIaQTISnRraNE5hJmQK7G8MDDaseAY2CX19+6MHL
8crAb6PD8oDtyDLtDa79J1M7+W3RtO171GeUG4yiJgqOPRGyY84tQdJwm18Va+/PzCbXfGhmVGDV
6n0aDOKCfMPVWZbqUNNmvsYAhv5LYQoAEwb6hJwccP0o7Pou5zk44krbJLAooS9TK/e99P+TDH5f
GAHiyAFh/cAjB0KryPgh8DXey4kzAonWhRaYV382OAk+M6QL8zODFlvRKetY+/a7FUxFTaelaH9P
xHPo70KSSvZFKu0XkuUvjDg4537FJUS2/+Q3hngiI4ibibHMTq2VA61PopcEl3LHsKUtdyTpB5ZA
lBOEsCDn91YN1nfsEQK2ffpRKqute6MszjctVGfzWAWdtxNdXd7LIJt2Ds2mB0BDEexn/na16R1H
w8km5HTB5Gw+HCHbbq91Mr7murCflizi4+qk2ZFmZHHmLIhD4tkUxIFXrr46h1usI/adR4NMgtcW
g36MUjR/hi52f3OOGc55PBuHRlvZJUiGwUPvMNwDkC3rLyJ+8p85WwTeEcmLua9ucipuo6vvNUYS
VfqAyvhYpMVjqVS+Z89j3Vqh9LQNRs+BxWswXs1Y1ankxsv/uBXYaZakcRUY5qjb/9IUHJDd8VhH
iOWFR10el7BCztksVQUkdrQeXTvxi/CdZb29+LSyvt2P3FayrWmydS9cGe3HqWJGjAUP2BwBy4Y4
n6ekhQWKelUvMywjDOljNVlxRKVjcIyTwdOcDljdjo/ebo0JDcaKrm1b2eqYDfxZvC6Ai8By5h43
YxfgNIM9jGZqWBs7tkdJqEQSx92FJnMQwCMPVh8R210Ez4V2hF8mGCVDFdc0Q1kN9qy/Ca7lHUAC
Y98NP4p/iVyKkypGaeDt8LirTPZBwpEm3N0nRXaBVhXs+QQWz3MpfjStvzCyYCEnAowhrYJuM/Jt
y0bK07OnWVQHP1H8FwjKZHRGsOEHNKR/WRMjiA9WMR56YRxtURbU96oXh7sFSXgqDQg6DDbETULm
BVQYloCFCWJ5hn1wmpYfCs2pV1DrdHbZDEIdbSZQVBibeyJ7gDSmioS3p73pttDXRQtqRYSAi+RH
KBHF1PEDSFmVVx/jGvuA3LQTLG9i6BMv7DrZf+nGLAu2Gso53UUTIdgtjTi+dIQjlP4ApkTYxq2V
eZWsaJ+DLDeCV9bYvFBaLTjWCnxKyF60/c+iDPziuXGkNxPRpZ0mWPCZ9DD3NnniOrc2mgeW1wh9
77MgXaIDCfeqQwMq9bo5iEufTwP6yWT3Q/rKBXByQrCYyNlV65e73piyT5HY+d7hFuF9cR8f1cnQ
zZjtXbNnihSeFgk1j6f2xZ7T9qXuwFNBP47kF/x7WT4nCJjuay9cfCUgD3XyonkZ1GEQBU11B7Yt
uPaxI62as6b8Oe21yAyximjJtU+ZcmzGNHNe8TWptjhm7PcbSChsEG65h8T7NKKwjEzDkDTCmM1A
dLMUV3qiDmPWleFzxp/ErEfEDAZ+caoQME6lK3MUD1KRxHtrDUUrZZPZb1xNJbvgDraRzTJ1l9mz
reJ1At1iHIZUjma0sXRbo4eQ0mIna/nTlazTXVzgRX+oqNr7ohLxcid3mXVhF/Xx/M5RjQI/Onta
/fXdXrxw6CvloXD9iGqjQkDqS9E/GYWZWyy956P3Sa+5bu5OY4nlgB1AumWzWGiD2zmBtdJsEJsU
5MMc9GdkRJTBUtvljVezAtZsjcktJr5+A1I11y2TsxeB3YB189o5UVUUf1w3Y9acGJvY8Ypg9zXK
LPWUYiQW1xhcLUkagmGnJetK98mqwfHe2EqoHlz+cnHkAjTy2M0nesORBWZ0kyT83je5D7cKcoyC
/TjyupiRE3hbBkFZ8G11bWYGlKwba8dTJ/3keOgwqWg25fvc5ar9BeBOZvwJEo8HS6APXZRhvLeM
z0ZnNsRM61QmQzxdMdpnwd4v160tcP3kV112tdyNkaLCovnBX8tUuOOZzFnVQ5Jz/CMRsN7+oN7L
pqnLdOjB42z8N2Oh4wMzpBV/08lNr6MYOKEKPNQQeEt+hmEz3IvRqo7mWiapTdaoNkaDxI6g4a3R
fiA5HyhqOUOUlYyjr5oT6/jikT7mGca6tFMaLlMudV+t191S0WHy+igd/00UnutdJRLZ7gngTMN3
Yegg/s5YOR/Ppj3a+bUYpDppD8WUJaGuWLvoY0cm2Yijc0PiyHwQzZ4eFBKBAXa9Zh/bKxeg9gzh
JNx+nggv2cTfUh4Xk5MS/1qEq9JrRQcuezJLm/3GeLazs0NkvIFOk7i4ZNyVdYGAyIbDsTIzgr5W
G+ekZJz4EeuAZQJRdPTtVVmwEjlk89UgxD1gOIv0l7FUKO1uxTryvXUigwCsA0TLY+1b3rJp8X8p
RXZ4Y0yMxkdI8B9t04hdNUXmw6+b6iRSb/gT24En4ZvYwiJcSS/sEixQZtMUvi3Uu1lXikVXFA/0
4qxOD4hizPONOjaTg+1QcODBTt2AJw7LLkMXkdkmz1x/OV6sHE4Kmab0N+HVn5rYHP8yEKU+lxxF
M6HyVqgphByOHtrFcG/W2IUVNaeob20iXUW/kAg3W7M+Z2A5AKzmsUJsY+ilnLBdYEqDDKIq7yz2
8m0pMYwfrE/E/T6b6myNeSQpGx7tlPrZoRtN99ZxFV8ejkUMLodwJKsNvRtB759dHqaNdNM+JzNb
DOTIGO3bWMpg+aeqEIFCjVeLBou2P1x6Y1AugmYs/ScTKn8EWCK1f9dcZiAtwrOzDgnLWucWTXsi
Y2ob70DVYBEw1qF8eK8rTznZdhZ2Nde43gYie/ZzQvotElLGoHaRxcQKzKhex62tCg6eAzOYmAKv
7mno2re8ha8g1oDvR6M6J/inKQerO33TGp680JRdDMxNojBP1tybyJm1KQtx9tly3dcRqcltp6BX
XdNR2ZpNBadKTo3PCeGo8PlDEovDu9OlgNGauObyugZtTtKF2EBiF8APQ1byL8f/PmT7jVBRDFzz
ObCxLi+NRXTvMXhrwnCYaxsuaYe1SbaPJaAnZRU+neuUBjhrWUxNsSEwlbZT077TAenlompP2lqD
geaapNlnTZD8YyHD8p+QK73yibilSwo0sPyWMrCF8o4UmQlJmSsbefXIxBysvYPnKe9OECc4K9gV
O2eBtbrjkJrP12ngBfts1h2qF0Gj9iLLsf6g3zFxVKqM/ldh2m2Yp2VjfXJuK08ppxOcZxF7QF8I
a/fvDdXyBOPF8XZmhyN5sOMICpeX+Kes7KIfCaofDV01FzDZ0ZnR5vEqU6uElMPvwGXRuHc64p0D
tY8Mfw9SqCBO0HMRw+ziL0DxnKSAFyA18XiujsmeMH0/7dxEAAYkQ+USH3NcDFjaikkYWxSFL1UZ
JOvixaAW/+K5NgyuUdFdGfgsUH6rhSoOPfQBTKJKmu9+tYKbgWAhLdpLWoY5LmW5DdoZXD6NS+5x
BU+VbaZbWbBW1znbhLPzR6pkcOc/E1+P5K5aY6ZzcpeYW/bGVs6QHDh494SIGd0Q946c7snwMWYp
mk9kDkGeknWLW2FiWTjzh2O53oedaOslVzm2+bguEtz8zumGm8nWSXUbkGCivyUOH08OW/I8hUfH
sNWRKyaKI1oTK02xTAsj3QXUKOOC1wSf36Mxpg6vHEIpb/FUyquUw2hkG8ZrjOI2m9x5oFMlgOEn
nvvNpi8N+cnJ1DJeTBOb9NOEKHog6lR8KAp1419CuZDPeJ87yaccOJ4cyLE346PK5oT5l0mS5fHm
Zt51DWMgrN5Kl46OrF8cQLUzzWrurjuPBR3+2GrqFZelzDT5r5XZ+ksZXRZyKW4efCYifaWpZ7+x
PcICucml4ZTirko8bRF/Upsa5h0JuYCvFn/k0SWCI0mTs2lDMCCKYaTRkFunnyoXl8kWifckNBek
MxjGUiwbcCozeag2TleAhEP3/x1hIyau7aDHz1FAAdZMyh/P8vllbUKQIX7W6JD54gh9jGY7OIG+
H7D4+ZqE5qza+OJM3Ke3OTn78p61HuwHpCzOvsXYeuAOBxsbzzZzOB+19HqDhJcQkk6db9PBlT2Z
XOiXgRey4+BNXwF40ifD4k/P3qEcjx+qGgyn2rF81X/CymYzvG04iDh0KvpLPLTyjECQZFuSEKtY
4Ll84NzM7WgkWjAn/Y3lu3Z6Eq5nBacqS2W+tQ3eGBs0WOKIifTGkHrXckUCXj7j3jK7g5pbD+ml
mxkDUgtTVnTTxi3hPfdaAcyD8yeSKtvl7IYuFHij3vgg7RmdfNlJHoZgq5xHbVft9JLS96yzbQGd
iJ5Y3sa+2FuD1XQvZTKPWBeQUCkRCCKofAhaDYbE0Sf0WH0lkGUzmTzDFjGEuEr4L8GOqLKAUJHV
vfXVgpb3dqrj1LzNYJPMxFWsNChAUMlqPFvB6lHViS2adldDFwm4RstRzGqXjXwmcb/YnS5Y4ebr
wP1rTykw3sWTEt8Zrfubz6f0yDC3HBj2W+rp4RomenA7RoDQBxooAIWLzKVe3yHIe04wdTsxw5Ur
upZMLanq8RuTKEn++g17wzda0gXFU5t1wL2NkBmRwsz6fHhJXIWZ7gx+VRxg/1jigUYOvX6UTnVI
2shAE2ijkmocE3aNpix/9EzapWFWZ/WFAEER6taUx3gidrora/QnNQmYU7JK5MqcjPkxL92NIWLO
0rEY+z4kWOfskdJHMlc4gS1cnEyVb8Pk5/k1N/2xJuC+mD9B0lo/CDUQfWvDCSz+ceCDXy1fGLFb
OkA28TSAC9+kXom1PBTuO01Od0dlQoETq4yLSeGZQx3aYG3smsK3KphwRQEJJAK5QI7HrqI/y9SP
oYbSoVxwZPECuXOoDPvcxq659hTxtxV1tHevMBrvj9kn3Y1A+AJ0qakPxBNYP8FGyhxyP7PaQxmb
MPtrhW4DLdBN+HlktgpBDHbcapp+2IuWiDqqpT8+OMFl9TvsNlIHvGW1pDs4cKppxMxboNW+528r
l+zmXE/kyiH+x9ua9UwyzI0x5y8MRy/+QSuOaqd+cCNx9OvYat6KtVmE9A5C5s+k5wkmYAVpKluT
001zXkCUUQeXpq24Eyxx+kIqvHNfAGiN9MFc7XMZDxIDVg2D1s04nuEqJh3rfBXHnjfYcdyjdra3
gjDrwBCh8FKF17rwduy51jRZ8uwPjBBulCZLmBOxzmt6cyYWFFMhTFL2YSPH4T+3WH3wDHnm3Ekf
zg1XUmav7KF9r9M4OKTCctp9bFuJT5BLuG/l1Aevg8qHN6sLkv8moArmlwDOsKLefeuH2OFIyjwX
+plDewKSJJkIJOSiHXmRJ+B9On6VPqgRTo0hTt4MNRu/EYnmRxBnbsTQhA/fFmwf5K9rBE/uJeKy
/l9rBohFPAu8N3DYrCEV+ajmewEY/dYEA//xQBMcFlddXcah27SuzRZqy/6T8pK6C0uLYujWtYr5
YmTYi6yQWvptSrrkT0ACy9qTcU/KZ78xKZREAa2sEO2Yp5o5cY6ISR+/gac0xHl2fTVx7ikAc8O1
EnUF6jtnIAXnA6/OVEFwo+vSNAy7towGlR5S2aUkglswrcrMJq2TxLVCxW7HxW4woAG4sbGNl8d7
LyQOGE3PlIKCT5ogxTuW9KjDDvf6JEsPxj9AoMdiY72cuZJ65TnG+fxOzE5/+Kb2bzQajBkJw5/Z
wraBhAaxNQ5frFq2Y3NZWjShmhAV76qnVOP8sRZsNPo3IzcEVAjxLFhmYAYjKpeBSXgMzO2CQMZj
HcK5TyDGrY32MrGeW28x5rGCEtWP+IIMVTHnK3yvgzZMPm960lag77od5JOd1uWrB8swuhtTzj6t
HemJ1eRGDoG1q6ym59wXNUEd2lAvE1D7bXpMVSM+EpetuhMmvezfek4vlM4LO7F2ARsykqt0Az13
Qw9yBDFjgOq3mBY8Rp2bfovEat+F2wG4ybT5t8iK4EwMpv03pOZwzVLfvTRFHBcHO9AMJAWUI5Dr
xjL9Ked+xbY6S6wZ3DG8Jxlhbj31SZQE3A05El9mYXb2lcxz3x4dzX8xiS3IRkFSUdKqJz9toSHb
nvPl6sE4UbLvxw86aYGJ7M6FFIh7R+v4v9rn5X8v3RKtF1diqYMf4fZuditGlaEw2eC9GBLglULQ
LnIm3i8W7/5dxXywtQkAjx21XlJ949pBmpp+PFeEKctAGDJk2iwMBy+cNE+el5GJHecmYOd81vGj
o2imQjVbOSjxJXGcO2EXQxFJ5ch/npjM4N8xZ5RlIscfnzSvhxdbLv9zdmbLbSPZun6Vjr4+iAMg
E0hgx+5zQVIkBUmWrcGyfYNw2S7M84ynPx9q35gQgwzv7orqjq6qTgLIXLmGf5gesQ+2y4/4DaVf
8zygpTq4gY3iQ1RGENCWb4dALUilHCbzroH+oj1JE8GL/GgEGIcg7T7VbvlJky4yyFpsIZy36Yk5
ZrHYAsfIz1uhi6SH8q0CVKoaqBI2DE4HDfWO0hrR9uL3ej5Kp9g3WGWX9W8aE8FQbK22hB5GOyoa
gyO9ZuSiTTEvk1+Jyem9XhF9gDDSkKONNIWfA0TlStjlxVzvmKvDAaeVMqpXiSUaiuBAR+J76Taq
jdALRHSm3HBlufW9xcjpzfZHpDxaNCJSOiVFQJGfTdikxmg6IBsxygKOMwLwVJaWleAW0kLHNN6y
rG6RbZn6MNAfKCNboHspbE2G6KKQCRwJiCNA5Rw5a3TjYcYyt6I3dEu+O/LymsI+ZkYOUyOoRw1D
PMe6FbZKGuRDyEpQg0X4xH5eaMflL6Rys0MwWOVBVJTcv5S1bJIOg45b5ZpMJvsyyn6MsTBjintj
3vVYnasdPt7sxqGraLSGHfZrf80DDNZjWlB+fIg0VRaPpql11b4GGhZsjT6X6a3WjLoN/Vrm1kMS
JAAmceODeIJnz3Fk/yOLKQZb/yWB5KcHmGyEzZjS/s4eAlR0oyStHpGt5ir3k3J8KJgY6O6mboPK
fkkhXMpn2AtZGmwAP2k3QNuAEZYoWQH4c4c3JoFoMUSuDkyejlEAlqPUzIeU1PvVIAfJPs1xHj3b
dGyp3egb/8Cog9TOkUH9yWjquNjhreDc5Zzrr9AdZzST4e/eUJDRLGKWaYzJxqL0GFFSLzL7LioC
/gIq92gL4rrgINTZaHX5gfFahPZpOIvK/mwbajoiTSBhy+aYFNLME5tOxSj85kl124gy0R4baiAg
HIawxseCeMpElJFCNu/GRgU2qBdXvERIAYKIitw89SJm51sXYHJX7oYsNusH0LRR9jUPQc9+k7bd
d5gYAnrf2n7TDtsk0jX/Y6hBEGKyLskQ4MMWpv2lQNJDaZsA/THzDRIQQzJAXW5yC/iofDBHiagN
swbru4tDnA8lCedjTH6IRvZBm2leZFQ5NO8fNMNP/F9uQd8KrTKCMrK630q+qH3kWNUtzgWZblQP
osEJ+XNv0QDfx51ZGpAwdaVuGEfBnAvaYb6BhYD3sGIOhdxLK2d170woHyBPMauHHI8VxRhoovXh
3qT0c5jfIGz5Qr8rBL/GHJQkxIGSDxNKUEQVkCBU0nmxA2ToloA220/YeVcB4iia35Azl8wRU2z7
xGM6i3xb+gaQRhLGMHdeG7pUVOplpsaftM+BsVJ5TqAWaDeWCW1ILLHG/pdwecKtISN6FO7YNS9J
GuZym9EN+jIRixmHanaYkYFN40tDcv0xnXuNkxVWb+joyGNVGt18X1k9ZWmE3OveRnYheJWGPtLM
mI3E/kmNISGvMd4yn9Owct5mLCKCYG+aMyIeI9Ef2Q9lJOhiST9+yYsi8B87OPp7LDMQTG+S+bkz
UN9bPJr7oHuVY2qEN24/oZ2KZVmVt5+4dmIAz1mWF29mFXA8YcGEXwkxzpdmGhQNl3TGihYfcvnR
0CxXh4xQ9T0dtXQGMJFJ+WmiPtBvW6wxvhVO50RvAIxQMButOsFB2vHFU1/4JjyhKqEkCgf5xcSo
3oOHDKeWfNUKXlr0upxPmJNSbXFy3O9TP/YHVxiQlMcyu6uNBXJPkzR9I4GdjrR/YVE6wm5vMGtG
KhFh/xYlMGAD00NmTfUbRIlofE6cdJjqTdGb/J1Lh5SmI6ntj5ZZ9oLct3G9QqMG5aSuhFiXZ7W6
mamYIbwE1ILbuXVF9MtHcPJ+nHBq9IzYLZjVJa1dHsxuJgFFla88hFEXM5SpK/RdTJJWaLRMvfDx
HW25zYfG+YA9NCk3DBAmu0mROV8ZOZefOmn2KGxYWd/0N7x+Tb/PXTXUXw30fbTXAZK4tp1hfG1L
grS8NZRRo/9VKK3Hj0H04U9Ffpre1j16ESZ+GOqeZnZfHwUE5X6HyFwGNsptkvLRcZ0BNhyVlmb9
Tf/JgtitobRQPqVgposbQyn4iMhiopANvXhgvGppafBRaKi76dGI18ONNjeV8xTENZRSchh/y4gT
4Q+ku5CtiuDMaTf8PlU+lINegD92iMz4KaBOWPiU9Tt/tpwfMyMlrJo5Ba8BshvgLBJ0l+FTaBhn
khWa6baZs8HdUROZ4i83h8C7RTuZKTG6P/pEMgw2n1kTCgaIC8EEpF3AiOxZtBo2FRVTUHQfbcaU
g5ndWMh0dcyUFHUAYlxgTsxw0ahVegsVhc5usB8EJO0eAVOxFUzjXsDI68k+JjtZJuT65HzPEZxF
1io0q3zPUNqHwIoVrDcORf6atXXNwCPupgBk5SLbSXULom8fkqDC8O0QVUFSL0i/dUSw8dFJXDO5
M+Iuapu9PpVKeyuR3VJfy85Fl7ENuHc8VLdA51UG/50mHu3TFxQOUhJjkudHc+z0ZN5IAYzrl67b
Me+NwOIiSIwu23wEzt86CLHwib+UCGDPb7AF7AAlnTgLu+cC18BnZrdjgIWCE/yNwHaXfKoqRyLv
DVLhkGq8Q7JiBd4JM0/L/Ybfk4EHgYim71OLv3GYBkxZoYWKjTMFYLCVHlBCMKBYdJOCIH4ou6D4
lfqOSwPAsPgzdAN7bzs9vaZl/D15wLut+q2ORv8XIzyn+D5wUWAaCa6b9Ejz6/olR5oB5Xh6gE++
VdEaSBAI4v4wnfl7ooUlpDgSO4h9eJLjWVMSdKwOWOqDPerDMZ318q4OB799AewziqdFJKA+tGaL
ZMGu7KoJN5HOJ47IEMb8M3ZFWfjMiMlkTT2Bcyo03GoOmFXYv3AmohCNnTZktBR3+8p11GMl++TW
VEl1Uxmx/peC1geXHmQ+cDR8bap7ezbxqaItBkBr5kju4SnoOiCqaD4YRU4R1HE2nFFotHekT0uF
hhOCGro1f6o1YFY7mVnDlzzIRveQYFw5od3ku3gmiJhuxBZJ9hwrQoIH8gyo+PvmOH/JGYIBFDXy
OZ6gQXC3b5lJ2Yv4JRnGpjctp3xhQOfMtwEE0ISiZ3KQXCMuVsfQ6mtGR1P5wDgyr6HkWLn40YV2
+eponSER7pkGawZ4o/EPtvnUf7TzursHxKOOOOZocHcSE8BFPiBFMLnKXVr+ORKvbt7Pb6ItI0Ss
9HF40+FDW3SYoIfqfcYWjniv8kiyFGBKmLvPDJh4x5nmxBqBzLWgd+LLZcHJzWKjeA7cMsNwjxAH
VLIryK99tFE8EKh0FwMUstMb0q0ZHIYrS7FNQOHmh6JjChqAQZboo4MvPGb2aCWc+762voKuLOKW
bkNc0ReYZ4CT4iihG7BCPOmh8wkEbPQwN1laIGzg9NrHfnYGDM0q19Yfx8podY9YBomQKqz+VuN9
8zHRtdL/rMpOsxbJCbO+DX3T3FcQMTwsdqcPUk7MZLXIfpgorZovvc0MdksnzvxJl6WIXnFjmF8r
TZG1UQuqbeHwWj/hjhi9NkxxtuBgS+sns4e59PDOdO+yDl+dLZqnLnOoGCMiqMQ4G9whuZ985F6A
mkRJILSbSFUu0+s4g9e4bzI1Q2EZIo7o6FVI5iECLOn84nyHJypO0oaNuQNSqO4Qb42U7MEE6NLD
oDwmrW6reBdwPkl1M6tTz/FAZblrunmguheT9rF0Jg2ecbY0tO9n4OTBYYhh6mCj5Fr9NwPZxeRl
asYkQIJOb2hLWIMLTQaiFd3kAK2pca/1eG3qW4GdQaZtOlkyh6kcvEAQsy9Nf+qfIAMEc/W30uuu
h7bYlxM0SmhR7UjfsgC3lk+7vgrzVn9GLzfG/9vXGO03L5FAKu9z6xT9+ABQRyuDny7JduzvmZ9x
wMB8j8DlD04H3hiHtQxK7wdqvRkbDql0N0gRskAI4oifCNQHa6L6/EBP35l3XWEW36LaKPpDLLWK
AZJRCdkdYi6yDrreCEEo36oMCKc4Mi4Kw69hL4lYxwnv0KncGzn4OKv9+9//+r//779/jP8V/Co+
FumEldG/kL/6CAikbf7zb8P4978I68v/fPvzP/+mDEGl0lIoupC1uRYdLv76j+9PER5v/N3/RyRB
1sK+Kr/7dltVOyqf4ZDqqfFmm9QTsP3gaUOcx5S70d2J6qV2mNyPCXOtCHjS5V+jTn+MqWhy4xXh
wum03WWCevpjmN5N9sC9/zUxgHvsDFm6Xww4Le2N2WdTdsBIBTpwlYSkFH+4MqR8yzJ1JWyBar+Q
pyubkhmQFmrDG7licqizCVsWG3CcUnZwDznyh+EjcHV5TcM9fVyB4JxwDEnPHA04hbn76aLApmgl
KfDeGIAMzYMjOhvhyFZa2YZ5LKOnzcCxITSXjWV8tEx4pwjhW27K7SwUbaGSaeoO19dCP9q0aWOa
WHVHUoDB5oJP1LC7Tsa47J8Ho/MdL8gobO4vP8TqkwndFUgKO5YrTQnSynVOn8HkBc1W0OtPkzJ6
4Enl+A31vP6mMXWkugRJzZfJNIPby6su/6+/7VphmLqBwQpdTDaKZchlV/+2a4u5SULLt4tnpB4x
sShzJ7vvE5iF0Ijndks7WDFfxnH2NnRw57iyTa0zqwupJLvV5D9083T1Dqxs3TR68ewXQ/uUZMJ6
DpoFpos+4pWllh2/flDhWKYAmGe7Ui5b6LcHbUyhMRCQxXPTUlnmAD+2kInqfZe4475WuvN6+cWu
P6dhSjYkeEPHYl+a+upzWgj2VCP0hydcJ+EthO4yZqGPgbBclB9p+DM3skmPL6/6/oWyqkUDXxom
Sbilnz4lPQ4elOHbU5GQom9mzf4rbOhgMzXT5h9/vBbblM6YYxnonq5jDHuz0mmx+U+MzsUriSK6
JdDRoqUbBZvu8mJnXqcU0lCOaUgGrWq1UyQkcJvW9WIMtND5Ua/7Pi1sHKSATPhrFOvYSqaRMd1c
Xtd4v28kCzs2X5E46orlh/22bywN8Kjppv4T6Cuv1ESd7muBFm9ArwWL7QaJ+miY6++ZbbzJxaNn
mzQtPgM+ihU10daG+DBQz7nov3xEsuTFdXt55RCf+Y02BSddaJumo66vfmMVlsHQIF7xNEmcSTZh
ZtOWgy8t7/IG38coLaq3y69lHXDZ3cokTrHPeCWEkNO3ElItz06oySeTsw0wEP5AS1MAfLSNgrNA
ReoobY3pPfSTdh9hkLu9/APObHTipcHvoLtl2GK10ZPegCbSBerJ7kbzNpUNnaQy9QHj9t2VpdY3
OzFSLpAg4iyANuQyxOnDBvHod05W2k8I2rm7El7tHvg9NSHj/EMel3clmd8G/qvYGYaPykZRAA6o
5+x4+Znfx2rLNVyLH6Pz5Lq1uuVazFzA8Y/Wkza4Jnq3o2Pclmn6BTY9mX6BFGuf6tMOjmx0ZeX3
n5tryWFRx+FK5zWcvgF3HmrXKqV8AvLBBFSzRrUb6T/tnTmx7hlKPaZgjfZ+Zy/gEKe8u/zg7z+2
xfXE1WgYpBSgLU6X54Zy4Aw0xpMZk8ka8VCMiD6F805ETf/X5bXenyVbKR2jOmly7Bm1na6F4TS+
G43jP+nAGfd64y4FXWgdgEi321wf48Pl9Yx3X1WBrRSKIAMjWUdK6nTBDMRF7+gZU75AM8o7zA1j
ceyZeNIajnyr3tvtoN9m2NwgIjUF2Nyp2Ra3E6Z288cGycm/CsD2YpPLRtxbczJ8iSxucSSNaojn
ZRnGH9zQch8v/+zVa7JtQO0cCGXr/FkY7mov9s3UoRpr5HfmnM9HRMPqY6Flxo6JXPoUhPq1Q/h+
PaGbNt8F7V6Xtu1qPR3cEZ7oScWI0sWmNh9gr6Mk6iP2z9QCiXFnf/kB/wlhvyUMPCGgJd1RSHo5
hAB3FVR7QBMFKKbqjmFy++pKLTtIaeZbO9TH20jM4os2yAQzuBFMSJm1yWFmfL3TKWJuLNMcr9zs
6yj0P79HkTawKxE3dFdn0EgRVelMNJUAzeRZiLFnLX4OcemHf/slc7jbOhwXoR89jQ85qBmUhpFH
fZa4FDmewPL09coLWhU8//wgcEiOEMRERiurU8m8zgAz2fJJgiztt6hCg1SQmDWxQ61Yf8RDEiQx
3VkUjbBrnMTe6jT977Q0o3DXZ5Jx4+VfdGaPGMp1XcvRTWfZLqcnydW1gcx/bEEE2OnejY3pGYGp
6UDzQfzSDbpGl9dbndzlBXApGK5tA3c2dXO1J5MOD5yOXsddhWw02sFIOQ0PZmIz4a4EwPyjU9X2
+KGmvf2CxWZfX9mi5hIaVluUZJarn/dvkIitkvemS7GNacLmLhzT6bbFpw51UH387Eb1BzJ+iZZW
+LiY1/7MloENNbDgcqromdu4px7xS0JhnOHOuFEAoVAGNpy/gx6VpcAe4o0f2tHzJJQ6RiIFDpLR
ZgQ3+/3yS1x/NIe6mQ+GIqTkjqG/evrRGomgIaV7elvy07G8sS0UbFT0yB2otgaeBU+X11vdJbbj
2NK14EfrJhNx11gd69CsQ4UguHbrOG6vw/SkAz0ybKwCCG+bNJu4wa/sy+X/8vfP5DiUpNzbguc0
dMNenVwbggINf6f1ZKuXR0XbG9+PCdGiVjZb26rGGwQXiyubY3Vl85yOsigGDNu0FjnH1ebEMm/K
wHxiSuAoh/FhBkXNerRTZibHSi/raY/ql6bdjo1RtkztATds447xz5WHF+9/iKujO2JyoVoOqcPq
A+c6+J4a4peHvY8+3DNsC9unDEx5xvVtd80X2Rk23N6Ort9OBCj1ZIitteP0ovrIau5bpq76Z9q7
Fl0SpIT16OsgFsscEL3Ibn6IQfolTxWyHP5OZ7jm/mgk6ps3Brh9Ak/Y1fpTiXJrSBlbgZdD1QIl
e7DRbUiaVk4RbtHRUBr6bYM+EO4+mRwZnE5xoS2FaKRH3tBlXY+JYwTEfgtZSgtexIA682sMwD79
SH6NJuE4jGNnbjCRQJv78p59d0Yo0F1LCPRqqOlMe3nFv9UgJpg9PBHAKdlNzoQ08Qd7w4gRSRxz
Ln/SWHGufLRlc5zuWBbkhBj84fDllsDz24JJA38bP7LM04ex/YRgbvmMMWpwZZV3VxpHjGWorU0O
BTft6rlKJFxiQOeZB2ADL2c6h7e1FLi1yF5g+Vyat1qG0CIm4CHcJzxL0jJrtiqckisJ5jqS80Oo
Ky0wMgYtGFeugsKYCEQvsQjwAlcOr7JKo32ON7WX48bXozK/6EBGRelR8lZXXsKZ42HSmrJpFyiK
i/WrNlDnK8rIwDcEeuHWzvPoMUPL6GZYduEIseMWzI/CLBIT4pSWzMfLW+vMl6aoEewr0nop/rli
fvvSYdaY85SBpgxyA9grmNDspxZl0Z/vYBNgm841CY5Xt1e5Qj8UncKNnC89Q09E3nS0H4TjT9Y+
iIfgDTg/DgCXn+zMoeGLKrQSyZkQj1ltrrgJxzLMwtBrJLY4sm/uYBACq+9Al1kmnhiXlzu3mdFg
NnRQ4PzBdj49M7WeTC0jsdAb7JRrdExq4ptP8BjHZI/UA1YpaYnOxhSX94HPiGByWuNRr6sfl3/I
u6yAzUyLnL6Tspc28Dot6eUIgqAOMg8ZVRN/9VGNjgdZZ0y+SAxL502Fb5X4NjYg97ZUUGa0sws6
xpvZsbTgZ6JGvXz0OxPJVeRa6tnWNow3LLGrDTcwxaYgl4y9OJqH8sMMLKl/rAwF3d/VETpqtpnf
ueJY5LIGhQOsFoHOyw/47gbnMhW02kk9SYWFXJX+KEViIm3SjXFArP9aFGMPbd8j8Qp4CAPAy4ut
+z/co7xN/rDAEdNZWRceIBtyJ+KSQDkvFfk+RFvoBzxPpLITZ7KPBDVFSYoJ57w3wQ5UiztX/1Ji
yZPe84/mzyaAGH+rnCZ6wDXbKPcY+Zo/YnJY48oWPLPjqcnouytOmE0bcLUDp0KH2NtEHnqYswCs
jV+tDFTzas2mUzy0TDb+vvx2zsRNm7fCa6EEFOZ6z492bNJv1xJvmNx+h7eQBSxWRV5MGNuXwmzu
GxHgdVgG8evlld9tAkzBBVqqhG0uKCYvp8/apAbOTFXEPrSxmoXKYwYZ6M8uusuAej9cXuxMkCTB
tyi+oPkJ2quniwkLRoBRVljpCWe8bSFZbo0p+V9cQsQpxkdKmjaF1SqbH3B56CNYz14zJ7Q0QTkD
INUNDSNPhJVQU+hwHZoAw/lpdnP5Ac99R1Iz3daJl0vH+vQBZ8A5biuL2MNRKKWHZxaHFt3hXeiw
fNbAXIUjJbeBOQ+Hyyu/z42ZOyxxmg3L/WCsDjNAdjF0bpJ4rSML9Rhq9IBucEYJn83AZLI7YteI
v0Ux+n++dZdcarnvqfIh75w+cl1KMdWaH3slHi83yVBqmwlI+/04xvavER867DCCAmILDdfyyp3/
bvMu3XI69DrTQrpqYvkcv1264MeDyOlm07Nh0m0L/q5Ps+mjBxjr2ZXy6t37pcJhJGkwC+QhOaKn
S1kAO3KaRKaHp7MJDQ9jJwXufBPYzXgzob/H3FfP/jQQ8VKXVbmFAPmTt54uWqdg9iddKC9FwOOO
MgspK4yBNvncRoeWAciV9/n+7uVKoNCxHZpous3VcLqgqTIMdJLM4sqDPwA9EgfxOP67svEiwMJk
2uRRxtOXOQruIXQP6I7mvhgRrvnD3bxcTYai98CkgG212lTSjhPpB770mrZyD00LvBNtinwnayU2
wHX1lxyS2pWnf3d4l0W5p5bzw5Lu6m1HPrqYo+4LL21iOwTB280gZgby9Y1L6u6hcogktbIydazB
r/5pZsfqzCvJNEzSH2Lx6auXulET3WML2SWm8W+1wkEACZCi+AAwK0EoI2ggHPz5a2YIZBMjmeTR
nztdc9bwccyCnmQO6zBYKVV842uF++jgeHIIFr03ULFZfGVXnzm17pJJMu6SpsHXXa1qMOUYglZ6
k54JHUmqpkHdKfDpyBohYNrLz7hslZMSbHmvaEJyhLjMuX5OV8tS1cWalktPlkSGNlT5lsm9sY/C
6btA0dC7vNy5h6MOIF0k8eBCX+3cDjpbhAKUQDViyratGWGWpwNqyZEouFJynNuvS29VmKTLZMqr
xLwyqmGWTFm8tMMqQhede9SQ7N7nKhe3Lbj31zYyjB3tS9QRLz+lcfYxHaITNRcF53qQUaN/gIhs
6HoC9fXMAeI8l8UWeZyx3lRwS/wbNwKLdoPfho7BLga+EquIwJ1c+l+tsBHq96Htb/hnY4Qy0dqb
9P2cIzzxCsTCN69gAs5tAoWYAtGNHith/HQT+K3vB3UEI3h2QCL2IECRy1DZMY8paaYw0a68n3eJ
DptugU+w4SibXLWqYWaQ+GU1BSiMZ237E1PH+gArNftw+Suc+wiOrRuODVaRnbDa2rJ1xkrXa+m1
RdU+47KU3bUtEk9RM8srsfH9UnQvDEGTkhSeBGf1QNgTWBrSFIoEtde3ftiaN10lEXyOenElEC7b
9vTALo0SHeqxY9jvgS9JYDU1lEAFft8BcxWghazMqP0MSrzf+2TgN8Dp/d0kSkgyOsosl1/q+4ue
5RUDcrBHQJP/2fm/5RQCxSWEJ3LXm0Jnvk9L+ZCUqN3SYvOxowd7aIbICFxe8/1JZk3gRYo9Smbs
rNJGFBkxBZwW0QpadU/6PKJlpgaBSaPKP1gFXsvN0MPCLrQflxd+v0+X3Imds0wkF7DR6blonKGs
KiBBnh1ntnwoZYNKOprJVfL58kLn9s9SzS9FFW2ENZ6i16y+mgTxIkQkwsO/u7yP7PC11nm1l1c6
t314jXLp2vIB13VmErZ6NJmB45VhrQFjs1ssKaM6vjOGAd24JK/6T0mqsq9Dp8e/LO7GT5d/wLl3
uiQRNGhskyJgdQNQu5aalk22h3zU/OijEYibEfX+n8cY6jXSQ4eTwrRmjTjqYyU1hXCCZ4Vx3CNv
2lbOIaG9+MdRhnW4P8Hk0XRmSHK6R2jfzs5cKtwtwZp+U3LO7+AT1dRw+s/Lb+7MMSDZdWwT9N/y
r2UT/Xb0lAwlIGrX8sZy0m583cj29LjHbd9XOGwDQCPHxnrZYlR65ZudW5nUj5BjK8HHW/76bysz
51kw4sQceOPZV3ST4p2bt1A9uE/RrY1VdkDbr9sBLLs2fDpzMuhNMv5iIAkCY30yiqiHVBp2ygvd
HC6WxnRratNk1w1OdLj8ft/fgqRbLkxPgo1OQ2V1X4Sx1v9DvvQgEDPG8qdoOGaSpgp9YgRXNOwC
Ly94JpbyWA4DIu5d/r1+rRrKVGUZE16MAEHl3rrtLBeBk0hgozgU9U6h/XF5yXPPqAgyBluVXWSJ
0y9J3TBUiLMJz+0R2g5A0d5JEwKDrgqJ0EziXgk35z4fOAfalDY1KBia0/WQxZ71SVTCE9IEYsAv
QolsxpVkcP48VjOVpdgVdKTetzWidhqrUu+FNxeW+2b0Yb9zrLG4ctrPnQT0PiyaQoQUtZ6xmY2B
EiASLF5ZIaFcuZn2GUOAfBf0BQh3qzGbLXKM3yLl/yFuk8BCH0IoxwHsJ4H7rXI0NOwTXPpI1A3A
v/kGLqz9uSncN9MAaC1HyBH1Upb98XYxSQfRzFyKBGEvwfz3g1+0Kiz7hB4oDatDGyTBTrqF/9Kh
TLKrIGhGVzLDM/vTRBKRzr3LhwR8dLogEgWwuAeKzL5tJCbXUX9r5qZ/izsRo3areb38fO/QF8tb
Re2VghI1YCB/q/Ogx/VkRW4nPJR92q0VxOjcgDfcRcMAN2EkN9j0kUB1o5eKUqGvH4qF6TMw+0Xf
IWyGKy/8zPVs0mBgSMTlxfFcfeURt8WpsAfh4WvbMDV3MHjfgEmBp2pjDnmsB7fcN5AZjhVwrCfH
jtP95Vdy5sRScy5IFMRzQNUtX+i3Ty792fGjrjbxwxn8Q8Q03RururkJqyK48rBn4p8wQK8ycnQA
vpirqxMNQYFKaWd6cebodzBNkEXtOvtzEc/Rr0nF00Mrev1KlD/zhkGOAwCgIlii7irotq6lejVa
0st11HyRFXe7GXMIhFw2aYWt7KZHV/BD0KJ9s0WgXd0pOYTdlSdfzs0qiec+BcdjMQ/jLK8+M/qT
Mcp9FEATlotfo2bwP819aM5/fprAzVi0W5cxPUozp9+ySAdk+ApDeIavmLt0iJoWZWNCz4eWJ3Im
vX++d1yiL0gVviah6nQ9bIoHHGSZftWakf0cNWl7mMhrHwr4B1fuzjPbdBn0m0t1Tyq5RoYi4Rdo
tUylp9O53aL4OuJe2SKiHJghAuaXn+tMVCL5AIKzlCAg6JfP+duZcJN47kXJrZmBVn9xe6q6DSRA
rJYERg54vbqOf2XJM8/H5qTG4hByp623KbSYmOvMMT0IXPp9XVglzb4GCT8bjdPLT3fmRNDKtOhO
/8/oYbVLmghnNz/28XoyFoyOhfzGsAmwBt9Bn4PnLfrxqyYGez8gbECJOVlPl3/AmTgAUc5h2MZp
AIK5CsJTlKo88kv4leEwa3DkxQJ9Q/kG7Q1zNBApArmTbGFnOdWVE3KmpUu0hecE8pqiiIr29NNC
ZK6aqghT0iBLTXAFfdTmdBsLphkDbRy8NAeRvihMPgymEW97Bz9vZw6dX7JV9s3l93AmKjBKpcQF
6szG/od+8ts2S0ZNp6rWk7tZS4xf7IxsW6ax9efJ/O+rrDupPXJEHRL5yZ2lx/7OdEeJ9wfS0K2T
FZ+V5T7NUVl7XZRfA3Of+8xcLIqTxIQLLsjpq5Y5QE4X5vrdAC9M3k01Wg4vbmAZzwwt02/tqKMF
qIxUjVeStjNnaRn+0C6hkEdwa3XPxK1m2qhTxnfoQNRHJ2/MQxwbGFcE0bX7+59B0iqyO84/ma6j
4AitE5h24K8J7C7uVJ1KHFVAtWLdE2UZJhdd2bXlLRZ+nb8P8IrE3HfMwXofqwrW8Yx/NLSiK9f5
+9AFbpLpz9KzNwmTq+ucpCeZ/SnL7mLy/gqf0HqKtjo536eptIbHrs2vUX3ev+0Fuk2whK2x4NlX
4QRqVGDpWowvbThmhzzVo5vKypqdMuW1XOX9jhKWS3tmIWOBo3ZXHxaf1harIbhtsV0130MjypHz
5Igi65O3EM9DM9vpk4t04uWDeuYRFyAhNzh4Hugzq6DR22UXYybreyOqdDU3aZ09dFGYF9sySRjZ
X17tfc1Bp4ZxMHvXgF27Xk1AXMV7BHQt6rbOhxQ9tBu/7DCMwekbCd2p69qtWS5gddrd/o/Li7/f
P4zzFkYCz6voLqxicwG9Qw2YUHpWlNHhS7tpU1tlD9HedjdpEFVXUoj3MXCpbpj002LkNnhHbxQZ
GnY483itX9FEtVLzMIBiubn8VO8/IFerTWN4yQNhMK1OxaBMdHwxMvcmkuqPRePMHzSI5F7a5u61
kubcWlxrOm0bWt1k9qdhT0UqLcE7TR5CQwuwI0OLGglwyMrJtebsmaUonBbIPIcJrNcq/4qxs28H
RMW9qVPRdwy30o95rKU7bZ7jK5vy/FJI6jEJBHe6jnPYcpQ6ilc9PIxi/IisSH40C5nfoC1+Df98
ZgvCk1ggJySxy9Dz9AU6TY9hn5sNXo/k18GpkdDOogHMR4FK4Dy03ZVH+4cKcRrDLcbmCyBHMbRH
+vF0QejEejjYfu9hKpjhuOlY0e0Ujv5zISvrq177xiEIpz7e1BmtEzvgHtuVmTkczRTHGUJ5iR8t
zruX9+z7YGcRcKhcACPRg1t3wrIagzgzxvYKwQOkNcwpuFGdn3ghgjKocYwHBEL/kPFF0wECIehl
GsVLOF8n9F0mhzxFndMTqPh+0UA0fx6rEPlMJCH2RoNj3eVnPLOrltQAAAFcL5uws3rz7oi+ThZ1
XoNYtJcjinxLj38+KtUYh//FUhBiAC5QazOlO10qMrqxD1Oj9RDrSim3A/9WaIHchxRmV8Zr556K
MCOXNsrSW1ztJ2y4O9Sv4tYb+6j56GiGeyDhNV5odDhXXuCZTaJoRNM4oSZS1nroGaG0UeqVaj29
GpGd12r3OChsVVUYDw91NSFYNRd/XlLTcONrkUODcqHiPH2VgdvUjsr02iuGGbjJDs0THyhaindj
hkd1iOIyLmhjeGB0jyBW4YrU/4k6S9lcGfmeiRTkXtzLBqBEOhOrfKDrUryO6wIMOCq/06cWz4Pw
Nq8rFOkocjSEUDvpp9s/3kiOIDAtoCbWXV/PqploNMyy8ZTIxsOE99Y+QgnmKDXUky4vde75lldM
GeqSXbqrawtrrjHBPIrsfFHd8XX3Zz5H/g24uwkdA63fX17ufeJhMfXidmQoxQR9jaY1u56yMbRq
z+XkI8kPzX3CNONY5sUnTIaiY7P4daHx01w5m2efkzSAApgmwjvgBYqF+aTh0OuNjRW9IO+Rfhls
K9ghwbBoK5b1zeUHPVMF0qFeTg2ZL5CA9RUTk2aUVVv2ngULCwBanOBWnmIptp2GFq2ZpsamJJgi
B33JbB4pmLLgr6TWkm+jkTS3l3/N+3DBWYJatPRbQaqtw0U4oWqOJs1M360agh1ObPMHt0+q6aA3
RnFtT73/yMvJRcVhodcue+v08PZhHU8yrXTPqAr8zOIEMfgddnXidUJI/MW10d3GeipOdnWXlFcQ
j+/DFWOBf6bZxEXu29WBBWpkTOgr6R4zkmqrmrj8Zgx19KvINaRl3MUv2Gpj5/sfv2Cg6CTUtFbg
U61xljGCrdIasOYNDJTlZNw6j3lmNjsnaLIrO/nMt6TBCXCJVhUZ4BpC5DRWFUqL5tRQJOJbrsbp
FuUUFAj1/8/ZefXGjXRh+hcRYA63ndktybKcxr4hPPaYORUzf/0+pW+BdbOFJrRzMR5gAFeTrDp1
whtQ4Lv/VPJdXWct8NUlR8ukf67yMa8/ZMgdKYX1p3MIYvrAWNVCv7mwThnovxPGtwADGgUMTFKN
SE1UxcoZeuNJHeDvfE7uAqqFxSXgosmbS2bpmZSpPDaUIpsBc5IN0nJrCdobS4EeYhoCQAoa3nKo
1KiKQe6Z1ucKMPxe86bsU45HEjaoIl4JgW9sUJpCzAVpTlEyLOdlgvYP9tAjT4U8KvD+UWnOYN5z
LOyRiv6WVxzki+C4lO++ypi3Iq2gUV9CbnflO/irFwQ+Np6iCAdIA48Q4EuhMzkk184871oE835V
nhiyd5JtwTqDl7ENk5ReEqkWa7YYE6rYYhfn3Buq/DjXqpcf6ihF2jG3O5xQSrq+K8HurRcMPksO
XaW+wxLDSV+w6iF15+c5xTM1qK2fMZrRG7eDD6jb1e9C8dYgELe3C4+JmgTwB3mTLidp2igtiLwg
P4vaaB7tuakO7ajnkLDq/DgozZqGwHI94MayqydZVTT13GVWonVo6tqja/qTlpUhEvUGVpaY3EZh
95S0atYVGzmiUld20DIeyGUZLcixuRQMWta4alkWEXxpw8fsqulP1YRa7TY3hI0idod2bBFqEOFy
y91FDPD3gzsO+/sR6eZaZfMj9kgDCqwJIWGJChY1VrxzHuo+BkItzdx6LIbPwgK/dPDmuFafR2w7
7UOgeEFwqNAOwT8rq9Lwcajose8jFOrjlVz8pkHHb6JhY0j4LFwo6JLXBysK7RAQazX5WVVbmzIM
xWVksrq1oM0ApYhwu4HhunXxlaKHl4bHCp+195a08kdw1coUDqYSGJXrH6FxwysxbBJ/AKazd1wW
xFF8PDtO+0vF0XglRV3e8XI5GuuUHpJPT5p6vVxkTpgc5XrvR/Ywiuc09zLYSdGEHfihYZskzgYF
2xT3Zqzf4omRJ9YIK9tRPtLf1xO/AdgYrQkOuQryb3E9IVsf46Rh9j4+efofe56yr5mIsifRRP3K
4y57SCxFA5KdB8qBBueSkzpj96c2g9WhlFc4OE7Uzd6mAFu5Gm6PNa0W5ocyjyCALXNGL7cKJvFD
7/d9NT2KDFovehVY02SjunGRuNvcP01vfESpvcIlK0tx+p7XH9FL4GcW2tz5Bl9v+NynJfl4lxvT
mGN5mNvZGYqbHmCTiHvxJsxaU12ZHCxjNSN5siVSGYjNgOHUxTayq9RBejxsfDZZglFBYhZTdoBe
B5kkrR3krwol7vChzA2MvNeUlW4IZ3J5Hp0rivYMiY58QX9diV3h9Q7O7LOPG1eoe6deUNinGxcT
qOyAprZwLy6zP/VLYaKXRzvdbStv2IpZ7d3vHXYr2tMwu65xzGw9Vr4rqOxVB6NHA32vqMgXHBsI
ZqHYhiPtgl9RIJLsWesSB4OOUhKhfrgedswvDf7liGnGEVKc7/3CoEq4JjTmMxyTZQplxl4M3jdk
9hXXn4uoww+6xdmmUTLYFH1fXDpHbw+GFisrWertgTHA40o4HhFCVvHXbzY1cK4e7SnwVRUkaULt
tY3sKf/67sdjFSbDJkUdu2fx/QTWwaVudoGPcZ2ebMKmk4JRZj/QNeysyj26NuDwvTOmugmWNA8/
vXd9ACXwN0gzwM3igXL9lJFTFiMUK8+fnQBuKJFKbLqemdMcpcFPPALDXRpmnYdgl92u8dNvowWy
NpQztO6gEpJOXi+OLF+FvM3s+WOvYRKkWvlDUrv5c6+h+li7rHr/Yd9Yj0YMonyS9wN7Qf7/vw6L
h9JtHyWj4zdpjbFxaRg9jqcCcllTKRQATVivZI9v3KyI5pBwUIZITMPyUrPtgAS8Lhw/nFtJBcHy
fC4pP9SJGblTBwYSlnVUMsgATBPHJM9TDFt10KL8MW28rFg5Tm+9ArDlNKg5nVJb6foViAw9AIb0
vAJ8KM5KOH5GMrzeB72aPuaVEq9kO28sx4TEhjgGsFVSDq6XG4rEabGAsvxwTJDFaSGGlOFk77VQ
GzeTynTh/he+ze8AutG0oHzXZXdxcR+MJu8Sa5rw3JX4GWzmSseTFBq89tMug+Kh7i0bo6/J7L8g
A481kYdnSXG6/xtubwRuA9aHsIjKxU3gyG0GyYHRgM8atfLUNVi2p3GU4dRAk6QIkTnMCHfvHOfS
Q2Wci/ojf8pyU0azv7Z2zpCLJsEQnpHU83Y5M9OjVzrFAWL/mrrFbdLCUrI8kfUJM7DFNzVU+s4Y
x4RnHMUV/YASZVjuLRWe5r7PGu+9YFeejL6lLOBRHJFznOsn06q0wtBIx6DZURofw0tlU+R2+h1v
47XGxFunFVAQ7SX6XexYa3E6qsDARFTr8G2zrPlgpLh4FjZ+ZZWGhrgYBnObjMijoimHqTlMJGx4
vehwf/u88Xq5cSirKRAkDHbxvEGmhGrVe57fdl15GAbrozvNyUMAAuX9sYCMgeSFwM/bXbZ84syz
ZgsZG7/nfRzdvFCrjTAwSNgWfSa2WZjH7xSdJOqg28OlSveXIp5q8/pjxrOJQP+goJ02avojiAcL
Zr5Wn2CUtSu6Em98TNnAo83EDFwexsU+1cMh10LMFPy5augT1HWj/hdUtfaP3af4o9Twps/m1I4Y
PU+d+jibSvINO0BzJSTdhsBXChmbGGgW5Y0MWX+dzKqcWwPacu2PleLSqG3RzRJp+uiWQvgaFf7x
/v55VXm9LiqgrJGyUEgxKqbKvl6wbHE6xMek8j3sa5AssbNcKc8Ikzv25xlPCh7YCHJUyqU2zbH1
zFp5GXFFqR+sQU3rP0GtTNbZjifFfhlwSMXARjS58dNJOjvEnmcwonhrBl2c+6M+Vd3B04YCleZY
YGa0SXQdM0/cB3H33YyMc9V4M4WhZ3yLPAcHn6Mm6iY6WGbag9eHS6F/V7GN+4XGFj6LLlrhzj4b
kjB9dosy7zZxIAplf/8V3UZoZIzZFVwVEC5IL6/fUGGUOi+C3x83VXD0xvmFiel4YjCSH5oJPK86
BuNK7nF7rEnVpYYfPU85hVqsqSgmbtd2ipYrbo67WODhrBaWjccVTcj3Ph5wKdIqiBdUegy/F4+X
THkRKXnmj/WkfzWxsAh3beo24zZw9G48Vv0IRnkWxNOVlW/LMWb6EHaYVHK2wa9er5x7YS4Ezhm+
jQLQCGc9VEGfKCEuLjRD0oNrxphH1j0GrjMxbiVy3n5WKkCoCjR2aJzRBb1eHdZXLbi2Rt/qcwN5
briEdBLGfU9n57HI3PljIYnY91/2G9/VYyTBZI3mK4zRxZXRAZVm5o4ZtaOPUX3qC2iDJ1UvIxSy
m/ffhUisOQbqm3Lqzbzr+gnjEAuISWt6X61Va283mIaT4HibOTHW+lQ3L/MVFKajDeBQFjDsul7K
Qbl5Gsuo9SuwlthpZvUes7/haQxV7VwkWYqlarqGKb15mRJ7Qu+H6RYoMcb6i0WpK82hjBu/DUK0
72mHWU9OPXkV+mlV+OX+l5Pb4SpOorBERg5aCUApn2/xhPGU4LuJO4vfNYO3H5lvPeVD5W1CJMr2
E8zF3ZSSPbpdIZ26a3Pl9r29n2ThJZEUsmWPe8DifkpjYFF4HtV+aUBYRxbfO5rFkKE6PYvoA6rG
2XZi7mTyC3AV32FIXOt4i7wb3E5yDv6Pbj7zA3byUrMm9UpslF1N+PlsoELRdhb2B7iBbzIkbT/f
f+c3l6FcS6qHGEyG6bktomBn6WhsosTrW5MBkrXAOTPZFC1KpgciinUwozrQVk7oW2uCKSfTYaiG
+PQyLJgobAg7qP26saroVOVaNH6xhYKrdUlb6MWBNv/ewY98pyajSiKRHBUvVVMDJxuVtLNqGntd
+Z8Nh2prz6H9ZerQ+Lj/Sm8byqxFcsFGJrci81680yqJA9vKO+ErfOGkYzpbFVm4zUTb0LJVgkk7
kRB4+d6tKu8LiXpl7aM01psXBRfTINk0Rl22K7H4jZdOYgnkCtS77LIufhSqIm2LtXXuJ5i7fQOS
2P+gvo+UDbC9/khfKmze/5lpYlNoSl0iea6vY0dVzJajlEbud1leN0ynRy3eRTi0zT8CMzW/Gi3W
kSs5pi7P6HUMge1C+xHShMGWXhYnajoYsUWbzJ8BduTOZubgxNXWwrVwQsREtsn0KKum6GwY+BV9
tO0iGQ41Lm3W01TriNm01jSUvzScdoxtZWlt+Oq2mODw09l0Qbw4VL1uP0Seh+YcPmCDtYkqbMs+
q844ilM921V7vL+j3vh2UhCXHMK1AR0tJxRRaTROMdYZqNwyPhWKpZ9SRYx7vbK+VG6UrEwfZGm6
eIe0iylZpdY3BeUiDlZ5XmpVnDS+ynzvnI5tcymcaa2P+CqJulgGeh/gCa40buplr11EHgpbcz34
WK/0jk+FWyDFomIxcqhdhyF3oIDlt3ejglPC5xq9VO0ckqshJ21kRfo9nbEbecYpegi+0p7xog+J
iQfctLO8wtD3GAqG+P2lZMrSt3WsMGbDPNP2rWEkpsMHdVGGn+rM2FtxGrRHUPaxcoIySsetEEUN
ExDIgX6KK7PXMIOuHGuTztnkfETWVkUhJ8i8+Udb4lSLEybWXv8WiqZG+zzQzeop8rQ43mcIdgzb
uMEZaJe59Tx+zUwTyZdY1/s/eFDk09NcaG13yaZIMZCpNaJZIz+PikI5C69Gbmij6chqpBtwHZb3
hORh4NKPnLAiur/Jbq96Bh/kilJ7GcL0EtABloXfQBHgt4jpjqem0kecusMozrZQZpr/7q92k5gC
EgZyQC6MOhzbYJFYwCAPJ4+htT/amVNHOzTFzfoZv3rHORbTGKf/tXWYdNrOxbjM2ccjBisv93/C
Gw8MLBvCJ0xlOgvL+KQMIgOOPNX0FsbimwGl4pvAeAbrU+xV/j+WkieJiQ9MjuWN5xW5M9lxIfwW
WWjt2wxhYviupGSof0Z0usyP95e7TRV5tXATaSm+6gsuethDVycVQADbxxKuecwFjnAwXP1ME90j
xqvZBvSgtRJ531hTNo4p64m7kLkWQcNMwKjiTIU1rJiKbqd3rS62tmLmX/qwUbaI03SfIg/rm/uP
evMRJXUM7IOk5GAdsyzmSWtsBseODZCtMB8dTK/PMdNqTC3btXv9Jgq/LoWOIMRayc1bbFmRREGD
gIZ9aiKl/mk23iz2eG2mzzpiKH5uzP3KiXxzQYK+FHqnGb+ESRpl1NCnV+yTbc7/BqhdPw5Ydu00
d/6d62r85f6bvE1/kRAk4MMI4RsCBZDXwl99EdxpZjwmHfNUqkr6Uess9bvZkUzsk7SwI+STixKz
5GRoA19XnFbbqAGiUTv8Z/X9/Z9yUwgYjHdotQEPhYTDVX79S1Q3aEK3cfTT0OO2+58yRVPj7HPX
HZL2oRqtJJR6ZJn6NCeAXLZ2DejvkKRGPny7/0Nud5dH0Yyqhpx1OfB+rn+I1zUMMGM8V4e5CTeh
EalH3WqKYw+Wxn/3UpSP0rmH7ayCjr1eCv9bvOwr7EBxvXVL2jZRZtifdBHa4zfSNNf7fH+9mwCM
ipKU/gGhyfyFPXa9XsLMeBpVpTvaiT3sm9yO/p1aHKVo/YhjZFbQtd02vJhmFe/ur3w7IuUI4ScA
1AIlEe1m5JEVsyuQuGmPkdNg3oaoyEuM5e9FMYJqzyuqdnBcUfjRnBags+YgmVjOD02jxr7dlbjJ
meiHAkzId+jTIeaVV6WfoexMYebVWJ72nfXRqobQVwecDrNA6E+mljgrAe/mdMqnwN4KAjhsd0ah
1y8wBq4SmpgeHnlP9iWq69rPSjXZJthAHLA1W1ONvQH8kwCBCUFUlVocaMIy1JEM2MVQJYC6TDOq
Dqi5R4zQjaDLkJuc51oPP40ojXZn4QRp+KEDaZ+RKQDneXCx6VA/e2PkKkfMNWm1bRTElMy1yu41
E73K6fiNhA+kFCizgBovYqSCRrDVjp04Nng0nLVm0jdCRGLT1HG5jQYl/tfOdWOvzoPxOJYBRSY6
D7u2TvC3rZLkqHWqu9PMEEeqKEo+YsNtHhrLqnfNXKY+av7pAx6EWIGilfzFayv94InY2mYER7+K
GntjYa56ADKinDANnlZ27k1ckk/H9e2CWUJwbSlDhtAfAkKlIo556BQ76FXZw6treFkJfRekXfs4
ohm1U9uufWAYFr03RMjlaTchviMH8MsLKBUassRj1BzzcgJyWsfuMRL1vO1tY62Ouo0OgEuZChik
LJQCS8KpBsdvrGwj8etc9US/09LECQ6DJcbkYMxlUD65up0YP4IwKuafs6D9p6687JuEAhYSp8tg
9kMiA0Zrcb6sdFAzUfAT0my8RGHZbHEPbR6tIa/Pjc1BV9p5Pt2PTW8uygND6pIBfykuPiDgKlw7
TH1P6G0fb0WL0jjK4nbpnFQ8RuZfqa7nSbotUlM0a0rjN9cNQkDsLjkeAfVLrnj9yNMgKr3U1OCk
DGiBdZYDvrt30j19pnTl7d4uRSeRGR5NHJuAspQIiShm7DifvFPZ2NmJFqL+EQUNZztjx7tym98E
Si4ZGt8UerK/Ty/6+qnCCRdk1Qm805jG4UHNEYlze92+wAf4KlI9fe94h+XoNTNDIzmS89Dr5dKx
xGwJH95TBlF+r6Kmvs0QUzspEVZZSoVA8f0tYyxeJTN0EAVkvK/jC+qTRbZNH1MNTGNQHkxgIjno
0LIeHnIMZ9JD1PVuTfswdxDkpZ0Wio1w1Kr4B8/fQT2muETaF3cwVdRl8SdBaBbGonogj+7m7xVF
6R9KSqxak9kCszxTviZ7007t6WgBDZibHcZT6cM4pKp90MYqjTYeyv/1NmjHccL1ag5G5cmDvfyM
KonZnZIJvuIWIW4mHmYAsuHkJJU17uaqDsJj3AZOTgmea7OxhvRYBBQYtuA7pOWBRO7Icv/6q/QW
1vN0fsIHNTOCoxDia99a9mcjGJ2tY3b2Lukd8DxTv9b3WpxoFqbAJH+DlkqmYZqLhTWq2Ne+MlJl
IUIaqvYTjo2yr9NW97XIHE5SzONwf0u8sSaCnMRoQ258xFuuHxbD5LiyZrd+GEPXPoUxegVFV7kX
kZgTIuNhugN+t0Yzfs2K/7p7kQBHaJUlJWAT8cplAR/2XO+WsOYLDRxT3fe9O+vY8rRZyQxNm6Lf
pQiGf+pUMTBVLpvM3Lrokb+EWBwj4JDAs9/Wtd00mwm90CezrgtxCPLIcR7DKnS/WrPQw29lkitZ
SyQGzIe8dxYZ2JTn0VRj58arqDZeiL3yEzpZbbLrp9ZxP6u15ha7Wi3b6qPhVrP2VQxlnz842Ial
tFSCKS23RQaGOkcU1+vYiVIwPkQeUOBagbHDAOr0hc4eeh1btbYrIDpO5Y31TgubQuw6/IYuTQN3
7cA9kn7rK2TqNszNBx8Z+lndx1ybH0aodL9TzO3+8yAoupsGS+z3RTq+ALOZVxk3Rm6EusWVVXrR
4M1IWl9yTxPojGk/pymIn0zYOacpToyVDPRmm7EcSSHJAEpElKSL5QQ4uGAE0ohgpJVcmqA3Gc7i
Cx7QtjrMnfW78MJ3ci3lIwLH4CiBeQc0sFTm85gHNSNc20vVienFqubyn1bvxMU2mNd6Uqzv/lG6
Ca5oAEqjBHDi+LdQjV0fJQvh0TgkNXyqI2s6IqyWPMxzVB4BPc/Hdy7FfU+gwNwQUxzJhrleak6D
uoAcHDzU1NufVDFOG+yL2u/ZOK4RNl71if4+q8BZ+GqoibwK/AC2u14rzd1ao7RsLsTKkhrMMNv8
bOmD8sNQErPaAPEEBz8khvcCvmrotgpiPN5R4Mn64mL8K9l7+KCcWpdONgwoRD/qqdO+tVOrreGy
F/e3jCtSZYngLfGQJCfXv3UOSxrbdW9c6tKcvhdQc36RWBgvk178VBJRrfTK5KP//WroH0ElIdG1
ILnRG14EzyJt7HwozPkCHKe/DPgUPw6tXa+E6NuHkmUKp0Z6WcIEkmfrr2ZH2VX4VKbVcAFakWLN
MKnxk1ZZ7fMYT5iBc6WsbOQ3FyQxYUhM84j76HrBZOpBh8x6fzGHeUJBpNK8bZ+61hHB3PBQiNJe
0/e9DQ+8SUhzFGKECKAu1yuOUzGXSkHu7ES1qm4rA6XzODDifDvm7fRBDTEd6icvXXmzNycWm2OZ
QBOU5Jh6GZUUDal6KGrapbHmfqektr2hpPrTzt6aKvQbKzEOkUeVETwkucUhaqFdpkXWtRcrQPpo
M/WQcCyTGnGj2ZFYiQ6vUInFvpTRj3ElH5GR+OJ1qhCs7DYL20uQKMGu07nft4oAnfZPZzit2Oh4
XLYbd5ii731r9uWm9TrTQ5RVD4yNzBS0zyGDsP5Ud21f78zOSjHt0JVv3INeuc9bqzvPXottma3F
IYJqQmjmg4N1OiMrBgLJ3sn77l+zsNV0iwRP+REBVD09qOY0VSghd4KJidOMa+fx9i3D4qcmwZcR
QD8Mn+ttBIdvtLRaqBcL77ZjjpDopneC/onZxbCSSt+eEYIZHXL0e9BsQBDmeinR9Jo10f2/lE7/
p6gp9oOBG0yS65ONVanlr3dGfIp5ECJoGEndGULb9XoBsL7BjgY0JTPd/DPiPbTvW70eD5MTTmtS
r4vmgdw7XGDSNhQAJkFuEXGcyQhiUXrmxULpeVcVJqoBHPuLVYYOGvz9lBzw9hRgjfVsPhpVtCZa
cvt2aVkwcX5V3eCSkx/6r5CXM5UuJ0x7L2bojmfRdWa19VJ9/u3awvpgFiIOVr7n7dbh3mCwAlgU
5UL4ENcremmeZNi725eg7uZ9hBmOH3aDuw/HeF6JOrfBDr8q5G118m5HRbn3eqnQ6l0z1KimjCDV
9iqaoafOHLkVK2QvVMxwfrgKlrT398+rP97fMUFe4/RRIQVyOEgf5Cv/65UmogxC1wuqCxlzloBg
dIZ826PzPO+FoczVA4pvzj8wxAIV9G9Qz8dKDXVzi9R3Xu7iyazSjZhL13hKosE5VCps/A3tPEc/
JHURq8cs0EW/v/+rl/tA/mioZdiVgoWQ8M/rH63nKBDYE4yymPww+Vh0qavtGuhj/1ZRVFXPQzhY
75ydSEtXGoLw+yjKJf58EURmd7T63p7qS5z22b/kPG6+U0RbPXpJ0jUHL+inH+99Su4gCcCglw6b
YwkmcuDAZtMYNBfR1+Wj3szqiSa4+JaEaoeAo7Emn7EscHlCYB/ELKRyQfIvFaP5nr1e5vhthuDc
QypwLW53oWvkgV8KnLA2NgqhX+y5UraD3s3f3v20AAxRIUClkZbHUgzGtQq6U4NWX7JhtM19b1aW
u/W6yosex6FU90lm8UPevaZkOAF7Y1RDL2UR0KTpdR44FlZiU1Z+jUe9RpO7ddWNpTX5x9hVmpf7
Cy7DCXeknMHIFiwJ8U1Z3Zg216KuTBdJiT1lTN8PwgNK2WXNWi1we0YoBIBDEUnoGdzg+qrA0xu0
QsbLUGnGvjbNcltOnnoMi/DXTFdypZJ768lIYVgNkJ2k/V4fSYnvGAy46ZcC0ctoK6DEd7shMtsf
VhW/V3ATV3SZbkggtpyw4cR5vVrvTbHpArw+ZuM87B09/zbALNv1SOo9pH1nrowxX9Xb/o6SrAen
iQSHuamk3SwyJ5d0YQByWh9LbYigEVPV5E9t53rtBvRVBo1Kj6vjWOEouQmLwniFoYUxwObW/tNF
KtrrqFCA0xqasXx2tdT9Viui0TcBoqef1MZTim2RKyPzZliN7ha76GwfJsh7gpNWun1YwBenwSSK
aDuFaOptI6fKv9zfnMvr/fUhZadcgidg/y0iHCkdnq19LY5Dp4insEki4MtqfWAAVjATwnZntOns
aoWZHR0vmFau2uvlUZORupAoZtNaYwBDYL/+poWWtbrL/OkwjXZ6CvRcP0/KkOwNei3tblCUCg22
uABbYVXfw1RdUwlfgN7+9wMAjUDWINRDf1xsYceqvTAF73cwGuxUCx2ycqLN6ksE4neHDfL8OOqu
9aHV894XWhPua1Ceu8RWqpVL+ToQ/++HYL5DH0xS6Pg1128ir6NO8WZXxSo8AANAwwrpyBDh3K5u
unMAUfq57pzwAKvDPN7fA/Kv/n8bnVAhm5ukH5JnKzXUFu9gxn0boEWkH1PHDj+nwRw8NOTvK5/6
Oli8rsIgkMuNvj3Nn2V3MYvLWe3M2Ti6JkU5RpXaizbpYuclwVqf4joM/t+lGMCTlDMnptS6fpcB
QKrSiUzjGDud/iFWWi4voY3fg3B0D/McrCVUN49Gx55CA7UrhmtobC1eoKv0rSdoQB3joocAo0J3
wX9UOQy0DLb3v9UiKvFsqHxyWZIe8LVg2C9OjBVyi2MQqB+F1bbPc9cFO01x3Q0MU+2otsnvNI8q
n/p4/ILv4bwJrch9VN04/WwXGC2R3TVH9iHACKN0dxPp1nmysTvXnSR+iqNceZntFOTSgIqzgF14
7EM3h/0svSWRMdgXdld/vP9MixHx/30mqYxBIJJF8eKZNKuZ6DF3+rFGJ/UTt3OCRIAzn4zUEHSf
AU+rZtGf9F4o2yibnVNW2IIZrCL2rjGhZeAiqnr/N91sIV6zBC8y0ZI1wPI1q1WkGT3jpaNrpNYH
hJc/tlMznUSBomtZzn/ur7Y8/PKjkh9wqdER5SUsDn9pzyOTU8M4wsbxPqce+mXsARrVaqMeq9nU
NjWkse9JRWh898rMnUgAEaKjB7wsk9OI/Aw+iXGsOJrnSAMrkxhRsHGcavqkGrFyiZpZ9wOlWRtA
3T4zXAcaIVAciXdMO64PqWEFgh7pFJ4y2sQ7re36g5Hg4FeaGYWlK8p9luXY9XbGmibz7bclt+Zx
pYq2RVGxeNt9ZRUCYFt6mj1oTVXplPvSMqLH1CU/Q5NrjSa0WI9JmrRNkHkLZQTRb7FeNpqIzYQV
xCCjgjZ/GFKFnCynsHM99I7HGZVTOqv96f6nvV2WhhbENe51NhUkwOsXLJwYUWVbaKc8MBTMHzHq
wjP9t1kP4yGewzXY1+Iq5yllp9vlo1rwVekWXi8Hx6ELTRSlT7iQiV3jOd0+LXvjm1HE0Q9L8dpT
Orr2jjetbnK+9kpav9hOr8sjFef+z6ec/7he3sYbqpvQaDhl3OfnDpDipo2V4VhXyYc4b9V9Fqff
YS8ah/tv+bqCp9tDkwBsC5kpNwDRebFuWKix14SmdsrqIP7m4gq5NdMhfEbyTD/OBtkdU998JTd9
c1Fao2CupMvPMjrpMUJ4rpfrp1FYxkHJbRclBgKm2USQ7ynkdnWrrRmMvvGBUZzhuFCfQoK40cAC
6mvPuamfIlBlR1wJg02iafXRSJCjsCmrtl7QNaegLK0dxBz9z/0XfbudaaxrBqUxlDAUqhaXxIDU
qx7PjnVC+3ncZ52Vb3VnSI5uZCWbWY3eZxUoPyw/EtogiT/dwxv0+hTrRjrUqX1KmFxs7dJ1nyIw
HLA8a/QmV671tx4O8SJudbwCZSF+vXuRvSiUue/sU8oePmHnLJ70QYImB3P4mnNwVlK+BeHgf08H
sw9uBZGXhvfitNblPCKFEjunGVLBpk6M+aEahvyTXgayJ6wZRxHZxVHPTIzdwEoeJ+7ATULNeuzz
dn5IAr1/aRJM1akRymejKvLn1oEiUmlatAUKlINCUUmJhiAc8velkvLTUJlRkvEn2IwlvpHmam+U
QYJzszbkz1aXW1tDQ4+3Ft2a3M1tWCFsS/MSFa0DsnT9+sPMfaAVjdPbp7p0k5OnQ4jRQKE8D40N
8gBG7LbMYvcQ14g13t/vi6Ty9SHhsHFFAXSUDrXXK9sNN2TkAuDBOMX6Z/b4AZvaqNHcKTTt8/21
3th+5t9rLc5WhVgrbuOtc3JCDadwB5b65HT22YZCsBVm75zur7ewhmH7SWY6UDCQYZwvWhXXDxfP
VWcHTN5PXE3di1L1z4XWpTu9idrPg/Ci37WXXPSusvwe0ZANymzjgURF8k+Venf/x9y8aPDmYMDJ
27ktUSRYnD2nxxBahVN9Gh3F3iLsbJ2haT5GXmN8eu9KJLlSORYYNn50SwVekGemo5Ddkp4jb6Ak
s7IfKkf341S33xlQGJyxBNQKXi6jn+VDdW47l3Xhab5u1/mlaKOfilv9jrMxf9Fyddq/78HkmI4U
VpIQ6ZbeaCvg71M7YWaYcI5scysaL3nwCswasz5fMxJbXn0sRZHAlSdBYEwJF/dtLyaBxQwbI1ab
aVNNrS33xLzN20DbR5Pxr8hNZ6VAWR6P1zWphKR5IIQwdbFDrClhImk2lh+hv3/Qm1Lb4SlabGNb
xPt2pst2/3Uug45cTzKZ6IkAACJYXp+OJkPiv6Aq8YGT17tOq4ytOoId3E20SX/1Cmr06ph7M9y8
nqN6f3H5l//VDUDrQC7O2mCduQKWI2Y1KJyuHy0LDGWtfjeqSt11gcAV6/4yb31Hug4UHZD7+GcR
csq8sjrPHSwfozblYE/TF0OBuZM4yFKjqRI+1qFTr9x6b31H5h40e1CBuqXO2CjfVm0a235iuOEF
8fj+Y2J7KSF8Krd6Pqj/3n/GZWSRr/Kv9ZZ9CLOodDulk+SXY/lFFUP/gErh9F8fO+4a2uGtpSgz
eDgZwdg211uGnhJEOzHAY6npVGVtmT85XFQ7ScZYiWJvvUWo6uDEQCtKBZfrpRJ1KAIXCIDvBn2a
bAI7dLd1nKXkDYhbbXq7KFbS3bcejrsesh2NKimOdr1iHjamkamR7WMGIY4EGuWx0wPLT8Glvnsp
9Jzk3MUlSGtUxddLTZPRWYmIHF+L899ZZkxPaoJ1VhVU48prvH0oZgIyr2AQR7n0ymv5awjX9YPb
lE7n+EwPog/Q5A2sSgYpzFi/D1JBjQtxltkOmELZ6aTivn6otEvKKQgNxzf07mxn0i3ZHVoAai5g
NQdavhHZ85f7e/92lzDXgSIJDUbiOJZ+O1M3Y0rozoHfhkLf2NBZz6rQJPm/MY+AN98ns/b6jFKE
hgYc5AYMzxb3Qh7049iQIZy5S+3dVIjw2TFTY6Ut9Kqacx0dPTk7InVmekrLZrGMoYWZNZljiFOg
lx+dLGu2zZz1L7EyTZshyfunqmZk4CRB9FKbcbIlRR2iLerl8T7hX5um6fUTRJyO2aXeOytR9RWr
d/P7yB2ZV6LGc2MQY/YjylyZpviJ3YebBoDAb+yf+gfRDV+zEuEjJbONA6RqY2e0lbO18sI7WlbR
7KYg0s/9MLanYkzNk540hpSVea7HGURonYWI67vGltmk+MfCrXCLiR6BO0NET1HscG9bif07TQb7
EbGsdF+Z5vComIPjF2M+nvqq8XaWAEQ9JE64cl++cZQY1gNElh0lju3i0JZ23pCod4oPUnQ8ZxFi
iVNSWOeWKnHlBb+9lES5MxRg9LW4mstUNKZVTopvcUE/wT9HbhoszznsC7Gy1M0NaUvUA0NKJgIA
w73FVssQekvRQInPTt9EuzhRdN+LGnXjRI3iGy40PtNEP+r+sb15PhYFlMSwjQWl1dB1qIAXSBgx
xuSM8lhzjDurORpu3B8LM1m7jd9aipan1ApmqEdL+3opR4HvEtlBclbaEiOa0R4fB31st2OTFyvU
8P/D2Zc2x41j2f6VivrOHu7LxHRHDMlclKnULsvWF4bKlgGSIEGCK/jr36Fcr6yEleJY0R2OsFUC
QCwXF/eee84vxghf9bor5XbsWO9IZ/QzsJr5XSioUa4ktWiM+f+LECQw359EBScJYzT358+IK1wj
8BeVDRlIlMt6NfgA+447UalxHpOcVitznCDx45XkfHCA8nBKz1tLzeoA+tcm4IZBn2BmRnkZgGvn
TpK+Ag8MHia8YuR3XVqM0IP0HWAn2F1YhOPJT7yyMjIL7Csw/8Vl1jkPo2mQLwx9rgOb8d/jL/wx
I8hWAB6JpCo2mHXcHwReyAAq/BwCK325zspJXGRlB46S0tNC8BfUWjiYtI4muG5lONpNtnehBLfg
ACrFoi/DQHEOQFooVQHeT0X5mX6tl2Wj57vAmkDcqOngxx2rcbIvJjNPIbrERPDkNn3aIuJTTF8b
M0GCJUDtff27NmuGGb4QgSP6jRITZUsCTg+e18rPd50OvOFEQG+F4v1i7eB0L3SlBu6wG5FohhuB
kg68PlWUhWh5n3HI8O2qnJkXpGBe6AB2vqKGNxzGpHYjH2oIV9Sl+j4h0Pl6/zS8cfheirEcwPBe
JK6Pl34EoSBvQSG2K41+XPuNTnc805tVJbm8dZDUXOjvzUVGgAhXApDmM4u90uEwJVNV9GzXu6OF
DZ4PwK5MbR0OgUuRjg+oE02oASDRxDoz4iNoc3Aol+QP35p24KDnHAdcIEd1yZNKBD24CNnOG73x
dgQIbE2gmrazWfcJPxkeLC1gkSubNHJbCPMsXB9vmNfZqwR2AQ9mvHfmZXnlX7ZTTWRSTWxndyxB
0KjxLxq3SncATywJ8/26wtjCePkjUgoULeIox11VPQr3+zEodlpNZcgHb0B4ONCewNV5Z3ZpvsTW
/Ev4aMafA2QNXCKcMdRsKtYLxWZAzRpBsxu550d6BpLFBiTCKFmiPNTKEgQqBaoA9S5gq96yug2o
afxrpB+dB6+3l3Kyv2w4uB6IR2LLzTR5AC4rU12XrcukNo7b3GNtENaAiGwZkuoRtloFbpCpuEgx
D2ey6u0vSPPXmzTVvv7eKUModI5TghMC04F6JfN4DXyROXzgKBjrrGAEJrxnoeNxugcVx7gfvXop
PK56JwiN4/JAhACXB55lqqMAIWM4W6Vj7AK7dGIb6PfYMkUXQpfIBBeHyaKclO6C/Z5dnlfeLSAq
M+UjQKDwvnCRqHRIdp20HMB37dyX3NqVo0evtFbvQfHfIS3b9s525BDpKMpyKUD/Zs8zD8ZcJwym
P8VcjyNBeEiiWs7IHX3HSeBvoBDYnPUc1NECNIlhqxsUDxso972/sEo8Bt8MQiYE8BDFmy2oGuzO
wCdCe2RzDg1wUXHeG8k6G8Rv5ijnXnCogAPEcxTPRJXW3Wm8pg3KqTiMo9Ftqd5aIWlHehCNPkW5
MWln73+VYp1e+kO8wsLzcAbAqs5tAbzPQBxZHJjvZbHrCLIVYwsZ8MlcSve+0RXYyBATQS0fgHgq
xgj152lfML844JWLdap44nlhMYCvNKgzf+mBOHutx1s0OOpNOYcASE9aU0CzEokQy4tSgRrYbnAZ
0vj8Fo68dYUbur6rbBEcQChmhVByNhb8T8Uez5M7xxVwucAwAdekmMcBgi05o15x4MIuSFyAsCpC
naZ1Kyx7b2sF6DDfX03VIP/ocQZyIDY7hzOUt4ps8cmexBw7ZJL73JEH6EwF38tOq3cd9POufQNe
bpUFD23gJXpEHEQ6QIRbYnDVUu2kgm+GZZq/H090vAfBd4Ir4tgWdrRpGkgel4d8cjRkfgVzo75u
bNRf5wC0tRlWozDJxhy8ItIS1pLQQInpAZDiZuVQG+TSFqKEpPLdTx0HyaQHcgArTgpprBYm7q3t
YiDOhFOHw4BFOx5qOxhIm2t6eeh7CFjmKKQF8z9xIy+x9fNUg6fSAh/3WPuNfd/wzFoRv/f7heVT
bPnLfM1PTLCyzyEvXXGY2Owt+5lbHqCXNQERMTg9kudutXHqPg+TrNVCz8x/M5/8o1dUcXszlRae
SsouTbTC6/0Cq0Ryy7sAcPVzOZocIBc5rXogSSNu02de6/79JPpp4Zy+ZRRwVf7TuXJlD0k9gl2i
KQ8VEnkXLQj8YpTmubvUrL68v8RvHUa4XyYOBwrEQFlyvMJ+pSWUV7I8yDopHwFIzlde3g2IAeGi
Dgu8hNbvd/jrVQUSACDtkNMCxccv2QrhZlWHwE95EGldXQoKmbMkdbvNINsr8JSnIDP1x7seK71g
09/aRsC6IKen43GFDM3xl+rWIBs9C8qDBmmZTarXaewMKJI1Co/udQ9M+RMBKuT9r32zUwCQPRAz
IpetFq+CARk5EEn4gabddJu5XnVuEegQeqJw1olNxHVauUvcyCps9GXv4n0x0yQCHIZ78/hTOdMT
ko8Vtg9l9pMED/8WN5dcNXXW3DSG8x2qqu6F32gPNUrYDxDuEAgiu9ZS9fRbXw9eDxQowDGac3DH
40hGIwONS10eChYYa1u63TedBshMDyx9HAMnOZddNyys88tCKnfcHJIClBNBIjARKwsNUIKfS4kw
vylA3w49de227hzU9fvZeG9JXW8jUuvTU2EzZw3gEd14aSCxJJyfJQmv1kj20nMs3FKc543pAFc1
wr+46PESUR3xykVitXMLekAuBwRLnS9jzxHWyhNgRZSGn2ykZMPmN3fgfMnAHcVxA1Lkl+RnolWk
yKHAc2h6SiB0BUh1qHccIg1wBoqLfuhAH+MId2EVfvlWdAu3G38AeQSfX1mEitiag4JwemCtYXxn
UJA+A1wl37Fy+JzORs0a5ZIvqvQJGAKKfxE9wWZDagVUFcfbrRqb3BpYXV5WkHZJNyLxB5+FQNVy
h0dI53ntlZ60HVsHZivd3wtZofM5tguGEeCeUKmrqq1nEy0QsPK6S15PfI933CdEuFC9NDZGCG6T
ceFSVOw2oJB4XCIJBNzHXAtmKeHJrupdh9tOi0rmdiM61EcOTg66dwjcbIFdtK7e30UBpu7VmUJ3
gOIDiDnX4cDRD5TbUHDPLgNrsG90yKVFo4kXTJGBBMAFQxscRTmuBl1AcZ2y8jzng3b7fvfKpfF3
99hSeMnP15Sym4AhQC23ldo3jTVlq6Af+zOtEDrgkDKIs9G8cwbfjVDCLeL3O54b/vW7f3asfLfV
EKulpLJv/CzncQPqq+vMNP2793tRN+6P2UVNDA4KyBvV8COByINdV419kwW59ln0KGXU8NJcS98j
W16zYF8Iq1/4tF93EJYUvEeIUID8CCjb49MigiYnOpnsm6nlwxpycW7stkA0QwLNCYsgWcJ8qLfS
yyK+8HqDRwMnVeWQYamXlu7k2jd1X3VRabh1BPUz0NBbXMYoFyJrNxPZmoHU446D0TYyqS6ua/C2
LITgFO9qHsiLMoMFj3KWTZgX/VXsKW98aeRp5txQl5Qrp6vTndmgjnvifImh5Y1JhnAW6ldQ9QTo
uEpu5RJWAw02ODdj313VXm/sLOI4j6zPgZTyxnqp2PeNnYTED8KoeLUC8ariFkqzCZJJdM6NRFX1
tiy64DsuAC0eQMyxSmwZQAbQXqqdeON0WqCgQfnjrPEG23c8nxCts7Lc7NwbyOcBUBpk7Vkwdig4
4q19mBLUU+Sc39j6KJf0HNW7fl5KROvhRs5BpRltd9x1MkD6qysN56aSKIFlbo0Urg1O9QSIybVM
dAhX5iRdOR7khpAq79YcGKCQgpr2Mmkzd0XLSt82RCwB14/XAbgRXPRwvWbIOl54eJgcj8vIckoR
q3G/zYUSwR7BTmbuk1QXdRAnlgXAb1+2Wf+p6Dhxfo+s/6VzdIuqaOCeUGaiwtfoYCG6CvWyb2Pl
pescKgw7TCKNc9dbKn8+vhd+dIU8BYpPoanoATN3/J12Bo/Ft0b/mwRMbcM8Q6wHk8lt4HagXtA8
VPYHua7f+1AACzPolv7WrYuQKDoHXG0OtgFbggqp4/4dZowdwtvZMx9RMLINwK6oXzU17d2HvKbG
kIQaWAOmBdOpBBTmbhFcBDMdora49UEifdytmdalbO3afJ6aQkOFXEDdfAUiKrc+85io+iYGgEjv
bi2UG/pXgIHq2YVsCtqEtpkA8g4CiWTVJnhBL7hdx/YGI5p1jcHSjXA3MnzghzoeGDwuQPbcVH8G
ShLlNXaeG+ssKds+dpqi/uyXVb9Ugn9sTRHHRu07ikcRzZ9x17+AJX0N7H2959DvCHc0UMoeh3uo
EY6hURT02+/ck393NTsis+QNnFnFcNO2w4GDkv13FOul1nkWdMC6obzJZ3eGmXlXsqeQIMRZ85yF
FVfnFTsdIHoUSSBABxIOlWcAsW1oTQVjRsK897p96pfWRoLV3wpTz9W2oBwol5jef5lXwHrBBYS4
B6QfYVmVpewTqEEVAYVsrOYhza6R1okqAqve6Zxs3p/YYwuOiQUZzWy6EetA1g+H6njbaLBhntbW
goSZ4yZbXhbI6zM+hLIy0sth8uxLUKblIfWmYvt+1798JiC2c1gOm3ZmwlC7FlOPOCF4IaE0bvvy
ggQyWRV4s1yaNZKAv9nXDM8PUMiF6ikgcdTEd5NqHUAtZYLP7JLsEXSHlRsCLdadF1MTNAsu+i9f
Bt4jREtRGIVwH/5UbGNuZAiaT/lAkTAGzBAoo7wIm4wFQTjgklro7ZclxOsHuR2oTsE0gWFS6U2f
bDIRk7k01ImtD+gNbKGhcGhiI//BnHwG86IqIXAkP1jS9j+/P7dKmgl7CDP7g7kB0ULkdJXDOSBy
y6zeSmiILIipg0zYymRcDYXPdnwMoOslOMkg2q0L/xv1QfIf5m2gf27bpv09zS+MZdb5nbn9kWKc
lZCVsVB4y5MXDB4NO89KN53J2n3Lqx5L7pVQJJqWqBh+mX1kFxHNgnAbCrdgH5QDZPYdGRGYRLFC
ObTNDTKp3RrkUlpoM5ac0Zx318S1htiBE7JwgFRXA/zGszAPTi8+G/HR+Yp+5c1C1sQTftGj69HK
ii+yqG4gvmzd81JH9tgz5VkOuvkFg/FCA/TzYYRME3wueHugEUV4FLg95QbskxSXELd0Gtrw4Ztb
vUYdeSzGQpYR/m7fWS4d+XZko/nFbYv02irMrnxymdGfN+BjHEKH5/Le0cvUCEevkNV5mpX2Z4D2
nIPhNeOV6CiK1lPiDNqmQcHl+AhrOJy3OkqOoxbOm7jyTJJ3Px4H//V1/G/yzK9+fEPzn//B378i
sClSQlvlr/85pF8Fb/j39n/mX/vnPzv+pf9c9s+i7cTzH4enqvlj3ZXfntqUl+rvHDWBnv4eSfzU
Ph39ZVW2aSuvu2dQvD03HWtfusOY5//y//rDP55fWrmT1fO///zKu7KdWyMY1p9//+js27//hEf0
6nDP7f/9w4unAr8H+07+2M9/3P7vzS+/9/zUtGjCsP8FQjH8D3VIeGrMBdPD84+fWP9CxBPvAGQG
Qek7v/NKLlr67z9N818z4GjmuQPsAM4Cfqnh3d8/QrIN7BCgaX1BPxt//v/vP1qzn2v4R9kVVzwt
2+bffx6bXg1nAcVuiAoox1AntBio6PU9cZoon3ZBySJTW/AFTjWuGJUeDlxZm4O+H1weul3zqUrJ
GeixVq/m+u9veT32uZmfJ+vn2NUT5bUQU84bfR/AbAFwlABz837Lx0bqZ8uY9dcWwterzOxop+MZ
Mq2YOYb9iGKpiW/keDAdFF/2z+93dOoTlGRCaRm1mUzoSPgHQ5x79hJo5dTUK5cbBzGYmYLhfd+Z
WjiibN3Ugoj7S2mXE+NWRStSy+9BDjxP0Bi71b1XPb0/Hy/sAW+sqVp+iURDIvWqMvaGPa1ti+wC
wkNoBq4Hj2+dvL/sEBh0xjGyRrLVzPrKEwiKAKQRONU5AuSXxEhWGoO6dd0eMtB8mPrOdXkejkP1
W9fIP5tDVXaDTBKoRLiu76EA8Bkv5rDKaDzl3wO72BlOv3BvnJph5Z1msN5oE44ZNspHS2Th+Huu
3c/hzzvm1e1HSnCWsAYn3tM/Sbwx3RE08Quo+xPnRk0kkBFRKFfHoIvOWlWI008c9BtfPXqpCxOV
pAsH/yUY9NYuUU4+AcDU42wCGZz17I7NHnqWkdakKyQDktBJig3T/B04I2KDw5WCfhgxunukJlcy
DyIU4awGqcdEG2KRJJuurNaaN13WLo3BlhxTh6wLoq1SuzxkyRD7fk7CZBCQRABXogkEUqWtwXIC
91vbCBJEVs9iKj6N8qHqIBUwOvukOpTgRtdMoKp7eiH18rLTeAjlnTWfkTTdeDGMOUbihJaz49xc
szqH+HGLVCJkDzo9Tk33rNF51OTDhdY99uDWd8U3buphn8oVQo9hgmjFlMVekkWTV4Q+YqGTFSIe
uRAwOGFB1BhVOWRgmpgyfS/L21o82tm5wZdewi9x2rcWULF7GVhwio7hDLl1HhZTEdotSwHiAPN3
k21HeQYEworYV6lNo86k66p0Vpb04yGl+2rMQ8eSoc+0Ows4E7/tgAMudxJ3WayRLJLAob5vjo6D
Nj/PimJFoXJed5XAfu77ajWYn3ONhkI+GqmMuPg8gYMQZOULd45CoPxPZ57iluJYjpMB+NPe8pMH
mRnrxr9yGxEluhVOgXYm2fMsHwFhqssWDuIMUIqJ6+0tMHwlhIR9C3G3Tn8gjJGQcgrBwnIlDGdf
uajqtUSYs2rrJSizDuyoT6eImyDHyQCdrUPP/gLXNaQdAFGNGTnVdwONiH6IDNcPs7wOc/iNZcE3
gDxHLerTiX47GJ84PyTQi3KTOz9/5kYDJoDhh3t55F3+H253tQAk0fxu6ArMvdl5YaaP4AtfaFlx
yX/O9PxAeGUCOTRlxwIiWfueOBGlLOpKM9THFWQMQtD2jZoWGQL3fhnpxqMvt96UI9tox2YnI+iF
he70MHop/snB9WKcZ+k11KCjznBXpdnShf1w4gJQc58uwCE1Xq9yDx94S2zcZksQw+N30M/PV26A
IMVbvipNXC30HBGqlWZHqfWtqLdGYfwWLONnF/NHvZphqJ5kaTDgkmk13Nif+uHJ0p7fP5On5kWx
/TmQwHkDYeY9ogLg2JDOwoV7alYUn69iVZlVBtp1YUaSrguNZgxrcea3dGuL2/cHf8KoqhhiVCyC
XLRBJ0Nyxd2LrP7qZgvQ/FPzotgq7g7uxInU91TEpbVtlwJ6LyQUb9hqNQZUB5DB0/tR30PtHDlM
sSmTduVKFpd6EDqZf+alX0RTgWXgPs3OGvCaZdy+G9o29ioSpVoTGzaLNNB6DiLf9n26Dhpnl9pF
7JhiTRJr3U/1RiuGqM6NkCKxnnZXTTpe90ARgbGwKZ4au1xp8myO57XVWUpWgb6uyINNsgWf7sTk
qWVgGkqQC5l4cIqEtrZqEPppH2xZsTVuJRuRpsX8SLnJ5LnFlwIpJ/arWhFe0YQViLpPQAS34TCA
gbenKDa8HhM/9NiSDMqpiVFsRQ1tE81McphKukHBkrAXDsKp0c/9vTIQXZFCG66CAwDB0RB6DFP2
MMnvEuqyeWF8zIK6iqUAW2LrpFky7Rn52hlgf12qhDg1KaqpANv4YIKDZi/oClV5wId8yDq4ilc0
jKjg8BJz2rtNtXaNAWWP9FIjCzb51KgVA2E5jmisFNNRtNA6AjvTYu72hFVTFeLA45dwPQ+mPU9u
mwYhvARe+LBUJXBiq6hhfUAciA2WADj7AQu9/G7Ur6idogLCDM3h24dmXs2KptIqOm98YZfetvY9
tGnDtHUXlvXExDvKUy7lDHCTDieVQ38CZ3TpjX+qXeVs0gnMLX6BdrsnBp20JffoVLPzv786mlXr
aylQbtN+0LdUrpKlXOCpdpXjOAaCjEDuTvvWpuFg3Dbuws13avspx1EzK3APzA0Tctnr1wbeYNZv
qQH848eoVV2sk+nQD5iLsjrT+pjym/f326m5UM6iGTSZBtGdaR/gXTNtHSf6ULu28oYgxRSQFqIv
+xIYvRu+BM48MVyVegy5sEbUNZrN00NqRf0Sz+2pdpXLMa/hJAoQ9O8Lcj1aj/Xw/LFpUE5cm1dg
GYfOwZ55T2N+oJn44PwqR04fhxrFlLCh/hjbJKb55mMDnifo1ZljhE4J66E2Ybu35nTbLj1gT9hO
VW6bpoMsvRYTkVXXbt5ed02BSBgQRMI/G8ulSr1Ty6gcQNJC0yrj6IUiuyE1JK/Ix0ynSowGXEDd
T02l7ye6auXZOH7sLlRrlQvgWfB/CxuabVHRmy1pQpyYCZXKv9OqrKtttCvxaOiilnzMi1SBmtZk
1JqVw14Mxa6018kHHw1qln4AdK2b6mDcF8i0lVv5e6Wq/9hNSzmAPi25X3PMwxQ8DeI7ShY3smsi
K2niQNzZpF6n7dWHjo6aSMwNYSS98Ca8kxFK6u6M8q/3Gz5xrahVkEWN9G8LGs29XqV450NzVeIa
cNbvt35qpyi3YV4kAQMJ/7QfwRVlQAWLPn6sYeUwQgAZ5G0epr4XK9fbJt0HB6w4p20JWHoCwOge
8NpwAg3vRwes3IUSSDkDjgxsX3VlFWddt1A9dWKGVeoXYXVFBtbg+S7cs46GVC4VEZ7YGSpmSNik
sYLZegS2CD08bDvzqoR8xvsL+EJ99caDW9UMAHpogJwDbkUje2wkvaIoK0Z2XIKWETQEq8C550Yd
1nkTEa0EsVsaEuOGGRtpry2tigypb9OULI1mXoa3RqMc5bRLuWbNem5N70WzArxddeFo7LrWDgOc
jDZLo84DXHOJMO/Uuil3bM9T9FAwuU8YvaorfrnEBXxq2eYOX12yYw9sR8XwJV63yYw85MklhXDv
+6t2qnHlPLcNUlfdvNtay4hqlq99/TbVloCKCs/jPwb1F7ZtFOmIRpjj3hSIpfQjaMQh1+R2EeWP
SZPGWlCGxNR2puz2IMEMCyeLKyuNB5uE4IUJQRi85kZ6wUstZpkb5p6+a+USu+KpJVNsw+Qas1oW
jjBY8hESOhvl0uPvVMuKcRgnr2ZwVmB1ZGTws9JbsGYnlkulmLEhHtugPBC3hoGi8zq0XRnqVC4c
mpej+sahUVnt6gzq8+5s04aGhWnG1rkE5ZsT5RU0A81pM2bW9yB70HvImvd/ld6dbW6cActUunFZ
f2MQA+rttawe7KlYNU0eu0W+AfvYLMEZBcw6q5pPjnbz/tadT/Jbg1W8cKFngHINhdxDFSbM0+tm
qMLCAJ+UYS0cjhOr+MKv8urkId0DCIqlyz23Ofh1vsv2YzZexcIxx6loqpdyryO3h4fJB5/WKhxq
MgCClhWidgPyJFqRhdJdUvI6NReKoUhZNRogUpB7CdElKPj2C6t4ql3z2LoB1zwJ0RkwQJ6LzOIQ
+eyDgbSXOoVXy1ezAoCxmsu9i6SnCLuH9/fdqRErZzvobQ2qv47co9LMvCJi9aFm1epXDTlflIbZ
co9qZOfiw83OOe9XkxBkedvndTLu+7sp7f+qWPP1/fGeMEW6cvwqpyJg5EWitRfbTPsy+ukqsdjH
Hg4q1WWXValDh1HuNRYhZyg+5mSqaP1ewjXmJZoFAxoCuPUHRzvvlFdzPCYtwfKhWevcucmWKsBO
7DNdOXGDrqWVsLEhSnoFlPQj01DvsLB2J7wjXTl1AjzZP05d0qAwtv+CSqvQaaOaJ2t3OtNAD0Ua
cq1nItSEAwSfHco2gMDBc5OUEQCWqzy51bRqzfk+8K+xcSOJBId5l4uHWVtctj0AsDKUvAzTqT4b
Myg2ZF/BF3HmGHLrJ1unu2mHnetvq+AsQfFoiEjjihlQwBUQHKmtUHch6teE0wSadl2EATUijd4L
/fP7M3BqcpWrv3W8Qvj9IPdQ7W7cKFmqJ1PEJP7xeFQlGw9c/rUk+rgnwNW43i0Bv09u6Oti+Jxo
13oKNsdnrbithwenfyRwfz7yPeDwPt6CdNTbpKzx0va1VVlubblAXfb2PIFL7LjdPB300gYr2D5/
6vlWfuw2Aej8uFkvGHOSOHOz3x2+g+bC+7PwtkvgB/O/vzqIuPEMyeZVTbIHF84cm25c92syfCy5
j8fMcftWMRFIY2DYPPlkuWFqL4SC58/+1ZX5hSnCtavShQLmiNR2GfYQGukBnrCzG6f80hdLzvip
pVTsScBaCx44goBGvyF9mCxJB719EQAMejwptac3vbDntSw24AMIszKIoDPxwY2tHNRc+l3hQgxo
zwHg4GdDdfb+VnmpzH9rzpVrPGEVMGVtB+cuOTeIdW3KHRnsOJF3Or2nAGNN9hDrvbNmPLtKDSPU
jAsj0NYppWHW1ChJFVvHljuw0IYWyVd1hcoz7l0bmhNrGl4pVcjL567aivQOnDxxaTTRgATQRETM
8jF6/zNQ9vf23lExjaBG72fNFgSjGxcEbsOqq+zYR855qL9liQE+ojwEuSDSw0VEdX9VOHU4jSgS
G0Fq7ocOqF9HePuNuOgh6FuzMvbtbq25bJvjYhfuygT1TqIToNTsGFW5cWWW5255PjqzBA0Mds5W
gXE/2t8sMwPm5rNXabe20a8ds7jk+V96+8nrzBXEx0JKnNDV3DX4c1dln4bS/lql55RqQLS465Zf
UfrAMpSo1gejn+JxBD7MOSt1nInpumcYZMtDHmSodjBC37+3KtBljE+MdVGvf2GlGTUod6dCx5tS
RJq0AThvIt/XQlLcT86Vx80oyb2NA77gEqSzA1tN+n0Csa2C2Ktcdy5c/5NvobA5CCUKjgMZrEAi
piV+RDP9Ctwk0ehqK2EaIS++Qxh5RbNHq82vGquLrLpZsLmnVlSxuROFhG09P0v95jwTuzHbauMC
0nG+Dt7Y9CoIFODaGmxHMDR9bgNo9a0mbVS2RljSbN1jv0u33g1+Gr+/OU+YY7VoL7FyLocEirR5
cuU0dyI/2G4TtkuSL6eaV6yxb6TV1HOc4CQdQ6GloPJ7bALQ2A3ZgvE5YZdVYGjT9TqEf2Da9HJv
l0UY+GdJswP4zM0XFuSEUVbLK8yy1VAhAPMGR9fq1mxYvT/1p9pVjLLBUmblFdrNnfVI10W7YG9O
tauY4wHUzaAdRbzIzc/GmUBpwYU+tZaKNS6rShggS5Z7hKNiT5QAnxZRY191iEIsLOaJva8CFYXW
9bY/J6uG+hOrH23tQuRDaOkNouQk1OUM11wyyyemSUUBcjfvtDLDA39sy8js/A1gOtcfWlmVqqmT
NS9t2si9LyOS7rOlXM2Jva4C94wcLON0zqmkbXMwBnnGeRrV0FszdbbTNTt+f/gvQrlvmCCVBtTl
adszE9bNs85LDSh/6xy1ntGkX028jSCGuqmCv1p5pQGJ7Kdby4bKQHPp9EM41FOY+WXYynUijFCf
akgzgv4jDUCeOt1V9X1pt+DDy0K/fM6Lg+bnoZaKdY1adddfvz/+EzEysD8euzvgBwblssDJKtvP
DGI09dhHWYcXStGvSvpXVuS4JEwoJ7ZA2FxXySVzrz3/L1GJqC7rKCuA2ZygMZLX+wlRCS0I4j5b
g8k6bOi1kX8qZFx4Sxb4xFWi1i+Po+aLoEW6xs7joY17qCR9KITlq4QHk50QXjszFMCKAOPol8Qn
XqIzb+0PxcIA+eQzb0BAqKruuH/uf+PnKFf10wiq15WxJflZwhd8wFOzoxid1CEUsHdsxQQkrV2C
Bdi49SJ85sSBUgGIvaF1HKRJuDwgpeqKJw9vYfmdWecVu2P8LOjOEusa7A1R4H1tyC2vhh1rbrV8
XThDWFMv6l0ROXUdBiBXMPjWZ/Wt3oEV0UB83KORX1Woab0RhH+iYs0YSFwbd12YRmSi7EcLUF2b
b3BXDcCAdysTe88Mhtg2dzT7lHrXJdm03kaD1N37B+OEyVOxiK3tjYnUdGwIHWRtGqBaHzN4qtBD
wkQqBg3zWARRKq9Ef/exAc9X0avHok+NTIOeOvA34q9u7OIMtKEfa1lxTJIWdXG0nk2c/7XkV9rw
5f12wYz9tv+masJPrU67KcADVyBZYgoeEnGTD4+FcSlKxMkkeSTICLDq8doJwQ4Se/aOVZ8M8mjV
EhUJUHRHsMOb9I1tphGR3wcJ65p9ZkMdoWoAMLUvYEmOGQOD2CYjUBvWsnDw+shsnVXv2aFLUMRJ
UFgyyudEO2diT7NzHWI+1cEp9iAi06cDc/atfG7FtrLXhvbFzW/T6UprmnTN2rsGzDihrsmDb5Ab
1LPCVgvjAUSReN/thPtFDpckz2LHf2zFOZhqSP9QsjqNEhqspqpZFdN3D1xIrQhbephQXUptPFBs
IN6dqLa8GORsIbWaA211QOHuPHmXVlfmcFcPNxApjTtypZe3U3leJ2e6dpGXW1KcV/WlrG8ze+9a
uyn1YzqRGFRxWZ2FwXCZm6hYF/e5va+sb43NQtfYpTLZpFkf+8031g5gIvEu/bp5kCh6ou4DHfqo
0a4xdLv79v7Kn1p35e3egxy+5jrOAApLsvYCepgfa1dxE+3CDQo+ot3BRDHKYVpyJl5yym9YcRUT
WqMYhBI6omE9WSMtCtH4IKbJNSm0kDr3zIit/HP28CVZO9O55n3RnK8JeCwm/yzwH9z02YFCVCXY
taNtHagLUO/WyMTaweuUExTYfQwYBWKRYxuQ6O1QpQZQGElVgKh4r5OFozq/1d74fhVbWk+plWWo
jNlPzEGuPab1pgcp3bjr9XiEh/Kh5VMxpmlt5Z1oWpjGGvnzGKb/Y+3OV9pr0wjtHNurZqRAfp55
MVuipHLmeX1rWhSbmzO3/AGw6VGdKrJyFXhPtF9DcDssNTDUGjcj+Wp5X2u5g6B5ODUQcucgUpZr
IbbeiHrZpos8C8nJPgmN6S8BYRzQAf0/zt5sOVKcjRZ9oU0EiFG3jDmn5+mGcLnKAgRiEELA0++V
HXFO9J+7XY7wRVV3dbkxVkqfvmENwRyOsKvhUEAQJ0OebA8MomQk0EjI66Qkn4RWEEn6A/OxrRLi
1A15WFs7PhtRHqzQQ5/CtXuUw7mGWos6+uzs2ifXTSHM9sNP6upKoJ6xWE2OdKnv77h1gK7TDx98
iRj/+qiqaba4w7CDLZJ4H+o7D+svAs61QwEcG2yjuaR3pjGEhfeSo3P1s711FXKWoO4MZeQYlnwY
zDpB1OAb0OsX2dw16FWomZlaLkB8BG0okIQU3gME5L5Z5ytV3/+vsR/8s6X/tdCFKCCC4DpoZhg9
vDv8vaNBpqpNgq7UmDL7D/QTolzMMnIHO2x4jYTbbMKyr05jR3A1G2++KP9Qw/xZ7L4Gza6Arjcg
OSz7xht/28+F7fzssrmGzTKdcwi86xXI9dDPY/JdMfLFnrqWq2IBKTt7wHMVCrIiLv78aEM5VzGl
NDCuqjjwMcR7HszdD0HJcKP735PV2o3XGy1et/FCGLarb2cfXwRB5+rITmalugJCpfsxB6wCDvfU
ewwaGzqdB+5PIZs+xYLSeIyr3oic4haNzKhywByd70TwUVQuaL0L+L7k3FZgodQv3TLda9AoxzqP
ccvkDRh9VjYHVmiOLWxcz+X0spLT2t6wPqvrjbKydUK/aTxr+WIz85ty6qvP9ypJqUht2n2HBXPe
7G7X628q7q8eexUw5DJXa7liuQx+ZlNmym/Ozxf12TVIt5jsyhotG3N85wxFFx7yFh2+osJYJ4C2
TfH7Z9vzKsVg2l4UyHgIS0TEkz+m0n/40ZOvUbtwWXDNzr+cJ3h6y9j/4ZTrGrVrtDlb2wDPtcyD
etHf8R2+WO9r0O5s24qt/gR0+/DggdsrWsxIHxX8b+T9zxbkKhLYLek8kyl0t8fmqCSqW/VNOvfF
3XKN1nX7BbJIBO/u2a+9WENiH4bgO1nbLzb4NWLXdoUTyMvDVzdRSyq/89376qWvziPcINjYl8hB
3erVo58wXYXpU5H8bK2vTmWZt+6sCTZJDzZ2HjnfvfRXi3HV/vFN5M1+C9TDmDrzRnTZz1736hTO
dKlNT+F1/fydWQeHfTOr+eJ1r9G6qzEMtCcKMa9GKzlR37mTffXcqxlQsM7oZZocQc+CHXHo1j9i
EATXIN3FB7HT9ivMTLL8Znr80eJeSyLDnm0wVw8PhcFf8p3gx1crcNnV/8q3NHQZ1xq6k5c3RePy
72/6z+TmPwqQfxor/3pqLmFk1lnzvNduF1UwWoBFj/dLWxeZf7mrGxmJfD96EFOs7YhDhKZsMP0U
DFPEmw5iSKH02qxFhVHdQoIxgvh4L56a7qV22EYLFpfuGpdMfwAsl8B5DZRWSC/kKnJHCZ9cm+wk
JA/c8jEobyowToatO51sghbKuSVTBqdpyJM/11O/bWwMWKpXIEQiYa42tL1cwF8hqxWZoMZEs+mH
Buu2OW9g/iJ3RQF1iXnpjnI8aSJ2wZiN+d08o6GyL2DlXpOMSCVDayaAurosRus97vLyZtXtvjSS
xdMbghsllIuG0te6pa3eUioyh1kZhE9ToekDLT037ArmbVq7/lk58I/Uxr8+EEvJuak0PmY7ZY/L
r79/zF/tnavg1ELTzC5oifFLyo7Lz0ZU15K7juxoryDyv/dXGjvova0jJvmGB4zSN7vzixvyWmTV
HXMbrp2AkNu5lwrItZjuHNfISkr5UC8vP1qbawhxCfibM1dY8HrbH384DbgGDnMr9xx+waqBkP7Y
4xf72ZX+TzX2r+1hyIvbJvqF+8oZk8a+6wAC//s6fHE7XoN7e6WH2QRTcj8OWzU7GNYAPlx9B6X+
YgdeI3yBQyJwMMJ7w/AsKu5hDPTNefnqtS/f8F8LQvx1KdjMQI3z33pjvQ1qFUKcp/lmVb5676uc
ocl7qUWJ3dGvZ7mc4NH799WmeL3/iLv/CO3+67WNpZ1hz46pZR7kETyJLs3riAPt3+Q8MkwzHkiZ
DN/xVL9A4cFo+39Xial29SaJ+atdZGtH47F9m9ERcM0507XMnGaKIHmXdEOP5hG6x+qG5/Hff9Kv
VvAq07C9VmtZIvbwO7SWv4kM/zDQ/mP9rtHBQwUwDO0QfAQswwuVjHCzU4F7Fuj85XUZ98uwEY6b
wHMlXJo2MU0DHbVt5wDfIUS2BAGw8a94QqRFxoOnxjyv7Y4z8CqnpypQWwb0fA6kU25Nv/T0zuU9
lxtz3ap+Sme42w30t+F/J4F3Jev9/zdTzKv0pmrsRdjusO5tCzXp7qLk3XZNoiHVZCqxB97F4duF
n4GybqQVSeu2JHd//3y+CLLXuOWqcEHNrJAVw59DsTLM160kz5De1/Bk/fu3+GILXKOXF/iojdgH
AF88rXf8Z2XwNXZ5GCoJI/Bg3tccn6WfTMsPz/xFM/LfIaVla+nnGq8b8DhvQ5iT/X0ZvghV1wDm
HurK1eyjIVeOB0lePJ9D/OmHuMBrBDNlquyEjQS5c38rcr80Dz976avIITtuVmO9guC4pFNgJY56
GZDX/f3hX22Mq9gAdzK9uATBe4WUQBWXzjepyX+vNLQ1//cTHJoFWuQWVrqYMjTDwqZJL42Mv7/0
Pzfi/xt7/GsM8FDWwwgNQ5R6sxGuthWPgqLYeRrgcrmKKRrUHEr4OzQNiVXwaXgvHagnXOaZM023
EBL/5kX+e/WgAP6/P2UVMAtqsKi1zODFaJ+an7UN/GvUcGmWFmUAHO5J9ySDs62++bRhlU3wav+1
dJcP7F/XnqOBGqtbgaN18TJTEWl/efrAzJdAfmigCxt7w6Yz72gk/PeLb09b7YCCgiboECnuh9O0
Kdgh6GZolT1r/znwdtp6wU0Qmo2RBRasSgxwGSG3Rs0bSx58e2vjf1E3Igei3o2UPWRrqzID2InW
20DfdSMhhjYWO4pftXc3O/muo93eGj58OoVlxyPPtsJ8htaK86d15Zb4D8YQnFq4rzHnhBZ7ErhB
NptdRkqoQLRlPLXL3TqTmHe7Mb/RlkDr0YtzkcemkUeDscl9lFZeB/53ECpbHFvax0zLBCPnCFT5
eKju4M2F2W53cZyJJqbvis5MXeNJdH8638JAG3+imaZ+VAd1QvJ7wXb5xWlBl+ls36zrAcDmSPQx
5FpD3zi27W5yrAgOCdE4fS7GgRRl1Fobp2Lp4DRYTR22bZv0+R9Tv+s5CGHxEC5W9dlhibxJRUzp
xDBPtNmYukqGvt1wi4FQNcxhZ0LbczG38yqzxYSkofFHN/PNgmymF5+9ueOj3NjBm74gb8sWLdzU
xSytIs9Nt6f6T2luZflE2ioymw6NxiJejNMcTJms3CeZ33Fg+IehuXMbkH9xMVKMsplOoYcQa+7F
rvrUbReLsQNnkWSme0MrFZb2CQ4qoYHrPtRLajGa1syMXX+IbNzyRj5EIx3x3h+8OjqdlZHAjjqw
H6y5i4NyjR3/Hl0zdIxCOQdZvoyRKuuIYk5HyH4YeDjxP35fnpwV8llgc2r7tEIBMZBuBJhLaNP3
es6AP4714GVrYYW+ahIkqMAzSTPuaeIklXPvkhtJHxiM36rDVN9MSzrjj+Pl313jIicZ9T2UJR87
fsLvAr9PDzRTydqnmJwONIl4EVfomzd6RO88k2QICersaTpNQFIVmN95p2bY9+RlXHrgwpDgiM+A
vEr+Ycu3IMim/HXJXy31WePvfCvjkL4rYcBY18axrpKqPubrW042lQuccBOx6Wauz119IvUWZWpk
YEGti/mABaBLnOtj08DhLtHmHS3N0AOTpTdOObAUFYzWzeWMPk7KjH7TByyGt+BUCeRtYEohax/e
mmor1HDM6wVChXNqEpGOPcAVIL0UBt0EYt40zhlYq2g0Tu501N4IRexEN6BUN++B+yCWNvZlDc92
9TBDuoygJwGVvCPqj2S0zg3DC8vdsBpRw5/XduuOczqxvWpJ7LE+LN3dIOBbi01qcBrOiDqGlYf0
MpjtU4JA5IPrV/mhdDgg2VhyXfFQSYrWCAAm6xwFRMZ9kNk5D0ucqaJWR1reuM7ZN2+aALjsGIB0
zMTgtAbthHd/uLXIfGAOuZtroFBsJzT4U4W+6gqsHswWfSQJgbjnY7mhgxFDPiKBQKowMB8GwKlW
d033e5j5DUxZdlXdhrldZbZ9lwdNWPMhbA2IhGBAMksbSHMdkgYWR42KqX6gdAlhvZT4/as3cDBb
gT/vWDyy+bFGM0W1Q1xZ99DlDV1HhwN9VBIoPpy9gDkxLebID04cK0Cb99IF8KaHsU/XbDDjjwwo
fSiQmW334AHp3w6PjgVkqSwhi751wTv3pxh8A0AFeTzYT9S7z8mTKocTgfQkA9+RAtZB7C4FtD7p
5Bub0HcR8mUw518WMKk+NY6zxCUAPfuLdmbUek2YD2pTmXUE46rtgE4EjFeS3uxeL45v9dyHJkAS
qnbjLrhoN/HUkQ9LL0Kq8nReVDysZewLN62WrYRoflenBUtHAy1iLxPz/TqBllolQu1r+aKds+qf
PAIC/60hntFCNbqdi0ICXwG/7dA23kRxCyvbsM8p2iIXydgGBqIJ5/YZFjkhUfesxUyewPppyooh
CdpzpdGoeqrKeweHpRAjRvW7nNA9hmORoDDj5W9z2+0QrCk4Z4ZdoENnAtpmJZ15By+JrMLNN9mP
tn+3SsCF67iGA8PSP7c5uJ6U4zttNTu2ok2c3kFbrUh8Mj+U9psYdpaBdm3RxY2BbhzoZUBpQYHW
0G+y++2SrS1RTHXb1r3t2Ie1SpyIA0R0NlW/Getf1riD1UrUsh3AUltvggESGAwugUXpg14yY1Lx
kj8BQWTBtYQ6JOy61PSBvSo/ZpDsqL51ZQwpfdq/DEHazGdj2ilSbsfxDpkmrtB60R+rY4UT7IqI
YWT1il306ol3iR5FYQ1o0vm7CSG26iCoUG1JBVb1UQgLqgotipphw9olbNq0Xk6tqsJeIHoVsbRu
LN5mAmqwvVzT3K9Ci7GkdG9ABtzW7LSig13LjTb+eNAwBGjHbHH6LTQ+hwhtQnQcXCj0MRD8hFii
rqHhJd6srYxyOT4oXPLytuHpws6OHc/8UIBm6ZeZaWe4jIEdi3jZhWUdm9a7aW5msnedx1WdLefJ
qm/sWmE8dtsbAHCBwKycMCfnKQhSCzMo6GBUuA518TyyeBAbjJIg6nBXTo8G7r4hgJL62EH/eIWt
mYfvAeoHFezMGNgAlbEfxnc2GTiYTqinYUtUHlcAlrVwZ6JIyKaN36pjUMtwGJvICZAXrP2ZDHmN
DX2qG8whkLU0nMeQF47YuEV4PvndXiE6tV0XlYxFBZWZod2I+BqpFmRVxZQQUONVd08NlvLpWGmZ
UWFAIU+FtEzBI7spkDkXEu1ZjH3L4tOEXzHZN+0fSEUa1k1d7EZ1n8Mm2e1fxzVPmLwpe8Tg+diV
T2sJSVz44AV2MqJt7ZSvsnmuSMo15OZUqsCvCTgiGMP1rqrUh1ZLq00E8M+h2oCoFJWixCbyY4ne
wIoIMD9T+lD7m3U89W4b96Wb1Wrf0gY27vrEGXBaEAaajfLQQ1NsBGPEKHG/eLOPjsMfMJezuZV3
Xd9HXZ7H5VpnxdR9jHO/mVXi44fO6RC1eX9otIYy7i2SQ4SCIAXaxqvfSdOGZVnGy2jEspWpRR6A
/gkF49EaHCb3F7G2TX5ZV/tG5iSccIbkyPcjlsBD5V4amVdN0JPOhAlnT/6x4n5rkL2sqJXtAL09
bGIbGXZvF6nmbkyWXwYuOA9qwGo4Ley9RTJtQqHCLzYrVlnAfaJw17NyzUQ4zuUA0EJtmKTHEUQn
2/3tDzLlfpAwA6ywXGzHxQztgUY99k3VtZvaeptFF3v1iEQgso4W3MxzlyTDWKZW6SWT3AxDH881
yITGRQtjx9WRewr2sfBYusm9O97cIAEdpcyGVicr31MGeInVR221gUgMrEVhe7AqxHcAfWFibrmx
UxVhA2sNp+Wx7JEbtmTTdEso1yZra1xsfZ3JHnQw18LRaCOC8Dw6WDVFQKtyssn9rSm0/hYMHia/
e4Ynsj0/dssLcobNZGpYByPhq+w9s3gEyC+CmwZ+62PpMpO5SYU6cPVO8+SHFkE6r7AZkZZ3/XRT
NnUkya3QMGh1OxyMMTKQUClvBs1AoyCYM8t/hrtmuipxmIQbLsUMeaf+doBaZTFYN46LK0erUPZ8
T2yBWsBPWLUv+zhHj4/WNJJTEPUNRMI8B+VoG9IV2c0QRLL0I9/c9gOyRY4HNFiUQcYuT+E3AlXp
7mZR574Tacdhk+uLqAmKDYgQkQH1C1hdRz7wGVUHoWhvxZAv2NgdP0wQ/LaxzKuxHqgAfsxxX2sE
1AHyOhaSopV8jiD6ebkf0rbZSr115zqCUWg4U2T4EKIhbp3YzXzHV50JHM6gnSDCosIJmfzMi5vA
mo/rCPEN2zWjUfz2/PZMyv3Qvks7T+DhictLx94iN74Ez6Q4yRbw8WDfcSOECHUCJT30jMBzazNI
G4f5J+xc4nx8Uh7dmL1IIV++t+kOP0dtPRdukRVLSufEtuckh+zQZGdLE/ypJkjlUJFwf44LFncX
xvRB6TFtl3T0z76NFwerT2hQLZQ69Z2fePqOkCUb0VttzSCEEl86l+R26JpDPwIQOQDCGqBw7GLi
FRiOPY4oEZn3xIo26kHvQOZYsTwJWJuUqw+6qt5OQf/pQxs81CNCm6/ksevuod4SeuRWteWvxilu
FkQasCBFn5VrGQG+0DTQRZ4PwpqQ3EEO3ELULuUstg2EZUa7PdFg7wKCD4GdUHsCcPgW6ORgk3d3
cjhq5iE6vpT0F4T5urCDkCcvC1xpqIDKESQURHFoAtvKOukA/dN1YJHVz6lltjEf7KOGxgAcgmOc
raxbHwXYkgwXr6vvIaOYdAGkyvP2Qbvzgwn9blXzCB0nEBszaWW1g2+4GiGflwM1dDJpP4VXBIAC
kdJ50hcq9KoHi9WxT2i0LKgnUEjqao00juCci0StT75EStA4UeN5G1pZuNCpkQmAIBuESj5Ce3+Y
b6iN29Wy4Cnr5k/rwKPGLU6rQ2Nibk3Ob2j/GfRO6IDAKe05XkFPXoE1n2cnGlEsLIE8OcvDap+F
zvfrSBLS4Ty6e5rfrijKi2LMcooqmPUxGZ0IPjOZKHzYT0yHrnU+HajSQ6W/b29GO/XFiVk7aEKH
1Hol5dNU3E60COl4QNwCmn0oj32FtkavgIROPUjre+byYBRVlOck4m19gx4b8ocuxJg3gw/zrV0V
m3yh25Gzo9Po1GXkN0eG6k3FQftPy9SjVYaMgTZowaxhOdgpbcpIgBorOIKHZ2Q2LXYmoFhyWlCQ
o8EA3TaIQ5PQtqHA07CwQy2BIW/q5cY+9042Kg3pY5isH5S/wp8GZb+/2hmzj5MHAu5Fy76dw9ob
EkLb0A26iCPawa7tDKPAo8bIWJuxAzKjgUynYWDZEfjEwmhg8d7m4JPWxb6XPLTKX6MoHzHtPKMr
AvEGaycK3HC18k+BMzzIMc8At0O1cBO07bkrbqv57lKYRg2S4XK0o0ofa4EBs0+Onl6iwIEPE0LP
0u2ZN5y6HNfA+g5ZxMgXdkiEkazBW4VevcYpQt8IeNy6wIh8WsMaE2Lx1tagrV86OcXdOLxXaNd4
joPMrI579gn3C/S1WCRx1iSE6hf7fQYwkqDl7NGP3C/ugwk7eMlcFWw8hVKltw8Ft+POg6HNhQI0
JEXjZg1NBryZrz9b3wsN6W/c7oROPgzeUQCyJWPBphCwYauniBpl6qH15kwOCnycCdgCjAE42vMl
8GxtJjdQK3LH59wbEGQ/VwTOEWyaKmenxpg2DElrbaOesDgQyFVEyvpz7mQEaDrMB24vbREL95h2
xvuKbIL+hGE2aESQNhN/yv6dynxfmmNm9bh3rOWmL5rErz+NNXNhC0/yLTw1s7mgUbEOmYldW9nI
P2d34yJ7QG1s2WtSLCtinmlvez9AXdvGVcM2TT3dCPoGA/NTi26U69qhmpCrM/O04tVGMIckrBhK
/6VZd6b/PAGiw4w/7XKDtsYS3LsxbOLK3wMJDhRdIe7DtZKmHDmV0Bws7zfivjf5TmOCNWz0KDLp
pBI0L4MfOTK5Sb5UYtuiieGoxDWPeTmGI2CxuvglIKRcFV7Y4TANpZOu6+eMhGVFdTlDjNuWB27p
pMfgpYKokgvCHvprgG3rc6ON5wHCloqLU4U43dcwT2jqbdGD0ULX0KoAR+tuxTTHvLTDFnXpOscN
Km1gvw9sCg5+YW8apHCNBwN02IiNam/m564swcQ/tyyIjV7FI313pAPVrPJYYSRo4n2Z6WH1p+3o
8LPh9siMP5tgisZ8SqYe2V8rYz5N8cRK+PrkaFc+5msOD9IswOzYg6tP6ddwbn7qRB7RFblV6+5V
AEqNiU7ueKkj3WNfLDsqI/ACosEHNt1rIqMGtEQ20QKcOuXOoZsRxOkQeoVM2nZGq8kC+UFHDbKC
uXfQsQMQFYYr/YQN2FvgvYAEhsxpaGEzJp58dpGmr85s8RPTRdTwaOz2ORxKNb5UxUXVRwXRBx1g
ozT8wJbTTOq7qocF2yzAtEcQq4zUscpsanP0AcDtF3rDEaoG/833eNgD/+JguxATaYhR4mmIG97z
CGahZVi3vUOfXKi6oDvxCJ55BK33Y7/SRy701pHWcXSm45LPmQSU1kRnmxjbpobsPhqQly+vHAPZ
uEj8uQrrydjiOiTLUKDGRDrGpuO4/JrhPGzvx3F8JRpQFIIqVOU6ZSRHS7d1wWg37guFFtsAPJqF
5ohbkBtzCJD9DisueGgy+FO50cvwYdIua8ga9yZIp42zaywjGVvXyHTztubO3sWsY3FhXcITUnIG
BhTI/yaLl/Z1lgBF98sJDq+xmA4tRDrmV9ufQ54/uOyFDXSnOr6Htt1rsSJyU50N6xK5FQ6I9xxM
sLuxPvvpuYc/h1P4yWrARGfMk4J3SUP0WQ7wqPa94g5FCUYT8SRQqNOXYgx2uhDvswZ012uPS+9u
LT5AUcI04Lnrjxj1Yr6LQkgjEPEKOHiN/bUkcGyM/P5gWPpgD1jj5Z4th8A4zxU+so0smiIy2WPl
J62HNJ+OsCkIoFVBWi923AFmLqsZ9cOtCw03ZcAZFa7U0Zqf7vpy/eycrBs6WKkY6L5J1Bl0GFON
ur+gj+Zw51ftrQGvZsrJTsgF/es+lZD1YTbQUPM9Rboqe7obOoLaDDssmCgEg7rQK9+0vG/QuMgp
2Zmjj85m34bj4CJnWtvYcE4V3zKAti/dupQN7YaQW2c9FcDiBxpu0DBpSOy6rwGnvnMZaCyTeA8u
3Fyu0oISDJdVevkzzGJSGzPgHv8cMSS4/PnCds7bNVmRDGorCDvQ1MZSXOoeqCXhwY2ykCLW0JR0
LnjsrQm5Frs/jEgY5Frc+kSFhlugl+p+znkLdSFI0cgmiLwRnBbvBoTcmGOsw/e6QRNmQCo928O9
bP1s1kOogebIZzNlCv0nemalHZuYuCmzj8ZF3cPK5b2j4B8MIlLNWw4ow/zpDg9+/rEqXJOGn45u
l/UO2sHQ+pi633730Pu7hk64c2Uy6ONciFSqMrHV2QuM1MeXd+sfVMfJ5HY7JVUmqRND7BUcChoi
AdiPCj5Sx36oMra8iWVbuPuGNGEjDtR76uEH3GkrZKsZG+gaVGYSmGAbWyQqPR/iEu8Se79Di9fC
7JpQ5OEtGsYLuBQWRs5WkZXG8FJO5AnWmjWOo87Q+rprgp3RbbjPEj1uF3d9N5F2DvMIoSkQINk2
15u87zfKgLCnMNOiRJdKqTS33NTEQYAzeqiK3zMX76VscMLq2PA0rtrfwTJH7Rw8lTZkJqnP74PK
iiwOML2B4fdakSMEYVLGLeTWu0nvcW1sscGzcTC3g4U4wKdPD1Gqld1mtR4YrEs8vH+P1V9KhRZj
7sdL4LyP4wSkXHlLmRfaE+5oV0BNq0UDaV3FRkxBE/umE8/rLYyCrIii3TfPSyLs8gDVllt4xhy0
5IfAWzdFSba5YW5MEaCqcw5FKW4tTJFhqprlqAmmxkl7Pm2cCc4jGFtY9RHWoHx5bqsPWn1U+p3h
CrCgbcIPo/3earTaxzNzT9q7nVCzCWgFM3Qi0TAxjDrh60cln+nyzNXnDLqVWE7OtEEPHzBBM0jR
QbULN/E4aArHCyxksBgomDcYKFqDwBNuGLkN0JWh5tYYd7O+5cORdSenPlrFsbSO5vIxk4ue9z22
YTx1PFWGcQtRUIHQtJpVVOeg1nO9vBQgdkr/NLnn+nIDPvQFv1s8FKR9k9T9FGExfrftx+CmnQ14
o8SNOydzTpO5jBCJAii4FPce8l0XTXhRQOOTxb3dRSsgXxAI3PkOCjBwZe2dXZ8u5eVCb7hxHhS6
R+Jo5Pbdag8HF1caczAK3ECWHKO3TLqgDSP7X29cvc2bT4iUAsZ0UOaHZbCNbeNA6WNVJdJ4msvH
YY6ItUOrQEA1iuuLTo3cEzfrbBo37bJD+V8Hl897Dxvbk1Ge5Hh2HbDCMe3FMI2he7nXfCdUYL9W
K8nALtrX7RuZ6cFWd46cocUsTKjR0HfVqrMLp8GYTu+u+TQWVopKK2W0hOMh7K5GOJD+Qsy/XRnd
OIZ9vMjj1Oo2KJ4bBWC7ejTKpwbzovE+6OKqC3ZOsQuQmm8c/7eh791XUW2NQSZycTJpnqzmDDEK
jDUimQUT4KYsYTkEe6T9sDRWVCMe67zHvj3Z9XRb8pMviwQC6VlN8levuC0QEUwXAj/IETEwQOEX
lKHws2GLcqbxnEgF98qot4aN+sfEN+rgzPQAmEZiKnQljfuO/W5Y80H7NlknejBttvfIeiAdRs9S
2lHvA9sLAdYaeTgtg8RF+C771MPwEU4oJboA9xwlqSOqVI+w0BkDlQwF8ICFHZPpEb6A0AmWmDnv
zfGDDDoFHjEkaH3UaGS4jRmPlnE/d79Bv+olehkd/kZUj0q394G6t0wj+TsM4yv0w+W/f7zflYLB
F9X6P07B5KA0UAq1jA2B+f032mNfPfcK8VfNTYv7D88NZNrTY+f/CBnvX8uCmWVptu6C51YYZKqN
+VO0xhVAR8DCjHQBkJXLADFpfETfIBS/IPj59Aqcw5rensfGwKVke9uqfJuMKYHvNO5YTGSJk828
j1hN0ob+CfL5vi5k2KH/yugQM1DexS+P82/e5YvP5FrTCyx/t64uP2PvYjQV85991NcupRPXXsBb
fCRmc1owysIA/Ed7M7hC5gSrR6eyacAYsmJVJeV3QLoLcec/4DPXAlKlPQQ8J+A347IRbpPZwQll
e5jX6zegui8Eqv3gCqBTmmw0ptLQUDFFu66P1DpmrEOOjeH4ZG39ygxnAx6Etr1FxbgvXTdxyHO+
1EhDz4JitjIhDqMzYuX/l7Pz3G1kzbLsqzTqf/SEN4PuBoZh6CmS8voTkJRSeO/j6Wcxp3rmXlZK
OUggUai8SgWDYT5zzt5rFwex7m/a7DdOjS9P7eqFT/tkFsMAuVNG1Zu4WLzqK9gDQVnuku4HPeh1
1a3y9h61j6rvSxDqOhQLoTLAOCSLlD0EOyFSAXd+didrf2bfNa6BVdyOgmKCBaY2c6g5k5T6Z4/Q
RUH1l+GtMrOuaUQU5C2t2Un+6P6My05O9d8PPBR1YdQzB1aXQrsgw+fPzvdqtDCGRFIFSwfZKNui
wjbU+aPjXlOqjFpNqiGqOd1JdgJUvRplkD879JXolkQ8OZ87nIh5uxVTLxr/bKS/JlKFxAnkQT9N
W+l9fix+fH+yyq91usa/8KgiWTC0yWA4VlFnIfPotQuNlvLJOEc0rtObKFNYAvonS7j0rAGD1PQX
h3RXqs+0IARhp8abiNVEGROLJatrOhFeQlJuNf/Ie7Cyw3i4dOcj0Vr20pPov/bV2ZLFpS7chUGP
IGojzTr4YV6mTDp//7Uu1/oXI5pxNd4YchxKMhX/bTrcTrBKhroni6EZnpWyeo1KvmLoj3/2iF6T
qqZEy/S04lEy4pu59gzz4fvv8MXsdA2VUnK1yyU1YrQPdkV82St8f9wvRnvjagjQ1a6Etcm16YWC
gZgURsGnsGSSAP47QOzPZ/JX1/9qNOhjURErjXcglkN7zk95sRPVu6J/aVOLKqNPA3ndK7um2Bnp
S97cMK0X+WMlCAjdkgVVTErXqV1U71n/Ygm3vvEYyc/Eq+sTBVsSNUhCby5dSwHMTkBpp0i9ovpQ
6JOShK3LJdP5fZQ8aJGDR2Bh0rKJraUEPsyoQrs19nK3NIajSB1RfIvikya9W/Mz1We7D2+k8Tjr
lyy2Y1ZbB6HejvEhKpAdFBVNxpeS+o5e1ccgV9BFouAJzpCizHomY7e4HVXRKbOH3t9U+B6sTdD9
xvX9hdfCMK5GQh1TWBt3MIkubA42gwifaNXA1pxGCv064kfL1gKJxI3CKdkJqxTfrSD8I4AiybJ/
H96b0SqEAZX5dqz2gb8afmdR+OIhv8ZZyUWghgL6gW33ad6Vv5nTvxrUrllWUyQUZl9hg8n7R414
UaSglMdsuHFqgPO3oRzX1d4YSI406QtRnEmYpiMRGE7ZrMNkzW5/aJdaOlE05GLT1TA0eR8U85MY
NTeWmqM20E9mHjqwMZcSxeUx0tfBvMoCxQ6zaDdRT06UXUY2S6T8ztn91bW6vNB/mbtbNR3yOZFY
E2wgEAx/RqEx9Kuxsm/oZtchh40OdOOi3xFTLr/+iyHgmqF1CRtIsownxtdoy/3AkLTS6z+cC6/D
O6Nm6OoKeuI2mmEwuFn8m4XqVyd9NTZKQobjuuS4YZDZVk+lAzHJ8GfZicY1rUkkriMTO6Dl0jvd
0T/bbVyzlRpBzpt0xINlPPl3+tv3c8QXj9o1VynRg0bokelc2CRN7DR/uOO6JinpQ1P4w+UKzE/z
4Xekjy8mNO1qW5R1cNpVP2MtZ1XL2kKPjgbJEJFJmK3zZ9fj6tVTYwaUIVXGbfHSOfnHnx306sWL
oTGLkcnDVj9VhksV588Oe7mnfxkmsjpi012wTkTFSJvLev7+sF9dZeXvh5W1oBYGWWYLp3QrAwFw
FpS20ShLJf0d2/Crj7h6+xIZOqyJEheuPE2Jj14/xQTVW8lvyEVfLHWvyUWdGIeKILWMn9OwG4N+
YaXD1qScOclHTHJ/tky/BhjFqTroYwL7Wc6Qma+sNvC+vwFfvJPXICK5UvtuaiQ89Q/BnfBnD/Y1
hEhXCxq2Ii0CTfLXFPXxtH9/tl+MpNcUIt0P/Fq67FaiZJUgcmJ9VYS5+/3Bv7oUV6+jbBEpnOEi
vlRrh349KX94Na7eyHKKNSrjXOKm8aaLXnzx/fl+8eRdo4hAGFQy/LCJSDhEwS3g+gTN3KmaYtdX
5998yBdvj3r9guqJGbQxH0JZ9KLroL+govpSmj+baNSrt1PRyAsJGpgOetVEC12VnAK54fcX6Ksb
erVfCDRTSjqTG6r50OAgP/xm1fzVca8WzSao1myaOGdZc4Z3IV5+f7o/d8e/WNxcM4HUdtCsxBrG
rYgnbIIJGKNJG4NdDF9YGH/MQY/iEV9Rg1djqhxhFLFwrXU0l6K80GlnpQVqrhtdNhEAY/OowmVc
KjQ9s+Uw36v5dOn0b0NTthFLXuigShneW5nqmpO+LGaqsspS0nuHgpmtgtDw87eLO0JIRKQKLzOb
LNIcdjrAvnFOt6rYItW8bZB2Rzr9c3jImfFKi96V2GUFlPp0Wi5hmi/ndFzLbe228P3M3BFmfZcG
09qK+XH3odFMbe9nKfBCnEl9dmzg+fvq2ZRRJmQyPu97AHaoC96+v8yacbn/v7rOV7UULPiSxNp0
gD3f4mF/8Md7Db2RgICyMG+LievjvwyxsJQtZT1Zrdcm9WZqdHoYG6Od6MsPq8zY5z7sffSpKuz9
0aJVXi5688elKpEUm9rATCQXywuCZFTcBBlAIG6QCi4DFcMOP53mmyr5EcuvWB9wONzlNA5zdTXT
ex47b1TRscwBeENnqDInQucdDe8Fvi8QRrbaNIsUsbAxjviAVqoUewndjRlRUkqjXvtBarQ+bJXu
uU+tZWYOSy2kSIJCe3or5LeYpJJxWMfoMqSbNvUEC90NPdtKsutyPcqflOntQe/ukya/KYV2OyU0
lXo6lZj/G6WwayRlPhqTRIEBOzxMDUrp/jghmQ8yrkR8MOjJYVBDIwUFLYJoLHTnJqzQgKmrNFTt
cRLORYvm81WSpkXHZrMMCy+Zk4eR/O80eijm0S3qraJ7hUivHp5jJ9WOwQ+H7GEmCnnQhpMAmaFS
+WU56lHICqKjIBjvJnnBa1DqBzhYi7Fc6WW7qJsTARp2HnWuor6n1U6bNCfWc1sZpMe8qbApoknn
rPpIedMJIiBqahVZ5AYMfeeJM8nWeFKysDmPVXlRfylac5761jFxUnSy4KDbWI7REd20keVuCmLf
ECR7iPp1jwo/MFKbWMm5JHYinNcCBiv1QMCekyJHt7SEoAzTljgFjY+uULL0AVKsS4PRlVXfUf16
LfmN1w86pFNrI2H1tPwRT1Xmhka76ui1tVHopogVknpcVvpn2/teFFmrHLamHCrveYB0GoNWQIPW
zERXj2QnT2+nWrkgYmxdAO1bp4dU/hEZxwkrA0VSm3II0lSL/LzMNo1u3YaaPV18h7OPmOgptcqT
OcNkooOiLQT8CIKwt+J2X9L4rUY3U58m4nfnaGeAv+tWbISO1MtuzHnYSdZZCj/GALemhCShRNmu
Ffao3onDsLGSJRUl+qL+UkNvwUcvxsCjS4cB2LbQoCMLshro2PtBEpGL5YgwK3dI57vOxBBUIRsV
1UXOHVPzx3p8FHkSkUaNNAn83rczv0AqlS2aQLDrCQM0sS+zZSyU4RHucROFdjJiMclQps6ZNygb
EZmD3obI2ehalqh9U0wAr0WiYCtcV7GyCA2FnEQwfxnOxnoXTaMHBQr0oBsnt0lmIhz46BVzQUKN
1GyEHOgDdaKx54b3uq3AC1LEswbNAOMOAHwZfFajvTRF5oV0M8z4LpvOjYjAPLBsbgYaq62MY9jK
0dtbPMcUI9vkUchqyEQKXgx5lQ7mKdCs297YIt/KkD2X0WaAyV+Onl7r+44B2miehBRPYIJXNGoc
sQTWHLO0grhF2wT1bBombto+jRrvZ4dMB5h7r3xAbLRlEQPWpDql9lqhbm3Hh3bMl2Jk0Hs9JSbY
THOFOEhqE7sLyY68mB/7ZFPMNxJTmBQ9Nh2q+PjV0tVVWerIDeuVZYhU5/pFgZUz1fqFIPLSYfi5
0bNTkfAYj9rCRNcvWqvJ2vsGcW2NATG6sPv23pRQb6Kxd4ok/BDjdBOEtxn9dd6ly4Q4aAigjEd1
yBkic3dug0efbleLLDizsr0evJgBUngeuBb93EA+zGJCNFTyiormQ4zSIydCp0jmo16J9xma+CnD
XjzmjMux9ZIJjIjhmNTLdNQdvR3tWqP2rNXFc93r617cIUoNsarDTsE6DIFUzz0l2rb9m1Tvo3Qv
i8/mMHpxwaw80pRsLsjcYSurTPs/prZaN6WyTOIzWkN38vM9OwBb5b4B2q+TW62EyYwNsLXQ17Y0
j/xsJRnWvpb3ff1W0ZEPBrslfkFv4RgGpTuZa60eF5Vx35ov1JacOOqdSn/Qsk9Fv+3jZ3LDHBUr
ScCio8vfDHwMM8k7cmOc6vhYNpDog9u4fsgijzdqOfgcTUujfZBMx4FMsEjYJIOBlo4RGA0ubFWb
jgtGPK1aJHGDJ9jcNLloDxnigayJ3S4++0W77XN8GmhxdGTeFdpNnZUJmyndsp796SwmOTpcBCxB
eBfMt5yGIyI6Es3+Ten9XS2eBPV+iJYtNWGsVGM0rFNhY/jUhK19QgupRMR+wRBlk/HeFcw4/UeB
Ny+aUi/rxl1rYHWzeH+rJ9+S1mNIl7VB2SnwsKaiiF/GX2g06S6RtkI0shQeWKidte63BD3ti8Xl
z+rjXzbaRRt2SRn21ER7lH0p/nDwSdUplLtVI1ROxLCFJ3c1KMuqnHem9FybP1CLLuRUd4yiX4Qz
LkUsSyV6iDHW8C7fkCazmDEQDDNWS8Gt1G6LAC8aT3GZuiVwdj05djn2zljeNhfVXclSjqZYq+If
N0o7ze8S6dSCCJjbwTELxRX9yWFX9yPDrmklsxcFwCMor08nosW9AstjtB5wVEXtUUPvo0wEIYj3
PRBDA9tF7O/T8B3RqVb2m0E/x4zo8ZC7AbsuszP2cYJ2i7q3zxoEqxcV+SIhUHDAZNxsYFVJi6yK
MF97Neb0gT5ujXyGF2euX+ZqC3WKNQPGXqN4FAUg0RTdLsDWTthpVXBuecUnNPNj41nV3tIOde20
0Uku5pUYr6eisxt8T36A/lYoVooc2Mi4mEE3frn007U8NLauh87Mi68ZKB+xJZgqMmapdFXzJmf4
EqtuIbcF4x3iSCw3yqvanYfsHOLUol5ZXIq60alEUgZbwqotL0pYqplLQcfRpYi7KD3MwguDK9rF
wVFYY5T9eYrpKAae6O9nppm6ujVn0wnkpTAuhrPR7KtxXviXroS4DeaTnN8Z0lFLapdY4IVKOznq
9p3x1OBgTNcjA4DOwlKTrMVPBTnO+4T7PkcvJliGBIN8c+sPD6J4CoO3vt5G8aOPCzniWch4/hTt
UAZvVo3riAPHd0UdXbKhmZUZmkxM7jR/SCLwA/MY4lcZDRS+RIa5HZa9OhPvxvRU0IE2YPQjSXXN
TF5bsuSZun8mvtpNrC2hJ2ZSe2WJUF2Wd20RrnP2CT5i6iLV0Rhxe6yJwnr1UDQvmX/bRPdSZm2w
04DOU+78sXsSxHKbalA5jPdZH089KZlkFBCI5uREhDVUarriTm0J9hCR/IfFxkcnqURcAHzFkRDc
IoWyGwyVvchwOZ2KzCcvZVz0/mEi57JEE1a9+tK5l4tFjWXBMnD6q/caKNcswlcqJju1vO/TZTc+
xcnkFN0GYN4lUpMFHnollSFEUvY5r6JSnsjnXfCS4RbH8UvIAS/7qxSfOyZikbtv3eOEImOmHV5r
f6vQP5WPFBZYGLsyktt23mvqLurHpWlaDqyMVtxOjLSZ+hLjCRitB9X8kAi/06PCDfribKjBfY6t
OQLIAS2kBZjudD4i8pCxOmGnFkDBXvIfpRT8wRQuM+ndbyfXHJkw0U/btbpSw+U0VHi+txLtvlRn
l9g8JnGBdThBYdZh/wZY0Df3ptBsxYKAoCps2V3q/mpmIVp0zVMISlq3OtxK4VK1sPzTT9Fx6/Ut
isisdQP0+Y1a3emdtYY+fxjwvxsT+s/UyXQAfhIWNcmyB+KU4sumdWDRgE++048aNvnQP1z8JmBG
fNNrR4suVmvXAb5eLPjZHHpYfypWy8Nl2UMAnSWMXogwNg9Gx8ReYDSbSNzJxcNIqUlJJywVs534
rF1xPUi6eS5nEjUu99Oalnm/avp1xFJaTqvPSE1Xsa/YmLNts8Y6oN5ObLYz6jIC5qU5DRysEcAd
1lGHYFhfjeOmic0bQ82woEZ7RQEnmyK/q1o3DJYxeBKzyc6+pC5bPCNB3R18VdlA7ltOISKjgcSZ
elzNqrk2OnHbpDyPjEgmyOJBexYwyPg5A1RzDpDC1/VLX/uekaEEviOfqZz83ZQbt2kyrCQTjR7I
mO/32l9NZlclNTw+XAzcxdsJCx4O4rD++P7AP4mHv9rDXxXVBqnXB1Wuxq3ZtfcMZgcfoM2os2JT
QCiQBzaxUjYz5JHmB2ADZmvdxoa1nQXpJhnNtdjMD6H5GVvBwfI/vz+py2f/6pwuV+EvU3c9WxVK
cx1wXaouEpYLFzHvUBbO94f/yR/81fGvanFqYvZ9ldL8KkXFaWfxfgg2uUws1fAZCbdBJ9HCXksD
mtx2MzAndlN8SI1D9dug2p9IyF+dwVW1DpR3ofMM8g2pOMx40eUpwzlRuWiuNv5g4U8gj7G4GUkc
iPAEN8xVmcwsk+/acosodIQ/YMrin1XFlasCX4hlKkpoIW9DYSkN93P0m0ocs+sXt/KqxGfoOU4H
5qstNvVFRRotdSscfCtEBLdsM7FR5FsWQIRepHZOfzyP3qsUpLvkiHNzWzCjzKHqVNi5mAtcFVPx
iMI/zdkonvryWQlUT9M7T53VTVj2big8q2ipC8W8sYqnoeztKYjcLHuoZsMeEnxj5bppdv70kLeV
AwfIwjsqtTd1HNsZ+I2akmzlHxVzYzKaMqbZpb7DI1dVj4nYUYiCAtNyDlivGN2bAutMMttG+QxU
I/XxfW3aHna16KCX6DKDxSOGcqF9DBkoR7w5Y5Fd9ty2LzSLix+/6kpWFa9JyGIxQdIKaiJt8VCG
5r7Vx7Wgon2/MC1cM91ZoovdU50x9lWHsFg3k29rFNNkduyjkq1ikFUJC+iixXYurdUyWYAUxM1Z
TPdxWzh1F67hmsGkejYUt4qidVJtSopRhBJFwes8fuZFsC2xxFQhSmP8frBMZGWpDTsLsHNBAgDN
pN08R4c6ipiN8T4xqw5SzLuSOcGIV3rA+BcsfS/QJLhMBrcak+j4HKvyPi8+laJapebkpN3FB78p
w7uonp+TgcWPjsNOl1w2Z3YZMeNgaGvyuz7Zy8keSSUYJD/2rOlNySR3EuOz0X5Y4bsqh045gC/M
DEoEMbuSZFHLoj3mK6E8t0bpzEr5OTT5qhVmdjfPhrpFco0xtN1liuJC/mDLq9rwhxa9nh1nbNcD
zpy6H72h8Cm1pDusYT+zuIMwfTZpwYdp4XblU0IptbsYEUF5GnNMwcXYZtIhnPctq8d6Cu414XGK
662Vfxgh/lMtc0alcicU+N1gHdRQ2bSB8hYp7NWROFjih9AruHQJoGo06HIlkeSPMQ4nOFxd6VmQ
KPJMPcaG+JuOwVfaymtst6gT0e2XI2V93Dx6SAlPL3ZDepuEz0P5FIwtRKPgeQZ/o2KwtxL4GYYA
PqhdCAMKihIbVYPw3yxEyrevufBOhPlvBo4v5rufiUp/mQEaP5YgOZns29H48BhO7MW/H/yVLxox
1/DvMMbGDilh2FrToW0k57LSaGqQYdWnOsTLnIGoxQER1TnpwHDOMJa3iuQGumAPIVCU6HOWs3Pi
U/X0b+ssczLWxkopOwV1m5htj2Cu267HjQMJLWKdFAqruiuwCzN8+7dWymuTF57e4rbBMfr9t/qi
hSVfrQ+qJO55/f2BFWRPrfR2DEJHMBHOhHgC59/pOr6Yl+WrtQLs51wGnTRs2+Q+I1xZa3YWZt7v
v8JXt/xq0rfmnA0nq+JtIa7igKDLcfrNxfnqyFfTvRFIkUo9e9iOzb7rb5nNf3Pgrx4l+e/rFN1S
iiE36A90QDF6f4aHBjqPiOdcdL6/KD9Zvb9YKPx8d//yImhGnjbJrHFj8a+USUv2p06RcBMDaoni
+1BcTrnJnBHZlmra33/oV7f5as7OZ0k0psvXqsNXxbis8nEyAj74/uhfXLRr9LaZhGE2d9znQBPJ
X9+OcovtFvTe8OP7D/j50P/iml1zuGO/RT+sKaxm9Oky666jOjokpfomBbQmyHqMmCVb6d3oR0oV
6SHzn8ya7eUl/w+bIWwppyvBpQXTKimpTojFm6Vn6xaXKS1Lr+4lN47Tbc7O6Psz1i5P4q/O+PJa
/+UuV+zupU7lmrR5fMy0aVllgWu1w1rWp2WBLU2QykVTpA7geig/0Djy4sHCICRR1A7ylRkPdqy/
SDFKykLZ0G1a+CGa1NgujLcgZj5KbqsLqISypiSxeCLVVsQhPMCCChpwWiJINz9ZNWbrKuFz4r8m
Wunij1uVU/JQTOMqQW6cRkeFZn5OUHBnvfi+ajfWMo9AP8zjmzqqZwI5qX0of/igXI1pU2KFQQWS
fyulBaWd1B4BcRP2Rif3n/r1//E+/s/gozj+n0vc/Nd/8Pf3opzqKAjbq7/+1z56r4um+Gz/4/Jr
//ef/f2X/uvw2mN8L67/zd9+hSP/85Od1/b1b3/BVxa106n7qKczfvS0/Xl4zvHyL/9/f/hvHz+P
cjeVH//5j/eiy9vL0YBo5v/454/WP3BDXRQ0/+Ovx//nDw+vGb+3f31/Lf7t9n+d/+V3Pl6bll+X
lH/XRUURLV2RFNXQufzDx3//RFMUQ0flKpL4ctkt5EXdhv/5D1n+d1lSRYNGlyJZpnxRITRF988f
SaJuqqKkKLpOmVn+x3+f29/uz/+7X/+Wd9mxiPL2Yu365ZuiidfE44AtZ4mGv98aPc1t65AUyv0I
ZCZgKh2OPlWcwX+kbM4cRZCUpfxGXqXwBf71DeVzr3ZIYqg2rdwU/RZY59xtUulWHIpDHtxLoQlF
SLZvNGAf8A1BSsLLMUZoahuBraN6rtpVyj8QU6zP84coxouOxok1lTBJbgaIiINqrgyrWJrJc5fQ
gANNSXljGt/+cn//eQ3/es1k85ebME7+akA3rK7P4iDst0lEXvlHrL2l0YukuOqUUq951kavKt9z
6dMYD/27pEPbdWb01zFGdtwB9CGoOBjpQXiO3vhbNuULiryzvJPk3b4VNlV2ayT3CeTcOvNkZUMq
4RBcolTdcVO8VJ9Ia2iLLMI1MVyrfJ+/NIDsFqoHENWrl9PKdwE0Oo3buYB1HGGh7di0LLBQuqaD
odSO4XTkN8LizVjQRXAxTYe7eCdPVAndwn/ULATAsiend/JwGEP4hGtfetbLQ5re5+OGFq2BCZjY
7EGks/lo4ctPgKqZORYbjb0ISJsbaGlm4PWKM6WbF/ZUUOFBYEbgYhbVWVBQ0q2YS2iltIWnNaLn
+4d2slggLrAaV8opmW5A81BoN/QVyU58YE9Ed42CmajZ0vfieqNWuyE7qO1DlW+SaaVoK4mOeriS
1NXYH6vuxgSlWMGEAF78Qy8IsgRf1a8AGCb8AdqgTedwuHBJ7SJZ0DJT3fItdLp7RH5acmbjoZE6
66nUKt2Uovu5GewAkLk7lnb7IKh7vYG+PBHacWPVHn+ou4aOVFG6A5QZPQ86W8lh0b+q7+J7B54h
BolDowuVShMLC4kY2mLBA0M6pQFoiBYQJcb3wr8x31S2RtBRuLCNvhbG1XAbPTGt46SUHgcwJGJw
gIM9NXcNoP6Z+ScZoJWB+0y47cKe/Z5UbLPEt6foVZextdi0/zSH6xS6I71wbUGniVzbMF0pxjbP
HeVh5n8sV469zJmY4KeHjhqkkhx0fdNaD03vQW71erdZ447ZpPfWSt6QZOlhinctR/dtUV0mb3n0
m/Kc9OtFjXXNHh91KYNMYXVb4TY94i7YSKvwhvTMvbLJD+Mh3+R76Zj9JrPti+qRdc0ij8daUQk+
7Lb5rnuoDvVxvC1ewttgCXruUB+y5+k2d+s9vOo//cSrBYo8Gek8hCYV6htx42/0h3ldLcObZK/v
zBttkx7Enb6SH82Dcvf9oCWJP32e/7oosq6J5H06dNIoad1WuaGa3XJ7eb7QfD9ah2gzrvVNesei
NOwX2cO0kdbVSndnL1nxCmxqr9vw37zaUdbNBjzDu+IRy3Rsb0ov2ubHKLK11IPyCZylBfkrLUAP
Uv7HFQ/cBZRfYgeyC3VRyOk/LJIJTgBIPTeUqYXTVl/Iewt4H1xaezhFxNPIIGUpb+H7tGNXconD
oY4s2rtD4Z2MZjli7Z/gDtvaU7mTlzTIK3qk/QnUsFh5JWYGfYWcgRIqWqpml4J2UxYp4KnPCZkX
X/shmfjLmNlzt4hBRX3S4qILkS2zk7i/ZHqArnmtztXB2t41SwVtW76AbSgTL7JvoZ0D01vA8AfN
cJyEhe9Rz43o4/ORaz6AFIwFeko3rmwTIcJSjemoIMdaZHhYEMUEnimzJN101QerxEVRflpPSfOe
ls+t8iDnnwFECINF6Gp8l/eQIp5ROVFol1QnXmb6pgxWLLjrD/Et3ivr6LPRqHk59XvwNj+jdOpj
B8xM9jYexdMDwpKg2I7Jy4U+nl0c9YJOPLVDK5G4Wj9dgRrn/5StywPRfKJnmd+jw+RGq2BVPSjV
yVIv84hCe2thrZotCSQscx/1s3gWT2CU7pSnzgXT7IW8kum+WHV2zUvUOj9qGxy0lzjBjXXk6ksg
fELPau2gsnueFZmgKIili3atOKmXLPOVtq9ddtj27MmnYVoMtukqi8qF1o1N1S53RIZ41o34GR63
gQPgxI4cbtRi4ONjGx3NE0SYm+5BJxYaK5+D+EV1hz2T3tpwkRwtzA1fsVxbCygeVAsjh5k7XJSP
0410CF4aSBzWKVAYkx8a3oPgLseXVUCDFnV7yt/ED2tbncvn+pmHoOJP4qoxCB6nblaYyVSXx1Nz
awKf7eDzwi1zo/t0q0PxNGke58v2TkM0id8K8FRBMw6rL1jNJUKvblhIZ3G6NVNPOYlHc2AqPWum
p5zx8Zwgnh20U/UknaYbcye4jNCuspPdyk7syWH/6syLO90OVsVZeILmt7tcTMEObX/z0q4t/nXs
sQ9zci/0kj0V1MUzjE6vu9O9dhm606rynkf7fXRNb9oh+6MR+Ny+Rsf04N92T31t0xunIKMfkw0Q
8cvRIIht5g1zlkPuS7NQXxNl2SLUyO0QGB99scGV3iRYp454QS+o+ra3EnB2qsvEL1a2SoEXWeh0
5rkbmYMhcROWw+O1sLzc67e8beoPusPFk2jB+dyaaBlYKSK6mm3wOLrX3JZ7nfi2aZnwyjrCstjx
Js7LbJdBgUAZluw0VzgEp0h4KF4A1+xgO46dTW1p+GRTWlrriQdf3gvQ8RVPBLWlQIz3ZDgOgPVe
VDdYqRvFI0vD1tfSo/SorFS3XcMFMpdps5a87kCGzaE66JvsQdjOx+HUv8tUo2vARzb0Vd5ImCEh
T3KFn2oBKgVR0knWUa0sBHKEw2VFkzxdRyI5F3jCKZpdwD0dLKfOacaTpqzqBuzhUVYWF04SYX0X
wGXqyPPRnw7gXOYlzOph3JSPcM23oHR2DSKm8kGWsKm+WcmLLjwaT8GcPDeisapaevCAvejQNXfB
9InENodKf5+e0rG9a/L0zYBoTXu8gKQjXkZKsNR7Or8sUMPFCF9wApfWAxFahD+Ep/6uP1qPPax7
ZFHVS/FT8eXp1OyEREYTSmUds3j1AcD32TgDyzpON9mM+of1HhKGd8DJz+25PwVP1XBM8Z6JOlzj
8ULWp1rAmlAGh0ppu7X96CVIlxoQairh1PZbgN3RvVpfbGvEtkcsoepzLpBSe2t+tD9USB9Aj2s7
6Xfdob1Rn/VbFjnd9KQK+toAyt+M8lpCFjAxRlwYw69RdNP3sEDp9K9SUuDPxY/YR+2z0il/35oP
Yv+WND8maS08ZQ/tk3oSeeJ67aIBYvW20U3bepM7R0F7w/XhFS8yGGV22T/MGAxyLyrBtnINWX2W
vkOJZFeyFAYBuLeaHwomxsRRS4ruLrjlSlmH92XauwVozPZRdYy9Nji0quC7oaFnhqmipW6dM8kj
UFBpjxUcFuWmE5bsjOotq2cUIfpOXSU31a3v+eEifEC129GQRsvU2Re+9uT0GfBElnouoXwlhXYW
ooGr9lsx8XLSklR37O/njCeMmsYzsxtfzd9Bqz/578EP+BQadmKodMcpeyYYdRF2EMFtYVr3tI4m
1rgOq8whANBtw+dGIqUSXP2B5ixslpp0nq2T1m6Nxmac457Gn/TtkyNSitPEs1euwvpVUbapv8vU
NxwJPhtAbd2Y8N9upPqeKjLSN4orIORaYF+LDJzMaPuFo0lbJd6OgNRD5HYy0zMtoly3w+QhG9Fp
jT8i/45p02AB03rCzfTA2HhC7tzw1gsokg//m7wz220cy7btr9wPuExws+erJKqz3Pd+IRyOCPZ9
z6+/g0YWrkNpSqh8OsABCvWQVWlS5OZu1ppzTL25im41J7iL3vXr/EXN3uKXNl9kz8F9dq1C5wNS
Vj+FyYJW0aq/E283zElOvcwfaZAVTl5w0vLjJVB/OdumkUO/CGCeAfynWmngSrp6mdHmSrvVIJ6h
KAA7FmgoUFPtyGIeN6MT3ZTIp4ft8MPLbpV7nSgX+Is+x5MufWjuff4atb1nSEcPxQ3ixnxcjoPD
qaP3lxwu+9vuQx2YJkhcWRSB08Y7gLUA+9cMyOgjc/RD2Cy1Z/PBWlc3MXC8TeauXI4JwBrv6zfL
RXKylpSNDVpUeyjhcWrwoxZm4jQrgrvCbbIqfsDOjx/RklgXzX16G//CVt0DIlx4aEnZh/mL7Efw
Ozz0r4RHptrCePQP0bN7lWHRUBeAj4UHNXYx/iyebfZk3nLIp42NomyRr6HtR+4DSr5cy3e8ZgvR
grz8v8FgFSFwrxZAaIjaislIbtStYZGX+WIstUffWrACRL+McGWjzpWvwupSmpge+5LjUlU9KWi1
2OWsO6ld+m3qIFiT5Q7KnIRz+FUU7yhnna6Bdq0NDsdpW7x0Zen02e/P7ff/7sLYhHyZL4zdvJfv
H7/i/7Or4vf0Z/VHeWz6N/9THlP+smXDxswE/kaoU4fqP+Ux8ZewNd2iPGai/JqKvH+Xx4T5l1Bk
U7VsSxW6ptgco/4ujwn9L8PWZdU2NVugwicM7r8pj830gT7bCF8KyZJLlTBy22qvlyFwQBi7bkIS
j0ydTFuNvYmtX3qJAAz3Otq6UmXkQCALVG9LeGWz6FTqQL1Lloe6/fIMvyk+fXpH/3mKM8VR7Yms
ByXrzKHah7m8tyTUbX6We4vaTtgpMRcTOYKauyQlRx3qg6WH1qLQSH+mR/CzCJUnXKIKzdVxL1rx
rpns6YAhmCuzgsAeJGayFmn8YNo1bKt64NMe0VQbWXinmF52JzTkti5uk7gJXjV13I9j9jAm4RV3
/jSMZG4ofdlt6bFAky0l3RmtrOYYxA1SgvulW+7OS+jxjt4NuqsHX44fiqS5MhNSqfyKnVunhy9q
x3GykMQHUpEn0fREh8Ty/aBnbMdb/qupjetxrM70Cub6l8chiKLODaku+nZvh1g7W5KnG/icS8+3
AsfuBIBuFf87haFAkEaTH4Y8fAX9tcu8aOJXeyss5ZtM75RN7GZY4o1fJdBTSA6NifxC6m/qUJdW
VsTmwkq7hPiQPFrVymQSDJXWKQdIUN1IvEeEYWRJxzxexJqBTJJNT2u2t0VhnrGHffYVvxk7xwGJ
Rl/LbSTZ7X5w2XcBfC7T8NaAKc5D3tZtKi9arWUF0yFQuCrjdzC7Vy1A9d6OXr3Q6wJRQciWBoV1
x7bMVj5IoXc3Y6XQZfdi1kwFoVuuprf+4N00HkXC08Ne+bZOrTET/NnRiTK7HUJJLval620H0HaJ
jgZOWdk4bkyVwCrNvbPKdeRN5iM7fm0N+clgi2AnPtT0Dr58RdJPxPAVBZXFjkGLvl4cbLVa2mZ2
5/Xd/elbnaldmfJRn8WHl6pHJmLwpmEtCjh6ebYTte4K5YGxqnsPriDDx8oeYjW8H8uqXbq+J0NZ
RAGX5Ydkqlb3pfnvrKnyUZPZCPnQdT0p95baLJqATUnDl3Wu/a98W8jnxWh/vpjUtw3UTiX12CE/
FPiXqpp9ZWGMNQ4Sev2tmdZLXwbDWmqCQAhGu+8H7iJWknsvqUj0kf1r16svIDWV5BZFG1VnB2fG
wascR/dCqbZZaP46/W5mpnN5Gl1fpnMQVmU/ZFm579N4pXm/bODeEX07nY1abJpnppTPufi772x6
Vl8uozP/BUnQULUk71oxqC9R7NEGb9MqUIfI1zNL4OIa21g2zKd/2Zz45LihQpp4lfZxWuw7e7zX
BgslvYXnm1LyouqM31FAch6WIukxwtkUDER9GPqaUwkNgrKuGRh1SGqrjkbRk1/CgoCfqmx/ENjN
XGYN5VI3reTcvc69hqM1zNAHyXAHi2S/rn3NA2xxSkD9D/3/CCpnhJ5Enojh2Y+KUq2JSyERTEue
S4WzoeURsc7ygmipfkkaCTG3d1WLbpXYQEI0nSQ346LrUb2R7doNuDzYcwCpAcRcJfIZPMzMbETz
7c8XPFpV0fmaWuzHoEIeDSGlSqn2q8aDPCrPOujqAuZOokHY8crVkFNvofTf6NJ1bleXA5IVmnq3
EueSUUGCn8kE0pofTLRbN6H/q3rFOd+GOg3tf45F47i2naZSPCSuXezDStKWUgOcnfCPDtNM0FIe
HQ3HG9ih+H0zLNqup2YrItxNuXytC7g6SYzqxWzlYBl5xB8lwIZ0l3N06sLJqqOq2qL/epS68El1
xeOQqW+2mMQ5Ef3/KniXK+GzE+H8GvTkVwg0olZiNpzptAc1PUf0+76LqRnTPvDrB4cHoLYyTeR7
SFicuIILw3DhfNq/Wl1ss5SDXfnC67rQ4ahrJaCylGSRGK/M6Y/vE2ny3UM+mvJTkO2NwsjcExaB
IWccEvzCbHoMUfk3OVsKW4u6lUihXkhy9yPC6ZlLRb0MGtQtpq2WuAqxOVpgZOMBg5nd/OwTuki9
LppFXYVYqhJBOlVeYk3we3y3+Vjf5nlEr4schcTAZFVewO+/0CQU8sgUO7C0lu7YVkFRrVFI++yi
DZlR29hV3kdFstiatVQx6RKxAWQ3BRbocbTinUocB4aVijpNgc2tVLp165dvuks9lSwP9OtgTNVM
umqhBEYx2Tpq9AoBy6cGnR0gAm1ziM99ZwAk8bUz7eLPsPrvHvDRImbKVWcZrdLs5Z4NbeUVD1Wr
kQDUarQNVDlf9D79MbWkfCs1QGxgBymOwaS4YiWO1hZbEVRo2jupHGzPcw37ouv5jlvX+7Lr0an2
bIRPD4ZPmMR393q0IrZZ7RVQQ9o9Hbmrsr002yuVcommxhdVSUSB1ujk3JnKqgfZX7IvsATdBbsk
WIINQ0W9q8dpkPnj7zAt0YS/jl58aUoWvqp2mVvFNqdh2AUGrlltWxIBEmsev5WgO9rKMVmeZUFJ
PntzLXubqIpYDmZ5FxnmRaa2G6MlGsAVjqTcxsaBuRcH9CFpf/aKufYM0Np+7Jx+DrPv7GixdUfm
Ob9ry70u2bgDCP58iNLIBG1bBjthlVSQrWAqGhB2mFFHY2RC+h4J5hRguYF3U4UNR1qpSRo7lVyY
KxWgoyMUCliq5kO1Gvrx3M1+v41hTfhzBpEGS8ielxDCl0S6Qvjo4O0CIxwu3dQnOy+2rr24gAA/
fYCy2phLLcOz4dnZQTOEd1elQVItCDsKbqwgbO67BH/5OGrlpd1i4LBSTCYpSH1skRHIturMfsaY
m92PZBRD72WBpNvZvtJho49otUngiYxtVAVi3dr5iPyI3k6phlSdtKyj+Ic/zGh0Ot5ecQjH4M4s
SLNohq0uprKlzp45x8Hv9JN1u5VdfRFomo2dLKyJfTLjtWFSIVYUOsi5mVDwIcCJKPXgtbG9mzoj
WEbxFG2bSlGESa1QFoWEJDr2+R8KqAlUmKje5PUEXR/CO91l0zftGt0qzlY+RaZ2QBZc+jdBJza5
FieXfEW7ApOqJaVO6JropsyGFFRPlSeBrVbt3IGQyhIDwqqTU6T9LeERUc2m2sxAz1u8JiWOO8fs
LHV9ZmjPjZajDYwoCFTj8JrvXanmeU3J1FWFoWLRJZjf25poB88jdpYEwF+9ppTkmFCrE8RtOnZK
BjDOUd0hWudZkPQUjeotatODOmJrFYWqX/dKe9CI0BlScrFP3/LMqcQ4pv9mXZ5qJr7KfRRZz35b
v9VwidHidd4qU/wb/OvPimI+J4p/3cdVvYkzLIKBIaWkcQs0GUpwUyXifQiDu395R1R8vi7aKlOu
35tI/MNCBNdiCGWmn1ap71013fpQ9Z90qP4rJR9gEwgALEFIckhcSPtSy3xzwwSjE49FzQhGHxaL
snG9M9/VDLbZOGYPK+1g1lUt55i1x44PviCcS0WJr8YGraVG6XcRvmpTMq5rj2PzaNfE9BqE+pmJ
IFcl7rVrv8kopnYN0VpEdzFxh+fEyTPnC+OYYCzGNLDyRrT7VIt2yig2XQb2XrIuTQvsCp+61RAI
puN4Ef7tv3xb+p9vi1wGWShkiO7dQGzqyN3IJHph6LcufBcPhCaT7mCvCp3yf98SWuo+VmhUlACH
bU5UAcaB8cby638noEAH9+ft8NL1rhCi35tt+6iGMayCyTKfRf2Ni54DRRJ1FD1KfyUSChdmCdXP
7iHSoSfQRt1Ra7LSBuF9ZIGGi7oM3w1LOiNeUaZ7+GYDcEwzZlzKeSP1zb7xqUFTw/EQd9b+bzEI
jLdtVm0VD11EwWY0CBCRUQ2Lq+pN1uljBlQDWqHK29Zq8zUVg2DP7rK7rT0jWKkivtNb1RmN8NU0
OdCRBeSkxTlo+9yKbR0tgm4swfAAVY9uqn3Ua9tyqhCmTi2RVlImryKq3zqPBUIbtL2mEbzM/Iwp
mz6T3vhXiSFdVlNHTiNvYO2NjHcegkJXOPjlpexqz4zE6ZD13eM9WvOMXBp9QlGbvYJNBp9HeEk8
XoSuJP2pTmkZakb254SeKsfiYGnZQWQsd6ZscWcJt8cM+zBaLFiF+2yWbM5IO5Jy5W+rxX9V6n/I
Ev5zLG79Qw47K5P9HyiBVSbT/3yl/+E96N7/0Mx+/gt/F/jRssqyKUM7mgCFzNf/v8Cv/2UrHKI1
lf+/Kk/wtP/oX42/VEu1VVmRDcW2rKkr8B/9q/yXbuk2klrLEpaKKPG/KvB/ln6+GU3HnOmu0816
VCr5UPptdFObg+uYXlg6YUP/pzZ1jF6JXfb7uJO2g1JVO4RxEGGhRaJhaXxlERKiBaLBxMRD4EsU
56Qn65W5KtwoWCmVaq3sJNG3Q1EaJEcVArj7BMQILYteK0HnoxICbulEyW4ylDe2zNnNNDTiLnPX
WjRlVawa3/c3ojSsZ0sgSVRqiwBpuc5+d3YEEjjX2W8VDX3pgNNgK6NzsAcKbkMIcGZhxTnHSzO5
TLFR0H27qyf7lt3mjq4CrQnjxt+mVmQtolYqdoZM19Hrk/hGjuWP2tJpWYakX90rQaFzjrKtew+1
3KZtmDfroqt/yvilHTfU0E6FHFRlW8leitBSOeyU+UbJ6tTRIysivj4mLNlMsk0VKe9R30kbHEmT
JxQMTOsb6cNQThoRL+guYruER99mCPVdGLMeOXJcAs9SnSTWhxk19Hs1TtpJW3S4iCRvF8lmuglU
vbhQfLejTYOCyMZutUSoKxaZWuZO7Ap1F6rFayICgpOnM3AqkmLzZch/05iZmzzNowUShwfq+tET
h7IhbGhhXIbopm6mKoDU7G2iQu/89EJDiEuQCTAGb0Xkts/sLi3G9tyWapqovxvMR6tiKDUtvJNC
HExxQKEamBclKT8FhYSKnDrYLsZtF+wse+dxUDj9u6fd2neXPDrlEaOu+5kUQ/9VOwSyPpv9eohC
dC1T/YMDwMZt+taRfFE5p684V30zp1//pbxqG1ah25INZIQmt+1VDx0d6rGyca6Hl5qGniixr9JM
lRcyxI7INF91QGSOT8YXxnZa7ckmQIAFX8snarRAsxFL1I1GM3vtpPyCT/7Ms5lZqcyjlcqsayPW
0mo8xEW1StrbjsYQoo6EfVN1of9slDNNwZnir/EPWrblqYavEKYdtpuyfGg7lH0LMpwXLya+TwNA
1biIyHjyL8w9QW+BhJJxUTya0g1oiTK5z6Ob0+9mZjQYR4VRvMmZNA7ScNA2mYUvk2yig5H/sEVG
L213+hozdnPDOKr2WXKTNmEVDQdhkbDo2DZi6sukQTtarSZTLGloy7TbE/g38Z2LH2cuO721b0b6
ZOD4OuxoHKTtqIfjgVRQ2AhFhZjIdjJqNXp1lT2i8xgvkCSccZPOHdg+j/xfRzk+EVk26vEgWxww
9PcgvA5Vh2jzjtXDv+oIjTf1B2I+1QBrsRytGuRphJIqZx6zPU1c3/3eo8/MMDHIuG02HlJCwesm
frJk40pVtTVNZZQZ7KRpf9vkRr9VUE8yhBtppK1j3dwUvmGsQi92Amvj4WiVw/o9LqGM1Trk3wgJ
6Ss1z5VlD4jvxkM+vLEfQ+kBVMc2oS22a7WtnaICurOTQhhJd1b6oJgtlYILds3LBitI/lTJdw1q
nFS9DfTnkKxib3zqZLAk1q3CHWYkgkaB7LgKyPrhWkVsJBnRagg+TFT3lbtzx5cGPR9EOQxRN2Hm
7Yc6xLHvrjsT21axqSHZWLT0Vf/G02BKVt0qIPNJBDuvuqxT2BhsavvujoWx6y/BEuJMkHd6FvCi
NKIZjXujF8+13bz17ONpw1CNqfUrtfM/fNFcgkk6d7ife1VHE41sSb3V1owVHNSUWVrEgQjpolXH
2bRKLkXyWkfbcuoHGXurJK9S73g+KG2SM8CDuRs4Koi4XRJQMuZdVpAukp7A14MqzoGSZwyIxj/4
3MKw84qgkUNQFvJbH/rjtswCD0ha6i7C0m7XZusCVxK0KcqwV/Zktgo8RZHNr+1UGjSEYioxoCaL
tscaaYa5rdymXeQaJdPc69Ca51KCcYXoyNE2GqerRXWnqFZvbeiI1x9R2/ndmVVhmi+++a6OqeBj
IhlW7fGsmCGHdmsxgfijSSb3x5mJauZl6NM//zJzBA3HxsRnNfCkG2Vc8rNTzPXlzo0d4ykDHEX7
bEz20+gdiktZfeuV29OXnlGn0MX589LC5NBYJ9Cl+7i5HJE3jthq7JgVr/G7DSPwZiTZ0u44irVP
aY4LXsKqD/hV50E3D15VvFT2HTjptKzefET6Icj73nzQ9YzgIXcti2IdRoh9CcElUJIc3ZiGcl4y
SVBI77V2k1N2a0r8qF1L0ru/zrrwkrWCIhMdaOKMRBw4ZnQ1egfh7r1yogq9AuqXjWu3cXL13kfj
mmTbQSuw8DeHRmG7qSxy9KynH5GYqQ5Mcqavb2cIcqF1VTwcwOc0wn2zNMORUSKmG7fkXd2lNsF1
5FzaC628yMLr8t/5Pw39aD6nFi/yeGDZLNJNmi9iEi4zMgnPGpE/OQffDeyjScBo8xpUtYmMXFxq
3ceQrUW2JVM7eEueqts2WBsbAkYVmriLciPtE2B8D+GlJG9KTlCU/lHK/k5eW29bKQt/35wpFc2V
Y45J4nRgPTItwuEQCoI5w7fIeqpR0Y/tZvyNIGDZef3SLj7UqwIaLSi5ZhX4G4UqtWtz/NhVSAer
/YhU3rwMlEWin1ngPwEJ3zwu7Wg/wblXTmNaGIcBE52/qZWe8lVJ9Cy9UnbOmzGVGK0rImwXprXy
84+J3PREOjVcWW2HWLMqbrXg1Tb1VUkz6IeFf2w4NGf2lOrMONWOZhHdGP2kt/Th4LoyCtnL+rrW
6ytgzFCjqLlB7oC3p9LF8dt13e69DcnzOqL3HNjmlQrTxV9b0bpPn9Jsq6v7yiBgkMZcKu/i9pKy
d0dOLhi+Kr3ycU1rkFpOf2Czz/XoA2upqQ8xZoFDH6BwMvqNab0moG3N20DeDp28bNSrEtJa2oVO
noDTLA8T4jsELRP7iHz7eu2FbyOWPX/AlYKt0QcSpRtsuVrKmLedZC7llvy20/c7V2s+Jo1H8ADN
rrSIKGXRXrInEu2awIHxR3EVruilw1TidJ5eyeajFy4KGwDMGWnQJ7vxmyF4DPamdYtAzZDEIeu3
RrFBPYLlUthryhBo0utFxtzrDNJvJPxrHfcWRgWAiuAFNhqty0sQCnb7W1ZuQLkZKKftW6tfIHXJ
8zUmjgzRPsJEf4t0zEoW4+vp5zU3MP8BV2qC0RA5Nz1BBi/SyxFJ+kfcXNS+M+KMEuGyu6E9vcO+
YGPP0Rfjtr1r6aBP1jPlSeyi+FXNVuwF5RuX/RFeHW4UJvNNwy8+W6SfOQp9Epy+rMJwKmVJ1Vxx
6PYDTcNMWVfjJLV/6SA9C/6B+tG0N4EOSdC4iEmmK9SbZpfDdU7WZ32GMx/xMZJGdFlfkXkmDn67
ke2V1kNg3Or3Oum7jc6x8Do49MWFKTsUbpfRj9NvSJ/Z4RzTZnL6vhaIeOUg21cNGF9wxZDfeS9o
1CWQVHx2lzTLADMpDBzss5dSdtMZGP4W7pPS3aOXozhieov0CVKPctvTw6ZpWDhmgYJbIqBlHSRr
LXwlvRsEBQ5wVb8ZOf7Y277a9pP8DJw0p/9fjasszYjy2pOurpLmxqupTV17d+j1IZYT3376F8+p
bD53rl9eNtKEvqXFqUDyXOU40F8GaYd5e9g0vwFvg7vhoOBACQaPSZv/9Z19h3VdPjLjwMkCKfqE
Iv4KcxMGxhxjygGUdWUtvejh9P3NHZk/FaFf7i+glGoGxIFMZ1d8EYm56son6OeX/bYZHWWH9q2+
YFdtINh3Tl/z821/M7l8rsdfrong2KdNwzX7ZgP2bsCA5bTVGoqVbl6E61xD5Lsw7kfrcYJqL/T+
GWhhvux+IVBTtt0uU5mXb/F9EEplXKXnzrXqzIf5qWT8el95XMgNuL0D7LAGdPTCWI57bEs4FGx/
Ze0yCokLe+k+AY280rZkBAJSX6T0uuVrz1GHbTKuwxdx4dVOfz84xn1ym/x2rwzpJg+f1Qq22JmV
bMaXbBzDary4x5VcTF+v+yO31iPoMiway2ql4HwlW9pfxftauvdRgAATWfiX0rixV6df31z94Vgs
HEm9lLjTkMm9cSGb16G0Hxc3qrvxK6qtgKDfBV83Qqdl5NBlWennLjxzfDkWrIZJzYbApII5mlvj
l6veN8UtRj8cq7c67rhVzhZ5UZdQoFf2v/w+jlWsShtXYaxa4jDc2td8wwm6w59tvcSzprAhWKhv
JTNQZJISfolj7PQjnvuhRxuVDiac21e6OGj9m9Cf7ADYPzae0398ZpTLRyWBvu/KjNg2RvkQm0z8
+McKX37JaxnBs+VtstxlSu3Dp9OXmxku+rHO0AbFbgQ2TxDT9YeN1apDw7wwyBOjdf5LeVbuJwxd
uDR+eni6xJnNwPePkHbQn4epGuZj48YaBW/cjV175xdPDebL07/J5o/8cwJDzf7nH5eaxrabij9u
6C9uvo7Nt76+815lFFvRUgxnGgdT1fKbqxxLDTT0KnUa1OKg1y/xBKPiQKtQ3AtlmW3m32QeWorf
g14+i6PfXeboSTV2qXuhLMQhNijI+VG7HC36tVLgROaHayDyDK1Lud/pdFRqqUBqgwW+ZtKZQPH3
tSI5CkVPa9o3kbsdhDsWeCR1P8wE3BFueAu3pqivCC6pw8ecWTWwqluJY7oaWcvR/6HJa8BukAGj
hdunsCAHfU0Pfxtaa1t7bSOnS62dK5M6wiECCyQW2NB7IvvAoHZNobMf3srwoRSgZeWnFHGQj7cY
7hX4VmUfCXcTxs9RcR1hklPlbO1C4ZU0slPasyHFMxt1/VhzkDSxkDVppMMj/QCFH0u9w2keK2m5
iCunT28MwhEuYwO6FO2+HQHzC9b5mHNtqKxPD8npbX33Fo+mDLkuTT1zuYWmxMUTHXwYgoq5rYv0
zAVmWgn6J/Pmy+oY+3E35iYtpE4ZHvSBPBGvfxjGYN0Bd7HDaQsVXqHs3ADkxX2oOj10ZqH+HNAJ
qzXqzw55OXvrunzTqJ0GRrHL6AOe/vkzDhbUCH9+kkmqIRIfVHGIqL5fqq/mVr1vr0N2EiSsvIFb
NNliYKc4ZLRAIBXfU7EW0BmW46OLs50CaLdInk/fjPb9uzCnmffLkyrSOowatxEHa3gvrYeGgJTT
f3hm3jluSQdWloW9m4sDOGtX7Ev2PyJ9arHB2o86nOykPLNF+36N0I/TkJMwjghl4BdUtBB8X8av
BmDAvKiHmISNy6r/ffoHzUxxx10hP2sF3UDGVBy/qd1PcAa7Tl757Zl1dOZFfKqyv7wIORpcyS7Y
MES9gp1UXcbd9vSNa1Pp6pvv7ThuMhwlpQ4DlgBYceGrB2X7TiWL6NpVX5MBxRnwkFXTOu641Gv2
JPeedmeLW+Y087HtHpSte5HGV801bchGXYa3ot6M0AV+V7/8gI9pFYANz5fAB5fVFmS9XN6fvu8Z
hRhSrz/HZhKqOVivdFoXP9xkpak5ydQFOcFQExCUNwvffjrb+p6bGI+rvqEbaKkm8VW2YpVHhzJ0
KjS6McY95vK8Bj5+UO6tgmVtbzfBWrsph4iz3LY8U8eYmRWPK3zWoJcEPtB6d8lVqlvYkdIVWko7
OrclnRlhx/F+AJcRskW2fIj1bOIzFGqx6gynNq6I5FFcMnq2vaD1dYWnUX9ImzPl9BlfA13qP19j
RSppb0TDtC0dyoVoAAIvEcBKF/ZiHO/cdRGvG7FqzqnqZr7TzxPTlw/JkvuqFJIrH0YD4MTwJGGX
058IqLHtM32imTelTvu4L1cIXN3CrMOMUw43cPmbgE3b4EimfWbLJqa92Tcf7OcB/csFmqytczvP
ODzEb8EBvWHvbsy3tnhyQQ2xseAo0/iLc3u3mXO1/om3+3I5fExSCZ2fmY063ehYt2GYL0qxGycp
9Sp4Ma8jC/L2ClbBk39uXzo3LI4rYFJtyFHVMysV3Y93tVx3oLmMdbGDMoL/Uts25bP7hk//9GQy
UyXUjytZhlLrMephcQit3WjvdOW3AsYpdbTIyXRgByNVXTg8WHMjMg4Kba8QWRLtYL2xCpfxXgIx
lODCPAQ25e1IZX+0z8iWU0kGCc1lpKwKehFNMYAbP1DRDmu8xe8JRnzqZkX+cvpnzM2JxzUQu+rU
ETPrNEtZW9Fyxd2Y7qAljLCfBidBkUPywemLzXxJx7UP4QL2FTEThq8Slu2092782ttPyr/behwX
BiTdKFoQ5NpB0cIWYLl3mVXtmU90bs37FDh9GdOJq4earnMstYijhe+ePsjK2n1vtZ1qr2p73VqP
bnFjFE9duholvO1OcUfORVo8Z8WTNdKRT16skHSVfeOCp+vwlbckyuxbVk9v3+mHdvIU7Ii3sBee
tFXYKZvJRV6uJxdM0Z55AzN7m2MsLuFJAWI5ps4RifajWt/BswPMrk7RLmc+jLl17/Off3lSWWU0
ZtVwdPMb87bB1CX8R4UTnL5NbJIEf2s2+MnOB+ciXnGE3pH2s4ikmwoqkKFneAHdu9PDTZ8Zb5+n
8i930qSW7teKLA5ydKEPVOrldZs9FM1dQeymq4DU6Jfms3atUF8OQkRnm3IY19mVkW/Uep/4CILw
gKXxpJTAFjBMhLFteJ1ov/IwXqMqhOcvyRRVQXBZTpLJ2PUPo/TcEMGnbQIMAk29svlZBGxqjqH8
kimXiQAqZXwZmmyQsJGq2j4NLsuiXzUe/jUOlNTTrPoga2+nn8LMKv3Zcf3yEAZtMGxBDi8D7EOu
X13vzBcxs2h9TsNf/y7wefjBPNwxuRb6NvO3djYsvHNKn5kaxud89eXPG5lGgiThUYcRFq8Rv5ol
ovFm96+eyXExzS+zNkwsSz5oMcpoygmh/nD6L8+N/uOaWY9BQiWDVxxE01xGasWOzuck6l6bKroe
vXfUylxm7mMvG04xGgvZVYmuogwP6cjI6kOuQUxtzxwxZj73Y45t5Bd5VikVGwsRHWSlXcJwc9pi
vEj6aFVqyS6t+jOP9PvjmXZc6RqssJVLEXLcwOKI/l3eVtGqWk+pNjWS/83px/v9F60hb/5jp0Qm
YaOHGSd91XxUtSdCM1V0CKSe+mc2l98/Mc0+KiUUqtmYUs8FBrFp7lzanPZEZ6UxsoTnefpHzKTh
aMcltH5MQ8mruYiWOAhPmuwdQpLFJnavQi0drgTLRVVs6BN6oFGd4rdir9D6BjbSgfXpe5jp/4OD
+fNJKrCXx05wDySL0Fyvk2szPlCqAcFHUbSTn6xVBigu6CBJbZr6xRq2oC+s5NJatxi1WcnySzyS
8urn6RuaeyjHVqzSN6RA7lia6uFZz3blQAgV0maUMKPxVlgDBopt4IOJS1ahTvdZ2WfWdpAuzP5B
fk+7RRCdkyLNiJa1icfzdT8upabpKTb7FPgl8DrKdfAaQAmzwe62+jpQu8tQvQzUWxD/Rrxrwyc0
ZInYyTXrwmUi03K7wCB5ZrTMDPnjSmiTk+jqFtyMNEBFrKm3K8jrTfouCPv8M8WC7ydz7dg7xa4g
aU2fWSs3t+NIMVK/K0iBSc5MDt9P5pp1dMBpxgiZec5vSBuq7qIAegVTVT9jLZq7+aOhHCDgSZuW
Wa6lChH1O3TsBEas8vCMVmbm7s2jOUFJx0oO+1E9WIHyW6rd+9wagmWapx9nhv73xzNwIX+ON7NA
jqUTCgqw8S57R5aFup/aYiUt8JYs+1/EwYBIPH2x77cD2rFet7GGVoxBrR4kK2m2ltKNyyoqyjPz
88xJUzvW50Za+HfRAZm1BSF3NK+Tje2kKNWitRk65ao481Zm3roxPcwvG4SKCL4Yay/VB/ZZowx3
kATpBsYuAUunH9XMknZcQTNDs/QGZTo1g7LNtqW0GoCf2thafYi9Jc3N8MyqM3MK044ragOWmrE2
+f7M7r4PVm753pjwxhH3Nt6r9CL1L8E5JdDMCncsG9VcW8caz2Aj1Zizpp/v6uRnY5PUt+6reHX6
0c28nONKG1wGS5fdQj24whfvRggTM+5Db12Vnd8s8gQe5ekLzXTYtM+9/5dh0PqK64m8GQ/A/uCu
eqTeBtVL7K6gBtgJmYPRSqUdnRWkwO60cdW2r2npQ4Y4dwNzz3N6BF9uwLQs4vvCdjy07r7LLhpy
VDGT56kj0wQBf0bm6ogmcx/0u8TdDR981Y33K4kPeSKfGT6fla9/1nc4h/55D25tJjb61uGAzYEe
yELkITCnV9l0fPUQ9s7oGsvIGq+a/Aq34lC4iwiIochepjxgsL1tXDx2xHJrMn2iApjkQFozGHRU
fnbvOWVTOIkKLNPdsiNCdwUGQ98YSPNEcvH/CDuLJee1NMo+kSLEMLXIMjvtxIkiUcysp+/l25OO
6oJRRd34KW3pnA/2Xluua7dIPyeanBIVI/h7Obl3xs8yeP/9K/73qQiq+q8SzUoKTQmXEpq7ZKvL
9w4SYVOWZzmCl5Q/dzry1eiiarju13uZan6sA9IFNZkn5UE31nPT3Flio4flCek3hQ7cBYAsbXwB
JBMlxbA4tQq8WioR3s4bI3bV4bT0+v94Qv55s/7dt/Mv95NpZP1qKBM+FHj2k1Uxb1O9VdtmKVED
0t0ckVt1PLaaxl598eX4JxNOddX+oMOE/fS9Zp9DJflL9GvmryW+5iggjhRy1LZPX4X0DGD7IUC0
bmHmZ7QRCTtlLZ32BS+BvnpiZ22UMHca6VUnGF7UyrNa+TUJNYJ4VeJfTL+wWZFPxPCxy7e5zY8j
WeKW2xFMuvDHke5mKeWRVDfbIMKL7d1U/Y/m9D+8PP86o071RR8aTV0OJqNxbNsEMqCCjir2l8vd
Gt//xxP0H2qof6Ak/887mvBF50SKL4fRmY5YGSwv+yMTgrnbVva5Mshi4w6RgNz56cF4I3oHtxNm
KJAXU72RDxm1ufckkL66gcUAO5aI0N0nduQTCcvExf/3f+Z/Osv+daA+SJKKjJ8HnXMkK79SB2vc
eXVFvI5O9mYQ1cu2mP2KLaWOcvnvf+l/yE5U/1Vwq4V6L5KqJ9Lx1Ltp6q7qSiCwYUf6OXmtATLX
51W6T/X30HnitYGLapKC96ZKcHX76lWGhzFtou8hXB2F9lVMvHE6LosdE/pK5awd01jf/vd/63+q
Lv5VfZvK7GAFpREPYOybaPVIqegBN5pQX0n1i94tVtvppWrfRTBC//3v/E+Nkvov1V+6lF1W1qxR
xmqT+hOH3AnYFons45cK5XGDGBmJEQh47W5dy7/xqYVXeCGTY/arvfa/Cmj5n+/j35wi/9/Ww1QZ
C0FIPMRFeldF6youb7VAvMQ4XCtFJ45RzUGBSRkDw5UluzS8KdJTokU77PPw2MtjBRZT5l0ur0sI
kMWr2utY3dIHx7zMSPvNbVyiYLYsUhYBBiBFS4rlJw4HIgSXU6sVW7iVL21aY5VI0U6SFCplHbdc
C+jDCu2iwXGbtPs1hPQ1Tm6UR+6EGiuPXQWgfyP2T4JkLZuWMCB7rDxSpJ1mhhgaI6GQg7I45ENz
nKxbA9lGEYNu4j0sTbBa2lkK3X42yYT95OB2+nDyBrP6HJJA1OAN8+Nq5nuaqoz0EKmT+DV8FRX2
ljx/X6wa/PJf1AEbngGZr3LjcGhmvVfPr2LhCT1tXGW2qZ1H2TbNoKLLyyV+mPgVqT5FRG645jLN
iEGn2lt74paHeceNaLYBfq+dqukfYZTvsSi/jmlOgmH5rMUzmBb1PbbIk+qKr3iezv0cBxIYH5LE
d30pbnsiIVjJyl0KcKgtglXlmV3ktATOpiZQwLqKdAOIaG65InEHiC6/Z5lfyLs0+qm6AUB2gqtL
3cSwn0hwg0c2nU11ZAk31GJ/bSb9ozOVE5HlEPkNwM9gOPT0eyzk5muommKbJA2i+dIiul4ytBIH
jDCXToRPNRAiLABF08HvXvGbjK3Brxxl3V3UEeYHrzqreLe0EOgK7Vust9GbRhhpWnz0eT8etEzz
pVlzqjEzt8CDPyTAE9tK0ciQBgMJ+Kv8W6vGX4lnXxY3hW4Sn6fhudXPcdyRh+Eill6w6DTjFq03
ZZtRxpcYgnlouUrkZ5KdhrulLFDNF5hVHzGqOGjaGG/6NWuId9Z+QhV+3kXRNlK8T6OgSLd9vZvb
c0e9E5MCowy1EyYuM4YR+CI4k95BR8ijG3Nq6U4h+HDXhz45qMNBXOxBvaINztUt3QaiN1N4Aloe
w+mRdF9rbVpPw8WTr9hh9iKuR2wHxQROqBWdVtqEwrLPxeYYonopaN1RmV3MNX6ysL4uBjTt+jRl
t5rn1nhbSEzQG/zQN80cDlX7WzS/M++ciuUlkj9rckJlZXzq+pgoJ/WV2U2oRwZ1pzA7iZoyyRfh
/cM1pxWDkt1epfpeqpc1vFeTXAVGKZ5Ry5zzVjq2JHI2WKKCpY9eB8mEdSVutPUpk07FGEzz9LFm
1Z4fY5kYVAmDL3UvYbPao9XvFzFiMWXtJiW0gr6Ub8qiPmHfV+5mOHXbAte/QDqkMud7LW0cjZe3
LkqcaGUSaDwaKjOTFsEYPPlKtNX8VWkgdi/pHSH0RIKvGuPCbwyvak7jSmi3aYgBgbLFWLhzVmNm
8op5fR2bypnwKo6WQEW1maPT8J4vOh9qcR4ncAECorR4dEwtYe82eKMQMTvpXYFHRcsTjxqcxT/O
m+k+k5HcGqtTacR6GB1fktgEUuOATIPR1/H8t9WhBCSHRvooGM6YI0wWeKuwwzmPP4cQ5WI+lLBe
enLt00SzvEbsqq0CtQeLYf3e1OqllknvLkglns7knPQEOgBZ6MlsaO4m37qejIHQOyxkeTsK4leI
B7c7hcSMbWI+0CZkLCATN5PmIMR5ULSpE4kAmNvEuodwFJyRi0kR9Jvcg0yxhGzHBzz5TX6UKKki
Fy1/ezA42c4iBFbjMvYapyvSoPwqwqjNP1hZmtYNE4o4fukWnCvB8KOP3PLFZYszBD1Hqts9+Uxf
/M5mDeBI1RhGzI00QRjfRCz+yYNHVK8npwnDU3UQCawsnirpQqT3Wro9ZXjUeKa078OrsP7FRekW
5bdUILDB02EgiM+G6Hls462Q5oEe5899CoauzCrZ74pdLLP97ArfHGPDUxAeaBawA3DIHffVoMh4
MTK7G8hUzlBZI9GFcK5onIIP+eo+Uu6c5A/8Drn0wvihVRA1tb1Fl6CWJATzMtqato3FFTJZVfM3
RH1/bEoj+ZJubeLNmhvmyBt0W35MBNnXFD7hlf4SIrkTIdBJOiSuTnSjDqxkRXhBgmYgukya7KwG
6BcTL7Bx7ApHNiMO0TUo/sg8AibqiE+1YJsZYu+g1zO7rzD0gXZ6V7vhPPeo5xGo09+CtskP+O4y
YP4dtr/RHaRdrYAScBuFMSW6s56/l/CVeCKtLgM10H0m2amTfCujuCd7SziWa6BkdETqr0L2da46
S3VKxediFTbQwdp+Z+iu1K1QIZ9RI/oksEaqE8X1FpTMVatONZlX8Uet0u0tdorWce5v63XEcpD2
T+RIlGGLzbB00Y+bhjskmF/U5wVealzOno64p5MHgAgzbA5nED/M9Mcg4ALy6+Ilv4PJIUH6S8U5
lW8ylm4YBqSgshRblj1Jcq323kbPWrVTHkfFRh+PVbmXaB2Kk764JMhIQFDVTUWsS8059y7Mt2K9
V5T46uCMYSBHQTz4Zb+1dD9kkPO2RiSk2yovxxp/YtcjiMg6WHpz7MwFAsLENM6QetI3CBYz0+UJ
9lYQ8Y3WkXhW6aXyOukPKQ6wsgXPF7Jss9Vmda2VBNUpXNxIhAEeL9lZx7QON8xNdf3T/IhbNyG9
ZVBSkG3yNuryPVrK3fj48BFMmBN5TljcmxXlf+WNHPQ13wXteT/PQGIjW2oGp1xOOYPhsTEuLWDn
fpfHPXkzjb8MY2k3bXPQ6GZ1oCGgPs9Nf5AFUGJAF+VPUBzlEhJ60o8XJREuM5a/hvxtVMt3YEUH
tO26EB/DBsnyPBFZNdupmR6nuQHE2IB2LZWq3Q+yUdnWulBZSSCc3gaDucAAVQ2GIXEvLUVZDEZx
Kebiax258FNDcdLCY/kpEe1Z+Wqke4s6oJPsnGFVIFdK1BereDRq3t8s4BIwVMRT1Qot2PTkkiZM
1v24mc7z9Makd9OonS0iQG6LyZExrC6VCq77YOUae91y2VvwEjOz3gpcbIl+q6fOQz+E2TbyBDpa
SygAUYjxWxkavhA+8KxbRirwy3aWccWm71uRjHP/8TD33hyS32Be29bXinBXW+bfokSKM6bCpSiD
sBY/pRRLX8JXrY2NL9cTn5j6Mj/37TZfffPGIhpp2sYCPcnIgipkbT+WZfZhXZLT8lJYH7L40q8v
6kJZ59b5dcUeIvVgrzwSg9QwiCeLrBTZlvX0aZKVX6jenNd4mZASDyzfinOT1MdqtOSNUgqBXvPE
Cu3WGD258sUi/QZw78ZWj20gSyjEVzg50AXaUie5kIAXsaG3K6do35TFdJj0TuCF7OMgXubdqFBv
WVL6NFbSUe+XeKuI43vFHb5FJ2X5VfspralbptbvPAMJqIhr119SnfKdlT/D1OQCxQYHs1R8ZSmN
yVhg7p207ToSEETCGXm3O6pZ4IbCvpTSbVyHPp7sFxThe1UV/GWixBnL5E+x8KVFXTBp8HsM80Nc
DIo0Hjt9IN18KsRDXZUnLmdSTKxN1x7W9COx3kWNo+JkEPu6yXjhyxEHNHYSgkkYlXRaRwgGR8k4
I8VMKnnfrbP6ONgZz1hDfJh7c9uGyrk22oNWd3ZUF/t1ttD20Ay0oZdHqVNJJR9fDbq8rwZmPcth
jgovIXREW15FVf+oZ9o0qSTInReKsVqq/abde0yF1BdEvTBrIwBcIyZg6M4y2d6i4sXyVxeKG1Mp
b4L0VPfbup2eMZCTB5Nf5j5CqWDyJzVhDEFb/5A7Emqw0VK0Ka9dW70virWtuuwFBO6LzDRjli/N
cJjL+NeUVGAImGjxfo5LyL3IkL6AC00JWt8fGD+JJ/DWh5uYdyFzs/rECVtVrtzts9DTJG+x/CK/
WbQD1BqPd1cFYU1ukFRig+X2byaeElgsd2NoArLKt1ajOYsQuZn0OYl3/ZFnh6FIlX7lfHjTph8e
Qod+jPPDDovCbePUCbPZCZtv/QFuUX6r0V2N5gCN0O2m5AAYbiP0v7DqNhLokfJZMa9F4hQGjhzm
mRXyy5mJoFK+K1p6sUIJi5eQBQtylEZfOOPIopoqR9bf1jjfLWb13CTtJu2KLTErhRiRDwc1RXMM
a2dQJyrfKfEGnMJkYhECVNsJMo6UT44c48RVk3to2lr5FisgbEtKxIMpbosv9iwtIWj4Lsv3SXnT
zIAqYZ39rGOoIO2SCa9XF+8M0iMbbmralL02D5d1Mo8RQlGkRGJHiF5MumZPSYvrAjD+2G+aPsN4
QU3U/8zrr25hxFLewsVPW0KgUEUmZDzL6UltPnWUSeaY4kCntRs9UT+SL1Hgq8BH22deY+z06sTp
2XLDjOlBQcQmXmW8CjPvT907pogxDVO4CrvL/Igi4AkhxNxAEw9G+Lk8x42dNw8/SyF7xvoyj55E
ugABn/3qdFJQ80I1p1DxtPBoWvhnbTqdmoqvF5zBOPVKwVm0z6Ff2asF17R31KxxpUyDReAPbeZI
2YCxliObKrsroiCi41KsDFJ3tZEzXmuRxcnTUjK67J16iY5I0f2up6OY+53Qx54lYcNIHoOEBJ9n
40b9L7zuTZIvXgP1uS0rQrL8MfJbLcfK8NyqqJj9QnKNPOSHaPdpDhY0Ja5tTBxdnM9TZQRaRBKV
qvyIUe8vRQtAXr8Ik+oJuReSiji/heiN2zIPFtFV9F1V/BmP8DByWztXYrgYpoHMmn1jkpzHuD4Y
mg9DDUY0KdXy2dUXlZA4craBpbbBygmQExZGkJebL5vyFzcpkVv6S9EFcnzqif0xEl+YBLsw0cKq
j5/eNnsHsIdpHaWcyijcW1y1Y4X+LK0rRlaVlvwUebfQLRvGcI2raXrXGnF+V8OmY7BnDupOECpP
mWY/LYktKWnGYujROigNMtDtUUaumlZ/Ju9aVLaY0CZ1l8OGIy3ZB1XqGvp6WSUZxVXm9csYlFL7
s+p6cqQEvlsiweLsVG1jmu69Uj81xfQXRTRuLKo2YQjRtI/Lp9pEfwW6mURASyd6LaZ7WUKwJsK1
IqK3g93Bz+WIy/Bl5mPsR6H0J5iSWw3hzzI9Zc1p7ez6Q2m+WQQNWWDQ8xBPRvjFty4Im3Rs3QWo
HIOifl+9CjJxGYtXTzZ86cfKwKQjU491gnbPNQTM3I40bZbSlWavrz6JOedcUqW7Sk5VbcfkrYlh
wBurVm6S70yJMN/IDlsPjykjhqV4w0FCIVii/3B6cf8AXdcNNKMA07ZlXYoKHemf/iWd1RflXSBQ
/YizRyK/VnfqzsuT25AeB62zWQ9ql57LWoschhUIOHF5AcXLqlPLf8358WambZsuPw5pUEa7eLTL
1Cd/RLHOCjGLkEZQmJSG22A7pQuOdgKFTvWsI9sPn8aGxLliM2bfie6Fi5NJgXpURsJ0VvwQX0aa
bfKQvdZLg+qNICxlXxR1kOo+FCMUnlP/FQ+OnARh+ivEn+F6j/rvMVuDmshU9P6E/5VuyZgwah/x
ehA3usa16nNlrByn5C5EzMCyHYXcWldean5aY3rKtU3PGIpchGohj4zWQ23V0p5THo0syG5KDWpZ
eWpSl7tkSR25xGSQxseC0rnp4oNqHvSzBkZPdsxy83DF1I71LYwNXbYbGS8Fk4ny3I2BtII0ytjH
anw34ASHfZvuKBME9MxQngb0ktZzYQW19hZLCBjz6UlXvw08XykDJihLE4dZ+abCC14F3SWXuSid
WPzpZBxk5ZfVOlLxV48XcDODYm24ULHiSBoDjqNcvDNn6gkAqYNGu5XZsdUOFbJi9EAFsmIkKKLg
cuktbSDJAQXBWv2UoZsDeckLx2BoB5V6Wjcys6oUUCkyRhyG8ag74FY5TCByzepz2akcs94gMGiB
sTIcKUdqiDvf1HhOU28l0Tdei2pjfnGpdC/Vr9Z4IOZzPVARKwNqIomnVx3qpk2vWOM5LKorMIyN
UvNh5hzHT1boA2aIzWd+FqO6ljc1fonmM/Y1YX1uFSqbOLHTpDzV8CQ1mmo9JiYQgo0u8sOtx/C1
FFaUwrJTaIFK2kZWM7mBg5j7BkmNlirZCeCH+CLs1G4fl9gPD0VTvejckjlFmAxzv81ftOoSAcEt
rmHPI3/UaWdKYvTaZhOLKo5CeBKLHZmXJbtZ60rZd2R9OrZn2WBMYByW6lIqz0140ihoK3ZGJJKS
sylvi3yfwJ4YFIaHpAQmnI1B91RxDuL362QeWfqaW116hv4xrLtCYMbrNx9dtp3Q9BqfCjZ8kUtT
csX5g5/LiP1JxPYufZfqluHmJq92WuIROgLHAQTY8MtbJlhur27Z401UIOslMZ7r8nfIP/WmuzJv
Z9WsdIcaGm3Gd/fGv7VM32fAIw0hrKrxVAmknyiM68VtzCyirq4zQc7JaY1PevTWEZNQKNc09IlZ
6kkvsp7VR5KQa53SljmY4itlUNMrG5xUINw3DIFyIBLGq9Ts9QTMerwfKWU5R0jt6XjeDwRysYWk
nZc4U1bBYTRESdGWARUQzXLC+wjggGcBRHjZQDbaMPWyph3Jo9D6+uhTrb6n/K1rbVV2O2yR1rms
YJzHG1ies7TvgDwr+plN9VgCTvCN9ELvVMpcm2TeGsoLDLUxtKvVFrOL0F0bjNIFl8dfpl2U6lLk
th75kfKjWbmj6XcY5XkaxK0/qFuWHFzDI7EC5IrWzzj7UjJAZeG4lLcOVhBpNekl7l6JRa7qfSdM
cNXpbPKP2QoU8Y+KriGDU6dKkaljYpDGKD8zR5gRWthNg+H4EcVIEA6n38DB3ZrBFKq3vorYn/Dz
QabAeU9o6s9UbXlT6thJW58A5LaleLl3gAK66DfU98R6rAQpxY6R+yN5ZpRqW2WRn0UQ4S9zSLoS
yNUzumNqwY4GT75bTNwPCkQdkxaF4ZLIu5xwBYKriZGCB02UO3n7kuntti9YeOwBv9oU1EL3uZqG
rSe7AkcZWDViVMtlS2vOS6rwWp6y2VXll/VXSV6JBIaQM82vIQp4zmVSfYkJFRcYFU5UOgYnVnFE
LyBoPx3j1vuimsy2NwXImZZzNAf4Qial5putP7MRmH9m8mb3GFwXCZ0H48U7N5ARkmAob2X9O5vf
2kvFxRJvEwwtlGnhr56/Tisz1tXLOWpVcNihgxBj1CnPGTsy/9hMXbAAxtOM90g5dsTFL5k3kbUk
z8/ytOdJyBtmhKD+g7JxrO4k9sizGPY6svqaMHwwLuPsiJqt0EdKLwLbYbCantDozjgzEkNSYGyM
5rcKTxPGTysgfZV5TkzZvF3McwW7Y9joJpaCl0monLUhZ2T5ecwD38sRPvNBnK8zupFHWHBFur1b
p5442RUZP53b9QHGUjH5IE2ZxCYHfCxD6eGqjCEIeDCDEdbl7lrOvGG0n9qpGZFindP6KSJjrd42
0659bmDUYFr+o/cMUYSprxGsdtMl6Hi29Xfjb8ig5tlg29dqK1sbJJ/mtB13PfuDwZW5o3+VdCf9
FgSdcldCnScbO/ow+7dZuqp3BYeBPF67N2UBfsmb5q7LyqjyqYykLTUIVBSbLp5I21URCQCqH35U
jSQ5rmTmMnQLfA5+9hjZcfSeI+1TSjgp3b7YM6y35N+YdJjuK8l9Jq3Alsz5WRKg7AJc34aiT8On
/6mZYbfvqfpTD58MeUEhbdIPzNj9LStNHrL6oQBQKr9g8k7C89wErX6cMyJ/QXZy6woDU1ivVpgP
zlBiPgccBOZV/KuqJ1qJXN+qD4D2vAdVDmqdvjUwsu9G+lG0p8f8v6KC59woLv8Mlh6PnLpJD0m8
1S8zUbfVlv0AUh2RwVC8fulpIALbEJ9zvvLpwe1cnDaDNFxu2LUa4U28sTfpwG8AcWrmZy2/pTxT
cY3dV0dF/KQGfX2qFd9YnHD2mJag+sFfjk2W8EGOiJC3C+OX34oBSbk8b8b8MXAtRIdec43QHiI/
rEsHYlE13dYYy8Team6MiqfvR2BM9aaqN752sXNyvMS6Pz4C5jbTRFL9qu9TOMO9zixhIA+8YprC
t7a8aKxnkpdO+F0JQOfBMQDVifuHt53cbOJ2raiwFWIgSAEbih/cIkbkppe1fVVU5isSNyHe8Ted
zW22pYquF3dE9SNw/YNJYxufnPr2C7qSpe1zzU+zbS6RG8P/D++mQBvkmyZntEd8w+MUgsAlFNts
8Hk19cJjwi2s2wfYKfdE6yX+XHo69YLdlGyP8VYzThJaLvlI0B/ZfhP/cQ1GIyDJthRew/q5/ixl
cmbSZzYnj6bHGkKnwQVrdG/dUWWk386KreTXVt9LI5e5hNr/2QpfZ6Id/yFTetRqEoX2qjlkLEqc
xB2Vs86GfCQK9+EMI9S9IhaL/7VWKqr6rs7FfoYPI6seDlY5Q22/Ee667lXFr6pI7xXRXlHOLG9+
RKzwT5AVbo79Ujq9Xh+N/3u9AwGo2sZeQBTHADCq6lPFwD84q341GvlNYACxEbThscMmv7lr2dpz
DZlMnrWCcJEi2stwhlsSv7olDuSysvWh3rZ1+Cem9Yc1ml+CnPgNq+VNpie22m31LPMKwpQN05VJ
t+4hyESeSjd7QfaDSnBjSk4V/8jxl4waQd6Hpk8LDtCoVQKJ/F3GcLEj6n+s7IsfS1C2hIpuaHL6
imznoYncYfkbRsVBItJxcTFz3qr8yaLiSqsy+HPfkERuEd5EKL3kraZXsmrRhuRv1ncyq5PZHN5L
1aUZbzpbNadj1qx+2I/7peclLpiJyamjM6SWk1P1ZHXvkSZ66WTuuybzIiO7MgLwsuGBLJGfxvHR
2DOonUk3r9tHnSxiwOcKmtvZjRqO13o9MlML1/FdMm+Jkl6rMEj51ZomPKnCbWIqkXFNYEW/xPGR
e3NaQHFSYx20v2j6nZDTRkwAoBrbxfNokBm8nyQaIGyEEVZDm6P2UfSyGYbdqu8WBt/9ZYq2JWmX
TGJZVrFKUKKrVbK/YM8TEBi96ozcZYKaOQXXXbUwJgrWlW3ckVs4GWxT99T5ViZnqspQd6vREULA
GP4odkG1nKofA4VSZowXhstMKcbxAupbeFp7EIsMMtlvvGsm2V001bJfGFsLJHYi/+pYraqzfJuV
gFjsfgki4D1Zt8859cbBo+FW27tqPaF2AXqDnECQbzKPPnUy39GkOnO0T6kyRAoE/F4mHlMWRtF8
ANkxjfxChtfdV268D9PWkINl3kCWUuafEWVbwQLvPHKWE9LgKoWbsSYOH6lvSrztxnORvlj6cZlO
GVtWBr3aTu1RpzHcbR4ktbnxSH5l2v+WQFa25htFHiWKhA35eVzOjXTr/6yfnGyqISGS6rueGWAl
yW3Wh3eJm2HhNw/xa1V/5uimrGk//sOBmhKPpajSO0LOknq0zUMzSpQS7xnVI2Vk7jG/I5bM2lqF
HYdnQiLz8maNhxaweH4W2S0P2R6QlamYr8tbw9TzV6TXZu7p1z9VSPCsnVk0/QhSM9Hmcxe1EyBF
jc97tqc/0kMgz0uZXb4kk1vepcKNk/e6OYpfJr9myNy5+AmrlwFTuZpdaAFZQrI9UtXjWqVOr3J/
AizrpF1UdXu1ZQeI2ZAVYyEGYCaVkskxoz6Pd7mndjrq+UtGwrqJnGVAHJB3Hllmbf6KdW5WFxDH
jAl0x+ohAp5JbgdoVlZ+Gpeeug+NB0ZNdZfmfRbZ89uq8rs85BQoaiyX7kNBttJQbDz6m0ymsEBF
ktsVEz9KBpQ+Ft6S9L27S7Qmtd0rWzK0lCfrMrYvzWtq2TwPDEEZVkgRyy3hLy8/cBLXhWe9lxSa
0lvLmCVKt2JpOUu5idB5Fo5ibOpYdOQLaafklDxqt/dl8cJwi5pfNL8amG5npuf4bdgUnS2ug0ri
Q598td/VAx2NBZ1D3jfDFy6QgwFVQV09csDV9SscUUuU9+ldANLIZyKg0mjrOIh6L+HQEIOZVqla
cUAfIwVt5+OeYasg124IgjY6Zct7k7xFsWuJHyIrukR91TPL1w6z6M46u8d9zgTeYv0DWkNM9GdL
Er+GQthHDTdNiEkd8PW6Eeo3PeWYdeLhUwIzMX42DMAyQokA2m0k87BouFd1vhzU2OrvTP5gKvgi
++s4DMSJDyi9DWPjWUXmNwY7HBZ367mWnCxiAVoF8XioQ86JyNF5tevqO41P5BmQI2W3iEiidmu2
RLeRUk7DELdfmnBXiglx0ITwurET3pDIoHhHKFjGXrqW1BDMtXVuqUaHeDu5i4YeJ48YPCjZuc+n
TS0Zx4GN/nqeBVuRr0N0A6vFrjuyEEhtqLdHo6W9z57iGnvYmGstGigmJnK9zfSYKdyDI5x7Mb0i
m2cmJv2rWX+aks9zSTPOSFGYjm31mVs8EwkDF6pTM65OkinbpXkVOufxUY9XtT8X/IVR/smfZqQo
Cs1rrv6ENZSI11REgy3RgMt3AZRfTGrp2mPCpNmlTiZ7puCoKLbSn8zQ3oo9JiPkMKBMDGXVKfVX
mL+Kta85CtfPyvrqoujxW/Y8/ymqGD2iTTiqBnU3BHL1aZoBvarFO1e2KTFONPTNiNC4MLKPTmeE
ms+ehIJn4oWPEZCxGHgTu0MZ/3Xs4Re63fFvVTvnH6HKedVOA6v1iB6t4UwUTfOtoiRK2rcxz3YK
AdNVnO5k/uGRaexBge2LWboNGNQmop3uYXZR0TJG4QvxhwSFWNJ56MfQbeVHtVm9x3nqF3thfrck
5tcI3eyBH2V4SawnWR69Od91K3uq8FpGTJQUMoR2FWlU6pMkbDUCIElM1cfftnKJA9voRgAhk2oX
IGUiPCfySKX9rVdfKiOmpA/IGGGDkLZQ/Usm71ntFcVTP/WntJCfcpVZtcrmv9hp2bUuvtUWuUS/
EIBlgDcs18+p4yKNrZto1bxzc/ulz8mzYLFrr1fNK6WR/RPKR6WtgmbgDe8HjXPN+B56JiXcwNIk
mNshMz/DeNnNi3GPht0sPxuIcCuE8EnzqgnRtWOo3dJgJIYwHhO2+4zTTNEuExa7GUWLpyli7NWy
9mToUXJTVARCTURNX65VoFrRrTLA65BzWlbfcpS5sqYEQoOasVhfV/ExAuLIiUR4gPIpj9nkIoRS
SWlBZIUQwmpfC6vyBMEcd+o0omjHl00Yp7wdrDi0m9QATS02ox/36lfUGpHHJhTVwhIfzRABiUo+
Y1VLVPf/h7DzWG5cvdr1FaEKOUyJwJxEiQoTFBUaOWdc/f/QZ2LrtFoju7a3m00C+LDWG/OjL3ht
ulIla4FYDPX8oAxXgfe7r52m/pH1s463lokDoIqcHEVS/q7pVEsQNTMvtJp1KkkZ8bA72HXwJxIe
FGKEWELxQ1jKcCZECRJOQtiQSBiJxlahlqQqHlJT2FaSMNimoLgaJk2ZB9VyzPbSaRH9patJuWkm
/Bdl5y13g3yrR1b8DDVFmcOVwFmad4KOxJBCsQ38v3NZHeqwfNZ1iVjPHiZKdpF+q5tY0o69ti2A
CSamWBMIa9QExuBVpMMVKK9qSDRDGPbrusl2/dCpsFo+bFe4S0K6MCsSaclz6GzDzHzbFxp1UVek
0oYBv7dhQZN0cjw5EDz7Jq9PmWzZJqeIMJYHpXmzYnOT4Tqt+q4gY0lzRnr5FppSfmrCziiydRTQ
JEVYDfh+thT9o9Z7cY3FHe+NkjqQzkfFJOnDIpnpECsMzjZTpCGtiPlReFuMwR4zSsTUOWVPk74R
ak+2NoW2DMZLb25V0vEQ0/O0tWV75rYOvHaMN9BZ6gxWHwvgkQoaMAlpluTGowLuLxlPpCLyms+7
fRbNb81Yb8BX2Ebplszqx5JcooDt5gi9LZCzHT5QVdfgbmwcKwJnguiluN3u2CzSecUGYOGCURyf
HqIO/b/iIn/wCpI9uommzYCvW66DyqTvKPQ6FAgd3dUEPISDW3XdqkqVdaW2KtwbI1OM5hDRM+fv
tXoogFM7Wno4txl+2/6WthbuZeW1rD8Bzvw6P7RBdCAbPJWH3Wx9qSZgd8aGUsubSWu8Sed3KIW1
Gb4rxLD7goPHCC83if5NaVu5eBOtZUPxe10if7Fq/1bnFQmYtEOibYgOo6Q6QqHfIkOiWfSeNdd0
z60krmgHvkx+YvuVSVybamt+hBKiENDh9s20bGpDBGktOuuzr0vR7cSJ1hwpiFxJ87+kAj0qD7XS
Nb0bly2y4Vj0UzvTlIL/AfogLHmTz5mIpLMhs8sIrC0SbMWBAeTpaLrMS+J41VXWNhzpzGwUp0XF
NEDIF+O9g6DURjtsCg+orShUJGc98I3Z5/E2ptPHLsJThXOpAh7pknwvQMYpvbSaUSKOHdU15DZH
ZnJEnntIovjs311oCrhTx3g/4/LIUN3oui669/4UTy/vCrHDqG1FNTYfZqSdxaBTFnwX7aJzp1Yp
OEx+uNb7xWxmK4vYIY2BSmU7iXHYFKgUlEvLI19BL/lZzcjWiq7e3/r5Ta1WMnungpysRmkTMp5g
xBKcQH9o5MNoWMw6pUOapy9rC5rXuvFPU/Ze7+u7BAVCzaCcG0zp+i0RKjYYQXfG7DkvkyfJnPTj
BM0NoJOymt/V21KiOGl/NMqTHl6FGpR6I+bF/YHLI3IrMv291LnRlBc0LV6XYKoSURCHSvWnRMpP
R7f5EgV0O0aQFVQcvyYihadTa64TCdl++6fBhtyMzDjWBQlH3R/7/DPx38MeuJNH2Jy+EBkMTNhZ
TKNmC0oxicRj697ceY11zsRTry4N/+xLB4UewFOCPU9BhXjRxvkzKnuqapqrmS7bVP/SsujQRP1S
Qy5G2p6HUr5QjvqgIgVKIVactrST9jHSZVsn+sUY7BQ1bqK0q/auvCMICG3IaKH5Nd2oTYEYTkW1
n0IET6hXTZmWLilz9LBe6XTI4ByD+pgIr+LuWgwkDdyH2hx+gsZKpgQrpbF2euHli+wECVeNCkRk
6y7fItpDMonjVXXrfDjMwzryt7J5bLTYDjhikv7a1w+QTlDLBFp3IDw0XVmITi28l7YgaV4v8lqD
oaF37a0XQpqOmSHq7Si8dYPlcWifI7WiQfNJVVQCxQa8CYqTJ4J21pj1Msp90r7hpE3PgW5qq7ae
6wMNbYVb+B28qXTmz+/l0EbExIDMQ1sk7S5iE8uyeR9IRBiBUyiAQG0fQ6tORzPV7yomaZmJq7S4
zZNME5pKSrRsS9Jr6xcba0z5Hlgdk5thoJ3i/9jc4UB4SKoLOgSwckPfAfAHXo1CSSMHMHyedHyF
IB3pvLHIQ5VnJytDCBISjjIzGNAVsPbGwldm6ihIUTcitI/iZRh4Jc7uAgA7iVZ9OZnsd+uKDo1R
nHC39E1UEsoCoZ2nENdqy/pZ6VhcmgnMQfH6/k9YGeYDyoBq0Yd5d+pCEH2O/RFeKwilidJvfB4W
QFW8E7u4svtSvRrIUDB4FLp2KnNlGeFz2dRYTzGuCPm9reTSCwze3WTywM6IKEfZD517iMBLWRLp
M83PydwLiDdWUivSipSBjtRRu5SD/UhWXmmoZJ3L8TEX3BSBSEfpAecU66IhwCyIJt69tF7JvYCk
dQQDZBA7d0JwCfrUmUbF3LXjdBsFcENFE2kRklEPF4b1UEn0RFvjA4hrUj/X9025kYM/BSHwbSSd
FAZRlRZ0up2Nk9zAKqdH2X9EpZ66SfxWKV4yPnc1L82yuvjmWSG3CT1hJwpOZF7H5MNn+aqr53B4
lTjcQvOx1Z9HDVRXehIBDeO7Iug5ViGLFT7H4bY5WAPeAZ8Cth2dQ/XV11JpZUShfPPxXGYQp8EM
J1f4vmMxXIn33iNmng7i3J8rmp1SYz3U1Ja3c+UOpAapov84Rv1K8Q0nS0bpUTQ//U6weS1oVRRd
kUhJG01HkFErpYEieBDeazHAgRLfmib7Cqix8Nvncm7WFV0SAvCC2D1GI5BsqCO4abQ0WYXGKPP4
oOotRCfj9ltwDpEfLmEECKi7XlEMOIUK3l8FXbHykUXmHvCim00ROpnZBFsO0jfOca3gwDSWef5H
yXUIxtYsIDK7rTiGEmFDH8XwrHf4hMDk6ZjmfZcsmylb6aB4QXcr9H3bhY84sZC7o0Ls+bk5Hoan
bkAaqlL/LHexo4GoyDPskKFGq5YxGgQdbGq4f5u49vLqDC2bsslb5mtjiA9Bbr1l99qHGvxSnzIB
bcHdwY/ocZll9ZXKNqcBcIv1fk+gUSx46MaDlhYJDFEomFUIEdOpa7adOr7L1C22lVCA3oDQzhRU
L5qO/LuMNf8F4JcDrPrS5fK958qi45BCpKMkryQngpCASYQHoTuY2ejbDfuFM1XPRsxQkSo0Fw6g
nKQtddi6pHsbBctcVmjnjP+Uktlt+3bdiYhAZnNLDukCc+woIWqpqVJvo2VEvrMlA88Iz1PAFauk
fWnsgCD3dQ/wbeonKShWyKezYKhfRpJe867AP4RajYQoo+W/57AfLMvTvFQNVHw1D5bWkMj2Z/AB
8orReumSGuo5ZOsW8OlmOl3dgUr7A+X2RAMdkLVX6ya1zNVsVcCvobrLY9A+ZiESxAur2isdSjNT
qhEbixtfZhiOGyeOKXOKA+7CRuyZS3GiNBra9NCCLVT9sz7oAEiGdhAM82IklS35h4IaD52JXjFD
j7LDKjBtjrFtYjGvQIAFzTOl3a46jKtCVY4TilG8F/CQEx6L5TB8yZWxzWLLVU2uMPwXn/cIultn
wyroq3XEX0tq0PD3TxSLeVr8xsG/mopsG1nGym+WLMdht9eefDQ7ZanfN00oD8n2wXZno7eRYW9C
/9WvOR25URDXhBHVZ4HmtbDb6jgCxZpPJakkxSDsJf1EtbktRPQAIA6t5i8VpVbrd+sqf7OIn8Tj
f5+cBrRx+afVPQvqpTM+0YGF0S0QIVLQsVFkI9wGcr5U3eKrgmjUZOolkzOU1FFqFCAXcG5A/Il6
UuJXfzgxnhYtGFbJU4zoQjA8kXx5uahXVqh4Nclw9nTnYpQxWLOlLxUTBfxUrHrheahI8ScAyoq2
8ngtMSPJfbWRVNE2o+ZOc+hSWttpLwBG3h/6gYOdpuq0+7C0IVypsr9ONOMtJIGWKvflaKgkVWN4
yzHeZAjyZJpO1QJhgi5tI+YgFfOm3wT7pr8MQ7QsJ6x/erlRsBBgCnSJ+7m7uTuVX4rakpQ3LH/k
gh25xwRegJaxJgXauElQe2igdFl4qfV3IbrQQoe/CPna6yS/y+WHAS8vVSVz/2uRz3hAY6qNxgKH
eJm/SkV8KiMiphqlPUmj8RTOIi78bLZLa9oK6ba0dMdockybawlULGarvP8OQchf08CCWHOdMLSI
QfiJKIn38RbsmGeL07MwkmVQID9PoDL3XXkK/QvLTFhACm+z4G6b9Koudlst/tAATofLJFCFDRbi
n3oN6mrExi4GA2Jrv2XfAJJn/9+0CTpwbRjOIpLUGaWtNfWrluXENCNKI838IFeTM2vZZgo1+cE3
gTsghPFMRu3omh0KXOlenD2k0rLUpg/ZNN5z+Wakp9ns7LQWELjIDZKszKJURRtvKNiLxHJ7HxG5
P4qgysV9Oir87EmqQfNZgZ0gbjvui/zOhN8zCphsxnJi1yVbQaHF1p7YicvAWImmJ9X50oxQl+aH
qAImkWvb4GkmW0+ldTbJIJdb09+MiXJR49BLaP4IrBEjxrKMl5KAshRpe6c6cr3M44Ng+g+YIdro
YxiMczC9aMEnVl+ofLZQXRMcOXyQtHMsKKcGnL02yoMwirauml6hi/qDMSYooUIar1niTJDIwcOK
+BYNuK4Gel4zM1Zvhp/Mh6ivaBROh/83rgspolKJotTMrASIsworcNdxnbTRm0M0Rxgmx/zZNG8o
/2blo4QsoLVF7B2i/O2CA6W8mvr8yM601nnr5BLciBWIhx4TlNC+j3NyMNLtVMF0BAXFhSnWCgPR
0LRKxmkZmsFBQGtQjfFei8uNHGh4ZEbN60pZdvD/uKlWgTqJm8oHNYjK8FonoquiaMNhS+45iuGi
8dpsOASNT1MJwr55Qpc/x45iGk5aDGjomkq6lRTqURB+z/sSnhujtjuLE3VFOCPA9VpG3DaQJqjj
VnPSAJCWpsZXDt5Oejantepz0Wxslgz7DzOFDyOq9QcG7DK4cH+o1hk9t9msLVZm33wscx025jLr
3ljsWiYJqQI0UNvlYPoXnq9c1Dez8FUgkleoDK/VjqckLREmWiVSqbgUHEkxWzsKGn5gKc82aTPQ
vQXIG8dOzeYeRE4FX1MNw8Yo9QeCckun0Ypz01ymcKkojhop2xKEWFKe2qpghA5YBNwi9ZVFVWFJ
Kzwa8eCpRju9R+ywrSj5MR7pBEID6EdrSsGWgZRQ/yXNH6P+MDCblfPJEj6z8Rk6nBX97ggl75yU
Ns2cbb+gzAwadtLQbZqbCuWD2azEUHrvmxKRMUV/ADFyvjH7z0CZkZ/TgCmnYOEC7z6LeKRrW0T7
MaavqS/N93BmWfOVeavC4M/MEt14xO9yT+x3J17k01Hgwe5FDSuCtIi68QXLUGt9RsofSV/NTXOi
Ig0mE5p4wm8sVPR75Y6CIz/W6n06n2o1XZKq7dZwR0p2rvNXI75ONe9BvObmNh3QstfIxWnpIoAo
qWmmlu58hVcYWKciJ72rEOFnNYZWVGjNbOxr4Y8iLbUU37BeY4O5i5S6qMSbb7o4iEKypZp2FeBa
zCJaoubVJKH/xXHrIX6WdZp2+t4p5oOq5/zLMHI+hEjEu1WogBYRomJJzNPVVO4yeScz34iUg26I
KQPYX8yE3Rg0tkXz9U58BW5RrnHoRqCS2hrASFWXbX+sqL8B5gouauBWOUM26mz1q7qHBgOMmMmT
gLoDnQRKpXCHmHyRKO8m+zNsAvoqoYd4rXHoCocuRIpCwHiCGM9iKZcVrhHsQHSE0RQ0Xq8oKyqf
tqsm94Zp2JUN5MY+6rbN9DqpTkxDp5xs2/jcjHsdwagcHUtR4NYMk9cyU9eGafLrfVjlqRbyjW7A
8tYWqkyskcI7Y8eatRy4D6M2OJLbpKEzt+amsKjMoYnTYsUtWnjtUbuK6h8ty9F16ZsomJ/i6mZJ
XYZvBatDNUgO7lRnklvkD8lSiBHImpTq8I26d9Z0rjx6KdBprH+d6rt5Wz6JfbeLoGM6gxTBeiv0
ATYxgWbn4DGI73dFdNasaFPxS8u+5MG62ErdrVtlb4qTZpsFI2wcNDRSJSuxbejsuQ93j2ZQvGDU
QAAAIeDFDS9Kee0nZPP1GqKSac6dqX/XNAW4qAMeCMol4UfgqTWb/9AlmCZt2ZrWkjhNTjWo57nO
d0WckmMSMoXlfQu6ovfB6PlmSwh1xdpbjd1yJjpZSWrcnSBP3dg8RXXB094EIgXGGokkaivLp0CQ
9Kd7fJno6Oz3TtBr3dqSAA4CCyxBtdBtmiMyUSxQWFKE6bmaj0g7E+klqQt7bkgqQA9fwT2/Grza
x+BSQQJpGCes2vPj+qa2p1rHLDHhBxvG7CtvMDtPjc+M2qHsl6qrQWx8nXWMX0P7ESryrq6kjXnP
gigzao+GrV6Y0arozzXAMZzaLCWLABDMhDg2JF6LWGZGTfMq/ZPcYtJ64nHt0/SERdkKWeBC/2z1
jEm5OZXHvEakhr++Z/OsBFHD2zdIR/++PZZQIYr4mkraCwE+QtGtszR+VQL8uHk2PRgkfV5ATVeM
ni29mkN/os5TB6hKZ7fhWau7B5NwG2T7UfgxtWs5ElxRdk2jW8OuLEviiso0u4TlvGNumpGqRR5Q
VUugKeq+SX0LkmOWOQHybFSh0YS6YTpFRFwumLPJD0D6GwrGKZtnWxl8O27csGk+5LZc8iw5fRNu
OzYnJRFsDfbRSKGuK38pgwyF40WdGMz0iwnq6jT+NNtGljJik/EkZP2f7H7DRZ6lG0tF3yHYqfzL
oGoe88OyvI8XoG5V+Ybltxs8k6o7Qm5iHYyc74r1oJI9RERmAUtN+k9hHEU0fDH7hUQVjKjjP6Y5
fmSUwPKGfzGMUmfOc97jc3MwBuHuiTyD7hTxY1V5GG/x4p8iyNCJ7e0JvSj5ASLfegxkfGOADF6Q
PZqd608PEpkswprHEktraXm18Da0CGtir9PssX5D9x0Up058aPxNODxO0rr3V0kgOGN08uNdivbU
ckb5klbeNHzmmWvltwhWXn+LNMipawuLGr2GnBXDVUxdg3zpYS8DcAp5EiG6ovuDvgMzO40ZiLkp
3UWe0S4wGGyOCYeG1Z91zcnHg0wjrUo/G4VjgfZW8u5MzQMzsCP2B6jJRuyeqnDTWc8Kw3IJDp72
fuE2lu4fzW6w5YaLFuHx6GRMYCwrZKGrQ2ccrYpEuwaVfZEa6la5m2qriqKkDlrcronVzKSGSbQ5
WBrSnpkGqHjOwBgz5djWqLGUYlp1ggkTVTQb3yg4FrpJXvYIsOwK25WUPVfiB81RywovyVRSTFDP
MwE4fcS/pG0nxV9Lcb2uy2qVCrilUmEpYQIwSYTJdiHVWtbohvNnaNqmHx/ForWAmPVNKVEqbkio
p0E11xakfwOsVw6vYZLe8lxmgNHhNqSlYhmXvmCKRw68rTUGIvpisA695X25C0WW6AJPcByeeyPn
+J2WJhk5Y7Zs9aMiH2WFmu+tCAMpGruUVb2Z9qYmLbSqqjeqEfpOHGovcBMEjkBz1yGBSxCLIVe8
l9SPQDZXMR6vZIbRppesg+UIe4VHXFnoMp4s4qTE+D0zUb2GUDOTrC6Bb0uVodacN7WS7DOluUQq
kl8hfRKCaOujzdCE4KA1kbIwS0xobbyyzHAlzxgiyAkbi8khaqOHAMzPZP8slPpaxvgZBrcQdn6X
1s6UaXZ5tx8lsMTnjlu153BV7k5lPeGgqyoddbeuUB5ftQ+g21DzBY2zGFfkEbNA1GSLrhJfhMp/
FWJoYZgpXSftINQ+dV7WdepKCPOtZj3SqxsxroTTnyCOt7mFgh2jAhOUVgDSTXdlZ77srM41kLGF
Uu76+jkMon2LNkcTQSnu83mKAzfXrY1U75PoUTYIQzPQAiUAuzBrbeXEeOLp7tBwFzbCNZBrx4IZ
aNMQwcY54G+ErDumOW2e4Xbz6bOykIEIUDKEvvQThigz21HLvagRmHYRkiJUgQsFPjBLc7dRqwe/
yI96GtKIWa/HzDyV3T4eCFXqui+ENLGwMoVjkGgOkRsvkh9u/UwX7STEnMCUDw1pLcCw9omPxike
ERT/OxTrh0TU7w2pZRL3mihraOtULxQey/ah9a///qOleyreX3KuvtdtVGooTqkiS1tRHKjDFBW5
3k9yGCMS1OBtpKmsXrtkwLSq1Rqzdggb+tUFJoSPOofoAn75e/wQYancs+T+KzMuaeW87i10M/N4
uKeXpjjNIee82UF5hYNIdqvUpkwFNtIX9jFIgPjLRxs//QTfIiXrVtFn3eDMHlVyTUnV0gNfxCo3
uqBs6JgviQXN3soYX6nf2vbKepDWencbWyIIGi69UC1bCxchPo2Ibs9UdmPB+uT90oQrniwgs5xf
814tmqDKPcvaZMsTM5TFl6oewuk554BsbkolrSKUGaKF/TsO9Fs4PPF2w5aEWdI28X75Jf08c7eK
NWGTqg3Cd3+y545ZE0s7t5yCSz5b6MEjwdEGxaJWxTN3E3sMj/mq6uqVlLSbPBRQCakNfJMSflI4
aMvVRuafjSmeOAV+9d+XVNZ/uqb3UNz/uqahKciNYATKLpD7FVlNIloHoXpJzPClNugztxRgusAF
wrqTQag7UU9G8YBTh45mFMEzKD6Nblq86aBtekawVaXY5XvcPEfMqBn5lNqpCk+WlK4MFM9dUO76
CbZlII5S1OQDcs/T8CGWT6m2Hf9o0/0DDIKr5lWWP8TKVSBbr3RRdQRHqvvC4k6TH+TBxOjz3KNT
y/UNvk+1c5H9nWmNcY0L6OwcPtEbJxITQXl0tBd4sXeOwSgEE8sF3ASvrYQyGlkMJj13VvEee/kA
9LsUd+PD3VYIXvlnMNB8YMGzCdUW98oHUWzlaehuCucTZziXIku2KcTHXB7hHscSv7uwQZhYm+Ni
IMyrX/hkIuXgAKArw9V4hsbUlJ3Ccc7c1PUrIHyMX82w1snP6agRxZyQKY8jyaHIqeTPpuSWYxf0
odW1Gc2OOQ/vmoouN+zotp0PWPU4acNQXoiizm0VnNI6wBujXlNZPUXxPijQhljHDBkexvwYqKRx
22ndyCp6xospHzr/ixzxdjwqY+Vq1fucb7HWwNhea7xIer1ISh4HAoVwh0ggOvIl4QaWqkutRh0x
w+ZFLvtT3eXvcmI4FrO/xKsvy9l1yGsjI2HaJpplM1FHtTvimGfpYpJZmPG77OcEEZReCNdIGU4Z
rDL/1oiHnIGS9bVUTZJIiYCSSfVA3rNKUp5x5cBZPoNSK0hQc/5WybBEZYk8baZnWi4ZlhSi/JXn
CVE8zqW4eaqnTZdvZZj2Gs0vWrIqxv4cxZxWWvfHJLzMF7H9qYNNZ40+sxUnex8tvzGeOnWf0dsK
qB+sLZ2omIjyaGcwtlWDHyvBIRa8NnL0YobhNclXuWhb5VPSnstcdqQ+eBCYf7K+x/pL8n9u2mGH
w6JRwuVYJAtEwCVSwC4rLv9+nn96C31LZuxIIUypypF3fgIoEwk8wdw0MNkF4Vb//gjzfjL87W0k
/++JkYsWakc6DXfAmqjrCa6qCTRCykW8ItWRCxOFVRakHuzsPodzpOhLiGiOhIP2Z+QPo5P1hxll
nfCV0NuTRMk6aABLa8Ez802YcIkl0JQSzWbDlpz1jpZZjoLYLLqrY6t86QOZM7eQS5U05kOYfkjS
JYx7hz3T5oGupX1DvI7SAC4k0WuXHwokj/jPrZT7VXqraX3oRs8SrmX4ISXiuZ6ByuPM6UM0LRJZ
n1YMxCV0FAFcK/XcUz7TZgcIyrEkHXp8KyMCawmK7oAbJ2sjWHDjvId2Q/4xzk9yDcwZZod6RPTN
5ASzEAPyRmlp/BLAafx0mb/F53IQ9KY1lQhYyZ7BlENOpdDfooapHm1mj2xXh98MGU/nVDoL6jGT
8LiTkwnrP4T1AknPqOCzTEB4Un8/VMYfQUXNnbV368mt5N4RWaLZWnoSxMMzMmviILYh8m2cJEmH
XFOvbVSrlcHsxiGYrKWmgZzaD8KmTfeCuemzjaVLiEkeU/jFFClQ2pzLaTXFzakH/kotiImya5fp
vXFWC8OzFlkfha/ZhfnZ+FsfcZOImSFrLyDgbtmO52Qc3hW/X6njZCukBYwpEb9ycFDntzFfK+3e
mH/r6f5x5PqWPy+2rAia3gB6tstQIHILl+CLoAZPaoC0fuNnJGBiz+1/eQ//kKsu3//5f72FOe+G
CbJX3LZBqV+MOmmOIOcInLOisEg3znNCDajnRQ6SEOhkGtovWbc/Bex+r2AXhVlUynxStkJTwzrM
fu4lk34ROt5KOSqW3BipmY2OmkjJMSHdlej2QoP+bGDM70BlCpZ9S4zMX46X/zSh/+V4kb8NmUOY
NX0QVso2HBoB11ja+goZzrnwGhUi6TMRLMXnIKMsVXsDSFqXRXhZjcg+tU0JIzDU8aNO0jvRn5Zr
nTxl8vzyJt+2AxaeKpHr82jwXpILv3kcLD1GrTdI8H33Yw3bcoR4KJ3JoujMxv9lOVDut83fvtS3
8bWT5DgWSUrc651OepjBhlh4BSFw2DrszjegCwCVxfJNQIunmcV+isgcmY6BEt3RY1jmJvrKu+xS
ptNSRUCZIdUJKUoxKdUIUMHVdbcaasBlfHNDXQIlEjVnRJSV6b/1ZP30Hb4lqo+qRetuYhVE1QyA
6igAbPHm38jHjQEtCW0wFbxK5kpTWHMdRFwlytIv7VKeo/42PAlMiLAP78OBx4p4keW8FRBX8PVR
wvKFSMIn1uNdrwkJWBnxDXSFOEx5YT23f5J0hxyW+/ArpYqKNRCN4XNNsrzqCh9MFAL8MKl3Xwgg
hMZNNg2WZ7yY9F4s0by2OZFOi+oNC2YtLrITqXqm6ibNmViFOQxQNG0B//Jf8rt/ODrIr/vfZ7kP
JFMQR5HikJ10HHfmidCkU8I6v22fBO/fL+G/p3fr3+tt1aBGGpOQwKyfu0N4XQye8Esw+A+9C/r3
tlrDSiJBmPmjlZ3x4O/6Zxy8nvge/FF/6Sb5e8C5/r1MFqDY6Mgjo+pnz3Lg4P9TlrKDtfjfP436
91VR1++f+19nqSTpliSlybRTFq2TbI945ndEMjraIdn3a82DIrSzdecU9uCSSrkgzMwb7QNO9qV1
rrwLDM56ci9sc4fNPd682/521aT7iPT/HwO6/u0Rajoha5sOzBjX9yq0EdQvSP7l2ysbQpx+uTfk
vz+ouv5tpesDLQ1Ni08hy3HZXfN1vcPJauNlv1hPOT514FXbd4kxdIV1/MtM8sOLRNe+ndujmXa5
WtfzbtoMB8sj6MCl888mLcGV3D/CZ+SFm/yXD5N/uMbat/PUQoHQdjNxS+Yy2mrsPnvSVVZY+yih
OZHR784384NN7kl/JinoIu+aX/LWf2he0LVvo5c19EUawD7sMrd6E13z9YO8PWctLfSrl22Mbeyl
C8I/XXOVL07IAGzZ+ZDsdmk43XvyHtvG579v85+e0+8B/hXinbiL+YtQZxDZwo0kX5cM1Wedi/rv
j5D/Punr6rdLKlv6PGe9zty4Y2fcDQ/NvloOMChbcvhX1l5/qU7xihwKGxR6mV01B17Vk07//vif
fmr1232cGzl2ZpOKAkRfjunGtrZgF1gYDjmUTuv0DukGtrAgzGOR2cEa/matO0saE2xUNRtu8QVt
qst//2V+/Lm/XfdW8NNB7gSOxaP/RAr2jer21wLL0iF2//0R/+m2/cvpoH57cfi1MchWwkdM6SI4
RFfFqx7AyDf5clqVDllnXnZLT9KW4sirsNdPxTJ6YgS9WhuSCA+BnTiDF+yNJUXqF/OXJ+2HDjL9
O/bIfpFrPaDirrPJ+j5WS8kb3MTtngL3mdt7OS5VT/SkDa7kr3//Dj+dX99hRqMWxqDu+ch4rWL2
2RVbZF5ev1acZh8BMntwZ5ZtbIA5TpKbjnb2/u9P/vsUrivfThWExOmc3z8YSGlHIpQzuvFq3hu/
1EP+dA99LzWWRbEQi4o/H+hAqB3dth7KK8lSOHf2kfPv7yD98NAq356aNrcmC+ZG2lkXXPNGsSDq
1uYtUy/0F9Ep1sEpOXa/nIY/zTqK8r/vWhRkYd/fv5FFONLjeDFW/bNA5OJC2kNdmr9MDD+9W/5z
QvzXKz0UknwgWFraBdfiNjzM6+HPuDNW+kX8KB4Js/Dma3f59f77YUD5voEQ/0mG+cin9U7issZ6
skugsVd6hEUuZwcuaxE+TOt2qzrVrrXDfbsUt9ppWr6lbvn078v40+Enf/tlhVBqjETkL8H2ssYy
tLxKHrnPbu/Idsj1DD1gy8UXEdbnxqFRclEuK7d1nv6Psy/rjRzHsv4rhXpXNyVR22C6H7RGKPZw
ONLpF8FLWvu+69d/R+76ZmxVKDRIoFBAptOiRF5ekpdn6YzMYrVy7akP999kLqA+p+mXzsfx0GnA
uIO1vdoa8T60U20tnAxOj4wHaWmpmdkZfaafL40MUQj4OotGCnxls60NbM1XmYFyLPZoQL3vir1/
pE8Ahu48S7RkzV/YLc04c4vsZLsY83B5dmS0LFuAOepAlpkQWdDAg1TFQ6ijImUIC3Pzc/BuZHh2
sqCixCIHKIkBcrqv1tQW9OiSbUEwxD4JApUX3EBYVEViO6IkdsFZZqPo0kLbM7ntc2p96WCuJbXI
KeNnnlj90qn0AKsoY3GZmNlzfvbu18e7hdiARIDl0QRixvglWY0BGv96qes+u+hW103SWsuROirH
AKnMXB2nYWmJunyBBJiKKqQGdUqdMd+9hbV4pgohspPp56L0KBcUzcFKxxLty3nQEuzWz7iBweaD
NQ9w4D3g+K1CiE8vjaurO5q80PgYDbc+dZwjX/oyUDh5UAq0DcySEWtY7o2lTPq5lN169nQb05eB
LI7jVJlQw6XWYOJqSQdjyyjWEIc5g9Og4SRuiJqw4k1WLYwAae8IY/YXTgfcTyUHYddtcGICsF5f
ut77vCW99VqTrQ/l/aEK/pNycatndtv62qiNzapAvq/9Fa7NDGpB4yQ0yitKs2r3kW6dQ23G286o
rBVw8mtOlyzORKnRaFcgF5hLqekzEdx4NzLOqC/DkeV+kPY8uow9AOxjiBa4agdQCXSoKa5L3dXa
tXTKj9kuWCgGzrY4SRNSA50XtgPyY3hjnoYLrlor8HLfIYHygiIIhcanDsh6v+Yf2jV9zX8sJPqZ
dY9Mtj+sQrKqGD+00ONz/zHoGTKwNw4+q+HeD4EOkU8V2s9L3zlziiOTQK+YIJSKRsIax4ISonI7
95yZ4Y4+kKcCHXy9/11zc5lMgsuRhCQmoANsAU+DZ9C+3jvXfAe/IyQSvb4UK2i12v4aqKmPcsWt
gHE2XQtsv0cP6/r9d5jZwQjKJIh4PxgGpsaQth+C7uywr+WfgmMAXyoLN1jZB29n52LvncTz/QZn
lhpBmcSQl0jR4Mvo20PzkJ6r8WPLx+jQ6rBV+lBs9yGxGnT5JjVCuCvhjJEfssd0YV84s4UXFOH7
nMkhx191KbpctDi7WgN5pZXqeFwbcFTzXl5eyGowBmOcq9nCAvd5TPr7PBWUyQqBi2C3bzqKfcq5
2nrBlg4r1CZjHKQgynWMn3OqYlnV2gP54fyQ7EqGX+0Vzjtn8HNw+87LKq5rgecXNYCcP/hrBNiA
Lb9mgg72WYWu8k7xQjiM3XDrVSerSxoMLqQp8KooXhjhxV+YwZ/XBbeeO8nurpTETPs5od78M67W
17zJQdhvDQlR4GIvPIqQF2EnH6Dc8ijqIL7pGc5SkEBEwaLaQZHCYuxgoV48s2ILymTaDQrj0bxE
DPQG6nwYeU8jWmQKlqOK+i9IZR48wzfzpZC7nUwASv0eckzvg+kPiM9WUn3Dx65xMD1TRGVU1I8g
5Wjg4qvw4LEbHV2xcxei7vNYdaPLp8bYUV9SRuoxlDXu/cc8zRGAsrRwP6qhbJRzs4FH1Ib7CVGa
nX8EHelUvEGY9zk7YcnCLT4IYMApPFV2vCsOneFswBe8nwI+9yq3Xm0yCTPRIyyuKLFwvUEkIMt0
5tWN1eKhsjlQGN+IAx8XI12IvZlCgSBPknnXpqNmOlorzEbvDfjGIZVXq+aVMej6LTiPRxLg+TfM
pVpyJZ/ZuwvyJN5pjMvMBNDvLbVAWNt3G3YTPEDTW2dt0aws3FD0m8T6ve78vIz9sg8YKkYMnDT/
PFgf0pfcbh/dk2REL/LTcG2ew4WO5MYOuzFs0iSPyUQs81iAGzHE6vfFNlp7WqTL+qApiGERRS+s
GhBoUMkGmJlVqJMfS8E815/SJC81TAcItIemiyMPE0vUVbEZc5+lc7LqbO6Nf5Er1aHLNePbOw5B
msQMW/jdf1y+ISt/gB2iMejdyjMjbK2gNW/5+k+YbmrQR1mYrXPtTeIFMi09zIfwfcA7rhX1Aq+I
7dK9w0x1BxpZ3xMQlZlaiAgeXuEY2e8hwqgGqw4XCMrC289UvUHP/t4CoKewOBrDvTFTu1sVh9jO
7UCHtO6+2TSbyoDz2wEoV8OzgZtsN0G+kEpm7i8FUfrestCUbRXwPByy18pTBEUGFUX3wbHAz2Bh
VAMfIeiOozS3gnOAADlpuFVCKvCnC7cEIIY2PLxTIJCBOmYf6UTSJB1SiceFeTluT2/Ml09k25d5
KbVBnjkt5iUkKVgTeq9r592H9OdZ2Scb5cTpzQ6WFTpEeRYaHD/6VoOTvJoDKS/nLMFG4zpsw2eo
s0Dx1pR2kMXE/ayqrMHkFfeV5f+Ml4oUYwzdanKSE8BCLqExgiahcnMKV+NoA+VkA2/xm1lHnEx9
3It3ocOhhWiNc1Z7qtaxzf/oVrDZ3QIXsMpWUDTRBBuIbmzaoIN/WTxgzX3cJAtIvtS2uQMirgBV
9fSSWvBRAWk520DpyNt4S/uRmWaEyQaBuo7b9+Pkzw3shVXXCkxujcsMSz7/XmBMr8CivI1COW0R
GMZQGs2TdODs8FytAalYDyfv6jxU0GxRs5d0IS5m8tn0GqwXGmA1SDBusUChBnkYDo5q92vpEDFT
3hWESaRTphnYPm3Ga+bwzP/wcP7PdtDvPnHq+/0+m5lLwiTsSBNSkrO4DMY+FfqaD40NROQSqmbu
1CVMIot1Se9lYAZtoVx4cF5g4Jlq0VF8bM8u5JRU1upAKYLKLrwgXu9/zxhMNybq9HoQvqMdAU+P
bBuoO2I/iKXaTtcVVIWP9e8dHoQxvr/kuwCEWI8Z3ZdLo3uNNh5V77/6XG9NbxQzSO4pWSeTLewK
431ykU9gzTlb5dRozhY8SAu2lAfm4ixU9WeGno75/Mt3sBxU8YQC34GS4SM9Frt8ca92+3xFpyVr
pQIvvOB6aeso0IzKw73MQZwj6YDCuN9Xt9ccOi1XV6TJ5S5spS3LjEqoNcrveYDYchlTifJ6YXrP
bCnotDad8EoB9+Vh2A4gP2ZtrdP+EWA7sJAlsxVh+V1u5OE1Upawnbejl07r03XaNrkTQQOrqeEo
DaM6JrdjAvZI48JLodUzrtaF5PF+H84M0mcYfhl/HkRLGkWAKQCNZQ3khYfss7jUdePC+Pd5SKf1
aJeKWR9SftgyrnRqcih0wivt/nt/3kPeevZkMZakWE5Fr8bNe5HCwCQsQLANPUWsNMipwfW2EwfB
IBLUczOQ7Q9sB+KnL8BzBl7enhELHqCywxDC85aHhHgN8oETpYqrdgOpIRfEwSOghzZKRiGrUxDG
34glR9aR7JFNDQF5vaugZtdA2BneM4n8k3KwbFMhnAbNCX9QpK0cs7D7cxw44kREea/hOalFWQcl
r4imkDGHM9X9npibBZPkDTJkMUBupN+SEo4YsNrtBtBIeYABhCUw1fioW309yeB+IYjQ2UMTHh/6
VgHBDGwNPMFoJOhPCKxEjLaTyh3XZM7B94rajmIITcJnMYDCYTboQR12CxuIuXidHB68Pgb7VBI7
jFsOGKtvy9A16P1cu9+ZM4+flpnLxqFpxzfd1o8KEEhgmljuGo4Y958+M1RkcnQglR9HOcRjtqIM
qwVKlOcSPoJc2b5GTbAQDnPpioyZ/uuMLlJv4AaCRnogdwFOgfRb2thBTAFk9DayMhwGvpdUWAPD
KgSs7fvfNjPXp3XrvHbzPHe4DhKRj3X8Mw0Ov/fcyTwX/arOk3R8LgNypWz6YbKwfMy98WTiFBBT
l4oYTx6NfqrwoSULEIO5IJrEaFHifMhwbLcVJE+Fo7rDwXvYut8dt0OIn5awvdhxhyYClZlyKG3x
oA2KkNp+Awr8/vNvLz68MglRP2kHt+LjdCdCGsglg6OyksStaQM7JZ/wsh0mmPhKBDZlysH37X6r
t3chYKB+j1kvAtF+oEm6q/36NQ15AQwWPrbCCHLaaVhD4woeivebmuvAcdC+TI/M9+UsEdJgV/Hp
6HuX+7Dzy+XXQIIsRwYh46XK3+1jAf+3SnjnKyzvlHDEg74QJM8i/yp1G6aHPmD51HjZwv3N7Sjm
lUkU5zETUQrpjV1DZP8xx5hsHCV1Vvd763Yo88ok83tu4CpuVgQ76pqNfwmaA8kWInnu0ZNZAuog
4Fw0CnYM7NJiqYN1oZEXv7U9B+v++ygrEQ6aYQobp1750UQ/I1wjePHbb/WJPImgKhYUp/PjGErF
xwbilrDB9FB8uP/wmeGUJ8NJq7ppmoSNd3V1hSkIxPIWHjzT3dMqreR4WZ0weHAaeOxaTgoToni8
3o0acfdffa6FyZGoTzI581rYcQhDByO9txICjdXvRfkUD02jrE9kaQh3KZxLGO7AR+v7Lz2TDqRp
5mEBlxX9OoTaXoxxBCheomASQUZBSLjr/TZm7gD4KdiaZ3EQkgM/3LVuAENNMWn6A8skNRQwQHZg
PSDnB3c0M1TSwAAfvTWUIeFRzutew0pmVqzbtAsTYya+pvVzRXC8OhGzaFd2B4Zu+W4pvuYePAnc
bGBrT47zaBdADiWXrlW5MN3mRmiSgmo2GQZPVMKdPDAWhXh5AdKLD/tZaSnJzaw+n3TnL0tCHdGC
yRK0UDPAd1ZQBT86zEdVwAeMD/T7MTD3FdPJ4aLozQo+ugfCoDV9CB3QIMHgTIdqYfrNDIA4ruhf
viIU015kOw+8Ly7GtWkFbYslOsLcoyeTpOKrJoJCaLSrehEVopj7AVTOwoZ+pvOnaPyOgM+eB260
y+BaDCIfmPMchRj5EIiGUMHgzomU3+yh8fO+9JCUxWLtVvgMCCy58b6GJvD9wZ3pn78VNcsYxTNo
toEwxEGS+DUqFzLH3IMnkypgiEhkh4Q7JgG7WjIUnll45RlAIT+tynmtw/XRmFGB63RgWJ+CKCxg
0wUXDbC4SgKdSh8+vEmMY3QLnTCdqSQgHMWy3ldlSq00qlJUOwfH+K0+pJPwVfJUIrBdjXaSh6Mr
ztJpUSx860wvTktqXkYA6aaYGQRH/Vhi4W3taPffembNo5OZQWK+L6ARFO2UAcOTMFD/5Jusg5tM
m+u/18SYUb5EbUokSMgODWgzUPyHliZkf0XUFZZOQXNfMP79l8fHddKnkJ2LQLBGkW7T+1brLZwl
Zvp9qsaR13EpdREenVdQImdWdS0sjOjMS0/x8AFhu8HJcUxvGJ1hCy1kfqYQVL/f4XOvPRlTvmXq
QYFS3rbKAGuUwIBmz/efPFfKp5POZmQB7hvQ6NxCrP8aHNMrD3gXD2WKl/CwtK+eg3xMGRtRobCB
kETs1ltTI3+UNtJTtw5tLlPhUxjBD0D1NvkhaleyCwnBhU67fdoR6CRTSW4w1ISgjlytAXJKH1kr
WtWvUJO533O3VwmBct+jFLWKoCMtLsYk0AcfIBgIE3b6Cj23+4+fyYbClPWRCkOehy3ucCSo+b4K
uxaMs0CFuefJQUY0Ify1BWB/YQ92O3qF6bzoq0RqSIkLnfGiHcD5hbMaP56c/l6mE6aUjTRuYCEY
SrjGseH3Y0BszPbt6pIcoZNgQWn8BJ2HQwksK5TZNAJujmj6OgxacEM+XGEVaMAacr2En50B/AlT
HgfQVXKrBCMmBzjWxCQ2Z4UAoTiXbFNvAXjSesMzKxv+zqt2Va+g267DWBigcuHn/UGdCckpByNr
IQ2YM1AEUFQwyPf+Gs4/R+d8/+EztCxhShaH2rLDp1IHfsx2AI63g9jaWTIVwOSLTWvCxO8CYBnQ
IvBS/XB/di/+AToyxbU83m9/DukzpYx3kMcM3Lplt51JrvW13rs2vweoTBcMKMXZUBx9g7S1lZyh
p75wCJu7m5pyMsRSgZ7dCH0YWRBwA7IlE/5RGx9gskpjfoI4f6qspQ3BHHjyM7C+rExwOYeaUINp
wprXxsT156665FZw9nfCKxSe1unWW6Xr2ATKorBcLdhDwHBhWZ9JN5+v9KXpLAcbvCzRuU6rA60F
F4qqPkNVAxX9+8M3Nzs+cUdfWogztxq4QsDH6fRxWMMTG6LWlnPkf4y3fABKALbfA1JPVwFiyQ7G
D7SeE1yR1guvMLcYTe+1xIxpcTL12S25ehd+hXMPqFYl5FR3yAgLHTnu3m6kpOkNUFQOipBlwKMR
rXgQ7V+NndiNFVj3e3Gm1i18Uny/9OIgBpyQUKynbbAWHLjXNjZvw7Ye2liY6wuNjEvYrW+YFKrq
LgoYCTUZAH4aE7Z4arZmV/E6MB0TOALlGC301RzmbHr5oKRuSdBj6KxCZQ8s7KZg/ImEEq+KNZCU
G2A/YC+gFqvkCuy5XV0LK7wsIkVn0uX0coKTi8qjqTcyjKIYauQqvSYbeeuDyzmiahTNt6AwaowC
hD+lhRQ9l1GmlxVpCJ9MWShGwEtjOlZpNdvg4m/gtqnDX92E6rT81m+l3xzK6SVF3xPcdScIx9bu
Dqhl77CNpkfmHKmsRn4ox35hdZip+AhkjKUvgekUZQ59GKw9ld4a5RkeYLtfFRrhdHnV7LylhMzd
Dk0yCc2WEm5EKo60KWqDkGYD5qluGQseVaawvh//3Mx2hUxKFxzq/IrkVyPsjDOgToxGXCPccT+h
swbVAIi5FhtuLVnuQ2QFj9KRWXvwlcFKoCy8wcw0p9NLjyGDy0Y6fmYNwgdMZjWY+aggUWqLc/z2
nh+66N/HqxiEUJY6fCOzKlXnszMh4WOD6wIac6+HhyUA6+2ECKPF7w0NzIBKCoc5XpUGwKXQ0MLG
xD8Wp/jH/eG6vXTRKehfcCCZFUpoQLQh0acNp263RCiYUU6gUzB57/hunLV49vAAc+VNuucM/2RB
yhsSIvsl1tfM3IGDx/cuSvKGqZRxtEGAsrItrJM2/B6qtyZ0btYRlsH7HTUzEtNKO6OIXBXLaKYx
6xdoNKkjCJ9sl45hM9mcTqHYEABrKDsufVyvekf3Adf/h9CGv8RT/NL84J5wsIRWvebuIOgHY0Io
qOluNJpT3f+82+kca+D3XowCaHV5/tg8mHP5HnMGgtrYpt1/+swhk061T8rBZcSKQeKGjbzHqe01
MeUH6IgYMgy29MGuNOnSY3smnKKF480MIQseNt+/qB68ATYUaJJrdVkw/RW7guwVrEK4QIVlucmt
Cnigw+jHCo+jqM2+X2h5BvIL38bvLXNJRfyUQ8vdG7hL0IuFOCz0CGE4ZtFDZDJacAUDGV+q7MIL
ZIzxH5SqFuJ0hk9Cp7cHio+rgRC0Sxzr3OcUowmLGA1ylsqDu3L0/mdo9bt6BzA65MHU5MxAz1yF
a+Qu2IhmuoKLCUSKfi0M++0jJp1eH7ge6mgcjzwJD1M9MZvNcCpNKE1apb3E/58d58n8L1gK3UsB
UOJ4rzwlDXpTa7aYKlfoUGnRJt86pmBQE9pjAghNC2fy2/V5OgXB9zhteKmID1MOHohn5XYJGT1z
UKTT24WwLQI4qGIrkGy5FxwmELk/qjfeBEYJIpzHfOc/IoQMiCQd0y1XrCK409vCT27bL3zazCaL
Tm8G+nLIvULAQaqBDjJEn7Ss1Jx3cpRKdbCHXnXfhEAtf7R2a4tLG/+ZigqdwuQ7iSFOP45i9RRf
c7BBElV8E3VYmK4rg2xCc5HVN2a0v+/P6RQW32Q8O+QdSk/1mQH/V4VCIBaLZJcjMyxttObamBTu
5FwEaZzFILov0MCA6RH08VVXe2SXClxzOWaqF4Riae/V0JDeSg/uOcjU4NJ+0Gt3yiGZ5EOfe6Rp
scfeTnaQ2YI5mZ7slrSg5gJEmMw44Dr8vAPEcQtHX5v7SC4oXdiS1pvRHkq4p/SShOpD8LiQQ2YW
3ina2FfahIXW+IDdnLsi4Ne3RgZ0tjuyrCGN4b1gmwzJnkJrVX2hydtHODpF68KYKw8rQQZGDhsK
VmfO7CrRscG75msP1SdmAfgzs+ZOK69DVmVdSDCGoE6fI9Ndi6vyuJShZio+9G81UJFX0qgcP+Ik
2sFP2cJ2e8eu4UlvN5voEEMKXGWgRBG/081i7pjpuWlhNHSTIZaUFkpLKtFehx+digtrjM+pVUEr
WRifOTAnP5leTRZGaZwQQGwP3vagx7Yz6uqor/oVcrOVSiyIdBH1B6OlqvyOjZPdqg+1LkOpwddc
68PV3lxoUpBYXapefubGG0nlM5t/OcBxPZunQ+FyEHZSTH4V2jDk2I7HDsDvLUa9yFiRqCba2GVD
BUSB/afKYEnMTBGpDpoI2M05YHZCDmuFDazqIdoStUVBB2rg6MIXHnpNkN3UsIwfYOC9jyxsALeO
6sAW1oINzjqy6lW98QzZBD93YU84wyCi07qWKLtOIab4KhxLNXBSLc4ip06Hg0qFskKr+5pkiGvI
9EFggULRKdR+/Xx09dCEzv8GaKklnujc9nFa/vIHIEKhy8phHwG/HV3BSWXsIhF0LV8rTWBoTW8p
39w+JNPPjPtlKAvIS4bh2JazYx6S9WugH/u3RoNbt7EUwDO7h8+D65cmGKgYBaRz+y2T78LQ4jpT
Vix/aebPpBUymR2yVAhZkQOo6LKA3xmQs4V7I4v6q2eIw8IUnPmCqQpAje1B7ABwsoWhJuHNntVh
55d0C4E39wWTwwjcajo3GJ+uwPycgNNoyCy2qjLV2t9k/vHTk7VY1ymQM0Owg59quCePA8rCMKg7
dY+82i/sxW8vXfz0ANxKAJCzDcB2kFkTjASeqb3usLqbaIOoAcpzf7maaWVKohb4oIEB0wjpgwB5
YxXvUKcGO6Z21A5b4V/3G5kpqvBTznQvs1XTR2glSCFcqmNbWEKiGhrsoloztgNzwCXi4tz3TI5P
oV+F2EChJVh3wfsOss64g5RLo3fUgi6eTW7HGP+3skHQljwH/7Ud3bkCLO0NXOCFR5IbNF2YIzMV
c9hlfj8HJmLrCDVFE/0pgNoJJBt+xZnJwU1jtLfWRAgtpgsH7Jk+m56vE6ZoA7hGhMAL6WKsEwFG
UCqYM3yn57imW9p2zn3SlOdcen0k5+MdfVZruFuNKFzNYPyt1m/OUwn/3wF+68b9iBuH++9LKj89
EXioSCjFEEa74a25sK/Zh/MEu9ffe/akrFY5YKBLPnAY9Qc1hlVwFU3vdP/RM3E15WQm+cBAzwGv
DavMMt3gJvOoJJvsZQnaOPf8SVApdSkksjtCSCKNvaCWwXQqtjgpzkvFQjDNHMZ4cVInbrLU98hn
9wgglZUvGWregDryz7zm/pRX0CHFJdr97poJXHGS6lET+mskCEaC2Ytb4SPbKfpSBp6pDvLC2I1f
llpHKVMxKtNoJ3BquudRiBGgz63VcPf56C8U/kOQdvnhLrAPZr5mSiZl0rZr/R7IrhA7oGtxYc4w
jB232elvNjAJ3E4uWiBQ0UACc195DZlAiFQUZD28LF2Dz/bYZPsQQhlQ5gM04b50b8lb+EE/yhNz
hslRxVryW7Vjf94f+pn6MD89R0LfXuKgYx7t2o9w0OBjAnfhQOXPHDVQ1Shs79eS5uHMpBEmAU3F
Mq34jA13eaTCetV7ch+F0SNDhQPXwsfcPvLDnP57oJWkhaezCNRY8gYX5A73orIa/eDepJPzhNX+
fiszOXF6YowJamkiWEG79uRwlm/BqKl7iR/uP3wuuU9BOV3uC4zcwgECXNLu0hxhxQB6g3ionstD
81y+LjQz01PTg2mU+3ARD/EREabkYPSwwwWU+hUenz5Yi1Rl+IUxmRn1T7HpL3O/8x3F8eHlsoMk
vteqQgVhA6t1VP8tW1pI5rZF0wNvoYg8DXi0Af9ahtdwFRp5SMmGVJhQom89Vf6L5/nPt+6/3F8o
2kW9myblv/8bf35Ls77wXa+a/PHflzTGf/89/s7//Jvvv/Hvnf9WpGX6UU3/1bdfwoP/alh/qV6+
/QGem37Vn+pfRX/+VdZR9dkAXnH8l//XH/7x6/Mplz779a8/39I6gand+Zfrp8mff/1o/f6vP1mB
G69y//m1hb9+vH+J8ZuHsirS5o91VRd19sc//zCqtEir+o91CemC9xuP+vVSVngulf8hK5zEClSg
UFoYufbtr//8RPyHDLkpyHkLnMTTERKYpLiy/tefVPgHSPOSJOMaFmxaZTzjl2n9+SP6D8pBUlnh
eQVyYCKu3P//K38bt/8dxz+g739M/aQq//Wn+Emi+N+tDR4D0BVeAEhVIsuUm4KCsj5OwEaNxEcg
O96TJmJUkRSlVgQemAsDXKw4Mfjw8gTu6bK0H9h4MGGxsa0IvN98ttmBY0nfW5q7EKEcsB/oKu4E
oG5+Ksso38e93MG7tqjOTsAlFuUj4UAC+PdGjYvr+iHelg2u56Wog8EsxN0NV4FHSz04bxHhT1IW
4Iid5E+xx4YmJ1VUl4j7DhdRiLswjqwCbfMQ9+4a4oQ/2YY/ZTD2XnGwTDbapBmBswOszWIeFnrB
K85az07sQCFG9gONtPKlSFFOZsFqUAUY0IFMC/eGlAxQ4uiDZyUcrlzuPnJe/JzC3hsbWHnNxcyL
x0prWkcfNTR91IDQPYwlTDijFms+rQqV58offZGBBlNk7FOch68+K1/KnsLhSWFgTYLGu1LcO4Cj
k1piDD7JYGuQQLCiLlOdoZysO3kBbcpAFjSfHRKLVE1m1jB+xzlE6tSuI1dQ6uAiFDuXWowgs8f4
oprw6Kw8iT4cLiPwSyZXEhc9HI7KEsZKLPytXPyvpcG7xJQwVCD4bvjXZgeHc0XNkWBDDULysRxQ
tuorwNlJnHowdCYgJvtJvaJN6Ty3meA8uYHkmTWsco9RAz+9Jsqo7qaMnrEjO6CL2tHMqdTKwqW2
Ug3FWsnhKFfm8DSFxr6gBT7alwaSvYpCyj7VGSLAl9wBpnNRZuZDUeoi8d/BEjspEmOzLT5a8nyo
nabeR8J4Hz7vfvhZC+NBHja4fSfrYYYuciUKjf6idtak65mVD1kiA2Hia5XikpXbZmcpTBK1zCA9
0w8Fr9ZFoCBqaW73HT4fc8FTw6bZVWArql6SUD3lmlx1uf7ayB61mhSmYg3bFOug6kNbTkhoJvBw
/BH1HIRBPAQYBEDBSW+vDhP1mlQ2ng6y8amkDmrvjsBbLhH3TNmgQJ7R/A3OHmDwyQVwmxk9geaS
gf/NnsI0eG+D7hpArH0VZukApgHTPcY1bI+qClHk1n2h8UNyEUUUJuqI8eGRhqfAYOiYFPwpRHG8
VLsWo0j5qtQVkCHhVOpcnDx4ZYbsAWKysCwJ0AdhhjP0Z58nGZBUSGAnBrVuNZerAO64HjxnsyNp
oYUjRlvWZ1MYMCbQSA8wk6RUgi9mgmAvK0Sn0AkW5eBEHKQIXQH2QjrDtO5WieW1khAEd5occ17y
T2BK7DmMplr02RPTcZC1bkS4NabCKq3SB5Jg+FBse87L4epKkDXvCXd1KsRJ3yY13GrlSverZBsV
CTV9t/atDDRQfGYgwt04xIzw5fJSklCC8y4BfrNCfgnymFepLBgRUxg+xbcXpN65crQdMryv1CuX
ksuOaYN4Ioq0zwd8E2nRuufFmVa2ZACtqWp1iasaLRWCDwYWknmUljrPubGWd/CHCojDqFXBwCpC
zJ3nz/yXlhCppEkkwfPLFzVQ87Etc4YrA7qzRiq4JQkYJE3MPQgRsRjjPOoUDVxrQRMj/xWOayfC
CFANlcX0kMQJ1eQB5EPiQz/Al3kYDDME5n55lGkxgxFJC7ZDRDUh8NMwXBXVlMXP3bSKQBWSEzWG
zrcq5cVTwhZPTFwSFYT8UuuVXNa7PoGNUJbj1E7LczgOZCxAa450nMH4sawjp15DEdGTlPLFabAK
ELyMKiXFU+1hpcicFyp6H7HQFmvU/gPkzaYyPp+d8BxUxwZ4ltfSxQkHF27JcIANh/C1byKilyns
0ko3bdQ2ymHu1iaeWrW8lXj91fGDD66EZejgENZW4MCbswycOFxMWbA/oJPiRVt4MG5zMMdVLHt7
pWx3vON0xlBgWZJp8IxTy1NRxxCWlD1WhYPRNSvhLJg1CEQOVy1wVIbQgpaIImyr4SEQ5GYgMUmv
lcFQ7JQ6RKyRnqhtw/nYXct7PuNPDS5LVeJmD0qcPOdMABNyB2KnHmIhzBVXl2oMLXVyXmVbpCJh
CKkeRuKedd1oBdn46oEPM8mAX32mccxoFo3loKvLJ6gChXbLBu8ZC9v5vK44ra2ZXmtFjrcjofFX
LkeBL5Fl9sJKMNprWh7no4GeWj5ULAFOvHBaVwy3ARGnLWH23TniJY1w5dBFGfqYQbyUlfcxNMnD
QNNjJ4TPHV5L613840DwX90ev+pyyTbI+ytTifsmzQFn5Rpp5csRPBspBrRyi6cYECHND9AT4P79
Ulz8deRK60SJnhEHT0mHoJaodFFi5c1hvHcC5JLBcQOyt49yKt8PztnpkiPcV65ulD1BRRlXvl1Q
7Hhga2BixGNRFplfWGlKNUz9D4Yw0HOOE3hJxvEzyzh2n4mR1nruO+OOXZ/ChF7IvFT1YWkPz/Hy
qWszONu5eEcW3dz0jrKGAOO1S1vHDuUmNdIuDk5M6GIpZd2NSODG2sIH0ChogVcQwveocz/6zjWr
yn0Pa2SZLPWAAs+idNVnMCDjPbwdZBJ8rfWBJwPKs4Pn0gDzKEFiMD8xsFiwPERLS1EAaNFJTPCh
+JhtBYOxY1usgb6IOcPW/mvDM3YsYDorMXOpBaTyGjLg6iCMHSIiOdcBYp/N4P3sxrjYgpUVzHhl
WSVikcPLaexBr0n1pnJhv8uRNC00Kjj9roCr8RVqfUgRFZKu0GZer9PUfxV4rLwVEx2zhKc6IaxW
8Ph0JVCgcsp019Cvc1UI0X6WcEhHoXPxKDlVPvi4ylCAaiVgYgy5xFtFNGR7t2JL+Ah73gFKM509
ZkqtLrurn8jOS9GI+JiohM16/lT6MfyAwzaxAhi7GwR7KzhUYVOTcUg5nJ8rpgQXL0hbIM86BBBI
BhtBg4uiLYhsL2kP296gSZ9hwF2b2DdbVVtxRpO4EHQrEX5IV2GI7E/gWGrkLnaOcMlOV0IvFjuS
Srg8yAvO8KhSWnAOgYd0g/9xGUITrmCQ46PI3UxTNPs2h/ApDHtPJIBRoMvh1lnCrKnQmeL/I+/L
1htF1i1fpV+AaggCCG6ZEZIsSx7SvuGzM9MQzMEMT98LV9bemdrp8qlzdbr7q4uylRZjDP+whgoA
l2FqTuOE61tk5GCpDq/GlY/YDEArsniKx43G9WtbYtkpSmy8c69JVr3gm6zHcpYoemcVRnoZJTJ4
S4uBmtN5tMm2v+hq8q1u8udkMhd73ELstCiBMFc5aBFgmzppBQvLeC4nJ43ZHUtVhNM6ijTzqoQJ
xOdsDeZZrzFsDOEmu0DUU8ZmRhuICHQbWa+I6Ry+L4acpsxNYrIrU+2tr+BYmtUUVkg94qAm7oNp
Jp1vxmru8hG2cqZWmN7YYwQTqixRUmF/2xaWZML7B8xhQUBt3K0d4uUZBWJLcLimcTLDHLDFTpRl
oCTwXFd3cpr2/nuO9o8y1Q/T0F9S1w//6n9ismrQraj7abIaDdVLl/IW6epfP/LfJax/Hu6vhFX/
A6K7zNR1WadU27g6fyWs2h+Q74BNtIaEFhkr/XfCSv9AHKuqhoF/N8i7TfBfCav6h46DKExRUV6j
Jhqn/yBhRVr8Sy3eMImJRplsqhSbhEGQUf9a5BI104kEu/l7bczOeS9RRAK65Opa9op0HcLjlCNp
HETz2me96eWVUTvYuvWDTprmJYeokduLavWwg2nHRcKS+x6FV+qsHygSVFDO1geqIt5p82rwhrbH
Gp+2iHxKOMuPs8qDVUXQpckxQAvmVO+VZeZ+UWHTXUmNVKijtwAw6d6k5C+qUS1h2XGcZcXRSsgv
ITJsUqfuqXAMKSuC0kAasXZT50wt9uUc+ZQtNXljNw3WhbVOI8TEzFFM3TOWLTtNEGh0iHLMlfMj
y7UW+3zxqizqLavKPW+zb+XKX7mBCHf7APZ7DzTFqi11pcfq9akrsGB3ubgMZrGXZIbYMVu5r0NH
Cu6l9XPKkIiPdQ97YjAhvAlJGJyO9dwxGgQhMcvfCIt3tJrjndFLa8C1/DVdBtPu0vqSGONhbrYE
jyOn5iMyZxQYtoU/ezW2nTRNQNhkKa6/aeXsTiC8CXnJ0xvWr5C96+t1iWKtX3x9GREeIzB5z2wT
kiFwmg3mlyZeUktjYBsb/TjkAkmuPp8a2Gr1OBvIwM/FiBSFTttmOOEpbB+hBP88Le2lWmDEufaN
Syr8sQaJdxguZ9i8R+nre3rDFHm0K6U/pAvWtrZMDZghQnedpfrdUCEt1bEVd23xLBBReEaxzLuu
gFjOSmZZQ+as5E49zL07tgjWoB6GRY/L2GbweoiJWGmWU+xr8EO32zx728oA+bJd41A8m2aeOmYC
CkEp16f3/INn8Gsuqq55bjIT2ZGCWFWsKsTvqrIOJqbR47INnVntDqaJzcSsx2E/x8OwN/SECqha
IJqxOqMk5wKh1SvUQMUtwAxfmknzCR8gEGyqQS34a6NgR9bm+pLq/Xxs5uq5i9tLTLPSRi3+0uFq
M4HdVC5PStcn1jrNqde1Uu5mpHw1hvzbkg21Q2mROpyC9m2o3byr6oJ6dKtxmCk2sTKVdmmLaHnB
UCAp7rev8m+k1hDDKrcITypfK+scHpcIg/IcO1235PxYy0gNaqKhY1nm2sPAMwSlsTHMVpxj38yW
4gRqEsyopcRRk+rSLphni5nCF1y5HYvNVXsoMOx49aY1OiC4KQrklJQYhLpc+VyiixeXyNq6bM4d
s5wOGU+fVx2VFClBpFDAlR124uDU2ClV1MDsp9qJpSXZQ7Ot98ZY090+WQ+ThjEza3ifMkdYURhx
gmcBjGYz8/mGk67yQUxHQp5DrrLRusStzZbYWYLNc1KQbMk5DqCpYnIEy1aoeiD9rFLxpZ+xIAyL
njiNjBKDqJP0W1+bX1WO6kUs8beYUf894FUMOC5QxE7JKLSTgWVRJbIa6lVJYaWLcpKZ4AEMrOgc
kuCMwkSdY0uG8CR1Fwj6Q4GqVlCzXHZGCovrVIOii9yl30Y+HeYyf2NzMT4UGWIeQhG3UYF4inNc
WmempT1lfeUPCUHdr4DBp0pamMInry2RX5g8FqhQC+5X+hYQxkPuKShbWTRH6SGnNUxTFsQwTBux
0lYobdScSVbGEPo1QGbuBjkbghwVsxvG1DVgcyy+DMj8XAaFpH05Vu1rU+uDNXLkW/E4HN7HjdYj
scZkS62KYYlDR5fYUt4ugaxgkCE+4YHEkNdRzpE30eFPBOb/5yGIquhb0+bjEOTStC99sfwIN7qf
C+Q/vvsj3lD0P6ihMtjMa+aPWvePeENR/jBRl9dlVaEmVbbmyY8COf6F6kTGl2R0AhV5U5j9EW/o
f6jEgLMpmh6yCbwYWBL/IN74qKlyzQVu00kdFzoYodru0O7+GhPdKUl8XymKLwEzQZt6Z043Q2J+
AtX4PZwJsdKvcU1Zo/hOOkwbGCsDFg93z0GG0cjKH/jSfNb3+jWIgpIbRbpN1WuCMdjuU1rIyRLm
w3laqUMrwOo03UkS7Pjza8xSzB0SteqKvKW1e2zINP5MMu2jZuu161uhQ2ASMjhSKGeTX5fIf2Pg
I9vVUroSwcVJpijUrBzKdqktzeW+KoOfRuCP9sfP7Y6P2orXRnCqKXGzElIXSlgmWe33LQw8RsVK
EnQb5PEEJ/PIyHWnleAgj+LZJ6f9oM24hdI/d/5ztEWExkQdLijU3AzH4qZ/TFFhekAPLv3kJB90
GN+Bkz91GCUlJX231nFYwWK9oSYCxclf2hv0LJyhNp0UBadPbueD0XPdK4IekGyKaZ7DSYeT1oLa
OUMRKCZo0fJToSHcjFcfyzBykTtN7RAxt58AcT56gdfccX2V5nRVJrifFYo/yieYcvsgRgYc1UsN
IKOmwxOlkWC6k+rKJ4/2AyjFNXmcmTPUUQwI4eUEzIfJdFR59qWR+iamDJ1jP16JxSf6Z876S3P1
vzJKr+njqCssTPSMhc2X5sK/SwkKVzb6O/Fje4Cow/rpuNzG37+bf/9aBt55kz+NmTxuM6bmqghN
ybBq9a6EBri6mO/DB7JeTqLaQho8JVPv5U8XOOV97fzdaZE//jwdtAkR0xS30LX2dMPmD8qX6lCn
h/TCBfPSE8iauwlsMgAxRmf8GgOXbBXH6jB2wRzx2PoaZ5GSuqhLjPv8qA12B0ESTXoZ93DyBgCY
JepBvNTH+lwMrgoPRgGa30FykZjAtOxY32ZZ2B9YozwWAo3KR1QBra/MEsTJ4BPbBb0KA3DbJKiq
P/Xn8dyxg+Iqdr1noIb5XZi5S6CFIBws4QxnWWqrsbf47a52e9mjzhJWQVt5cfc1hetgF8ClvQ/a
o3nWccQCknvzXXmWvOFGnIRhVfyWxq/Zo7pPfDb6IkiiOshkW4G9USa+FbcchcLWGV8pxYJxlHYT
d2a/9SvfyKIh+EyB48OJtc31n4aCMpVmUkgL9DJNVLt600H9MjB62MTrY3YytsQzVp0Snh4MP6P+
/cnceufT/24wkF9PLKkT9EtmmYTDNn1lYhmKiQ4ksWLynMbcqscYLcRnrkD8CMvK2DenkhN/QSet
/3SGv1OafncV1yu0PmPxJGMcMhrJao2mp4kwmznQAdl1a7xa0KJNuuKxmOQoLoXq1lqyW1MNfvGd
o9EYLKRGkd2uItY8TtZMCRT5ULHcuqbLJCEQHs1QcHHOuNMmJiS4UZ7eTUzhHoJ0V3Aw8xY+OIIU
N5IERYVJQoGeIGMop6FDcRbsq24EX5nZWZE8GgvHYFvus0QJZ85SD5UXWBQNyxOv0ptuTlGkK+Ag
ktDTrGiHpdIclhXCU0vDYgL2IqhtQocaJkOVI2Wlg7z7UqddkCgdAKhKGchGLrwlowMSGO0IFdsb
s5rsvnlN2LPSf4Ig+wjfRa6AShlVIXcJ940w5kEmvphm8sok2Zn5cDIaPMHV7fXmvDAI6C1WizeO
dfiTTeyDNf2dqvLTeB/SRB61HHAGJRavqao4FVMdriIEiOEukhhRjaEIO7vP1vQP9sxryQraspnr
chmHovJxa1qM5B+DfNs1rbo+p+NidfycQs93zeAhahif3OdHAey1JvuKClY5J1Ic6lsJJR8siF1a
RaE6Kbo7ZtZEdI1GCOzU5/9edPBO1frpyVK1HDtVa7NdFTamuSu69l7q02B7qVkN+r10GNvipCnY
qXUSrcnuM7L9BxHQtWLHAlnKvGv0bDcyMxIUtpR8jDpTQiSwRA1+38KgT27yg4juHa76003W8gTh
34KTsF7kUxrLO6bdbV3nIenumV4hMoJPR7+itFF8FvpsC+Jvlqj3SfTTKee1ayuAgZRwjPtI4qsV
T2dmLk6Z5m6vKBHHahgvxs17BQCXki/GZ4s0eceJ/+7kV6s07RZdLThCvnmM8skMYiA0GDaHrO5L
S5nNGE17lBchBo5qTb+v0jwqC/OmhByIaI/VOkdrMYWFiJ8atd6rBDXC3FdNsANVuAT0AOt4rPNy
dSc6r66jZcVS5OetJ+HtKZ7Ux3Y6jNZCggUpCUFkwCSssvKMVTZI8WbjGH33AT3bdNu47XRF6+us
rtHUvFI0shAkpv4IQoIZViwAmmI2grUNDCgQzW6N0qslofCJgE4CtCCOlvyLSo5TGcX0i0bPA7kz
58eGvvX0oawuyujnqj8ab2MfGF04dqEMCzbFL+FcW/rKvF10l3rt7CtjII1BmoSJFmopWoQeSmRW
VlpNjOKe1JD9yBYkIpAIAwdDCjJVvcnb4S4j7V6tM9zWigZxHpmNCAeU5/RFuKio2CofvXwwQ9gq
pKM4zgv8YTL1ordwq1hCWV6PlD2q+v1Yo6a1LEGRYA/FdO8bGmWF5qUm91M2f1MgDGSw5WIWaMd0
KnuTKuW8dOye9kelBpKp0O9MtTpUavm1N9PI4PNZodNWBQqXTndTEMoTEC/SNLcVU3KVpfs6SZAc
Q5RTdq3TZNXLKpu9xXh6yxkKtOuCNYfel0Xmr6JCrxgPQ+oqdH8ghSOnEIURRriAnVJ8T7mwKID8
nUAB8o0nQYsKqOkU4wJ6jDodUhAlMq31ZUiguUU1WfWkByJBUgfUxLxWDoQxdpNKwkRq3JKsp0XI
NkOBaWwmdOYXX4O6AC8i1sDSOIU0TT+7YlAdU3C3Se0VVAwpJcHY1Zdirm6ycXQyBfbKihxCpnoC
WTeexfZobpBT3vX5o5pDZGkF8g/NfrQJtrZEOX1tKvTzKtkz1yY06BAWTXfQC9ldMrgqUmM+Lpx9
p2S+DM1B0MlGqQoQ+rydbANdvXEJYD2ymxJ6zmd6QOXvMiXGK4NK0Jr3Ti6TIC0Kb9E0CJPl+nIS
uYS4Ubsd5WlPoHBQrXoI72ZfQ71CLZVAiqFsQFG+N1igp6dykV1AECPWiygbcjclT1ITY/7Ot2kC
K0GE23EG0BDN+Qvaol4C49i1GyxV/oKV1coNw674CUDgz/bJj1a5q0BMWcwW9b9hCMUSrt0cMDGi
PQ6gTgpdnS3dfCshgdnHCKn0dZd8lj2/i3X+boG7CkUMoP6o0aljyKC0CfjWIekxwUs4pWXyUR1A
PuhQKe56a2iOHRx16/ISTzH4UzC50y9iwdAymG0kwmkK3ZYb2Zb7wTEqNABKYUPVPIMtVqLMVqmu
TsEyOzdgz1zdddWTDD57841PxDVjDd0iij0SGsFM8uMaTF+EaMCBuAPEOCbzNhnRlj/nEHMwmYBS
RTmt9t/vaR8Ie6nXIk5rOq5AvSV5qKboeldRXOwKclfJT9hhLGgCWWwe0NuXrDGZ7Xk5dQAmQW3S
kVFHloHenUO5sucJllh6g80PonhE3SNyO5ZCd2/T/DPK4jsv7jfv6lrvCRXCdKVa3oblooYpNmFD
6h2gKXyAj3p6ls0jyDq2gX54Tm5bNOfR/grzqt+TuPfKybBbXuE9njg5jAC2YZCRqJDFTjR4zCk8
4nN7GCggC1/UHsPtFU1EWxTQeJJBZBKGM2c6GGfCTvIKXMPKSzHFN4jfqgE4KhI0Et0O0H60IoHU
pJao78rE5eZql2qHxv/XonzbUgBNl23ep24353aeGJay5FZPwQRuZTvGOtX0L9L0rCSTPZF9o6Gt
LkGbSF0ckkMfoL3NocyfhiS7oQDO6WuO8hlGoTTbSsX39ePc9F5NGPic6D1kwoaprr1knVfh8C3R
rDku3KTUbbN/gkqIVRp3FLs3nV8NLLrD+hmD551w8ru3ZVwleEaVqHmnIG/eQ4jAr6tV9guin5Ye
Tm351oEMtf4yZA/JVAMm8CTSW60c7Q0cs+iDuw7MLvrujg6Jx4ooQ3sBshpt9p5k7SZjuWhidmYA
tpIWOKE4d4d86znBesGM/Sxvb8wcTSIO2GFcW6VOwlKLgaGDogRbHHVB+QDVzqnP7SoHKGRcAypy
O4Na9FqUu9w0gpwIJyuxr2qVu4razXjiKlXiAJ1tEYQjfz/9jA8yhGuFLxq3SsPQagu14inuCGBj
+gGbdySPq0WTPkD36gjLh1sy0G+NxO8G2U8N+UDw4vKkOKqtCEdd3CptSDHMs0W6WfUaHdL8vkvp
Iym7UE96F/gxgItrG0ARW6u2JHpMkJM86V27n5I5YlIdqIRacvEymJVtYi9dkxx4QMlnmeymGI1L
Jd1IBfyeJz1MGqBMRGuLYQiU5ZkCBFlCxGWcaxfdQ0jTD+HCm4D3sV+WQLXh/0LW0RTVfTkdnOxB
TJmrbxlzfYmhHTG2G4DN0g3urnIOf0jA1VqGzP+zxeMDxQhVvqqvg02NpgGaTTsuQHY3wS9putsB
BUwWj9HS38wSPi6Y3ySaIzrzvoxVIH9nq1D6k1hAl/+06PBe0v/dzLiqg60LPHtQApBClgFxBMBu
JC833VIrKGei35evwyvoHPvCmO4QfofqeunDJGcR0NJYf9HjFf1taxkysVcIj9vL8rgU9ysgYamO
ssJUvpbDGqKsvyOmBTFyxKCsP0OJKNupAOIRM5i0sM8/kUz+KJm/Fo4zGqoZ/VTooQAgIl7SLyoq
Wo3u9JCCpM6Y6VHVJw/oQUb1HOmq5Kzwx/lk8nx48qv8JF8FoL7wgg9VFIQXhQABz6K6MV9KCikC
QQCJgxYX8AzbazSzImrxWiX6marzR1m2fBW2FBWwJ6QF1jErjZu2iSNVgMw35Kc4Q40fdPf32tWk
ndY6e/j7BeODCoZ8FbHABMiEmPSihQrS2grNIsZOW16/VU4KhCZTKluAtvz9yT54wORayE7mcs82
OE6Y6eJex9qsxYXXaN9IakYauyt549Sa4dC0hYLVEhnpGmnIg/7+7L/P7Mm1tc8o4IOmFkQLdcDz
p1L31+EIPX8nw212eewT8WntfZt7/zknybWcHhnXJV175IkCRheT6mSsvJdxj9uTlQbJb986wexZ
ybBVdqoDcCL2AYSm2WdMsQ8qseRaDaACb6lX1ZWFOXbLklAnW1RbyVErx/MEhNTpQX4kBbOBL/Ry
XNbfP+MPz3u1MBbFqLQTXVjYmQ0C+y/b3BXxQ0cMBDhrpODR65XkzE1+ElDR/+SsH73aqzXQ5Aqw
Z+jghjNUEGzUAbvqYWv+g1JDLEkzLF0B6gIhpwkvtmRXMXo7J1+muH8e1OyUoB6ttsBaxZ81t34/
qwAy+zVaKYTKBw0I27ApyEs8Jm5HtYjLmp/HEPYv5QhwnkiJtc/u//eFJHJtUyTUEl3ksTHDiWSv
DK3HUm93Ynpfr5iauoRrTl0/ciTDnzzx3zd9iHm1VHVakoBbiRGuYeZwKjtEaxx1+hInUCoj3Wla
UCxuvgjDl6Xkv7VWkWv1iTIdtHkC7wkR+xglqxZl6JYNmMHbssgqI5LRrFSw635yjx881WsdikED
JLjNqRQmKP1tC0aNeTqvKnbvJSKtDBdycEA6xdG0+M9z/iOYx93/W5xI3TQB88QM+Rjl8YMVeUl5
XvcvFYCm//rxP4mR/zrev5GmJgGAQyEGRfK2Rb5/IU2BQWUa5r9hgED5CzVS/YMxE+BPRVG0/0Ca
IuaRwXigOlXxbeOfID+ua54bNZJCsko2CUCwyMmuxel1AnvNpOLrvSSUR7qQXZtWt1mrII8rShAk
1EhhiYfjRIDCG25X1N+Bl7rErH4YVO2gbHiyrEOtTzrwNT3H6+glfWNP1QR2Bn/Ia3CyBVgOnh5n
AdCsM0CXG4qyTlD0Wy5Lm99CeOwBPe3QEMszq7UIyPm7BeA35DMSYNWr6kBOFej7uv4+QvgKWOoG
7PLevFMz5VJKwuW6FIwJIJ61aBWAK/U3rOc3Q6/uZwLlfMW4qw3pDmjgm7hEi4DxQAxFMMDBqZ3L
pxJJcFUjHZjVOoZoJggsZV5/b8HdspoBQKt+QqeIViBVaBAss2T0Zqex6O2xXp7rCkWkdM6fJASz
VpuVjQOo1StqIRfoVYLzoGijDWqHM43IPxO1fmCTnOK4kITHp52mgI1H+rPUoUCqdN5UGg+dMid2
Cj6hixKdR2kcmA0O1bWQhpjodEly1MellezMJX4jEzrBCp6KNBaxZZp4tjOKiKgJDgLKojIyZA3X
3CJwzvMOiXIvjf6YlbdgmmqWEJCUXsQDvotKNzOCRTdw2BqoPgbYmNbjY0aNI5CspRtz5EssE8Iu
mfieFbh0U0KTeUxLUK0o6EZzQtDNbvEm1k48ZMn6OKmxu8jSDYqCUQG1YJTsxFma5K9aDWgdm6mw
FKJoIFq1Z2XQ72RzOEroNkzLd9R0TzzhT5WSK3bXVd8TAVUBk3nAiC5WzMrva9kmjsxovaVUPfo+
EMshRQPQYZeZwZwtj2am7pdsftaGBOxh41gYkmlpqvQ2pJ1f1OsloSh3dUvXADYocVdbzIBKEMNp
RIG4JwYCOhNnsLACZZThWCcecgWZhlE/FHJ/G6/DYSHVWakZ6DB1+RCvy4WYRQJK4HrhBQwdklp1
Vt4XdrFksbWqLZwHUhRbR6J9GVlbWCSOAxllTS2le5OgABl3VeOIrP2eK3jDLYmkNL8dzdhFMd02
1DQAHmM3iPb7yPIgZxDXz8qDAq0CGG+x25mC48/G1jW62JXYCDEx1M1HQ/g6NB/TfhpR/YlvVORk
cG/MnqSs93F51qwtb0Tp/JFIgQy8ttwQG+jUp7iRnycAzhmqNMNU3AIGDgbSBLKWNJh3YqJfzUZB
+VwLm758v7QJAXMlS295SndGYYSNhIdDodlPzfR1kbU7RVWiZSwTZ53orpDzwFSbc5fPF1lIgZaV
wcIwKiSavqZSc5bJ/FxP7G1EXj4J0CcIibJlfc5qPcy15Xmqyu9zQ6JJQ9b30yL/OyDVllf9O0z+
sTaCtw7KOHYI47q7COwd15JpXu+rDScai+ZLpgC3zqrMgVHA12lG6cXQvTWu9knffcnK0UGZ3vvk
Kn4tmfx5FSDBaybIByhkG1fZXwk0khBtK+MqysZVE3Avm1wLIMeMdkmxN4v6kjXlM7yuomaJd3UL
DHbCQWkp/2zO/aPN/0MCyf+1NBPTwA671ak+3v8v36v8Jf9LBaH73w4H22roX/j/uh2qby/1z7DP
fx3ux/ZPQBrRweAAXvOvTf7H9k/UP1A0UFWdEs1AeICU5Afwk2h/gAEiGyYgnwbTwSn5F/AT/wSI
iMlkAg9YCB1Aj/QfAD/BTPlliP8JjmIYyIhKfkbEaJh7Bh8z9ZCFPBK77oiqV6BaDbpaFjuQ3fYr
PbKj7kLTavQ6G1vDTrkA863cxLf8CFcAtzqgJhPE7gxTm+xm8vmO2K3T7bJ9/lKE4GSppoW6fhMi
Go4yiPrNnm4rXmznDsSzXH03hrk7BtSGE81udojfOPkZQqeANM0RfGhsEQi431AbGKYILf1QCkAV
gXYjh/ECCC6e7NOd8HM/cxZXgqayvmsusFtxIL157Hw+W8NBcZoQbuEeTHeOCaidluKpTh9QRzps
BVlusX1+MAJxJDvjRvfFcTlAJzKkkMouoAA/BnDsCbBVeNiMg2HHdvVtfJKOxSXfmcf6UAZiwz+5
3FZwn6jSutJB8w0bUBv00AyrPIAXiAofin7Yf+/j04AG4/wK0BQ8oMApwGFVr7O+h27nxN4dbCts
xdch/Ejc+E238Vy9JtDfL4O6EK28h9ayjx0loNDZ7zxXPsX7eQeNYnj4SDaIjcHgV07qTZ4IVxcU
xWhwFB/m5k9thOIlJKEh9bvL94Y7eQYcJBR/OlXBiG9N5/I29eAncTtwqwsBVbsFCdzO/XKHbkHu
I4qxK39xYDdsQytul+6yHfPUN0gfnsBt+Go+90GN6+ic1hru7MSeoFNp2KOr7br95Ok3dQhtaOhv
534TyB6MMgKwN27jm2W/OMKRPdlRIcUpHP0mO8v78tv6gMIWCDTJxgy0xGi3Rzi+u9oRrOdDF+aX
5r5yRTi/yV5va6HhQI3N46c0Gn0SZL4GJFvvKm7uwST3oDmFH6OdMgD9Z/GLcTLCFmfbzDNUG8Sk
/FTtuIOai88d+REyFjvsKI/I6Bw0JHCxzO2/cvy8OHJAz2WkhkNgwndGgUQoPSsnjEQY7HBogsL9
fCfjs29DVNwrJ/6K+YO/zG7R+fV5Z+k76ksev8kvUPiDdHgB/5w6YufsYGAGtPssTOHFQqPPRCrB
Uvtgql+VPqZ6ILVeC+UAWrWLRs7s9U7joGceQLAOWtcI+Z23N4QBnoFZWYRNuDrURQ/X7h3pDpVZ
q3PLl/Q02YUtW5LTe5MLzpKdWw/c4d5gTTaB5jpouzxQnDbEDPNyiMAbvZV95a7hYhRBRVTAI0L1
4EzkMrxvFaO8j2iyg5u0jYab3UNgFH1lfw7qWy1CK9cFYNtPoL3Ev4O8WRg7DWob39dXmMkEfYTq
+T0DryHg/nLTBCZGf17bY3SWbMOWHqjT4rM+iJ9STw+LiIa5HTv1PXtKDiRUjgnfM4ylg36DARkm
Iblbz9oZ6Y037oxDaQRJOO6SfRGtR7jJePRG89X6xPDXMeSlwV0+zD64zBje8Dy1Y2+EvrWCz98g
Q2+/PBXWV8AkXTCrrMXSnM6Vd72jWt/eMnx/cjAn8bfQxLYze7FKB0dyu1DbTfssgAsPFlZ2FAHM
qxwNqtZFYylwK4FgvM29ilpLYGI8SlHyiBHnNPaLbskhKMk2MLS4uG9Yw/fUx0s5SFEFndzRGVx0
3t0hMuGJo+G3/Lh6vcdcdkaTp/ABicXQI77mABzmALDuFm5lIyYPpZtlt50XDpqvyY2eWMgzQM6x
M7f2UhdTIBRB7VIfetHu7MCBB0Yq7bG3uQMOk9tCzJbaSgSusw0dHS/3NnHiFnDSAVtN50pWaQ3W
W4IdAZb3LjhkThXCYtxB49sMM/yVCOSzCDJ0go2nxGkx/PiXFkfXHDWUsANJGMYZbg29aSc+GyFa
9xbxpaDBQdJdA4ncwf5p4/9dTEjl3xVPty3zqpg3GTwnKigeB+HqhxVbGfqikBzuHRGUSL/wTlpn
9VqH2bgDPEoIN+5TvIkKe9WMR2E6knNBH9MbXA0/cjyNB1DNvcUtrW+VXdmDVcN+LfZHPEnDafxi
t0BqeMA0BPnK26YsclFndp6Zr/ujh60ZiOAMAt0ddsXObb1ighJw722bJP7BAe/KBifR3fyRdF/x
2pDt4KHitx70PrFcFZjC8vOwK8LtgF2gY4zJdnmcPYGfUiyawu3w3+C2aJ35gBtbzN4+wgh62cZz
F6B8h9/Rcg3zM4L5UABvZGJIEJwmCyd7xs1uBxeuEmYYLL3z543Acs0ZMbqByXCYUzgrRmUW4lsH
VH5twxIPA+6OYPjouBkMrSMeGjZx1cPqhTvH3PDql+wOx8dz3WTJY1d3Zb/3VjxPxSldjv90G1HF
DsfD48aYkk7FPdIoV+CSlje8FrtxMAFfAWNNLpvA830XCYwd6q8OeuA2aFy2HpZ4z8CyYO2cvQqv
08QwNT2AY/8Pe+exJLmVpelXKZv1gAYtlg3lcO2hxQYWqaC1xtPPh2BWUXR1TXN2U9ZGozGZ4R4O
B+4994hf4BBG4DORSWZquC10XDZGd2HjLM6G1d5+tt0zwAw8zMinVA0YSnMwwoBjIwCDZTey6fYl
R9C2lCvP4n2SW/Eh6KB7BbjYk2Tnbog6//Z1tlSp94fjEhAJeHoLq4UbxCsEe1t6kCW5eeV+fTXP
02HhdnRctcmzJ5/YhYisx/vu0GwL1dV3wnV70oa7BPDlWLDQ4f12l3ut8wA6l+8A1d8unR8ZF2Vx
uTFRATe0z3tBXclFUwp+3uSei0dYm9Ujc3AoPkOalQXL5QTysd/pgR70nMqJG3pWIByJQUfhNoHv
hgHnb5+lkuVteyRyU7ystoUpcVRMXGiKiUWrO8Ie1gyfJnsGO29bEuWJ2BSgxLsLiS4iSywmeIRe
u+u5xeQdTs2B1Xnr6/oa75nYLm4MAr0KMCRtOerSncH6RuU6sXNWnsip3Hyhb7xvfZk9K+/iHQr0
7OJtpUJB3oHI9+kY+UHoTEdrDzQPU8TG63kJmDxbIQKPHohFNybVJUQ7QhDv+68qYdg6bbEK6XBu
qcyS3r7qYCduyR2lp8NHGKwqmXu5eNzRHVvqznya7tQLMY1nXbjSuUDum84GF6M6WUD66/Lb7Myd
eCLwANF+b/yW6yhRL+d+OAmvgVjKhiTU7yaey3SRePcW+BXeU+8HdkJILEKHGSePlbXAsUJSbZ61
rzrbV7xbkDwH0o3TUv2xuVdFbHdig1c9T5uNJWnATOCZiMEmSxpsCZ9s2YaPiguJBPmrQ9qGGcom
wG7xPQE5EAiQUXcrl2TOybnJvc+NdcWD8hnbxM8VPvsSEWs7ebbdujjSFoZEHjU71VHIPxGU5Cu0
pw5IEedIzD1tnNEOXVyqPckHdzLxts9Tj0sZTzG5xYh4umRn9/G3zSCJNxw0LjTnNhA9+XntWaTk
5i59DEmx62uxa0hUYqwxcpLu9bjq5/Ja3C3f52BLFNAawxxkDtqAyMFWD3cSL7MuVoExElWJl7OP
s3N0yOlY+sx53OpQ+oAuDtGh2uXLCeZLfJ2Pzbk7d9+hCNuLb+1AtjokQSBWcB+hpAq4Fh/1DNTp
RZ8FhmL9tGscdDbgfKB9ialPRNZdY7uzkkGR3JLnpJQUiV04LVnRlnbhYsJ/4+0fH9X+b4ITUTNY
To1fhmnXWNmVPl41F1TGndQHSQk9w9r1JGpzAJ6649fLcE0SL9wroWNd8MbFc64hZc8ccV8ftUv4
iIBlzx/EB+Op0Z+W1tNPJGJYiRagwnYmpYS20xWHKgB3AEzjXcvTH0eCyb4/4hn5xP1loaiufB2o
QsqjfJsE20Rw/kndy2Rwyrv6zXxUb8mO28Nr04eIy9Hfku8Aoo76rdgx/vZR0kwyG0mQyInuBE/w
2qDYcUSSZm55qLTaGuZAgtfwPQsyxYi/DqmXUJO06YzhDfC1DzIyKW3HX6B+39k3ctMPFCgwaVq8
7JScooq6BgWW3eTXHmlegHai2gRlayd7613T7Ji3vcoPoehqrBP+UD3yYnK+7fECYPRhAKKKKrGS
Te5htd/qMOvzuVn8ws5PP9T5KLyTnrIAhe4UBh3OBdGjEtnyPmn36y72K1wN0jeJ9fB15iGGXycX
e1PvA4gvQQEPK9tkJ3KNBt4Bqq3bOqurw9bY8Hr+b3G3NHQk7VY/s0YEkfiIGBQXsEpqLspL0YWe
6YOs5G8Xobf7Hx1htW+cpbKnhMuRvxb7ZN968WXV/PnH4rdeyMdt2S3Ulpnyq+ETcn6/zLY1+SSu
wrZ2kRkId7Kv+5AwuAz0+twU6a5v+X1+WbBu8isOty2tIwkirKEj6tQBhejZ8FjthPXIT73CpfHG
Z4n+ZntRExs4c3hwrF3no3cUDlouHsOZ1an59PrT5AFtJH9LtrfFjcWO8/QDA08+ZLtdWwnS25TQ
fMjCEY0V74tAjNLtzW9Ot1uO7O2iBvxPEKHjOy0YNUCZ40Ful0BRwLnDb+ZcNIj/DFTJpLesTjim
DocaxWhJsHOBEHK+mdv34KZThu5Kr+disefiQlCdI8hv6SBoYFLdFKeJ5rEi+G/eE5CjPslTjOp5
JcevM181voAaWAfW0WOz535xKE1e97z6EHEIyiZnb+qNOzNALcDmIN1t/Zd+F29h2NvuMiUAQZm0
4DRCSfrRkTEKPjJtXorFBQAhF0Se23PBJFJ+vBcPySXdbzm2aXBDZZsKRHVnvgysFq/+TqnNCbOV
iwJZxb/Ov3/1wvitKftbx2prk/6OIQD0LymWqpbOJKlkmgViIzSWONe9b+QpHtj4hTOkVBwKAB6A
QWY1UVdQdLK/EU8kAsJ746iDA0SisrpRkN+2fGvGWINzYYegA6eCRC+JzNRer+FTeA7PLc5TLQaL
454ZLh0Oi4y1c+gxkVRPB42eUfecPy5eFPT7kHxvcnQitkj0p1ETFIfunGPHBQCbf8FOb4fGuT/q
+y0iDnizjVvZxhWOL/PLbN8MDqFi1z2tdnntzulD9307BqTH7XzbfHgyTwsku+II6O6M42x/Hdnc
zHA+QxWjDf4RtzjPaYdlANFBC9bYXvnxyDbaolrhpNjb9VtRuZ0rCGIeMUrzJdc8MDcj8aV/5NY9
QTv1S24ejSWadNuRslJYTqSofL5D52TzIeIjUrfbklZ/O5Q2g6fJJUzwmi1HC+9mf8tuNBoNZM22
/Ly6W26wte9kr/Y7Atl2IzhLd8IOWzR3/fw6MKNJChvCFE+k4xjB0tKr9uuhVO46ne1uV7SyRiJ6
b09k0kTy2UlRZKBB1Pn6A1+dMMC8xRuf8V1joyne7CmHhFJf49QeAw7m3UK8VDw2B3VW4qfkSuYO
zgT10ZZHAjsiQ9xybKoFvgMqbI7WX61bfRZf0rsC3J9IqpeeJ7b3FkRAdESOU5CE1Q4Q3IQl2Lrb
mpz4c0uphftP5D8hvO0M+9Zm7keMyO9m3YkP7RZAgq20pbhmzyKiTAlIgPGm65YiDuQ/W4qneA0s
TOaHh9wDAOVsieHMjRv2HK3EkpqosaV0NWkZnRySulrBXgyVTvZj+hm5iGMnlGcv0W1yZ2LS1nJg
0Eukysln//VulbRtV/6z3frnoUVWa1kem8Y5/C5dUUitbNoQW773JN6vD3pmg072V3dLZE1C45Za
Sn55Y8ZDl7l/0/bJg3arjnTV7tavCPhckS6/oEYWcMZ75gEEox9fkev1tuwhvIGdeRiP9VHaKYf1
R0V/E0yys3oyXc7FT/Y6iWF/ooAmjaE0xtTW3FHE+W2wXHNyDf3WHo2n9UB/z+32HJpedqhYIskJ
8V5KzPMbhyOh3xUvaPSyrjx0ZffyTX7rD8WJU4iEVuYsC/2BJmdDawKLqb11Z0bu9BX2W7NvfIjb
R+ua74nvRHHa53TelKt86Y7GntLb2wr8dGcFn4/gLw1t/s0QG5ahq5r2LxEbbpV9q8BpPH5k39EG
Kz7+OKL5+f6fIxpF+sU0FKYqqG2YlqizVn+OaLaf6Koki6oJ+cxUafn8HNEoxi+yqhiIefyma/1T
m2P7EXLTWHtKoqxhRqP/lRHNn3QkDDpNGialqmYiOYba/Z8NQ4FurJWg5dVdVPyAXDSLLajnzoVE
6cw5rkNthCwoR3NOSKHJUYat/X/ZxH/cw//5Cv6EqYrRpFWsliuAzGrnkHM68OGVmbrTedlrbeaa
iC0N74XeOxtp2RK+/fUl/N+bO/6bLXTWz+8e1SYH/wex9t3H+vG3B1Q86t+v7s83/bqylW32qOum
iNId0OPPEeOvK5ufyJKJEg0ook1GZnMZ+vvKllDGUy0TVJSO+o2yqVD8fWVLv8hAmRhNSoqoI1rz
l1RnPvVIfjsbDFnn8w3UEnWJK1T+k/9l2fW6EdYRHAWkyf1xEIzyMlLjWJADQ8WYD0KolLkTgR/s
UBeIkMg+IPPeBm01jLMrxY0SOR1N2XM3ytlRayxh8eH6Y7mqKWtnD/OcXjtlqXwwTRHt+DkUKrfO
1mITLxOEaydCzwhzAYrKUiZauis79JPCWpfI5uQhYoBVVvTfFmQdf53q/6Ww/N9b09f6e8lD/v69
P3/U/x94DMibTNF/PUt/wRbgb/ZHmf1+zX6+5+eaxRXAUAzT0DEUAJK1+UX9Y82aaCFppmyamoFf
HCfA39esjJUAMCFCpK6glbQdDr+tWRR6JZE1LoKfYND+V6KxjrDS7xMaJIYxK9gsCSQMTUUwe3+a
punZqNQxkjBQQvF3DNXnXtGHW53MqovGexQgrDjZ42RIuODm6xEu403OWyraQiRgw6qh1hyjwcYf
/jSIrQoO1WTJZ8oKY1ydYZKjRw5RSUbpTJ1dBSGE4ygOjDaJr4j8NdgX9jMD4q5hto2BnjeUyKwh
HGzYmqoc2yWnNS83Fc3yuBcu02o8A9Whszcmgt+PGB2EkDCuqC+UL5mwSLdqUCjHV729DVMissOm
4qSNfVbgdbSMimONbfwiFXH3btQwci8L2h3trjOHcwgRxtD7Q2qN3xuFN8SDcR+JILmR9P+myAM+
CwU9HmWC1aq273LyKg/Jgx4zGEHQUc6LnbZ0ezXeZx+hJJ81Yb5pVfkR6s07OLEvbVseoEt6uWEd
p7A+VVCaE8RnjUi/AXm7FSVtCbZ6MIXS47wAu9LrnR56k3ErzfRhk+ArjZb+cmlcEJf1ogQLxUXy
EO0/Zvl8m8zXNDFcJQmdtiX7na2T3s2ncWpcFNhrW6+E96bXB7uTi7u+izZBPygpWvrez8291hcv
urme4swAzxS+AXV8mTryO6nfLVWHdCdG1AM5a13eLREtZz1E5CSCC2dUb11BOFJYJEJ4HQES2oWQ
2pP4puSnqPk+L6tbNeAomuperjCCq4voaFSWPxc9Y9JIPmoSHSQjMc+xVPxoFJ3qBHVegd5c2wZN
Z17lhk80KaiMJQ0iM4VDjVj0iJR1egWADvQUWS/Na9rwo8jKb6XBzKi/EyDcYYrhLStEeDSXpUCT
b0PZuUKLTN/bWO7NeH6OpRVqlUJjfBEeClH+qCs5yJQrwrgk3Wq7s6x81wnipmDcvwq54LfC6iN6
/qSFj5WyQz3xvpWwzRvm3SCnO4ECNE5uiRDtBYv5lJx61iRflF679CiQyyUtkOp57V7Cctirbfu+
GqFbF1qAvQ22i/p5GdeDUajvSRuhV5DRP82viyDJtlrxSY3euk2PyLeS74XsvRulQ1iPgVZTN4oL
+EdWp4R89GjuGlk+W6oZXcxZOhR1/K7JH6ygI3YNPgjAt0x+S817KeY50fEL0QgoxulHIuR3YjY9
bOJUkxlD/GtscVb2RvlaCqAYSl07qqbgmXV/UibrkBr1E0B8t+trZzbOCEo4Zjb4rXRvDeMLbk2+
Op1N5TxoRw5RWlfGsrMWzGsRHmj1Z1NID2KU+xAPPRVWtlEqiFz2XtdF71ae0+Msw7slnx6MbfPF
pvUIVb8Z7tXme7GorpL6bYEkiJb6cw+sA8Xiydyjp+2bIv7aFVDd2jpXOsqhGUdtidjhbGNUhgZB
aWMn4vV5ZuswwzWhfc0NbCZQjIPg73V1fRIyGjOSYN2NtXYU9LsxargN8q6yGLJPkTfR20UwaynH
oNM6UI/vi6rduh6hGRRodtNm+9GMF7LqF1NUv0pmSu8umbwVfVUbjX1I6ZpeJXznaNd32AsZdQCK
IM58dRSeu161B3Sk7SidTeRTrSdSoxvJq5MLMJSFLimhx/agMKTcn6UvC6z9Ga/OyDL8td01LN8W
Ap+RjVC56CG3bfgjDlfHEldo2RVaBWm2h5oBbCIKj3VZfqtFRSSgh4VjDlogyuqhBQGtx9ODnps4
QpvS6IkSaulZnVsvJvYTRP763Qrj9qTGaX1u+5xejiEeAQBeFWE9NctmGjMJ6XERRlDMIbsVAHu8
U5P0GzoRV9QVTro1IdbaDSl6PTBK9UTD/0BicRhBwVsR/DToZkryW1bCq9OgO1bjpcvz+IjluOAh
eScGWiaNp75GVF9f1OKicvLca0VH431RpIssvoapp3Vh7ioGpS2qTVHyFEc6LYouylm7DS5lieF3
1nmykg8oCcwI62I9yNJEC74LQgNCb9HVu3SpnoRi9bKcmXZW9MdyJ2Smdk3LbI/kJyoNUQTmCAkc
Vw4ZreWiFVgzogIVfNQmSl6I+bQ6gNaG+OfAxs/F6iin5msTj0+VCh4ybo2nNmmghfGw4J4v7tAM
p6K8JYUGxDYJVUfRJJw0i/kwytU3wNhf10F5jNvxWKYTcnhRFuB0clWFDrl5SXytdTwe6tZgDi6g
1ZewO5B5ZU6VTXYXxaVT5fKKbEcdubkFsrsv2SDT0L60g9I4qBwgxioxkRbTFxH5pb2gpBFI9Pmc
rh+GHL9OC69CTqlNoY7Sqy+y1S1T4ZuYyV4xIjonAMUqm8nNImXxl36NbElDJ6xmGGY1mIXlUEnH
9VUclB8Cwu5IM1id3ad4TWtARG19bgcSYPUEMvGU5eGjtIbv2RTeWXV8GUvrFSD5x2TJNxCIvqL2
3+J538j3UTXR1LKEU8+h9Dg1KmL1oii4ijaKhylG81yuxGQ3VTpOYrVenATsY+00QxJXmCdAGVb+
oOQRLidTgydq3l3acW12aqfRE9nuWA7q0QEiHfpVLg3nPjbZ00v/XDaqghJrHp6KNFZAkxvRKYmz
c6Jzfo9mVL9CyeOAV5vxuyr0hm+WrIZ5aHU3rzXTzqykR6g5/raZgZJOrSfd0EJHXxkHpVIx7mED
Z6e407NLoS8i1CCJQWg70JbretNGSRe/mTaQi7ZGIoq7bBpkS6tFLWHODsKd3W7SGa0qeI+J6ArD
5E7UU6TVglNY4U0xJgSEI/FAeqERp8xHobeuSCbvZ8KIIk5B2/V2Nfd4J6niJcq+WJWl210cDZ6s
LRdzapBZYPQyCbCawYPfod4UeUpdPIpZeVik1DXjsHXGZoxp6ZUPzRyf1jKVCGw9xIO0rQ+6Npiw
UNN2dXpBMS7wredzj47tzWy36NmgPo9ylsV8RVrKuwISQWYph1rUaFPBjJvi+rUXhMhH/LsTU+F+
NRXryTLkZQXJWaf4xMwTAxg1AvKZ88SnpmdGWuR0cRvlpawNwxs74cf/LipLkYRRARqlGA/C2O8X
kSmgKfQQDgTELyAhZ5va9FwvZ7mVvyQoY8qj/G0g0VRr+pxJ+f/AW/r3LLckCnEEZenJ/Nc1F5Ld
X/6ZRO1v7/219tKQvqeAAuouS3/vCvxae/ETSYGQRCNMpmhHFv8ftZes/wKrSFQp5oEsbyDnf9Re
248UaC6QjLjCT1u4vwBW5vf8rpVMTajpGn0HycLEDvuXT3by7wZAklysVoPPL/ZozNgGbEimKn5N
lQwmeEzOWSFOlDen392of4b32uq53zUpPj/V0OlSINdG8+PP7Tf+ItGXNNZcqe4ZAZsG810lP6QL
yoejmlyWtipI8JRdWuS3SIsNDpkiOWZt/JSW1uCC8V4dsUzV/2kg4IL4aVL464r+l62v//gy/O08
dH9o6/5czbzvH6tZpP1l0ePClvD3nQRWsyhaEp0vOgKwUjce9G/Qezpfim5hVE0vSZdZDz87CUDv
TX6NSgNM3XgY9B/+wmqW/gjH3ZazIdKo4CSjicCHsaN+P88UhrUi2MfIIPdg1hfJQjSJQWCorNhH
yRKpcZp5kxY/WJua1qpPwShGlPYaqa5Gvqut0hLMkb5HcgQHZM38aXH9Py2q/2X8yw6Vs37/Gid/
WFrbG35dVBJGlxiDEO0kFRcQwtvf21OS/AvFhK7i24FxJUuIztHPRaVJv8Dk0LDy0De+52e39eei
wjhT0+h/GiqL4dOJ5K8sKpl+1B/jFVek0zNjwdNQ3dpkfxJOWJDQENgUqI+1lflQlXRA59UKWPDE
I7ShUfloSHdEpowJBkTtYHwoxca0oz+FaZyVuq35RVSzuwSlsGguKFzU7oRTNYyvXj2vlVZeNNU6
GkUKjGETRNLprhhDjERxx4i2I1uiRUYBMB/ztgvqmIRotRAzSyHvVec2qs5CCSA+rs6WVrzrhfgV
d6pA7REfEKwzMlUHsTbu8RbzBxURtufY+o6mxmg9Y78XaOEhmg5lmpwk8ylrlEuXiozXQNTgp4dC
4G5TZ2sUDVraF67OGaOzqGelHUqrVyTFDfMMV5SBeaFPljTPeGjsl2z2TPA8YXSkJHUMFROg9WHN
z3LSotINd0MTvqaZ+LTqCI5Y68WkJJ+bIhCsxwl3KmLINW3f1hLMSA4eZGnslR50FB+iuTpD2msp
WQz9ixq7y/AcFfWOezkNYJyT86xc5P7QiKRsJoSZTkMPWXgsu0EmrUyxfb8tAqA2oXtsow9TU20p
dKIcRFHs5HIaSM3sb3ogpR7eJgRFNdQCEVg6x2odrGIEMsBStbOxZjtBa7+Gc3RABIxGx6y5mEGe
DHG6xkuLiGscjEnyBUnCOfvAfgnHRLFwFhLLUkhcGQfkqL5bSimwRsFRhKu6GblFU9HvkWZJ7zCC
c+MIIoVyQGO0lZ9TatZBA1873XLagyTX5Tj6y0BHKI+tGB5GdRrhNzoZI3MtbO8jfKgN6RaWmhcb
AO7a9hbp40NLW8RutGXXKaVm19QZtrAUb3O1YbD05S6qzKMyYlVCJ2zzPfBFUnZnFlUfW6v7TuMm
rxlyh1QYjqwBolulH5L4ndwfskU1npf0WexAjo0ARQ3wcuNLjUn7vqczlGrY+KVUe80iP3XhbI+I
mk5iSh1q2Mu6t3CO0fryiDVF6iCjd9WXM53gHymid52Vu2WL0AAiUCF0Gi17K2q6ZcPkdmZxTNC8
VcvjEj+0FHiNDJJT+1iG/Ant3CCCJpoPcALE8dalNUgH89T1g2Mqkqd3iVPG32i/+aqUvzCieAgT
oKq41I2r6S5Lf7GWR7xlcHnQ7joDCE+d73NVCCYkBZdK/Grl2lu8SF/T9tVag05g5oyOp1Ugq1Q9
G61xQI/NLMprqxkPg5LjomfF+LSwDPUxMLPwLhyLH3Gk8VR6miXQOiVWOcglWbsM69hT27ZfrbY6
xJ8Po/fLmHllAu9qFhD/0uPmYC7pWyyEL5bJJhE05Udnid8ZwYJPMUcLCRvCRJh48ZoeZSH3Bii+
aVTcrDX2xBmC6yA0fqGttbNmYsm4Z34w0ujN0iigoyYzrsKigMRAYSSuVIBr0QJrx6SqmeP8OhtW
5Upj+7Swj9qZ2CBCdYUIVpZva+0lmvaahWXQhCGeXspD0n+VQqqfvgAuXa7UK/EXyWwuMdqj8jTS
GxgQ8s9yA4S4gNcKZknrNR+0+Z44CuDPWE5SybYm2/42ifAtmAjYhnyUc6NBkVg4IVCh7gnoKq2n
p6HMaJ7K462JjNdQgvQyVupDZiAajQeSp/YdMk45tnd4ozwsMUgerDXviq68NnWGH+smEDoDjcin
wdejGjhlaxReJQkA5WK2pjGgRjVlyXsmd8cK08ShCq94AoJVz04m3mePWiG+tPlyy9L0mBraRcIw
DbmjAf8otx6T731MUTiFIDgt/Xsbypj8ZqnpduTHgbXgJo9ubHpo1WJ2C22+jYMmvCm9hcKiHpvM
2DSZVjrESoSwsJ3UkagyFnaTKoSncFrbS9I0gEXHqLNrNT9RvzdB2C8TENWl7C89BrvnpEBTOLNg
FSQKvBdFGPeyWSFpXStPRh0V+zQUAVf1lv4gtNrgGu0cE7/Fc7iE4WtPK9vX9Tl5bvt68rUlru9Y
IKmH1U9yMopkPkZoDdCKVGET5h0gS7NuvDwSaPQSYN1mYbwQzSloMmk9G621Ofny8AQT/Rwavwo0
JEn+qonTYGPftdhDImYPEWKy2IC2AOzjutpLK/oFdKHqPnqQBGiXjVD5i3zfJZVyCtU+cuW2hnRB
xLq1RsK2GS29vLS0abaZzggvGtXRNVcXab8YDEzJRwC1aXJ5MSZzdad1bJh7roO36I+CNtf7OTWI
j8vQOrg7YlDqMUJ4V0uRXo8pu9akAEuu+3kH552bXNsFdjf2Mmf054xS9fSBkSlOUW/9HIs+XooM
Rq34Basle6G9FM01bfnFeEiypTyrRpp97cUSlrIwpQcsUE2kZTSg8ulcu4tUEJ0ayGJDgsnB1FQY
fhUJaYEufynSFFXUSGLB6k3uC1V301QBKH+Zh45aC72n1QUih9hNOI0yIHQytsW1LOUPRcohZNV0
frs4DorGfJwU+QqaYnKUSmuYtJEoGM8yzm67NUJyqE3nFavl5Yuc1ojpRXNyNJHud8TOXIKCvGuH
KHDoCM15mXfiSrK0/oj6RHItAYXBXG9fVrq/ox7dZVqDcpxZEA3k/Cwt6ZOSdPsugkhaSHerQHtN
KYNeGx7lFrgW/M8mXL/OOCpWm0asABiI254k+U5ToMqY8AJmP1RP8wxoiWaQVWmHpNN2Vga6/7Ob
NblVAQehiw9rYQLYbIddjjtRszTnSoOXOhf4YgC2mq5NpwVlKVyquob+qDMDpD8Ykrh1quQJGVtD
leoL954M4kFQU+tQ56XxViHQeFzHldaVFbP+Y3GUrrkgMKkvpnRFTVHsnKxoLWCUohruDeRPdhk6
cn5bMpjv40oAzT+pZQJceBULmP5W7qlrVze2gi90EBlG6QhJhU241koW2pSKcSRJ1r9kAglkLIbV
ERU9aINRL+6qeo3vdMngZIzlKve7sRBcAY/cnR5hyigXKqfz2Gue0smS060cTKXVIPwdqwKzGgsm
2bRqAdMT6TS2Vfq+JIhQVFVXebGwkiXhXBc+NGGFzK6ybN1YMVVUp2zm8arJRrZvak0M0nxuXlp1
Rq9wUgCwiWMygosuy6AW6+UxXRfp3FracOjUXvtRSHHlVDh03lmi8KFNZUU216T9xeyR8pijinym
aEThkqI/6g/4gD6KwyTuFb66PcaicVcNJCnpGGn7XGLIMVsN5Cr8OTEHlgHxK1SO+jRvjlpTcWgT
mdPDaOgVEz8UJVBqJZhzPTqMFkPXrptVX+pF7UXKZUZ0owSI1RjSm6XPGdPnolMGYrSBq3Vthk/6
iEQUMhgrD3VAw6INSVMWJPKlooNTmE2bjrulvChpEb4i+5kfFGWaSqcoVlLFejE+1pHEGEWZaAtO
HexioxjOcymkr62Vm3tk+2ew7NgykGHi0/sNT3Q1mEcBrnfcv2t6LxIQUdEzhEE9y5V5n+B3im1b
j5kNYEqdgWCLMLYoHBqsfx0tmYGrYrtmK5FwxvX0Yrbzs5rBs1mmCyacKktpnOcj6XuH71C54qYm
rPaQhe+KOvm5pGPQi5JmIkonK+YEXMx8Lw7VozkVT0q++imA2VqdCU/VI+fqQelMTyzHHgHHOfe0
CCWNARMHXZD8OTFqYJrV6k1pd5OHPHKaoXQMDdVUi3iJfk14zuXqXEvx3uo+WIMVqqwT/BM9eq6y
mWlveO0aQSYBFLs9AnuQrc2M8YrMPK8XGIlh1veyTiK26CMgQsVoEYM1v1izPnIOIHCrL0lCj0qt
H2W5EdEwX9XHNU8GR6PvZ9MiJxdOJRn9X2kTsm6f1ny17jPUzXFQX02nz/VDYVjugGW9HyIRdG3a
ASp/xsI3oyy0RZA73lwLB/zofbm27hfpvUpwGKwhY4/tLkQtlxPFMzbvtLLkzqQzrmQy3XVh3qHp
7UwZd2+UB1+rGG40tMejUtjhtRZdLGn8NnQIzJpk2C5eTlAbE5Y6ABABTg/TGL4hX5gaYMqO4jqM
7jxWwNSNbHAH8lDOCaHYFBkP6C5cIqEbDqUISiOeJDsxNHOXWwqE4y7e1QLoZJzr3S7VN/GVspu9
fCwgdOatUfqcDsY5w0sB58MoCbREUV7ElpDQxbqe21LW6b5aiNol70vdQ0W5ucbol3uSlCdugejY
kVKOTSCFcuHLUZ76lZirgakp8UFI8vIJGJLlqaYU33I5T50+VowXJR+WnS62MNnCOgGgvs7WS2NG
600f9fEp1Zf8wdAGORCBaeDdGW6YgNzSXmStz89opqfnvBSshzIXGNpiTSjbHUoSlDNTs5fEpHiZ
6qV9jPKy+JiNvP8ykl8c+nUQDqIeI0I0NFL/ZI3GcB2yMj0IsZm/61GG8suIhvIOKSQgrRo+1xdr
0vvXXpPDh6xNIxR8Eg6ikaEhOvZhUjwOyqLgMKjGgATpxmEPIzOlY5owB0Oa0ekHmvGotY3MPCeb
L5lWi8cVh0ryDhambhTSAx7AglslrXAu1Qib0dZoLmGWaJAG9ZpQn+ZgZNx+bfQTQR8akapStZla
W76AYQlZNAv0NpA2D2isxK+zZbSAueOlexksrUdfaZ3lZxoI876NUtVjEld5ggZeohcSpjdJ29tW
38r3sySgQlyS1LpyuWTcmpGD2cTfWP4/7J3Zct1G1qVfpaPv4QASQwK3Z+YZeDiJonSDoEQKQGIe
EtPT9wfZXSWr/Mvhy+4oV9gRZYnWGZDD3nutbwGAJyrQcba1V0R3gejjb9rpA4tJoZOmq7CcNY+W
jMP9Emy9FqGwdrOWVIbSqKZTGkScCQFA93bsUUWU2ALr1t6qoTjHi7YowKIwqrXdMogxrZaEUJoS
Tuc9gde745ylE95zOwhB/yrtPJp5TAmThiSPDVjyR4PRVA373y5m6y3Iew+qIByJ1GZCN6r8fdJJ
d9tnkEDCvN8WFOhb7RIbFhr+Ng3SlzIU2V7ImJBUZ6ts9myZJvfKbQPEBWC+qvRTUY4A5Sfx0uT5
beXWEKgNM3ryHQhHphvSciiYR+ZSDOuqmPtTNlBWkspOr8Sho95r86OOw5tAZ9vBsfRKtH2/asR8
9M0w3HSZfRyLGm/XgJkhz4ZzKXBVpGipiIddMSXbUI0u9eO9T8AZ/3LoD16oMeH09978Qbnzasro
NtBP8p0lujR+MoFTw2MqSbhM5xtTEpTdNNZKD1ZEwWdVF1G9d+JK5th6AO+HvCa/peuBhyz13HU8
muXaGOhkyBqdEG624JSQQCPqjDUEiwqa9ruyip3K5Xs1JtmHIjcu7TgAZqpbrlV56Bws0XLLFtRT
qaquVFI3fJRvZHOj89egp6K226XR+OoJ745Njj2+mxFTVW9TX2xNAuSNeVp7tEtU2A/roqQS6Oql
KFO9z4aQYribTV6+pdkuDeO5i7BR5jU1aVCddDPrk5l6GDfieN+GXrBt/GjczCkUoxToECkufHdN
tHP8s53tIqU+1Z51jdLqqxEHwybRnJmRkU6MIEPIDQXYTE4dZBekBG+ZiuhdHNNEqafK3uZlDsyF
JbTORdneR7Ol2PJ9thaMqFb7lJbjOdQ+t8q0fG6iehNU/is0GwxqRZHsLTO99ICiNF2JzlhS2eeL
BegwzvN1rIJLFJqYKvIuPdQKRHkVtjjv7Ip2SzB9CTPzrIPQu2XPHrZR0Z6cBOq01ZS47QKBb8sJ
1pkbn036QFvyZNVrNCseQq8uP87l+I1ENnc3L4Wn2WRwbHxxm3Z4GiIMUJN6zZLEPDsRcj4Sxmmc
WSirCi+4MA8fr2nbYMIrASzEE8jecKsTLTiV3G+mV3DIyODi8Ryg8HgMmqp8ttHrbR2i5NeD0WEn
q/D0j71qVmaME7PLRvfMDFw9MsSDIl4POHna7rZJ572XRPd5wZXe7sXzRK29refg1hYRn1eRzyYt
mTbl4o8HtQcHXkYf0tLG+VVo7wQFkAt7gTl8Lkk+4Slt4vHOynL3Kae9mPi2sYvyeV4Teyv3ZVlj
8S0ntVeFZDaRlP49kLKv9RDdidk58kqeORMvRhux5P3XICvoa02CrVBxNoZRcuMmeOcXWcxYFWQ0
GAQBhwHtRTeIVn6a7KES6rVXdJh/HR/VDVeoYpw+c1hZ3O2TbU8r6KzThUAnTITo5tTc9YlVXbka
XKyuPTH7QU8wICrwB3WfEgF3bMPo3eoRt/Xe/NVzE4EKKPIfx2xm2aflvWE3bJLNqHcRgs17L61J
m89KdEOl1fu7NoW7VrmVe56yILqWhmBMbgUJikRNT2YCk4+GYc3BdZd5IRagynu2dbofJr/bCFkh
W+REL2rELdaM+qVzCT8r2IPRE14tL3/03Zr9yn7rq/n7qcQ3Ek71hkc0XWQTKfqQ+oMrx/QQOeyo
E/wjhyJCYc3T9bPtfU4ATV2j0bSvsb6JwnIjxX1PRE9mvhr04R5hKw4r8o/ro9WAMafych4nMaV7
Qqn7pyLE4jqTgoAuh+Rvq0xvmnA2L26sp22i/E/ar7kYJs1zTUuMNjsbry6WkmlYwrgCorzrKead
jtVZmUvAcMgvauKPT3GFw9i8wrwbj8pAb9akJHXJfit6g0ZpvTW9EhxSzIJQHtCozpgyLio0ZXV9
kwbhjWmBa0Ij1NtIIdFjiOQDl16x7htxqBsDnZLbbdVMQUzb9aPpe+0lbmN35eTSXbe1xt7Xko/D
ngt2uIKPSrqEoNq380PT0RSpCBJuX9KaJFAX5eypKFu8wIl2DgXUOjoGXLtKNGoXjksXudfEOaiq
b7FRb8YyBUDpmzGDkhnpnCADfEledo9mymQiZAq4a7v8qyB1K62L8+hFNsGk6UszReap1wBxSUO+
IXe9IhkvlyticXooCxXUB2ueV4NurXffzLr9IPSZhL1kZZBmRx1dH/skA3E0Tdte2HyWzZfAgsi9
MsIxXBfucB58HvIklEfGNM0u951+YzcCM7TVftWZbJ9U6L3HxKf1kXPUdJCHuDB2vY45kaIARIHS
HJLkJ1ibMc3bL7XvvqZVHazToLefKn944jG40/miCbOjd24/RDkE3dEeEDyOLoianlxtM6IFHExD
si3sKuLKEW7NDJ6epcjW0cZwEyFoWYuZArLM7UuqUExLC9pM9NHQEAxyB5nwHKl9rcQxj7DWNYTq
rbI8Pgs1HJ3cG9aGCMAecrVd0enUq1HZbFUuAA11TNshIPudRB0kogeZPhXppauaK2Xqxgf/TKqU
x9nvZTtZd+yL+bqQaKnrphSbnOqXnuHOr5qLY8bX3rHuNaBNBGc4z5qZaJBFtSc9AmuIDN0F2TsS
KTdf8nrMkthXkqTXpHwfbLO7Gzv1iGYYB6IerlZTH5uhhBsiJuLdGRvV5lvoJez0SeLu66QDM8Rv
uEodYXD0unw9u0TWZPa0yeRnszG/cdU+SMMvNhMplsbkPwYohospuXahfiuchHiS1kFJVkINFJE7
oIiNkIdTwVVy/thFLsLFquTgvs3Rrwa4HWgVrpM5OBo2SJDOUZsZcr83BschaAOYlLQOrKFYtfV0
3/vmteLMG8wPtWRhFoTy5QMpUa2/cbNomzftI1/riosSiTM9l6Q2DO6mdFnAATuzxYrLm/TqlPNJ
T2Ij+TajiIZYMXNqyDB+E3F0sQqqXoFOrpqy8iZyg4+SY3PVMYOUjbnxoztv6c9bxkftJqjtJnXt
SzVvYEvTEFXlfE0sltQA2HWTaune0FN5Ceryvux5L+NIYJZmGBXt69moeK3GPneDTzb/SWSGm8GG
fNLptz7mfK7hVbi7zLsNgnwXefEOEc2lDuu1V8e7jKqx0qx761MmrHGde1+GOPxMMtLWqxbx6lYI
62lqLjDGL86oj8yD174JUa6X1yQJT2Xow44oyO50K/CzBEJvG3ptj2RcdHsig4BX1zXtN49SOTPn
x4DB7lPdju5jhb57bdiR9WSXA+4VCNgh6SouEkmK5aMDupJSDX1qpKnvENsOG5unWFF/0KF2iHGE
CLuyZmjSpREdast/JwyRsonh7aoQc7bJypiDu5+wvdfY4dMct7szETSlwAgtRVClC8g/udoEvb6m
CZxcyyQ3t8myltoHKZtujkYW3TcK/bvvXImlT8EM56hATfgDQXcSwo+PgWNAMPCjj2kVX+EC31hR
kxE4NAKrm125imgkgRrOej6f8ZTTQ/ygyvobmqVhNcE+XamZP8AYgkfJDrhJyo4mV5GBW7Od6mSI
7qAcIBz9/JALgj6pVO771lH3cRczQAsM3lOVcJkSyB+ruIUl0V1n1NsxiV0k0u276SuJoVfTfShI
PNKkuLh5Rh3XMBHOyp1owRdNxYOPglB0AfXcW9vFO671h85P2VnYum4Shala93v4zruEdhvRyUy5
QTMom1tGQ3yhSVT1WaFVleWpgwQbO09e2l5ttvMorm8TAaQeXqu0Bxzcs+F8IsIMIlObOuuOkNFn
o/MQHHoRtcwwhKFcz5p3B/95l3hPcTSt04Yku2mHHPI2dqASNTeKEKrx7EokxtHXgDJcT+665jZg
TC2jGvIcs2+iWk7bkXcVbN00eSH/ZGd3X2NnZ9rVS6aa13Ay7sxh0RbYm6gnYgyRbJXm26Y7Zym8
uOS1iOHXUG6CeGWr3Smv3SJYZbCCxcoDwwwoJe6TDRd65PDJUbp8+9LESO8m4VNVl5opPp271LHk
2tOZeTP7lNqLX8t8UJmMHpuore+KnIZgNdf9TdsYwR4pB3Q6u0m+mEEIjEvzRBuafWjdtAM5tHlf
pqua1gLzx8T0T6mPWBgtAW91iqdLVen2iA1t2He9iwc9L5znIhEUb2PLVq8E/URCvdLtGFdXRxXW
J1eygt1q6mjcZtG3FiXrDYJOvVOOWX7UVtcDvTDjcdsov3oYsxCcUaauWWShYk0UBBPl+NNxlITH
KYj1KdeBp5FLPUFraLGtlkGe+1IH4UHm5aNqjA8E2XLRDgjWmaptVZpMvTI2UZwz9y2CPg6rZwbm
wBknSMnhAN04p0woEuhWPkw3etNANwnc2qRh9lUo745h3bPo4a7E8bfBTSkxqnjVNRltQSp57T10
vn8MQvq61eheA0kv1wztq5mwWlpyTrcVk68qfGGXhydXanrCpOtSv/QuY0AZDuAKTFbLEB8qphiO
KIeVYXf30zB6JPDmd83QHebAvo0y50ooxGdDuA/2YByV3Z3nrNkrd2joEQwpX+VsHKJU3WWlJ7kX
Ro+jqY653b04nK6rqZk5wZ3YPVS4UOiPDqvAiVHP2ne5CXrMoCtd2vZ6GJk3asY0VnoJwxLOnNRf
3PRbY2ljbXK5X1OloiShxWunIyxyLb91Mf2scOBow1iCeqHa+OR4rKeRy2kGeDk24lvH1vd+B2Iq
nAH5jOlnHaB3r6LqXYfxF9ssuV57ybEZRbG3yUgMIxeiQTweCgMru1Pv5BIh6jH2Cd2SiXZ0UmHw
zMXwFoWt4oaQ3I1mwH1zuoUmT7qjCxkoz8/K5jgtbZB0Hf5gTy57sgUyJYw34TBN4LbpkCCvN1dp
mL5Us9z7cX+0nHEZKIJXKoKNWVbZvnIpWYijmKr8qiBT00iMH83YgytU+8wlwwdtI2/MxOfCmW6c
Tl+7AtwOvYowrr4JxzB3kQiekhLtRFvvOkNuG+j2G0fXJCP49kFOxbTr8tHezkoE69hxOK4z53bk
ptjl9l2/JDupvCGKOHq1YoYzpmd8tvTk0Ga0vilrCtaF+j71pons67t4BFAbjPgXoqtBgorXdi/C
aK9FT96mnB5k8CXQuyQzbxkXYpvuIGp4NgywAN7K4K47ap/U7InlSN7JZ6othNMWa9LsAcrAtTCs
S8aA2mlpseTiRtFcG63sYdKPPoTPRGAjyO/H/FGkkDI7b5ECuBFjMhd64dRQtoXwJgOwT5MEfjcs
UWWxy9ylSE5ybuGHWuGVPC8qIYuu1Uyg0bqksqWjzOXW7NpxVxFeoSSeFgTdJ490yzXAbuQ4ufdm
zPkZ6cejq5OtMVs4+HQPC4xuXdfaDGTUtItH+uY9Z9rairqXrJqOmXTeoqY7Ytd9YLS2kcq/0OM4
Uq5OzMOYa1JfrkqvIeqxz+Xeriei/8r9VLl7HbQ+s6DG2qhOg02D5Y51oa945JhAcg3LCIjrz9o3
3xyF6dGxP9RV/iWU+WnCNKiz+s0wwr2picBaZLZroZuvna/ujcX8yNn64GPgiHvvJsHr44noHKiW
MRTJ5lox0ftmGh0EFPnepv6HZgT7a01LxysXtw1a4K7rrvEwAzVsehQMQb4OSvZRpJenMqYFWY5I
XCqVvXDJvTHr5jXTWDPaEItaDl1lsJ6nvv5WMMjFQ5gbtL+JEWBpWzSg9vP0PrutXqUlu2Qk/LX2
vVfaxzVqJEeT6VjfcRYfhT/d+T7JrQacTFQZMgNtl+TDxsnjibeYzoRWS4yQ4qyK/ErLTq7jNC5X
wYCdKke5FKdGuY6t6VuimVs13FS7wdcbQv2Qx7UEDhjRuWkruSnomOFV7CZGGwl4K00Hr5xI4Kp7
E080f1JtQQuOckipDp1btCnWrvKCq+UG5jlM43jNZ5R/aL1sXQrjy9x1CKLiJ5zZeyvp+S/2Kt7a
qR+fknji46uYikXCLnkerVPB4GHdkFG67pqKfjdrlePB2Fdoe0D49c46FMk3VwWPk6NpTitB3y7f
B1H/ufP0xnfORcUIZmr4oGOSxGXffC6a8exQJ2B6cKZw5VRIMjz3OSB/kSGpS5ejhbnXY9GZivjV
aNQHd3TiUzEGYpOKzP1iG+Y3DzTXEFuvw0CdlVfVJ5GocwLInmlEtAykvnSt+FSa9dplcqo6cs9Z
C6iJlnj4lzlAJjEQILSyRX4mFRUhQ3KDTv6Or+tkBEjRGCndqQxGjcnTJJhJZGgeshBIXXzV7SWI
b8fuOZHK2XSed6NEdYxmXJp1/+BnWXVjViwt14Kh1nmIIzQimMlC1BgMR88eX1xVe7cmSRYbJriP
czWtoiA/WWN/2yXyqRZ8hLbYybjZOXTEVgTCGPvO4JYT2Z/C8r4x0LpVwbwz7NBkEsk8K48fanrT
tORWThzcW+gau2j8GHnZ53qO7X03AB4y0q89gsNQvttcG1qGvIMLX4n7vuj2xrCv0pvJrVArMHVN
s8uyLFS5y4CFReqDZq4X6IeEfsCwTck6xDebmAw5wIvPdETsCanhRM+oI+7+WLiajOkBf45EEuab
2w8xHOyru0zYEaNF6X0de/FTUsfhQ2PyRpGkmkcxdcm7xOB2yLVtvKcyg7lH5vvjjPzxmx37nDCi
21kpJ1E+JPEtZrABRpVrOYxap+5jikjrFhVtvi98c0JRgJ0O0Jl/M821vfPjoj1PXIHOuZvGX8Ii
BrBhULfaYeNROmFQy0OzORjSd1cDM9GXwYtecetdGle9yppZkujKlllLx6DHkGKLHLA69/HcXDI8
trfSzs0bq+2fCXwgiT6kC7q1jeJZQvdnOC60fSQ0KGKgmb41UUOGMnqFyNjNFrAt7W3iwrqWbfxx
8ntEbN5zm6AwtZICpxqFMaZLshAL9jeb4fpTrTzjXgc0Pu3XkosFpkq5SrV5UUviVerifgoPBg2I
A30kY89EOd/Wzmwfkr67qxP50MR+8jB4wIVLeuDwGMZjg1B6M2Y45mSmb0vPekmS7lSKr0qDn+yp
QJjMAJsbOubxCmIzXtWRGVVoJi9gdIcwwCh/trxoJ5m5RN5dKfsDQ/FVzcVOWu/GwGwxJhdFG5vJ
rj/b6sscBPSQn1m3a/rB+CSj+bOR9NNOG3T7ohYroGiR0PjT/GrL8NSZSE4xjHrrkAE7t0V5TGW0
pVNyG6nqxhUMcacIwaBIPjZBCINR2TW7CuEUCnPtyLVJFcixjLsSfX3DxieSjUMwep7f1dIBI5To
rZ2Z4UuKvnFnl1ysiY0Zhywmkan8GBf7vkpOZTLdq6WZNKoCe7rhtyRMB1S4I1kwTf+YaQihPcC+
qAuKzewn442YFRhDNaDHjlN6Uuhm70JYAc90BuOdPQfc+6s4XQeDueuLZQ6Abi2tUqSgcGs2uCK2
VrrcWZoEdpjP0ZqNniQjBR6XG1+iFDD0aH0kDe7UdmhzC5cw7QixsgreAsEWSXvF+CSt0VpPsRtd
lIfr0Dfmk1EO+z6b9qnhkUKTpGC/1dhzzxLkes1jiDQsfIvhdegOnasR9Jdax2fZvSetiTDH4Yrk
uBPovjF75chl6Qyo38rxpZih0RVIXH2OdEblmOGCkvCBmotZbn2V6mtTtajQBYZTyf1f839cJKMY
HvV9VjUA6syWjisxMGwkA+RSSA23KOlW7M0BkwhwyaEut1EQPU1dBDXat+U7hr9iY9Jv20RWdWT8
f2kS85kJd7zWTjaguHZzuI8ZFrUsZ0z73V70jzwWvwR8/D8bq+H/0pG2e23K97+ypC0/9rvTwsA8
5mKVCDCXLXFXEgPN72Y0Q/7meQ6DADA1MljMM/9yWnjiN5vTDueDj0sMHsi/zWiexS85phd40vJs
ExfHP3FaLLCRH3xh+Cssx8WyEQjQUXjivvswfnCjqbKILUcXzjqRSXvfqsCCTBA9hX7HdKqfmGU3
SbsVekY0UBnuXuA4uFV4YI+JStEtNwM5dF78GJmpc5g5nfxBdmeus+n9aMm7X7vYljiz/3i1fC74
nQJIKEAD+PUfXu3gVwwGDOCIY2i1z2GBpGxdlY3/VNklNXHpVDQCVHAjRIUaeuAO8hCjrRxXnVSI
MZKkbbeBZec7zLn+wXbJ/8niDEMcgVM0Hd1k1mzME6fwiMbNrPPulqx7CsnJSeOVcNR8H3u0rnQ5
07L0Q44zJzDseaXC3K1p34dvbUTeCYlQwXsXhuNDjNWPGFfPSO8swcUlySQtqKIJs89BmkMA+PUn
ZP3ZXbh8n/wtPJNcNUkkmsdz+OMnRLYrqdt5TXVQSsr7oIXrQeXSWxHt+5iGzTrmyKRL52NzTiKR
mzjW4+GhqmRJc7VIEObxGxi2TTGgT68SOGiKIEfi7pIi4dh/F3G4MG1++k4XLxEv1rVNafHd/vkV
m47V+i2WyXWD6O2xgwJzY5au+NplPhfeJnFjwpKq8EPiLk0FH3/LIdPRNycsO3td4wJo0M40F0ny
JF3sqJYGjXJzejZru3sOuScna82pias8bOOHvmrH+7HXelw3SB3xjPRTtcb3Scoyg271eVap13Dr
zcALCAu9sdsNdDR5YOI3PcPNWaveccHmDQWl0tRNMATGsbqfh67bhkZFXJk08OJsBhk/SVrQL9q2
sFZ4cf7ARbd61SZvAykHA885qPShGKOY5IicYyqmbDxMlt++tVkFkn/MYl58mTfklcyM4vGnwhsP
ZHUt8ylDhtdZyf2vH6Blo/qPr4MGj2fyv2WhLQ/YD0vMqHNoEaYBBNauk30jcWaspOIjsTOfSLkx
Qs+6HQSTW6Pw/G1hRcFOau08qMHGzG8YwHFbk8Ks6e+oFSRSJMQ+TzV59PMq8+36SlFOapdndww3
/CFSl2CqOHTrOWzgXWNav+iwxHBVNKQsVAlfEuLcfj22Gug8rIcpbNN47WZLBk1tIBpjXptt4zjN
XhEJa8xQ5YziJC0RbMM4uBRNhtwm8lL1SN1ig8gNpwYzuwrTVdtHJcEdiOfR9w3GdJaM5KzKWeKD
4AttkacCgoevtU6B55yMKG8vUpeutxOZqG5nY0Sz1Q/xsRwGblkJPe10g6S9PhMmR1+G+YtNhL13
NVof1rsuNJqmlHjwmhoLL8gOzW20K6pQfvSm3EXVX2KVbPyRkYFMjJNZRjpH+1VdFZ3UT8jJl0LS
zh7EHDBA/pvv/i+++gDtuOf6JsNl8dPuCtcg9UyrE2ud8XAlU2OeUzvwbmsvMPczauENXYz2SznH
5uXXf7K1uET/bU/+vm25sNp8MqKILRbm4jL94anLEWuGaLLFuhVViZACMIHiWnNqXHFqKQyWnly9
d12EoyaXxCzA8iMSHV+MJV8wqHhUhtYsTr9+WeIvFoOHUXvJTOOdkzH555dljU45+hnxOMGQ2NvY
kcSaVG2zCumr0i8a5p2N0wp7EnUh8ccoOY0o+xCVYQfMkHudh6trj7LR3ojINpFKSiipaRgxb8zG
fJUV9leuB5TiLQ3PX792iWH454/U45WTsUWUp2nbPy3kSX9vOARArFHEn71CTeMWOtVUHMLUeizC
GJSQUk3wYma50a1V2lzTCjFArhZrihv31UoOWjINZOrCP/Mcrkhq1YgD6GpuVSlwjZt1fczzUoBz
R9jAnKwYsIhYFp6NZG5v7cKrN6FDP9/lc/yYuXLhfjCvGEpG/KukMqtT2UzTG72VBhneOA8nxh30
aIfr7DWoZE1PJk+CBhRffBo015x1/WmwrJkUGVWNF+YgHPS5Hk+2csIHN8vG27xAybSoFhw2K3wF
kQXCZ2LKzVDNPwUEiSoUm1Wya301H5qUncqx2+lFdHSFs1BZL3liCTrQgohDmiiz/eCkdGxk4443
2Tx5Z7NLPtRejk8MEc3GmlpvE34/N/oppnPw62/yr850yRLzhGnDIBDyJy+sVk6RWvy1tgcmSEJb
ziErCiDBRdZj+ZHt2p1b9HIco6dazfXOMrGxphHEkoTA5l2Wm69TZ6ldXCOJaHIH6TlCsVXFdGfz
69dqL6/lp4Us8Qe7FnNj13S/P5U/LOQ26icbEy3HR5+nH+va9k+GQfEeOXBxlefteJrsPUIZa6tj
RnxoID7VfTocAwROezEnTAHMRX9kLFNWNGU3ne5rxLQ+zf4IvrMfOx9Q7kCdkoGxaWereahiZWwD
lECfUsbmt13uxftcakQxRm383ZfxHzuVgxkf44zFnw0lAXbkn3YqgzG3n9cDb9BKxR0gb39dlvPw
UYxdcG7yVCI5ovNlAqgCvR+AuPO8nhev0SlE2nszOdb+bq1b/7FP8aJI0+MgtU1BqN7ipv7hU6/8
PCxMj4m2VTjqzpFFvzWmRq8tSTadb2UH9GTokfwXz+SktJzjqIfgbwIe/+zYZgsnBRB8hu+AJGC7
8X7ab5JEdWPt4KWpquErwjjv0Ae9tctFNP/Ntmz/xdtdsg6pAsDGLoXLn9/uiFPPyMwMk0wEFoZm
fvDMG+P+LSXPEJrTz8nMjRvRpVvd0eNpP5f4y54hKUTNJhzRKfYush5c8UhcZZBZX5juHYIZ99yq
zhyUxfPESH/Os3mvShupRtnbKYgj9syL8Bbpjt061aqh9YdUsmxei0wyzUaUXh8lYxF/69jq+uul
5S5Zhn9aWtAfMFEKOLqeDQ71pyePIq43aYuZ64Fbz4a+UY7qxivOAybVD0yS8C1GcnhoSpwpdF0U
6t3BuZa9I/NNG9X8dlc1lxyQhLsp/GJ6rDMjAcE0WcaXaEhaTHzVydRN+ZQ3RduuMLSUhADlfvNK
C81/5t5AjpcR4V6xspTLttsTmmaFZLeqwXNWQZ3oDUasYKHgDVc7n6u3oTGAQQV58ikqPf8lG1L/
ZBtCfhk6h1t1FbgudEBBwqxRIuBkJIysro1pKc0AxVZ5IbWzEv6nXPTZSzVaRbYNCNnQPFl7xA3l
3rEUf5IJLDxuRfJfOMkfcJKA28L/DNrZ63e+4ffpR7bp8hN/dDTEbwxS2OFZ5/hOSOjjovhHS0PQ
0iA7jL8ASzhsBfzUH/QIJ/iNJQsZFOiE4/6pp8EvMdY1aZBw2frO9/0nRJKfdwdQJJL5KngTymDP
WpjAP26GFDXdOEvgXVYTByfPCNNno9bqVpZGfNJ2TnBm4pJtGVXdJTDbdmkAExRCKPbf7Ig/sVHI
NOeV+Bb/4COhw/KdHPzDtkzqNDNdWsy0JNKSUU/yOWRGe7Yns/82oYEsV76IP/uTG3OzwiO40rZ0
9407RJ+6Flj2KkJ+cY/h0Dl0fZ+zOXlW8oDXYv6bveXPEJfvLxSvzgIkB0rLZfene27vtXY42Hxk
da/VDhiavUfYJ0MKrpwYmNwPq7/Zw62fjws+G9/zTEAftuTQ+t6Y+uGzoc4ENygo4UpK3HyOD9Is
40fDMhEjerCOI2+CcR/qlyT1wHRzf17Z3UhYm4+KAGUJAy9M4PshdZvf7zD/qJn5/ylka7mt/M/L
/vje/LToWd0/rHqTvpJtmhw+IsCjxkPyr1UvMPUCkuERJzthec7/vegFapIAT9KCGuLC9C8OEYue
BiYQYu6L/Bxc73/SyPx+7/rxdGRb8ReCmMNLYC+xl9Pzh+dJhTqlYnWw23A5IdoA17VYZUZZIb0f
TCKmyiL9VM6c8+RkzwSodJbfMUhWiH6o3d/adKg/wTH8Ph5Ln8JB55xPWhUfG7PM1qrMgk9OGsg7
X4fipbUG7xvn8KsTy/Dr9w/9v8/f//7eXv7F8/da/K/L6/Re/HjufP+ZPw4eSZ40DXGoRAGVkA9B
+1+PYPDbAm0DMQE2217gRZxJfzyD0uJB41q84OClCa2KA+MPbJE0f0MbzQP9+6P5D06dJWn7T7cz
E6A2QdY8gq7J/ffnDkbiRBVeV2Pe5N5ckPZSThGKRMvZtZ5MD3EW0kqM+qTst43R6Nsa+EiC59Pc
wIWMVJQdDEoLZuIQ48n4qKFfroi5z5lNOXHDNEoGycfeNRZJQyKHz5kVc17FXUhXbVRmgggApwHN
bxFpPMA4Klc0qdFji8q+88wE+8+pRpWAyIdZbkXHW7cywQ5qefWqcKriVc3dLGF/KA1pddp0cjLA
vTLt+jA4bpTv+4Rx/WCY82I7hFDfIiol3x4bNb6oBv0bann1VQzzje96LfE8Ak5PNToj9nKv0s84
35FuxcgR9m0yjDsGH1a2L4LuKSgSFKi+gEsx1vHBCb10h3CsTLbKkiHUD8N6FY0VQJfWyICnuhWv
Y6W6z4XfV4dycDB5dXl++O8y/J1MB//vV8fAY/+afXlt3n5chd9/5PdVaNu/sZcvFwWbw2BJfP+/
i/D/cHYmS3IbW7b9lWc1Rxn6ZvAmEYHosk8mKVITGClR6B2AuwMO4OtrQap6T5nUZdot3YlMumKg
c/fT7LO2Y+MEDzyRQG7reBH3/L81GNv/CSgOzjwlqT+dGlie/7MG/f/cQgDOFnZwmzUU/zvnAH/O
35Yh2VG4mdET/G3toe0KXx8DljWPa63QnS+RYjyho4NOUc516HjMbRLfOsOQx8dR5RbGZiXzKLfW
1DrRL397YI9/HTv/R4ztY1cKrf7vf7yJ/P66jBiUpI/ZCqDtt2UQSNkOM3stlyHBv+6zefaTC7Ca
Fevw0mTkpyuLB4B283kcQmpNo0zKJa3COsAstx+yByCWkX/Jch7d3i9ydQ3rTTJlLwOYXsrqTOi+
c81bkPf/T1DIafAAPTYwN+a6A3bY14+uqtbEEWHnpWgo153tCYy+s0ijiKBKN+VukEIRK56V1lVq
jVV4aW1WYzX4DgMyodrJKhuAwhdZ/K51y+uQ/q9L49rYVgNyBB7q60sbbR4dkkUvDdDE3UQLgyrJ
kleolb2JsaSVOYDSuwjlqsNqOc65XIkKAfMOze7nD2nLHd4+I/idcLtdcIfOnzn636IMYgTIuFTR
oIAkFnEodZfvi7Sax2BA9Z8NMRtxtjLvtKwI+H7+26+D9P9+CNBDiXO2uPlt/i+zkipYFvF+Qo+d
fZ7mHITRWNnHeoppPsSbV9WuG8bx8PMfflNe+vOXye0desUR64r07vXjV1SwbXqvXgr2n83eAuKB
vsmNzxRQKRBzTMmLLWLaNYZGkBlp2Szj3D5FdZb8N84RgUD+vfunpbX92OtXQFWRIiiYONrgbvjm
Mw3XWAYrwzSpC0kHP4nIqrDXdTx0HQwrwfjONZSSq6xcNJ9riDyjd1bH24f9kH9958H8+ErImEhe
iJNd1s9mufT3oNP44LSyWiVpPPgICf0JcTCBanaXjzUVaxM22RcqYQmQub65L/1s+YjIb3iZApsZ
HIGSzKX9+EX6s3U7VyU4u8SiQbTq7JefX+mP3+2f+yJVWbr9RElv3qAuqyAvbYO//FKM3m62GSgc
qOPfoqu+c+l23vujzxjl0ud/HaP/+n39sHbJ7lAYUL0mIcclZwuc/rZkOvp6kxxUeYxXG5dLt1+K
fTcmm0+E1dtfSlDtvzhjs/5RJwjG5w5xEkEDNutxpN9Jc98kCXzIXEHs0d50A2aTidZeX8tIVczG
YGM+DoCKpl09QM3fLR3b2q0Gj/Is2kQsV5cd+mFlYte9JNOANFaXc5wcdOysT6AxvPJGDJaDwwH6
qk7kgXVUcoUkSHIhp6NnL84tQLh8STu3nfVJiY7xYj9qGiYOlxmowM/f7Z/E4FcrgkIDZwyr0yH7
olX1+q4gRzAGjErq6Adan6fRjGd4bbhqFoaiw9B5WCxgH8QYVPXbPE3WOUZ1+d4evf3I24uIAmK4
yOFk4m9eXwRbcl6GHVPHbtgTkyoNsWM32ZVzl+gIbAADTD+/7X94mRyuVJ+oBPuUQ+M3v+iNcu7R
zY/H2V/MFxsGwrHWjf/i2o1A8Y6WY9+rfr4dVvSKSR/Y1yVgtjZwdfTEfOTvyp2bT/TVmfVZ3OpT
34V5Gk3BDRJlEr6iVe05IKTGqzhoOwQyloZH71nRX+nev14gb0MWbwsSGFEhqmIjcbe8+u8LBBS7
DzI9m45a+bQNpG/rNOxG9dm38uGGoe3gnCUgIPEV6c892K+Darvog1H90+JLHKmhryNYcMNnn2Mv
DUrGo6FixA9Z7SEXZwd95zxwtyf7+l1vlBPK46zpMMSx6PUVj4nGcUdLc4wHWf7hQXxBRG3Gh2Bp
lqciK9yzy4K5gHJrnyPL/JaILrkFmIDHZj6EJTMSi3UbZ2v70sWhfnA7bzzAem9hxGTrssEK/J2/
ipmmt/4YAWe4TDK7w3sAxwoTccTa1jTdz85avxMD/fgRb8uIFJJCBbzTt/sDDUAkhsKZjtloL7eK
cad08qbugUhuuWSeX73zDf/4e6iuieMolALkpHTx+kEGo+cFFcMuR3eexWdPW78TdJSgnaT5Zuel
rt8JIf7h93ykaFtHG/8p3t/r35P91OqgHs0REpv/MYZr8d1a5+gmCIYSLcYQvLPhvunrbxtuwthJ
QMuMmgwKuDdfSlRXIs7tfDmiDQ/2lDdzm0mK9oMpaxoZyxTdWwXnzsA0cuobZJq7cRRBDS3Odh7H
SOcvnvbtvdZz+M659OOq48oCysNOQijHwnr9KIzuE3xUsm3Y2atP2ZI4n/IM5FTShDiIa7iSLb5y
37VGcuDRQkp/vnv908/DNyaSY/Wz9t9sXt3Q+kh8u+W42vX80bZ651dMGk+ob3GS0Ep7h9nSv8cq
6K90N6N3bv5N9fWv98LL4e1sKRfRy+u7j2MtPLSH5qg6YpZdDEPoRfr9sG/orY6HalUvySSiR51H
l7JI/Iu0o+nBW7bBN4QZ1BDGHsOSsGKutxxF/vHffDq0jkPHozzoEOjy1+vLC5uxNC0CLqQGeIlJ
v3IfGP0rbht3GD6j3/8NnhnSPlbVUTTK/vDzX/8x3qU7wf84U5Fs0nl/Ey2VauhWL1HesSqlaz3T
muo+GttLzH2lWFVwfVGJ7/M57HErqlWPFiHv5NlxCriEc6X0vx36c0EUvJAmohflrt5cUJ6to429
FYiy2fgVxhy01DO703ezVRvUzfp2tIR/+flj+OET5UdZIwT8Lu0eiN+vX0K7+tmMA4YPvEcxQl7R
c/tDB8F6WtowOvmTaX+LEmDKzDnxzwCJ9O8FNttX+OqcCbhXZKlU/HxC1+TNZzAXJkSCgWhAZx6i
e7hByD7q0gALXlwb8kBnVy3TauNQMPTpLbeFNXXm0dPOpDbMiNg+3qzt3lm7W7nkh+sKiePJibbX
Erx5HTgpuJgS4YmW1QMW8WszTME+YfDS7LU9QfjF+a/DSJwHIw6iC1vvVE5KYXVT6vAyCziUez0x
UXVOnG5NjqJeyB68ybKxil+L4ENZGsDeFoNS2UkZl2FaUWBM897z3d7g6+eLJonaB6VRJ7bpK79+
w8CNGqd3NPWQWlXZeauWYMeE4tUDM1gsHnKe3Eex5Cld7TMEZ4euE5G9j2o/wFwN8SM4jzJXD47g
v0S3Hnn9wVuWoXrnSn/8FKHobH4enFxg5t/m/1EX6qZseeAWxZ9D3SwBshD7l8FtEvDmS3OOB2f5
FvRM84X/0wX+lwHaD4cmAQ4BGgKwgKoXeu3XT8mXBV5sJdVWALPWcy3y6TEsGDSrGTgCpZQN9z9f
d29UZ2zO/CD7MkdD4DLX/VbvQ4FBhQ4EvWMRifFbb3kQbcl5Dxaj17eZZ/ldmvmBOXOmMr2ZJ3Za
z3UHP5uNKLJ0e9+tYHaCvFA3Xhv0p3YpBysVDdWQTWj3uYh6f2cWRXy1lPqdEMPxfvioUKDQDLIR
8nHwvz1YiwLPHRte8FHwhd97MkleHOGBas4deEozOW8zw8vaZ+Wib5MFdyOHNuehn3smGyKvmo5D
WOfinZj1jYhqe6hbX4C/UCdhLuBvb/lvaaikZAKA1VuPmcwbdTCce8ymuRkWdiFa4l+Yt7O7i1mc
vkBWMYVd2o4yvNWrF111kAVMdGEqhL/XiIgCSnSeHU1rLebGDOgyGI8qp+C2d03xv7nwhGAbp07K
HpjZvr5wvgRXhNNmCRvPG2ohaY1I6zFMHgVWjF+AS+llj5maoHzojZsYw3HMr6MSJegVKqQj3GhA
qftSCSZprSiPziOOl8Ta9hZxK2cMnoqIEef3LvzH3ZvTCo0+6skt9ttaf39/4uCVI9TZQN7Lwfbx
vfUc/TWo4wen8fIn4cwQkPPY+tWXynrK3UK9wBXH292exX2lWdg/X1VbWfrNZkdZGF0rTUqfDuCf
Sc3fPgDtTWQdxPzHMDLLkT4LjFF3Lq9dGKi7TIXQ91QRXeMOZ8PO0vN946ztHX9zwToq//fa339+
juy4tKnQ9bFO3p7ocGAqt1UzEU7ZYceVQRK129480+3JtjKEe+Pl+BhoPdi3eSjHjzPcygNuQVO6
joiVFf5Yj53PoH6ipuadsP0fdiAyoJg+aoIHBpvQmwPOFSIHTDOsR5kBs73rKF/vkjAr+0drlhCB
G68sol8spgxPgWsxuhWDq59/LZOcAAilKCDwYo46B7GUTy05C8Ie8XDGeOLeqteiva6u8PAwhp/R
w8XICkSKSP/8S0nW8t6j/ocXnwTRFk1SHGEDeHMzcW9qr6qRogmBF0VZuJI0FPTuXOVWtpOBWu88
lzjCTPkL+oP40ZNVePYAQ5xqAAjv7I9/avFeH7ocZAhdqGXjD4x85vWyCHl7xUhmcCzCdr1UthD3
Aj+m+EDLHSizxiBBL56CDweJPsPygYqSsh/jdhYIOCf7rLUZcPpkr9h0lbAscd+R6D1l0OxXJrI3
utJovUTBBMaiLapf6dMdO/Rg38purr4w/hV+emdt/bjnk8K63A3CIBwc3qYTsqoXq5YhEGsW2EPh
1N5dyKznMRFN/XWKQInhJQq+yS4XGhtZ8r3MzTdeRH9Y1VI8a+wC34kY/uEYoiaGzogdbquMva1R
VHCn3Zp+yzGnUHQrQ9UzK43PLmXl9eBODmjaphk/J5xK9+wLy2EmiNtZErfDlVt5WG3hv3NNP5RN
qFjHMU3iTRgb8IJev/lJecOMuTOegUsQ/gI/poRXHnQQFv0JhHdnffQVbK+fv5t/+N4o+fKt0Rej
c0BI8fpX66CaxjYmdyiGHIOGksFFjVzxVOEieQJF0d4g7Os+wzuqbnplI2vw6q9FMK2bJU7QnepY
yzurSXCfcT1xE7gqvLcSvDFrJnjhryTAtbp2AsSOKPOyMsvwApaqeuGguVXWKqN3nqLzZ9Hg7yvI
57VuCxmxB9Z9FGre3FEj4e2Gk52qcpDJ3ptxtDloN4heqsRd5gPgBgn8lI5EfmAT7uuDN7rJZW6h
R+z8hZRz19QQ3RF4gh/6JNwux6sAgfyazmqyXWTtnmV2tj3N8lca5nM60Y44rWKRaj9Vrp8fahG+
ME69fM6QvNF6EfWnDpYqCt9i2g99IMQBbLju0zFpNhSONwh4fSyTeqeJj0diN9881qMDzGBhyrPc
h4U//xqIWPV4vZQOVU0wNvC5VW7SqZscZptaBmjjcEBj4EPDTTZvlo6AIPQb3Jp929xHbmNJ/Ck8
/DF9nCU2fX/9XY4lXrlg8vGca6Y8n24mopyMCWll5KF1AQJyg8CELkQI9ROFHPlH6brg5hZu7tCa
BdYQ7QGDW4HTrGnZqeHeLyacFBtABh54uI12P2KfOu2GKBicfTUzuN913mLdjJkePmcZk3l7NHIh
2ZJlgMh3mQ0cFHU6h327oP3PRMjwkwIsfFEN47xHj1nr3ZrlTBAxHOA9JGqx7Cvi6rhM67UpmBzP
Y3BmxYD888T0VQ9qplbNMw+P7VDW24PK6tzesxprjQlBGP3eDgJ3hne/SD64Nx8k2zkaKMJ1Utbg
TZWrx5lZFGzpaQvz+VphdQmjBbi36wzlnYeMuEN40fRHh0P86ndefSF/dN5J13+otfEDTJpunRY8
5wl238Rbti9XZsbXDAO2Xl8axkwwmArstInL+3w04uLl4YdYgYOe2Jtv2lnieYyI/kRTJElzvQAt
Gkv1/ef7z9vs6a+r2tTpKEOdaNPl/D0KhPKiqmHFa1Murfne1LD55jECczrmzecghzj289/7IXZh
hyNT44BFyIw6PHxT2GN0vBChnKI0TjBCr0wGpM0umi/xBHuqDAbWRu6L+3UEYajWFjG3XUxbmuWU
Mzh27Gl34EHWTyEEj2cGZ6sPQdsrgM9ReGe3I3vEUK/MVk6Gpo6tHPu9rwnl/NvvicDQCTcd2zZD
wZn5+pkl/gzUZ2yytHcYOUw7P5LxZWgGxD8xGAYfzTYs/axhQzvZjbd+GPj+wA2Oq50cTeCYuzmP
lTnVhuF9jIJIavdhU3ZfSlUZeHlRe9GFqD3GBZT9Na9r4u5JlHUPekiK7lDavf4khX9jZZvyJ4vw
77sOSkmMPsDEzE8AjBhdhcyFcHvt8QcvQljV+0GrHnPZsYzBbvd2WZ2VybVKu2rOmnQaGcy75HEj
9GOSbTN4VRsH1y2/Tg6uLZ0gFdiqMbGA7cK3vq/K/lg1IGrSjEziWzQOojnPCqfMQ5hIAsfGlyMe
2KUDrLfCTkLunFgut2tNaQxnVt4XRTv5OxtEo18owshvhcRXd9+PeUE6BQ6nvQr8TxZ66bT1cIzy
IODHHhhVGJyIMqppNV99e2kB2c5V1bKlhY45jeHWYELpIvILvqH5vA9p2/ppo0tmquohaUZ0V7Zd
7nj+AaP/TRmbs9MDyr9GTeIvd5WE9XEQZu1PxjbZneuytS92v27P2n3OuoSAaFGerPHravzfOBHj
xyBIRkgjVdkePDwoEvqNlXts7dY7UxcbPvie3tBb+GbVew/frwCiQKMejNX28x6/RQAXY2KDwyxq
2/0Sl1aCMUMeVTB5utoGs7AyQ4NzwPoiLCPBPTZB82h1Gq8OC14+vhcGyGzpcY8dJsLq3MwV5gZZ
F1kyzUYrnFNl2QI3BsN2sAsKCsPQK/0VzL9sy3vi/Ki4AvWYTpEjc/GhtNyhTVfQG8MLqu1RPUZR
J6bT4HMwpQvOUr/XFbkrxEzOzHRBBx2mYSaGjxaAiemYDMx77rvWxdWeankz74rJp0rGnLcEUt0z
v9ksjB6Tz9cFAolOJSVINEzHh0cP6CwDVeUiPiYV1aXbOeYhHKKstuU+sKvx1JLoY64g/Vif+qoy
DFHj9ca/rAFBUtVjyu9YWWWMFwJGSM+A4Uu4tKJcDgFkavGoHA2jtIrHzVFrdlwBLo9P12WmLr8D
ceRWabbO5TMyo9IHeB9n862L3VH/wVp7htkb1qa5lBJR/Q6q7GKdZgEnAu3zGNEeg2Rb3a4AI0Hn
TnHLXXv93CDoq5vi5ITTdDAU9NvveBEwzGkz+e1f234Kaabw/x+wwGuSee+U1ujBmxs2WD2VTj+1
4r4e94aC7PrAp8cgbGt8qPR+0cgjBlJLdAxjiZBKOXF/bq1sYFMnayHJM8mvxvVVuG8dwJXoE+Ut
L1LRZ6/H+TLWFnCTLC6TD1LQRn5kQ4EhKLQz54w3b60YQxf0pTGu5PSKlTrk+RjV+8nh3MRlJKhb
JvoIZY+OD9L5sC6FhxtX7hvwPoPCWx3vCSfYl/6SfGjV6DtX0S7BB43c8PdAjkA4gHi1yT7xYk8d
XQN69wzAni6bRfURqzS5yi++2zPG3E+NGLCB7mHjWU6DNy7HqYWPIsNP5mK71TimxsjyU23G+LtB
dIpNixTMxFhIEcHpIgu4GXCm8Hdja+IgzRchCJnHSYk9TNtk3HlYT36D0Wd0Cr9ffQpp98oT4g2D
xfxsrSs4Y8vH46MDKps6Ta7rx4IvRgP0EL1+igpu9IjYhYhxdhFqpnj2AWRL6ua3yomtNtVJF1RI
HYLVf7J1r6/Gh4nOtrk6hm6bVCEOi1Xxq8XUGoyCsWSfYPyYaIXGutTpEIQNht95pHY5dnAsoLA1
CVRMjVNr0MT6yR5G/XFVWHfs1VRrRrmHSvWppl7gfkyYkfqDpxuIm5YEy00VQdIna/GtYY8Wbb01
RqnvnicV5eZ1ipvUi7S2L4hoG4LgspDhM6xcjCODIDDuaZ5Z+qeZiHhKcTHKP46y3zDWdO28S5hn
88WqqmaESj10HxR1AMA9oW6Xu7nEOYWPMkBX2liOwdQyWVuQ/pEmSItt5YJ3WzhnAmppGvvEgnF3
akg62rWMYheY1XZAaWpryM+ltl1YnfkYQ/9Df7ocCtwxrvCoW3FFs8oXgA0hz16svT4tmDrBe+tt
96WOOlV+yKySo3xsTCKvXTGu+iyITYnY9PjSJ01/Q/s5f1pq1iiuZ5XzWBdt+HnSUTefagCOI/aH
CqtAD38wTBBcb33Q9WoYQV4jhnRrMJ3FtfCZfttzL5htNENpooPGx5nYr8Jja78ONsqMytHZtQij
1nBGl+4vxThmzPivSend8B2oLO2CRj+bKcrWfRjBodmhwmskmz5cj9SZvT5+oncwd8eZka/vBYMu
BeMsAyVK6sM9yBzjr9iaFA5/SgAy6jJPwXyzThPm6/G2e+3kmnMKaiICLAkWCdnPtCXFt2Sk9r0Y
JHWH2gzMx1fQTLuj5h9552bCkmSXyMq5SlcMXQo0qPm09F5T3WA6UC8XGUcNfFi3NS0Q2jC8lgzl
ezhJ+CK4ZOGK+sMaG7lPwJ4w/sdjva8RF8b7qPVcgh9CrJsl6kjVpioaC8b518DeyzZ0brrQWml9
Ygo73/Z9TG8WjOd47MsYkGMyU2DGKG7mIBR0QogKSgpe2J2Ez8iO9LQPA6ZfX9oGDsd9S9uMcaR8
DL+hXUt6Wt4ulPJCSlFRi8glsCR30F8LvaFHgtHj18jy1y+R1WLMNE2JnPZxt6rg4K9G6b0HIAuc
8Twsz9USrjptoBP8Ps6R/TVymqec1cJ1AZFf9uwuFJhG8J6nsO9wI7U723sCQe2OABysHEkfHSjn
zqpszJ6wzLHuXEx3F2Yl58niNxK7PdcTFhtHJuQxFSzjJjq0A7wYvGuBqupoxBCwEg3Pxnba/GNJ
9RVmnanHs/EVSGyVCyQHLlUt8AZ9h9FqpVG1wJrlqOi63NXP6yyAYETr4H+PBDzMIzGfZT+tlsSo
kvUeZscWH8EnHwga7Pha8aUSUhAdibUgHFYqqxIy9RWUXzFoeOBr7+sDMtVWHGaUsNNZ2CKajuwa
MHxlM4XLHme90gUQSEnuDGI0zvfZ6PlPw+CBauL6rbMODAjrgY18N4fGUF7H9AsD0qCP/UskMifn
KqRFQzDWkLFlvOqvFD7tuy5UlgUXEOukXR6vqnvM23CEGgk/h7am44H1U4GDnajXlzBuiH+SY9lZ
83qKm1JTgFCYAZyy3g/b1KItWl24wTB77sbKZeKzz9a7AaMwhsniKZDI+hzLhlbmYhYbZZ65zvj6
Wnvf7q10avzWTSMG5cShVYn45Je2js6idMKWNVp6X2uyDkjdFhqCAyASbC3BYxBZdr2fD2df1TI+
ZIMTdQcWexelXbLZeY17nOfAkMK5a77mQMs/NkkszMENx9DeuX4zuI+JUOzp9NGA+4bWHH2pKz+P
H/teQPfvMfyRSFmrYjqXwxjmn21aZfkZ67niQY+tO9ywg1OHiQp3vjdxm9RXz/gMNAhahOs+mgdT
Hes1d4Jdkq+jua18Fuqtt1LmeDC9XzaXEoR1lrp0Gh7BkRNhFL2M3d04y46+dhkX5rZIRviLQ1ng
NRoX6JtOWCmEBBiqtA5Dt7Cnlp7XPvPJo2gpkcSiufKBNwPNHPzu6HRLc+O4JJqHKVhCvFCi3ty6
QA9ayLUAEu5yhpIyqi9e/BWjwS5Is8XufoesBIixitv+kglnyDe8ZOifbbsOngdvcLtz4SMYS0lY
MudcgPQU+D/bcOe6Zvbyva8NVzJHYW32S1ut3+yyhioJNjC/ojdN9J7BCR6hNXBkg02I9d5G4YTV
M9heKy1pAafGWWC01jofvuf+RONrbizj3VdW6J0zd22/ebMhK51NHyOU0t02qG+1w/dZEr9durIZ
uxPmbdj2zsM8AWbuurJP4aPm7TGxQOwzb7KAJYgjLJN8NSgfIGmmrOdW6HW81uumiw1aX75sq8Hs
hzYY4VOYvP9Ev3L44PBFlwesc3Hi7ivsadib4xk3y3wb+rTjslK7GlOWAMq6p0+6m7GdBY7uv8CN
yP8wtSzrm2EcanD4nudddRO1QPd9SEFXq0qMOQ5RE/gHP0YBErJzuVgVkFrdsp7HxxzuT3zUrS2+
OpViArEvfbu6Ye/VT4ZUIgQG3ga/D8I4FlZuq2d/SCYft2SdizN1btzGR2i8NCCZIfqaBKt9X85E
3vhByfmYd5WJX+CC8t/Ga0+/AvS176ZU9FX3RzgvSqRKOZk84biZYyvMLNvLlI/9dKGjlN22fShD
Rm8c6R8KZLDq6DgD+azMyyZOw2qM4IMna1Qdy5zv4ZDF8EbHqB+CfexImRxml//Gw6EP14goxtYo
i13/93K0yk8ARZiMx+Bj/kDdrniWcJd/46uoAQATIYmdCbJ+vRDK6+I+7wcBZiKYmt+VU6gzvqrA
tpbQIj6IlqJbDn5kQDFlxBb2wXU7jUi6LUC6Bs7gANVG1NjtagK46LZYhRvfRmLgcrpFTcm+dBNq
BvgCz2IfulArUacQpjIJHgLj5DiowDTRfAwOM2W7Zx9NFxhezKXZJ0rcDqxdotysfSQKqm+FDz8b
1J4VnhPiOPcOWHA0Ej23SfloGVe70PatCbum0jXPAzP48ISBNC4nHP+66CNdHiHBiq0gsWkpJTpl
knbwHvp6CU5zNfagiy2AmmdWDK4M6EDTDDk5hwBBCw7cbh1QQXetBMBhVsj8IzNShANuk/eEmG10
LZIFApQ9dBvXcFEMuxNeO92VwbAyOkgUJGxPNPLOcTTjfiIkVSBgjpN/rxh47PZViTJp31Xeao6+
Soob2F72V6Oj2IJgFXWwNxLbXJcZj709RYfyditL5TvHlM6SDrHbhM/JQoUff0mwEaJ32fWDqFf6
JrCzqTutvRc+EGNJK/ULx9xkUbjK1O9GpzkWotmqvqgow4jZl8mA8s/92N4h9yslx2EdY4fQUHpW
mAAtQ33plzppboI+sSmTJwIEcVdm2ZNUGLkds8IEF2kiqbELy6Zfi5X6wnGg4b8cRjoBGBd2SdO9
JMNoJfcexlQlWpYqotaO/ppTMjZfZCI4rIixiBoEPd+DwDuDvCZvtqm5PsrEY2wRMF8kmEv3Ei1+
o/YWvvEB86KqGM7zum2ZVjN0guiDfPmCwXsAFTtslf1pJpVdUm2IfNLJ6fv1iOO7Y3aqr7OvVRWz
Dc4t6RQtB4T3ByvOqg+cMWHIKFvijme+Ktj3jUPV7MYKSs9+4CFHuCULnHzDLKuWvRz6GbelmYGP
A35Wzm+tQ1F+D7RtnZ6yPiuLVARiFri94sIS1Z2HEeAM4yFFnNZc/wTK7HDTDBUUNGf+XJrE4B/U
zczMYvSJciAp+Fj3UEyTvREUDw5jjPzlUEY+lsFhwaQiW1IgdzNDj+WnLujJXUeEtcVRopHjaArm
Ea9r8DwgcAPCLuN2Vnk3R5MBrR0X8XCJJNnwg2js+hPuQ9VXb6qDducOVZGf3SqMp32DTcpwmVSJ
IXKhDExrDwcK7YUTP5/Ey8sqmpy+Akn3fCXRGWngdWOWig2Gf6BQVVzLpMecCVKUh+PWMPRMUuZO
AQ7Mrqo7JnUyHMJl1N/arSRvz4ap968B58YXTcO03GG16QNaDzcrmCoT/Z3vURQ5Ag/CgqKwyfB3
9oqjFvMuOHvdJMnsr099DU7wGAnGVLB+WiHqtlElb/gwDfuxFU7RF0/J9rOzFDQk4YV2/kNpVWuw
xyZ8NBiGdN1dXVht/Elqt0LoERbyih1d7xAUDnjoJJOiFAjOBALHjEa0OampZ/RlVl3zfYrCiNEo
P67+IK/vxKnv6zW7D+aFFqzojPdtErMNBThw4vsi4Y/dcWluDBtbcj1lDqFqB3TaekIB6MsTlaMy
pUGNgyEaBGPfOasdLwdeCnG4F1nek6DW4xAd58l3tHCjm+amrbAa7it6g9MUNY9FH2DCMVMwxmiN
oJl4F4gH6ZOYbiR2u5S7ogKK27hArz0mzjJgpcAdLeDvagzGsoGm+o7ON3YeTRm13xHaMGjajM43
aoPIWHCOZgTNXp2DRb61wHBW4vOy1rVL1rSU2eNa9O6XSs5hcQjRM/awh2FDgwZs9UyCz2wHsZYF
DaKwFYCkPlR/UOo20VPilbM8BrGx5LPH4RRiCmhpcZRrFMOYMJkHAVDRh7/a4+o2W6gLmS2x4ra4
w3BjllC3ZY7TM4Aczq/ON5cg4/w6RF2MPfqkV6K3mWT9g8KeILjGepjba18M9p32uvKDwW2KMACL
PtKdLln2erXck3RlDF24jIkwl6CxqB32WFId/LzevK6iqXjM+6jFckjFKxhFtEN3fpzAp6E9Haoj
XDth7vtERvLejpYg2OHWOpHSOEOtv45WvSHMYyNPXYFSvOlt69c29LGLxh4pPxEhCk1FpO9hn69L
csmQpVZEDNYSHJOparqDaho5sPT15G81iyjeU9xbsYRCbh092AJHyKNeO6zW2mhewl+oYfawmj08
1g912Q7DmTuuYI+jYFRpxpzVdAVYE1gfqsyz16t2cWk9l00dJpeomjB/yTHZpARRqti6LdUk62Ng
DB7PGTsaLtqCENXrg4lIm0nVgUiiHd2TtXRutvF9wfU99EOBGwuTxVRTV1c+gDRrnLPBRx0Bu5MQ
gyeUPtWvg0I5c28aLOOuc9D1n/26ir6hBnbBawpd4OjdDM5L5sn8acqYx9jb0lakDLKulhuGPLU4
qdwL9lJypu8Gu0e8tQxdYeMJIMblNiDa+2W1sbI+mNyDFKkCwM0wDFfukG0N80+futmXZB3iXyIx
bxL5jArUof0vys5sOW5ky7K/cq3fUYZ5MOvqBwwxchYn6QUmUqLDMc/T1/eCbnZXkrol1n1Is0wp
yYhAOBzHz9l7bQ6ECx3LDtYv1fBLBST9Ra0G8S0e0245uGRJoMGxC/mDFh9x99OgObtWjReWJrmz
mU/O+PAFu5AgTdAkEi2Y+GZo+SbkLbhMg9qtE0puutlY7VFPNeepydT1B3lJfXvsaosMFJEVagrJ
PantvZB0yENt7I0Z8GE2OefK27qfNIan5FKb9REaOJ/K3ZNsof6kyWrGz1DHK/sbs9slvuD0aIJK
TLVB22VlVrp3NZokg4OeM48/bZ38BUiAgjAubTIRrqasRONmbVbCNoiGpQ9OMdeZxPQ4+WWXjcz/
GA9n3ysvQW5kLUlJapDp7HM5uSV9SKMF24eKhSytjJchx4Ijvm61tBLa2sOgkMZLB+2PLye/Shwb
6vPKTPrbOOOsuMEpJAlvcgh1PVNKDqHNMydqiZBXdg19tsnyjSaOSWpLxuJHrXdWEiq47/sfS7Ul
tCVTQUzT2opRDZBLca5fyqIjMbZSMu+SWLvhNi4zu2ZGht4j8BiDPJlNI5eLeMJUd5iptUIeUTwR
Jjpt5gv0Jvexi7WhjlQjzQ9eSpDQSQ79liYH/9WgtWsOpAykrZq/zWBJibRGnlnvLKu013MqvY1o
R3/cjBErtdMBhEHehBOy9x+cptMlXDRdeeNpzHmqVoYuDyVqRfVLubJ6rlZMfik3sVcfpDQd+6Js
wRszQ6VhH4C6r7yggE9Xh73dd/cdQYy4/EtJH1WSFOpGVU+eSpjKmEDYIQE86M9txhKOXaMY9ork
ApBKPcIgAGFO5qhaNMZJKQRQRUnGGpFgDOdDCx66QbK6iu5URTVJIn3F+BsGEHfX89SuCelQhTDi
B+Zv1TVqkZ7gm6Hts/Mw1gbBG+i55T7vM+8a25gd+2Qp6kow9aIdIv6g81Ncw68uViYwhutMQqPW
KE9Tw8bl18WaTSF7dBxz7CKL26e3TCzkhKLjTiTMnH16AcZRIbilCjCOgpSECi6uZF+06W5cun7a
m4xECFQgOopsDBevHTeYS3fOsAFPHONxHocgNxcanZ2doXOZSGhF+msuth3SOyRcUhuRxIcVc+Ah
BK5Ib27U5qYIWktKThptUd3idtSKnaGso/N91uyOWAZneW61jCAWHIRghTXZG5eJblVdkLvz+rgk
jaud0AMTSGpOo5GihDVUJTJqJ+mO7lAnhBrXMOgIHV+rV9oMXKs66bfbqc+Iacl1IlH2pGa5+448
3oYUnjb3SH7o6RCnlRQkpnXx/NgVTvUad9bEPJWhpRMYsRMfJvTFbVByyBPMrskHCo3JNc8E9a1M
YpUtPFPgzKaQc4jN3XO3D+aZahWfXTda9k9OQs0c9O5CWiZl1EQCj0UMjoyrlHkb0R0bXDIVSGFm
bUhJRkdgS1tU167zmiUfoN5ko5R2gshgOwBdqmi31aieNJFQotYE1eQx4V4z/8ttUWgjCUtVniXH
qcpJ6nXkmFxY0mt/zplZNP445kp+onLLaVtgx4diy2F0VxaJmx6Kkf4NnTXGqGGyTlN5nTgqOqWK
z2nvHSSs5s7NmQEyQ5DtBeND+oTlEutvqcgM3o9D7O6XvDViuYttSNGcYov1oMmBaTrBVfSvg1ZZ
YjW0ObMaAGBdGjGanRPESnbPFDXDzBUvyD4g4btWRdQ1tvpNlmMNO5nQq/Ez6dqmm3mnq7FwLZub
+8NF7Ag94r0OQmQqZzZt8KIK4P2+o6cS9qNF7CBZCfgHK/FDqPHMpFpzIOe2trabK5vT9rAap8V2
Y5/QHJ1E0NU+ZBW5X+XYJw819ywFvBBfAaZYkdlV0K2LOO8e/ixE2d7cuzcPhsLCbKfDiESSYn8Q
ceQQmu2Racmuwv7p57ouj4njeIx1RuOYdzlDlNKZ6ZsyvPtEQvIBRoO/2zE3paVlakyH+fcPr82Q
aiUgvCIbwdK768FCohYD3NP9MvfUfGfzxJpRhzP9TsnMdsmXam17saFmToaxw9wAwkHqhd0diBVQ
LZTuLq19TtlI5CYy+th2KLLlmQeduO2mYrpPHcgvV5pM3S0XLJ0yivgaAfOsxYTkzMBSBYUeLbrI
hCvY7pIxdl1fZ/jDgIUhjRW18VzURKUtyZMkIhSPdrOSXK+MyMOXpp8eJOZsg2DN/oeBnCmgoVs+
IYIdbhh0tJHqprNA1jJaaE+63gHaiLS0rzmlcan5kmx5S4myNt8T4mLdUO2Zwvm4GNLv67zqhKxR
bCvlM01nnOGdaSnkF1lV9qNYS/Tp2mKoN8MYI3thfJuOd4lox3Wvmciu2KHj6huEWxzHXTUp31Cu
oC5XRWIS4VGT4EaTNVdoaBtZDBFzbJqvqQ3T4jPF/W+6oe1rt6GNbICIzdb4/n4x6fXSfXewd+ZK
v2OPJYoPO9JR5/JHRp9r4eSs40vrZV9Hu5E/zbhwdqVYL6H2MW4uzPF6krznP98Iv0lxt9UIYw4I
gAlaBA3++7eV0DPRaR2StGhl9RUPM/XRS1ICQYGzfKkY3e8bVoNPh6EV5PLFxqNlb6nGiHbh9CZj
5utTYXwil/soxuVNcWtwjWC5qhux6f2b6vW6GVRM+jslr8Wp9aphOyk06TFhU/RByyVHC8XNZy6E
7c57vytYWPmASuu4YV3zo8PYJqitq02GWV1NU1u2HZVnZrZXaOmRk+B3ZoLG6fmL0uTy1JjjE7+m
vAaFvx6ETeJQq2jejZWpXbS2GbXSn7+qf/XuwHuw19oY69WPC0hDDJ0xBdV27LDXU7ZRQGVWNJe1
ng/jJ0L431yWVHvkE8CSs0xWBoqP999AwpA5MQbBpq305svQNeQCe/lCmiac0x/6Qq3WyEqPpAkS
vqxUOuJ57TCdjtfo3/3Y5EnwkKHdb6oOmIr376RP+3oiF3nexXLq7zKO7rSbpEd+Z7OmP/78Wr8/
FlwdIaSmItPEfPxxa6Y5OaCuSCCHOzUHcwd5KGlUBjNBQg9cNp4seR5cTvwDxcAnr/2bFhOFvrdd
cYSROPc/sv272Y2ZOrHmBzKW7qaCAYCrj4Xhu13eRRrpAsknC0rXP653vPR0tHUsV7gegKS9v7Ta
kKyuXmtxNAxpzjcI4ChhU1KrqDcKanpDDuNxELY6Iv7LGkLXSq3a08DiiM+RSD2StEtFUqrQzDZJ
d2/dqEqWEZ6nrLQpM8oBVg2TACOKqRVDYnM48kmzb7sTMrJc+cxN8vEaQpHTmEmAoUPzzaL5oGft
s5lV1BCI1CF1fuG8s5Z+iWvxnu2/PIN1m742boPKsljY0wqH+Fgr8+hmtJtBlscvic7GSDe4Eerl
MCjGt9kR6cWfF9m/epNb4YFfkX/Qer+/6jzq56JgzL0fqsrRdmRFDMsDSd6ODNR+JnsV89vQf//z
i/52Q3NpWKK6Rs1jA1H86NJEvqS2JsSffV0ReE/np6YyM607arQ4WhmYXxp2PB7aheEJca3bgXGC
y3xgGP2Z3e+XOfnv+yykSkBW7C+bbRT7z4cKSCi6rFTGT/sYKLPpV6gDz1XX6ZcWXHTnorb1Qp5X
znzZFXdErO1x4KXOkXCLDi+xwxTD93DFGyFORm8kzcFliIGGrNXOY63Rulnyjj9R245tXMk664r5
Sr7ubMPtmiMZ97jqK5GoyUHv6vjCkwg4fJtQ8CWoZ13CYUbkQIqXyT53SkGJxxfWSoMt7Cb6O/5q
TvARJJ05nTmDoQifAygZsMnEGesC8X33bIGSWb6KNVXT66otaejCxV7PNZw++2yYrWlc6T1CJmml
qn0hWGp5YA4JfrxKGTgYI8e1Hxw83nE4eUTK3SBtI4iE9iXOiBYj7P6T5fFxK7B53KqbYQNLPyXx
x112ycmB9tpZ3WM8UGMYA14N0bafsZkJ1YFoZTR4/4LGUt0R41NiKAgCc3cKvFgO+Vmd3QnNT6O2
4yelwMenHvuwbjhgmDYUBPL5D/UJNk8V+JpY9mtO1nbfixpjasbdKjan6icbCA/SD1si8A28KABG
ONpQfzgfnnsV8PKis3uxR7nmNJsATKuu46rJ3goDtm9kYIpAypWiDrslwGd69AZXuqeBBqG4XkYM
KftsEJb6TbgD5+3ZQmx0S/8tufIKZHUBwWCjec7QJGlfCUvK5/smkQ2RrJTJ5LvXXatGlsuMI7Qm
lXK/W2AhXZJwXjsYWX5d8AoI2NWqxmIMBq5+GjnzJPI9MTqKLvgxK9MeBynm5dB1Zr4+OBryb39q
TIO5HkAT7eBlXrk3FSxt4TYeffbghP/sq5guitAcQHaCrhyFXdkvSgSnrfimF0Lbq5od26dcW1Dh
YtLakh4zfEsY7SGaUPsb3TUS7tZifE5ttWciViRhlyyDzTxKDCSIG8oYP3QM7fc2ffc8sJaiep0N
dSx3aJBa8nySurn3Wh1DStMow1tdFY5fr96Uv/LUoONTeMZQPDOm0ZugT6R2TxRyShprVhrt0xZq
eBQcn4qjOVjjnVEROYW1Ma7iI0l98w+CJBhDMbUwrcDIhuHeNUpvOk5MD42QKXX3vD2sPL9BYUqK
TbqFC1Vm4ua+7ebGm5brJMNUsgeTioryi5FnrfMjy1zk6ErS2GXjD3GcpTi7JyEISCXB0ddYLBcL
DcksIBGZ8GnHxVsaIbfJGwRY8bAznaJkvtrO9BUZ/nCKQfpDJrTuShV6WlZkhM8bVVPxLizV4DHK
Fce/4qZib3NgJRxZG8qv7kwf2HeKUaefZdfxNx6Qa7WVbYmS7qvZsSI9RXpzEHO6bCHuM45jfe3H
E7R3eXRGZXUjdH0uPmrGdexnQ1q7hxzaURFaidv9nNORuWOhCc6RDTQHkhB7k7kDwrV+Ojc8gJLd
LKBu+Qrn3+pAX8Ipz8lQizMo6KU50WN3MGSRSj/7lZHIlz4t0xqr8QQDbksfLoKs1SqmF+PqrAF7
Nl9DUlomUuJxKfWQ8aW40SXid/o6FnE+ijERoqgUFkFRBmTTL2Rc0sfVylme3TEzsQ80tvWTQCca
/ThT3DqYqni5LvjxNKzYVt1reuQIYcSq3MyV037n9G+TktgoCyug6F7MbLX0HWUUZx0Hx3lQm+ZM
BrdZEIerwGMEeTRqXqCXBeXTlMQ6ASytIU+2lmlZVPYjcjulKO89O12OJTKCH2hKmqOduZKxsJ5l
5o4EXNU7lgbfIACTHM0lPhmXMEnOseTxmtVC0G2dGRdSh4d+aMcSIXBvdTVKHfyxFN+wFU6j0iSP
tGOH9lL09XwHw5V8tLGotQsknUobLr3TlBc0LuFFOqvjxHeTvsJhT8cutUKULSxSt131r6Wm0lHr
JAZCn4Yal7tEtoinTBPqHLaUsXNkZ/PM8ApSXcvMO85ulJyM8MMy09pCyJbqPSIvOh1YePAp+LkV
k4PN3FUiNPIEu5C3yXmc2OwI5ZXLFEG9lISBctC/RbXfPJs0yRyfNDfrTo6zTSyUK6rzurnnfZUS
wQidDO2I38zZ9DQhB6hOrjuaYYkV4JkkzLUMlkUp17CsUzEfx9QlhBmP2BzQfTEJzGYoUwTYtlKY
Tl4ScVfQEphqHbaMVsqv5ChU48ErGvkVEyMWmtgTU7PX87V+FCm6QKBtzszOxzSR8HYUZqnPr3cf
JinJbhB2nD5VLZgheGfWnEcryp/dms5FEzlEOOOw0z013pUEEa+oLfV0ue3NovWiOLfNm7IWjDhK
M6nuuti29LBVy00esqKVDrZZTu8XQGlIJaY991pn1O3RWKxOfdTMfiUoNqEMMTpWqoTmZT/lCPKR
myBZSkNa+LgS9Z4Y0WScGOBXC1FXQZUR8rvEtEIDbfasSOEPSNapHQS5iWo1r3ZiUSPNQI6NENG8
cztlM9tPCer4W1Ewqw8GEEVsP66H0LGfiGIblnR9WCF7Ff5stvoX6rYyDeyRTsQRUtimZ/fwKwWr
1VbhnDBFpH2lK7o/q6ZSErWqOvmZWdP8mM5MS9nH5zm5s0RHYO20are5WoElJn4Z1ksyKEPhC/IH
rSeNuUrtuy2UICJuSwVfpS14HDFde9KyEpf+iJ6vihh12qEK5T8UuTbXT22d6GPYuiWqdLYpps0m
TEL4HotnrjdNqYqd4iFcCtZVlfKw9JRKPkJuTd0ptVFwOGUKoO/zEZvfZMyuvUvMPrF3aaW5TUAO
RvUTx1uHICavuc5JgyYCuU1uu0gSnQgL02lp4S/grhxwhq26nLcedtW8ugxhVVq+ujEF9jJbzmG0
jdi8rzvXmNFbD6N2M+uraz/ENksvwPvLQw2UE70tb4wb3yH9F3xUGos7PcXMgwN8nPct1UPHRo5V
i+hkL+WK9LQ+nXpYxU3O3O/K6xAAhVza4ZuxZAqB35lQRmcn2SX4mUnzYOAJJY9aZ8Ybqs662vE0
bdr4OEoll+ekMLUHbVq84kjbHv8X7fr+NUOnVeK9aGL11lULM3IGcjVDxEhJiwSMUFzC3pqn3pKZ
GSUlYrad5iS4PRYXEBb61mxzeHgFw7NciLuMXfkV7XdKqI9mmPZ+6vBwIN8t5W6R8/DoJGr8ammr
Nx9ivtIoyYr6e8ZBcd01sqh+OsJF5EdKEGOXWqC/wrJQFUPY4C0u2ZwyemHTJB0VtQfPLnwYVr8G
I8ZOklamZj47HHmYBmvrOAEMb8Hy9Bx+OQ0D9LrSc3A9D+B6Y2a3ytw4u36o7C99lhZiZxNcP/u5
bXT8vOrlD866TCRHpd56MVYZfE5gQOUx1zkScOMNfGt9KVC1EnZ3UcewJAPVxfCwi1cTz+QsXax+
7qwjfVbSPgXNW/fLeouZrwY62LVmTt7FbBZhmxULc3bbS1Om25X5Y25F4/qLrHVzn86ZQ+Ikn++k
rqqDtrN3WQeeqL9oBSxz5GhD9zDWS06yMhmSQaFvHSKSo0hGFEvNOLxI+xndGa2z0l89COI7Vgp3
kDA48hXZuowXjHOa7wCucB4QVTxa1wpD5SlwyRa8WhHUsfWsWk0+X6nJ5KLsy6H17XyNv1mjsH42
bCeWP06pVZ3LZdRvMMMx4MH83Gf2mTTScg7TupnTkytBfYZZwWZ9ARejrjfEaUr4mTpLYrQnzYyv
uOlXF93cOEdez6Z1qTCDv9TqpbTOQ00xf2tWQsHwkwDzPBHTM3XhdpRGRpK4ZNcbKsqynZ621gVV
8rqEXqaa6HDSyn1WxJyQMjUjgfBLwDDuIRFZggOYMDaFcgMYULQoqHuJdGRc410lMeeIUNO11Q3m
KWvW68yyZ2JJjHhwI6rqfj1QoMfdECbk81yBYNa1MNVRN0ToJWslHOecQlGomFWeayQk1o74xUbj
saUoRtjpZn8JUlopTgUNze+rOui0gYdGvsY233WAu2boLyoNmey5IdfQvgZ5ZI9vnRWPY5Qh4x+P
Zbqat0oqTaKdYbWw66Nwmwd/QftRRJQ23lctMcvDnEjV9fktJh6nDujNjewSlxHEqJdqRJYU/3eq
KLjbTCvtxYU0hZfe5faUqDub3Ws8Tm4uknsHM+Zmh6wNEcksVYtruaInuSygxYKpb3sxPWujqDmO
dwvx6migQf84eRKPe4Z4lbjLwWNjD2hGQxsY+tjdsrPtIk6RGM65y2g20bBdIsXUqPobVCoI+ZXp
Bj5rS0srT6tb0XfI2B14d1NgTMyuLsREv/TJTMzqFvUjXvc1QRpAeSmLZ3UR0us+ad393kOi0kfH
QmiHTd7CR05JKQhc1TlT7ZGqEXzet99qDHyTz8xYDWuSLj+BzmyNs793bCCHMCeAI0KuIyvO/GCi
9zh859OyDPt0ycbHzpAy4EmQ3k1JP+yYVsRD4JXTM5yZ4ZJ69zPf+L96eRoAwMVoHdGp/HAqH1yb
DnPLVEKVE/KloVJAXHSm2T5MZtI9elon3kgKRjlVye5CMZS3P7dHPr7+NrGhP4KYmwtBf3brnvwN
T0T7dGlbzFJ72jUkl+LgogtDPXZE/tRHUDyaaHWrcVPjoamntmw+mR59bEtsXRDmMxQ7Gl1p3fxw
AWqqCRXI+wIuDDU5kmtBXmWtPhED1V249jB+tXgWf9J5/41dvL0qrSBwYTbjSsr89x9bYM3T2zgB
Na9kj0xs5Gmcyj7Q0arKkIhW7SBS1z2nGnCNHNn3HWiJ4pP+z2+XHgqe9QueQCiRTuDm+/fguhNm
Yb6ZfUIZWp0sG6jbWZ2GcQoAIDYroYrU+EQ5m+2PwhPqNUiVvtv9+fv/1Tj++/qnqAJqArqAOaxN
k+zDlYDLUlYk6chDuliLyTmKgGP6i/W0/mitZhrvkK3oTtDSTrE2j1z/plOJyx1RkKK/7NNOyy9z
c9KVm6z0qu5t6uscE7C0HXEWppOtB0qAZSSTsIcAM9ZrHsVx7cxs3gl6JDOx2XCVdhmirEEWEyi9
lqvndSbvBrlOUk272lTt+JACsyoesF+Y1TM6cVe/ctMB44WVxIM40AMmEk+3wVMdcmeYzCCz6YLs
hsozcyzkOA79WTFLdcIwbFVPDN4XoiAHvfiBdZTQvalFPhjUgMPuab9rHHegpuTnrJhj65Mu+W+D
SQJjcOlvPH/YOJZjfLjkKiLaxckmnGVgncMZZcwurtw1tBpdPqYIQS6svJpPJDBXfkV1fQ1N3tpn
9TY7HxYZVGpdHf68DLTf1gGDMAZwBIYZDl02yG/vV2O/1qVQ4NDtvM6F8zThNFNOfZlqymO/FHAB
3HjEGYmOsgmE4a1lNDhURlct/TLukRJW6ONMQkV7RNa2qHvUO1rjmyNNjx94q7tHF9u8OCwxDaNo
KpXmq0PMA2rPebae68FybWpXp3lSujZPT3OKAjgHlNvsRKGu8cHUsRb4Q6NDgp31EnEGnAwUL0W8
UBsK2n5RLmNCt6chG50zdo2pPNH9sMzbyUjnepeTot59cYl0bY6Unb3K+KZKzB1G94nMayV1LzL4
h2YIyt560pu1zRH6NnNLs3yIy6+15hCPsfTmwEkXgEe7q1LaJ0S4gwbAuE3rKdD63kJzoel9erNQ
qDonjj8MvAFPr2m0zGk7XNt6W9JBLJv2zkxrlQcq8pzlaAMCsh8HDW6WUFIyjw30GfaD4It6nMbK
+E4w21Cfu5n2C6HT8NqQwBKHvStXxisopDt0uYleresuR14mr6a+nTggd6t7b47mYgVZLda7jhur
DCogInaYUhskuyJW6Ko5VjFJznODh4c4xaeAmIFhGHNCb7yyxtSrSA1v6ZjDh2wjvoU1DvEYLtmu
s9zhe50Lk5wOkCunWROIYock7XbDvKR2QBXHR0iIXUXBNMHrRCBgdr4XF5oSdWDl5fWYgrg5VWrB
MrcQFI2BI+pqeoV3inrfZwHAZoa22oPmYRCmGBei9bbzq9YpvJaw8z36VXe5qbNOrX2pON0zRzIK
YaQvKOG6TE/ma9F5jX2nDVV+QsykoRx37TzBtiOHPaKnStvFWiaSfanMmnXGCciHlkDi5BVAg/gZ
qzsMdC9zzRYkAzSqotXin2bS44fKlwnB2AS18dTls9OdFqVFyqTY5fRYZN3g+HSC1eGTp9jHUgnA
IXWvtYXfbOEpxochJ8TzWk3kKqBrAccTs9feri0pL5Qz67Fkof2bc9zt9agTNqgX3wehZ++3CIrR
YRh1Xs8oFOML/OLXBZ9LEqA4eUmsdnr585702xCX1wOV7XoIi9AtwGB9/3qO4tU5kBjccI6FccZp
5+uE2PcWH+TXtIAsA9RqzM+kcpIrJSeTACtPn/fM2t2vui2+Z45ackC2zXBaSUzGYxOnblDGxBmH
Hkq5gHqousjqsbxIsEXjN5Xm058/w8ex+/YR+AQ6MWAO/65+2FU5n8XJkEHdEzPYF9wG2s7BFxXa
zkrPVegA0VTagBcDtoT9n19aN7k8f3+yo8chmMEGv8aDHRbbh2lsVQ3oIofY3pUSyw3yxQxAbjeV
OMhi1Rq8q1If8RMhN0bq2tkCrYcypevz3DfWEOo9FPCAohGyU8cZG6OeMegHDpl4G8Bvra92brPW
7JXGBE5PDjEBgdFesnOtATGzaDTlspaOBzaH/tPo//nT/bb2GQJwbVGNsAURP/zhGaqUYyzKaqxx
Jy9paNPveRMpPFdNw2iKEl1JP6lTjW0c9/5yQhoEYo8KjYqRmvn9ahSwBsEPiWY/LSpd71gQN+MO
BZQ6nJc8CMx2kmeHdkSx10Vr635KYWWEOICMISK5O1sCs1IxmEDn8Jjr2G3xWHa52aNAkJgGOI/h
Q3YSA5PRyrD6USFe/EHojRRHpEQ062VFBD2nYvWAm6/gzGqm/TFDw/FaczqMpm16zO7bPf661P9W
MOB1/bP80rc/f/aX3+v/vf3oa1UTIiWS/ld63X/9138bYfnuh7r/8+uXkL0Tfu+/v/sPxgaMmW7J
gl3ufnZD/s8X+Ov//J/+5T9+/vot90v98z//12s1lP3224Ss3oX8kSPxt1W3vZO/fu7qe8HP3fAe
+uofd/K1ehdKtv3UX9GAtvUf7IT4byijKee43f5fKpliExuIoMliEsvhZtMF/P9YMs0ly8xCloaR
DP71lj32jw4yZLJFev0HnGk4g+wXaGUMcob+jXjAD3uARQvURXFmGwZbN1ElH0+3pRzFmINcRMpq
K1G9DlNoImkGgeCwfQ5lkocN9e5p0Z0vrjp8QSpYRrWRJqc8ZyiSmbY84Jds6KKimxxTxb3gmfmy
QPQ4JUnjBV3ZnLUhI7VeGb1rAVwMu8zSf/Kke39ItKDAQ4NHXYgjVDdpcX7YyvDPazJmiBblVQwW
ahm6sIgltgccIUpDVMKQsvb/9l3f/PPO/nuY2raD/Nf9vr0mT1dEN5xKNbRZ2rYD/e1kLCwFu9VS
iiiuVVCOXv6mO+U3EBTTJzvL+3369xf6cAIevHlljoHVzzTzb20qoC0W3v2fP8y/eg0+jbpJg9E2
m9vf/+3D9IMhGWVIESm14vrt1E2h0rf1J1/TBynOr49iweYnUI+1y1P5w0exKUiYbxUKU4YBZ2ue
n6vCe8KKtPeG9nmEJ9x2tPDgzOxSJhz452/+/DnfPxb+egMIghCZURDRT3n/OW2IlR4EN4U6rbrI
qym7XHudZ9zYa+E4Td5nYsL3D4W/Xs/lxvcIjQDu/OEDwziCs1JiUUwYDwVVI1+SApJCB2jDj3Pn
uvQsEuo4hFhD+ob49cufPy4z8N9XKScMfILc4hqFzYcaiSawYuKXlBGO01NtNVe5suqRaadvuPPX
28y2bmU2lfsCP4nfOvkLCfFvhsxhhvepj+GmC7NFen6lrsnOwNZ8M5juFVO928IpLlzFvsKa84Y3
8aqUnDDgS2CnnxSG3IhWUQAgyi+8LrnJePACB9Z+oDiWQYuQM1hi43Y1MgOrqfyCg/FbFtv3nWve
MjlkLMIrA7F7SHGzQahJXxjGwcJa2y7cXm3qYzqZvA3KQzhQpXMPz8Hw61m7NQfxQvlukCWqfsWt
5/nj9ldWplvMyGdSjPS89XN6sAe7m/UgSXkpnN51YC46c3Xa17cmDPtQdpspZCwuZKrfpp1b/vOT
6SnWwbFZzmaz7Xl0iCLIdPNJdZrsUmbdc1YyPfSddF4vcRsF0zy5IcA6PeLMfwWxpWDkZ3/lEFI+
9R4i96XvvKDSuHIKXGR0eSPlUdl5ex2/BxKD4sXOnat5dK9oEFeHDPv8ZZ4N3o7ck3uEKTMov3S9
RNLNwYhBR2AZQlLVlVjQVOdKs0rDx5DGdEShr7Iiy6mz4iVbjEfQAXrocRpCr5JHCOENX4Mj8LB9
r7FTXqSY8eHi58k1epsoTx0tGGqX8UxVqOFYm5uxnlrO7FaP2SgX+ddlnE3IyimZRSGHn4WkJEOP
1IqLgJQDnz5WIRwvKjJW6Vx5Ca4aq12WfYM1AguOfMGVhgAz6+sdxxrSab0JRpeCNHUCQ3eASXJb
5bZ1rlyWwrzO1nniMmzU6l3LFDdiKrlcxnC3EGoAtrMy7EFxwX+CclWipsnfGHQ/64lz/PXe0f6X
e3g7x7JYR5ix6/dp1N/sWLlv5qHeJSm3q7ryIccmebMXsZI7MukBnAUvQFo2/oSv10cuiADQQ/kt
5rJq71Yz+mCD9515ct2B7H5eU1StFh7LUGoeA6+c+YnWcZ28RIqdkZJqCTGNVVP2z6vFAsBi/6YA
atlXS/vcz04WMVEFZoEuHCIUX2bZzjxePVkHmFFusTWAEWWiHShpw0/H5cV206AvWvZ4ruogrvnj
7XYfkgy+wQjWCoZ6B0Av5lcPaPLp4rxZIzdZDkxFtvZVAmtJj6frZqNDIZTlbN1ll43Bgl/Zt4nh
1KFOTeYtJlgvaLrZDWljXzGumoh1kBijS+8Kh8JtnnIjceJ6wcyjQ1DUeI24fbb06sJU6mcFmgXB
qPLJ6ZQhVKfNzwVrLcCNrNyn0l4uE5D9vpnFMoAezi3qrK8MMexgdt17dV2zMC6UexVJgr/9iSGq
t77LX0rBLUtv9b5LaCVsm2/fk0DRdO1zWui3LUCxkwrxHV8yCx+XbuVrLTb9XsF7hScSog5zeMNk
y1g5XJ5q2c8n3CAuYcqKgdeOviA2l+TKACgQB8hHU9+BWuRbHW9SVZT0Ul15TxOWNH+s8xeLUXNg
FclID2JlFthAbGrHqnglaP6YgUYOvJo7Hog+aqzkZTSG57Zon9Ehce3NCgCU3bIpO6wTBjxkx7rJ
Wy4RKv66TxHKAfFS1/2QImRiVuoFbdVWB3g43BXC4rqNLBJ3VO7nJWNxKd4JKl+9c4GK3Y1mSuyc
84v4D8thn3vxT3Xi0uqzoUSKyU/Fqn6bZ+iyeWTG39HN0F3dyj4iWNgam1m7MJytH5MV+FSNbmrw
tzik3fZ8lzDV5hvXYBNEWpZFLZOdI2GxHo1VlnYMohVzfPF/2TuT7bixJE2/SpxedS2gxjwselEY
fOIsUhy0waFEEvM84436OfrF+gMlZTg9lPRWVkVVZWVmZGQekSIBB+41s2v2D7KwCSIUnNJaeJzG
ILxUzEx2YuL3ppMJ+IlW3OtRjteQZerSqeo3qBcHs/xRQqhxWdBTfdIDTl1m1ngRtaFAfz4JAWMk
UidsMpVblpC6XzMZ5CamnkifKUyHgbHNI1yCNikT3QZa2NzVaRheJAAVPa3WHhk3QG6WMiw6aIC6
MkT1+xH9UzpuVYnDqlg+SII5rs3cn5AlV02NMUH4BUPf5GMkCo/w17vIieLl/cViiqZDOQvL7FX2
egCKT0Ccik0kKT1ESzZLnxrscKQ/vHGSG9eXBnNloLJ/P8Tpl3EkPS/BqSxYwQoJ2xz5vfCX7l/T
InXr1TTUspc32D824pIXka8CQUixgbbtOSypyMkNtkFJwFAQOXTlTKtPVKkVnAaDYny6o89FTgR/
jRFJpJ+LaOheC3n8JUhLf1cGId2UAlMbQvySU9IbBqzo99HWd5d4DIxPBmwUvXSlfFkq3RkiVl8R
63wAV3rCUTm0Z3Tg7GYMqS0wlljFPciSGgSULRPioAIEE0VHqtuAIOB1Ma0/YcKXnE7097zSN2tm
jEC82HRbOemv46bPVnKKQkk7auMlg5rYaYZm3OUlYZ2K8t7Ml48JQIOLsh9Txsqfu8jiiBh+iRix
2QgwvdAD7R2pWjbtUmC8lgu5VN9PevKlgvdPzmrAFJj9Mf/Yt42gpVBk0EuLThfpZqnGK3VurwBH
IUjR8xGPptQkVumGcMOoibRNoTbg9oWDAiB5WVSiIxWq/pbMyIV1kRPgYmC89PYByb+tiMeJyX8j
IQRh4KQWItzTtuFOUdFrSVIAqFKOIFCOPq1YoyHhF2d6K9zS6r6P1RAFlzy3M5V8PqsKJVsSO2Jd
eXlXrRi0XAcD0kMBBzfAP3CBW/GrhlaVrfjCHafda62sTyrUWlfVqO1CIfgkNd0TQ/yNhGKWvdSh
qIm9lAw/cb0EUxhUlGlpP55rQpvskFAd7dwncDOw2KKogCJMxKZZ1pwWq+dKTtSJkXr3spQI2bTJ
BS13dD5qdK0cuD9UjSkqPNHQzM5gIjSQlcnoCOWseJ0g794vxP9wQNWx45Vp83HGpuVmcNbfP18V
pYFyR2QKLvSbReYuo0iT9O1sBC8gTanMmuTlyBX/sKK4JJMkg8tKLKnDQbncKUAt/FRw8+VJ8XLU
LQa885USWlBkm/mhM40tigYyTHd1DdPtfCknQVFBD7HQJG8x1LalmZy71EziQAm0vOWaYmBSki9j
SCoF+Hbf5yZeZ73bxEa9LeT0pSrre6Wk0ukASGixcoW2MtKYTVI6EZNbd0n7chihvN2qVyDDKQQp
N4WZyiGjCEfEgm6BTJJoUmJA2OM7CudS9l5ruh61A6Bh5g2K8TeDQH5KMCDfSANvu8m183Lmb3KQ
uh9jqblBPwbVPzALuWsF5OTZJ41/y4ycuYIFpbd06zyAdehqWg22DfJQElgzcjHcWPy8rUlYCjsc
vPnQnT4k7lJuKVF1nyxqlhTP/i6Itfnz6+v7pabaTYHTaPa3ddPedODWz8XSsWoOf9V/wZYbbt4y
h/b/9aOp9YemGzYLz78VL7+dPb5p1X3/ue9tN/WDIhHVLIaWrH8VV/S/tN3UDybd4MXrhmBrQYTl
anlRL701Tf0AMxm8B7wLzC8V+fe2G98SVQzpaFnQs2PYIP1K222JqXutIzinoCro+xMN9GVgctBt
qYuhAH0eCPCw8Ldr/cexLlOb4btJTuVMC/MKDBu4XAAA2rG21UFLYrk4SArQLBZzGlglB51xEUW3
TB4U3y7KKgKI6xsIjs6AzRgwYj1QodxPA0hvdxkopyuhA4EedZG0TsWh2QG4TNBsY2aVEUOpMFF1
SE/agS+SYu77CT51SONPPOHpym4JpgYwaeJfRlI2fh0GoRhdZPBVG0Uy3wtqrb2rRazysPfL2g2O
cPJTJPUDgs9wJcIVOilkAiGSCw+cd4keCEL6vh9aV9mURZ/bGYywTYlVhrRUhvGWJsxKF1LtEcF3
/HhjCnP2sYK0rW1VcFBqJOJeplbSzkxkwb8b6fzSnv2r7e03G/Lddvl/xV353o7817r7AifvW0d9
+0SP+vf2t/WBEZ1Kn1lm33zbbMNz0/7v/yEY4gdRZ+j02n2mL7W3DyX5A+1yRcPiU5TYcSa/8Ef7
W2aLmtRIELaoktjHv7IPlzCwvxEh8DMl0qmHUSul5joUQxDMuJ0MIUFqb5CyK00cKP7nOdgM9PLD
bSYN2VYfouymM4Vgh/pXN6+1zGCcT+K5iZqy34FzS13QJR4yqyk2XmMlXZRRXALpZANiBepH57oQ
Gx/lwcyve7Mxi5Ws1/63Xf1nLL2eoUVXPxNAy+a3VZc/PbaMPf4uUsO7qzAPuihN3y5EYtuPQYz8
AeYpzHj8mV6rbWLu95WoKx8ghmqsUPqklNBvBzEygZq5AsxaFZowkfzHSjQ/4CrG7Jnpp6koFrTS
Hznr+/CAGRabnsHU9z/vDxP+2BmHgcnvYE0sSCv+87ZAnLM+75ixqm7BvM7VxOgO7ajUm8ria2G1
X2DaXdFBRsBQTsodg/bARrA+OpIbpIPcwGGA/EaQ1AE8Mss/tPhU8ZUzTJRq3E4RxZPO7EH6UlfE
8Q1eSidRLOSOGRtwwvPiFIzLsN57Yz97Cn8sk5exFg8T2B2Ze4kJ+2UyWMOSQ0Cluhnip+A3ZFmB
XZJUFyUEIzp44oxWnSKgaYpmq4E8U2RWuDfMTTKsBqgOdgtMZdHWCazSNZMYUT10M2yZPsgmTcuy
cF9v+J/bbj+aa6ySv16PnT3WbZRHVff8JgUsP/Rj64kfTEYP/POKc3gzA5UYjwIE4UAkEs+ZCf2l
GJMo1AwTRxYcrJaDMfv1x86juoM7Tg5YSjKZsdWv7LxX0+69YkyzuCEWG3Mvi+GheLjm0qYTAdGh
txbm1UidADcMrGMOklsHJ3OT9aG6VbrEWI2DMmPu1Q13EKbV50wP/ccSD/RORaHQlVGVxAhklKs7
SRHWeV0Wlz2GGddq25inc1xbN1EMNs6gg7PusDFzx6TMP1ddI94UQ9Q9Q2y6CgKj0mE8ir075n0F
O00OL5qMIUooaKGjF6DRaOUz/zDJLDAeLdgFDAakJx3p1numxfXl0tpt6GY11wFCbqk9tgs5b46U
9pr9y5EGQamXqQTshLuEhKAY/TTxVpIr5WmOM4SYB0uLr2q0YPFGLVt2D32uwpFTBfGYQkOEIgVY
XkBbbUzUnZHi9ZVgvod4AzfNTIuzohL7z35WGSDohlGzRSs0Vgj6cphL2ibcLi5CT2nRg0tK6Pt0
4iU8DukT1j3lkxLN7a0C+2rxkBTFjSHnTBbmsoYciKETGv9xtbUQohLp7uOvZPZhCiFx7AY7xOX8
695K/kk8Wurwt0uD0L+sWqr1ha+/fH+vKZMvVoL0KHMXaUoLrJcBcWsSvuvj/FIQebcgfFs6/t3m
bw46e4//Dwc7Gi8tzIffbiNUv/PfOOc95k/NflB5/QU/gor6AaULUPnUkBwiiB6/53MiByc0iHWA
314T+u9BxfzAqRBlfqx0yGBvKkvzA8rm4F45lInEAhplB/n7vXy+JKr9lQM4QNc5KYoY1ZuidpjO
p7muy7HRwU2pNXNFSBJQoMFY0ZxPp5e9x/STVboc2A6vRRltUo4ADOFDvF2lIr6EKSxW321zrWMq
EcSeTj/as+AHvH+lA8TdUjcBqcIlHlgXClL6ocUltgwWvHs+1jygrq9YJ715m2fj4EqTmqyyuoYb
1vfwe30BP4HyfjLQN/fFS2ZcxedMeemDj3gaxZ4mMD/0J7vxJwvVwUR2elXJvPAYKOsP9QT3a+nq
a3NAJcIf4EJis0ZBApae2030gWYOtwttpYRmNC+9TX+CxYyd7ftPSV2aeW9eCKcXVhicEaoZGHfL
qWMvbKSIW0M5yiy3jE0E7Ct4M1X/kqKtfgVj+GzAGcjOsJs8CyMmTSPOusghWme9ilsE5utuVcJT
peCDPgkpWVTwagHBGKB31N+OAqUOwulo/AEgt6cZrI6W4fBEj+3zpKE3kJTF9VDrV2MP175VGVRN
jO2dDq1UTzOidaIhm43Clg/HEMVK1PUBywSl1xRletfUgqOMfXQM0v6TRwICmxfxLcsveX7/kZAH
giFKWssNTSTvkRpAhWBKnvI0i+yIVo7bNcF91rY4BjX+KVa8u5SWDcTv4Kjex+GZz6S4BbJDyQ4i
g97wQcN7KhIDx4DSclHXKODPMdKZynGZPpkM5qu4ZTiL8WREsyGUVFtq8F6a1NoZtOpu6PX6mPDG
HxfL/u0cltyW2hVG0heWawkliE8Fc40e9UhH6W5h+cbOkbX5k6uxLhUOnyInm8POUzQGmar0lulW
tIYhsLa9F5QwLN6/yk+GCjJ0b0ClhsIRnij49nVnSGOlUtRbrpD6MUm7/awwtHKMqDvDkwSjq3h2
p9FU0JNWBBvS8m4yysmdbd0ItU2jp6ITFkaz1sfsY6lgThGnNKly40nhlARV5KxLJf9sHsTAEZRu
5YNU9coiWguqoNvh1GCk0DPlivB+DK1PtSZddH6jntD+r1wOCziuBXDYmZ0XXjmgA6tnLYNq10R0
clsFGWYoYYEHrWCsc8wmPHVsalRhfdpK8VOSDw9BIFanJlM8KKEztlGo3GjYV9hJ9KmPUITCDley
9YLJAtcJPeSBG8TR8+LIcz5giizDG56zylKGHEXaOuzxh2NaDTTgLNdI0wkCAW4KqHYr+CNvWk24
CfuwOJHg0axw5sSzKHCB0Y1uqplOz48dOT3+ceDAzRg0ZdDioHmqHBxhDavsWhRHTNeozdBm/osr
h1gwOfpqDeh9D68Cq+KRBf3Ti5oQkOhoLla3BxcV5wEYf8BF8+Cyb1trFei4Jah1dTZHNcIxSJCw
2h7eX99LR+AwwnNG5vGLMMQIyQfhDOcBQ+0rxGIbrds2jNU8cxqTdc8zxZPDcjB2+2wUkFv7wvg8
iUl0kvXahpFFeOTjvxLRDnINNDWFSoh+GT2Mg2jmt9pclK82ETWkpikT0WoQwXaEBjAjsQIMNMPo
caoAoopfxyPoh9b0ZEM4RwBy3Jk6yCQET9CziDfvP6RXMN/hrbEuDYoFhVCznOD2Y34SwU3XaJ64
VvagGFV6kU7nWMjZ2qCvFoInm0cs14WqbBXY/jpzc7VjYNhrUefhVYMUSkCOksTenuQaNRpcShqs
UJ20QYIvVj5GMn5LYRNb69Ga+W0yJpJGrqOV0dnIip9VdDIgAAkPI+aXgVWX2Og+ouhm2cLE6mCI
ngzxBgCWT0shQJOiiHAYEyro0Xr4yHhORDJ5WjXQgE+N4KJC0NwRMrTrsYg6EcSqc4dMwMqOBw2B
FpD5VKGlPgcJA+QUVJ16hIm6LKo/PE96WEtUpcyzDoKqFlZl3vmG6Q4x4uJKJziB2XpyG30CxVV/
Cy2/dCj5/+xl//0eSAyW5F/vbFw/vm1r0yD8vadBz5CyRKY7Ad5/aRr+fvzgW8ux40ezY5FS/D5g
ArytIzPGuYW5i/KtMvzR1OBbEjlziSYUjb+I65b+GBbZdTjGKyBsONAcWn9LcQmDBI8kd25x0p4S
Y4PVuwUfYYCeCeFpuNHLoGEXDV+bQNoipoLB5VwyNc9Mt5jr0zTvcRwSlVUqKOqZ1n6LoP9cXnuN
M3lR93tneeFF8ZvXNS399655c85dfvDHOZe+9ULgIoqCHoZYxZv+vW9NR5oJCfWj9noG3l9oGl8k
uL4uKtgCv3fPjA/0uVlnEn+DDtuvTTKX2exBUNI5WBEMwXUvIh/K2yCfRcKUxLkkuTCZDAffX0cd
H4MxwEHUAk/VIDUV7SbMm+6Ik8RuQb9GFN2VVQ6A6MqipTqo96CbYgQ8DLBF+HrXaXMpDaKNSojg
mkZxLfuKuFbi4aoYZtiBGA29PvdfWoz/CA0YiPDvLsjHZUXa9HPD//t/0uds2l+Trz/7+5pkTkGK
XhSdDaZ0e2tSpmtLdjJhQC2rdVnJvwc/QiINlh9Tljdr8nUl0nxV0WNd2sC/0Ht5LSzeJkp9GXET
AbkJznh86v3Co8Hy2hC6QXYnVAncHtoXTVDGCX38iSi4Rk5gXbXGsxX7NzrjOzvD186rQYYYHXZv
rRzd4O9Rm9YKx2YAdzLjQUvZ5lMs4Yfd3rZiiRxGVpxZqWYzPRydqGUw0vc+EkMzp4BaEvASH43K
zuOx9pCGyBCvSnZ0RZ7+uXJ/RsQiy0J0OhZMzx5Zu89vYCHff/DHwlU+LEIGmoGoofJ90vd7MJWW
ZgB8aUP6tgT/snDNZVKN6gg4EkbFr7n+R9bmWyKRWVTRmGDIrf3Kuv1JLQ/f36JDooJMWZihb9dt
WxRhPPmqQl0ZgFPDLR1MSHWLm4ZalLfgRRJc7fObDvEdWksBGgZphCYB6lRY58R3pJnBUfVwcvee
5OW3jbM/mzxQBl1OmfBHYMzAl+GYhTjB2/uCoj6KOZh0t0wGLIiaPt9oNePBdPpCTSogQuV/FtpW
ssN0vizLGqUHo7PVtLidZnHaGuka40o4P6X5SZJq0R5KdIbT4Iyzc0plTS9f6XwN3qN5ifNZ4xqD
AegWTxyaU0q8coNETbGtnenbgYJ2wIyuZeDCusmUALzeBDFKPClnuGq/vrv+u9fAdIKWidc7Zcpr
Vvg25fvtf67qx/zr87/sZ4bvv+HHFqNegVgFD2+RlHwtL/bqlWXf0XcD7PodXvUjNzBMl4FroTOC
EDgnHI6xe1tsGcxDrWU0rNGz/5U9Ro45KFeWeljWQZnRHgWX8nYpJ2PStCNVlTvNkrwpqkx1QmUW
PQUO9JF2iLykmbdpiO3MlSTKogX2edCaUDREA8YYrea4mYeN0XhZ3QCnT0LVUYrRCQZjQmI9iJ0a
erJb4qEyjYuQE3dCq0ddty8R+hQbjNQt11QZfItR6Kp1foo3uLbae6c/2eOvBL+Dm0VkB6gDMAfS
urk8uL2etWy2RtPz8lxMk2+DhAE7Y8X01DTDM/wBUXzrmbixgfVlJyMPLIpTjkzaInTWmKKtCSDX
yw7LoEoxvyRRdWNgAuqU4MkzoxJRA8ZSXTYx+oln7NPhR61GeDPrIDR2kCtHQF4lex4TWzdGH7rJ
nZyWNLJ0lTMAfYY0UUQrSUbLDFPbGtlKdJieQtP/qFTWuPbpdZmVv9N8DIt/PQb8I9SGxrtBYFU/
51/D39Zd9Jg/7m/+5ce+73xNWk6wjPkXduVS/HFa/p5cQU8CRsYBBCYkgBk6VX+pCrUPNAyh6Otk
PGuZ6JPmv+98mZggcogl4QIPY5DzSxM59vfb/fiKKNE4l0tchBGWsjT19pZ41Uoy0qNI5FaB3yfb
DiLk0tnH1NsBnNyrS5sJvjAWk7Sqh6gaHpQ6VLv10CYFUso9Pu7FOA2R285YDDsleiSoFClBsNbQ
tFZXaJUlK9wUWyRSNHY8jL9K9Zp6Mi3sKnRhYIME+mM4SWFit3UYXNSNwLKmmA4qXHdboXN8uUQq
T5FmHCO7aRa2xVA3L5bZZLd9mTGviP2y1TYz2rEjAoxZUXlZ1vniWqXpXa5r1LkTBwMLHzPkUdJ3
Q8MUCEdOq36AVR+2jhSb+lVVjMqVHuBzBeSyoKUtTNXHRMR/BdkLTACCPqzuA7klizcjpO5zA8PI
zSAqVW3HYTU9Z3Ihym5uwunoCjm8h/9kftQUzIXcrDBmGWaOhIRrNOOPCJRTUz9VqdUnjopymsnY
QcieJNnXs1sxaHWM4NJZqlxfoHjxTKlXbnqGipoTGAbGn+KsdbntZ30qOa0+Rh3CqgIC8lgh6NGl
mAXYLCdWkqEUnSkdbzHsR/hRcSdUZ6jmo0va1smMDSwyCsDQcTHe4U9QPYGMFfEdmJS4QuRnwlqo
jVMFAoFfy5NXWnNxnnUDTltS3DTdjl4I0qRdCTluF+G+h0n83FWUQ3DBtLVvaclFXuIJu1JkPSvd
KssxIJ+xXXwKIb3Vpx3Kof5WzhTIJKJgPubyoD4h0dlkDD306VaNheAOjO0iYQPoCu5UqerYqLZV
EthKZnVG4JRDgz1dCbn6TDUq9TnIqzy7SKpGlVbMEiVLtPtsjD+1jdKoEGFyLaVjqcx4RHc8WzvX
o+RMCnX0RSPcrdBYT8tO/2gYJc1RUdDFLeC5QHJzTAzpZ4Z6iRGawazkpi5wUMKjW8JPizxAb8Hp
ta68r3PkS+2gDsYvckE8hliIzKPrR5AWESaUsFiq29GuM928KkLsAoGNzGl2JbU489qdhS3RVkUe
7KVusaLepU0cho9oNbQmm8BXjJOsEXHfyQCq+C6nTRh2c4q8+irPMqGy66YvEyebEfCytTal1y+l
YQvh18gxkq+aClZAEjMRX2OJHd2LONY+V7lhIEiuG6UEvUbUChspnoWTGyrFZtSC/KqdaxU5yLQq
WU3ovGMqi55465YFqDmvHHMTx+F46PFI7C31RUiCEm5z3Aq6a8Wm3JzqfZg/GlJTIYqtKvV1Migq
iuFKLYMFEFIT3eDOUquzLiza0ZOz0kdcFL2zjHmB3O2GemRGnWV6QMorRRy6hTxbjzGEGTfEQPsK
nyz/vsTqSXDqtDXPkTnwa+aZUnuT1riVu9AekpsgsJLE7uXRuEMjy/oIlke+BL9Sn2G5reBLr3eF
y+2EnQtooqjcOssG1OfDrujYtJX+mQgZ3VltMz762mSaW9PqgtQhUlfAc8aoxu8w8fOLwRT60NMH
mb0Z5PFwOaV4UdiZ1Pkoo05JApGqZijrzIJmLarcA2Kqppx0nJzj3NgEs55A9JgE6Fqp3429aw6d
z6rvzRZp3QhG37fa7Jc6Pv/dK/v3mz3/mj3X0dfH/Lfrx6x4k9KXn/ue0oFGf8CpRF7kGizGxXuN
HsmQPtABoq4FnbdAtMmm34t5QeJbpFjO7JDKXmE2f8npoDs+oGuydAsp62hsWr/U6jlI6a8tpuVA
jvYhOj9M89+m9Lq1ql6Fs3wtU84jDywRBgbURZI0FxEvbZvt+2XyK3Rjr0wGkEghw0EFeDrikNQy
by8oY0dYZXPR3xjWpPhYirbIpNRSaO5mCzVac1DlU42IvRIxndggLhism0kAHiipAYYqPrPJscP6
xFaQa98qkYKfQtk9QMpE05hhmvqxVqcUiTclWWP/IlwAHe+xrWyyaDthJ/w4qkmAHW8BmzzU2wES
hprvtCJcSf6tgcOzYYsLV6ocq+zh/c9+cHR6/ej0jTWVfjSz/UNIE/kaLb2sb28SBiUoq8uYr0/K
/VxL2pGGwwFqhysZdBDp0tCpYR5yKPlpYUJaK62e3eRG1J4zRpS2RhVKrm+0i8480m8n3RDIq/c/
37LO989rr5fVmOnADmKaah6OUpUwLMY8HLObusJqjGBmuCky1q6qTKFNsx11CxiNjt6ixWyMXye9
GW/ev4VDfNXrLegodTAgWg7Ih2qrohhMtSpn2Q19Svk8qOpoPZrks1rLzguDjxwoyeAh0RKsQqh8
qKl3WwsujysmSeJh9yN7bSIM+DzXyQO9Eoj+qhFt8aqdd7r14CehvGpwnzxN60k+Nu89eHzMJ4DN
oRCJZw2VxuEkPpg7RYFQiRG2eKcjkV0IOzk5tjQON/xykVeEPCA+RN8ON3wfNJUQBYlwrYfZWo+e
24yit2UCHN++voo/I0OU70hfLdf7i/bVfw1RqwUE99fbPQ58gua3/3ny/JxGefAvP4NhLr/gW4Kw
dEgVtHMsqGRMM+kN/jjy8R0ahdbSYdGh2O3NQJfsYEKE5bCH9tTSOd1LDvIHTnz8AIQLtj+nyF/p
9bwiuX4P1oRqPPNgHeHWSsZZMtLbYD2rcZyilIvlDgpQWn8SB5uoPjHliyzbtrWrZ26WX5Mp7BKL
P1XcjO1GV070GcAB4gpVuMNAo0Ij08faBGlpp583IrrX+q42V2rn6apnqk5Drd9c9/Ea0Lfgb2rE
YGhXVKe4yNkSCigYIse7Ot8qw6kPTzn0EIzWUldv19lI03K7iLtiUzDdZDWnrbPwxLhtbrKn8VF7
GR9zEE3nU3YVxQ+Tus38I9izV2+r954Q5/L9I7GMXh0qx6q8NpHa/Dw9G3fF5+qzrDvanfiMP7Dx
RSpd40vxufjcPec45CX2/IVjUHgN5sEH1P08RW6B9itaFJ0L6miIT7r4q478zVyt0aRpFGeKV1Ox
bZO1FGy07iEVXibaRNmA+3B8ORxtVi+n+Hc+knkw/DHSslF8FGfWg3Ff1ldmuhHRtRc+IUOg6vb5
/CJcmffdaXYz3yYPiidg6cDR2Kl6bJwgCTpi5lipXX4cOMvg1IvBS4OZtX2+t6l+0m97bTa8d5vs
gv0n/590m8cWiHnQM/k7WCDHooJ5UML940WFtzn2NWxaCs06iryFgHmYYzMprTIdPYp1hAAISiRS
Ck4EfWBfRwoM8Nj7O+HY1Q6C9L/xavKyrw723WLsSn6hzgIbfhDx6sUXTO0jdd05+K47g6c6sRu7
bHoHzK/TOzP/aE7kBqvAxVPuSGmLPOD7N3CI983SZC5R21LX6nrwoI2m9tw5as1AzIappt1PTnuK
62qrOv2N+Tg+4V4jf0KirqOJg3ApjujILu5K5HXpYzrBvMY7TvkS7bIR63lX4qufsufgqpWcTHeC
wkk+CecKUkwn0SdxQCvD5n+T536zTN1e/6CWNqcGBUlvTPsClBJtw0toivjUkx5o6NZ39JvgtH2h
ryB8Es6wPkBSobCVXXAZPMyPGJR0qpOfD27/kZmknzqnvt2d1rc6s8nUPjUwLbmXbpunfo0Ex91w
guP2xwojEzv6mFSYXtiiZt8wD1gg7s6cOgUd2tgZwtX8EG8lmiyhHb0sPO+X8mv+tfyKVAvdN/6r
gOg7fxLPFdJu76HXjv+qUn5KdScOnDRZF7RHNHdUsXC288/ySeRiQDIgVRTa3XW79qEPpk54IoZ2
+g1R8tfpnEdf80F8/+dr/nt8zceiyaGsy793NHl7UP4WqTmLL7IUOCgTtN8WEVU/SmY4od5SysHz
IKuXeK8iem0088aqFaTgFDzo3g/Xxy550HH597jkATf6+8fUJQbDgCcBmx2kiISjd2UpubpuPCzY
3Ma5uZu98Nw56gj/09i8d6GD5PA3X+gANfftE0EM41ACdhwm1cFTRM8ilDHkXWR3fBzlzQLVZyOG
ZKnGGzkaR2zYx2BjWA1oZpwTVphKlzYmwJpdM07yNEmoXDmfsu2khCXcUFV01Cj1GUmEFVh/Im99
XpV96egmITn2k9z1kxtcsdKVmEDpfH9NyD9bFPsf5+AF5U2iR3UUq2tLcTInHGyMBmdOTbNd1dyC
k/ZOkLtphHOZ3TNosNFOi5yxQkvU8XtbRaVvPMsf4VMYbpE4x5LuT7fp/v0dvNcAVTwrzrg/RN7L
LbT5cgv7JYVWcl1fmPf6xtzI9yVnA/Ni+NKf4TF2Fh0Bbx975QsXcr/g/zt/5Yfghv/oV76suMMy
b++NawfnliLMcoRuKPOqxwqvisQuH/GqC8/yI4n+2NLSDk4Tf8bSOvZZmbvvr6y/+bNKyy86fKiA
46BD09TnPwdRq4FrHc9Doq7v70Xn4iKwW/vh4dP19ZGuxOvLee86B+EE1U69t5brTLvgY7sNncoW
d/462LTbL+W23qqU7bpDgbxt7NFeC2vF8W0cL+3htDzP7cfHnesJa2+n80WJyrS071Rbt3P7vHXw
Tz9a1B+0bb+F8/0Hcxhf6hE/24L4AvUr+Uj88wOnu7JW4aUE+cupCkfc1gz9EF28KnfVRS06ouqA
D/U/GdsjsXhZ2e88vNcu9x7KIfgT7+XYgjkcGfytC+anBcLe83+la+19Zi0MaEVmLJh+1ZIEd83n
LUmmWKuWDapoHI5t+mPP+GDTD3HViGLN+27d8Ws2utZFeoOWFk61SuiGkUu+Q6K1Nex4g2Cjpdwk
Pc1Dp3IrHzVluK5HbujYjnl9EXsP4D99xxx9Ywdws3/rGzsg7P1hhx6K9Tc6JjAJlKw1tscFlipO
4uAZpbrSi+KAxslwuf03r5KDcPmnr5KjD+Egrv57PISfNRCZlsJMpOdPP2kBdu4nJyVOpHloSnXt
up8L+3O5GtZnn4HkuPer2LWfA89u3MY1Lx6cq8ZT7M319bnioEXtbk4m537jbj7F9ub9EMko72cx
8vebUg9qsRSeKhrq3JS4Bq3vkmgc/Uqzx1V4o6+7ye7dsOdPza44aXZs5Hv9DHPfK1Slv/I3S0fY
TGz9dqXYt8LqqdooD5qLDeTGdxABtyvP/ORzOLnyvavb1JEudW/a0S/ZbAVHcExX39JIc8YNAvPr
1jYc/vVae30Z2PFqPAlXz1jrerPTuKX3jCYv8uo3l7SmBI/a+bk48131srWfBWe9TdaG1/MAddvx
Hlo74dcjGPBkus+4ltueU9s7sDir8Aup+guT6FXEb9VtaR05Xy+1Mzs7vYSt62ne1iJDAdfkPnQ3
tb1mBe5qi24uX8bxjD9bTrT2T/O7iEvqrvYR5XbuSVqL27v4pd11q7veGXd8nq+J81V3Tx8G9+7c
tO9obzl3lx8zZ43m32luF9vBzUnG6zu+ddogXrDbeabNX1d26dJ7E1fFNrd359dXV5kNTm6l2bp3
0njLP/eDk9gnT+NFYtcrpLPdxmvdk855upUJ/bh8kNxj50nj50BVebWbnwKpWd2fdPZZutVYdSQI
d3Duz07ibe1WHt2hi/D0JD9dflnp1qtwO+z6++plqu2ysAdn2sWn8Rbf3cFh8mN3u9gRVsgL0z6M
T6edcrFcdrlD3/H59zax0aPl8k/nD4DCLkz7cfPS2be34lXkxqMt2nZ1mtoVzxjBBVe89x6SLYYE
du8V24fGhVLqzjus4c94zIIz2tvAXk/2ZG9yZzPw+Y7shJ9WdHsb4aBLhdF1qEvL7tTsxkv5pHyA
s9W2WEf2xRnSHav8dPDcS2Od2tLuodl60o5bXE0rz3GPVH3HIsWrqsZeDvsPiRTHns9Boq/bqmrR
5lyez7Ko/DPjYvDOBBsjCuez5M6uZWfO7nE6dTxlzR4A6LQKLk93u+urI4/neNA6KPP/GbT+GbT+
MYPWQe34Z27KY/HhoAH7Z8ZPecFU/OHkx1gLbB1ilsCHDupNQW39OSwIVksyAw66XvJj4/WrftV5
nTevZv4/ux1X44rZk7N8b9pVZMn29e8tE6nle5Mzr4rHfCutpBWwNhczDldbyV7o4GruRV7sImC+
MT72m34jOLpLQeNiheJGVNTaFRMfGcXfepXfdi7Ic/u0c73e03a99xi4EFm8JZPq63g7eML1RBbt
XWk18NXSyVzmNJzZqRhSqhqi6TluCfanR8V5LPn6csSnaFg/44B1WZAdPybry48AnSmMevtj4ZzK
nZ2cWufVV2U9O6dk2tw+vTy9e9BpCoT2JqV8uMUL0p5fszZp+unkVqNWoJ9h2FSAk6PZV539tDyb
l+WGrl9I33x/4PtLUfH09MQ0dOfEXrIKVtiKUrwCEl51q9JbHkvoNp8qF1/1VeaW66UoMB1gZOv3
8zbv88i7PijlIwzq86Au6Pzz9jqeXueY/Lu8eYVUvrzJk95dJpzLa1R3gMa2eHavy+3oTp6yEhk9
yjRRSqrwyNM26SrwwlXMn3L66yhxuQkvXHGNVcjrX75WrcOVQDMj/n/sfddu7Mh29qsc+J4HzAGw
DfxVTJ271ZK2tm4IaUtizplP/3/V4+ORKJ0mxh57ZuCNVuxAVli18lqfHVo1TfA63m3nNLQmN3Vi
vDq48Q42L+usdAAycWfxNjouk9gut+MDVxF8yQfBqazerleTNZrQ9D1LJKI9WEj2hzZdQAfDZPAQ
MKrQ8jANFd+jBe3NBDSBXVotTTelJR1UR7B5OIKSVWcXpkfxSTiOKxBYbOc2oLrdgtIM+TRW4JLy
ll9Ne+mUb8uVuG0cGli+iRojinRyDEdYZ25ICNRzq3QyO7XsftXsmz1v82a2xpV2J7MlOg3WKT6V
b3SQMFM9G5OnCRRJKIY0vO/wf2Ll5oArdogmNySkMui4sRosxQZ+JyigooNW1paKbw0TgtLODg8c
A662Nbah7Rq0I+rteGhtEq78FQ1I5ARL5LPIKmZW2U9W8ZdlFcIFxnXuEHwnFubGrtfKXBzqYBWd
XYNR1JbqAKzBGmzvNPyHYPBwlkTwCPaK8uA5jD8IJm+htafjOTxFhS3NzMhOHY7+AEgOI1prFUo0
fwAejt2ak5WaIegZfdxoQhNnbWa7Ztev1AdUKRGZoI8PndbjAWkHJk6Fb2W2BO0Z9gVO70gR/Mcl
5QNP9uJDcNPQZG2sGqdxcPhsyUH21SrY5ysE9al+OTngdktpKKwzwTXxOYfCBL67ngV9JTtof385
0S2FJb/rKROPraX8mOzOLCAWJ1t5SFYTuBIKOU0guF5+SiZ61xGVtk5ipli9mspWYtZOZAND2/Hx
tw9OCbRI0zMH/Pat3PHXoZXYtVM6wjPjvYC8oBn4a2TmTnBmn0OjI3zOt8JTCOGLlDqz3OFz4L3C
M7uC4EZ2ic8HJvbGSqlncljwbpM67F2/vLN+Ze/I8Qhs9tNfJ3a4FtzSwW/cMbRKWjspxh1iXxK7
pAl+xhhZbKVWYWNMmGMGKZDYLUbAuD4ADTGP1MH3DqUpmA/zXPjryARCGxuPzX5jnJhJjnexO1++
D0xOsM+B2e47NwXLZWxXgwKhwaEQ0mO8SqEzbCfK9Af0qDsp63qV3EQ38kO+AvuGbG329a2w7s3B
1h04bC5KzgDLnikzCh6onXMy7AKKe2kMKddakBjg36qVOPmFR+dms58scHfKpIuI/fJdRo8D9oDH
KfGsgja0ouhSSaIbhQoIKAA/3eKOoR3bgRVYZnRCly3CmRzEOxNdJQRCZXvW6CaOD5E22iiGw2sN
YJogkplQxvmymagOHOan0EFfmhlZ2c1oCnSr28WbAsXCo8HOg9IwEuWI2O7aN885sn4cQCHRzNFv
Iic0IeY9yDWPQikZcbasCiunYCURkkH3MZpTbqc5CjWcclVv663mnHclRGUFMbbrIUNFDLyisfkg
2AomXWOBaqsA2bPz5Vkhkp9iW6I+EqE27sZY9eSezVDHwmDIGL7pti7iuRC5LQ4IRmtWVmvmcG0V
lnYCnCHubVgEoq8jRIPXYKJ3rgc5D73MhSt8Va+Ahb4VHPFB/qH+QA/GHz4oE2iTW33buSvY1TlF
oyKC9CcK9SslG7hyzN1kP9idxe2wtdA8fQdZakduPTiJRd8y8Ie3t4SeXhBOp+e7/VNE7u568gKt
z8OG0daN7tS9uWHankAmcsNcLDW5ZXcp8UeOe6FEkACqHTd8ebk33MqEG8RkZFZavWscfewwasCw
FowBqNBkO1sxdby9suFvclD2ucmxMYwXstXysDUl6GAkoYm4ELSeLRKv4N7rbWkduGvsJFPHcyx/
TxkxIVoOEvIoilLxd4QPAJgRDLaEnkk1J19pjoCFk9bqAxo7ERRhg6D2oqnQEQuzpYHL3HvEMhxL
stKDf3jLrRhKBOAbnQwP5LVhCoxRS3jWwBZqpmoFuAy34LJQLukv10QP02LfuXTkQg+LbqgRJ7l4
61DTeLFJ2IFlGio7FIigXOyT4YHZHuxA53sIH9t3RUuxJ7O6VWzBlKmwBSg6bff+RsP/zQol+8C4
c2XKzq5Kd0xNVbaF/SyQ9g5czMwOF00VXI3xMWisdmbH69Ypwe+gvZ7Gu9apzonZ7mpHIOB2eB84
oSNscgd8Gpw5AgfOIasYr4PmC99mzLIE8YCZYaCS7zCcxLN4Drftd2Gv7OKtv1L23bfcGQiHTxkW
c5HCs3o0YBswXsj4sEAwNsZlIRliB9gq4HwcRCq7Nof//K1MKlhMMnRYkI3r2zoOGdsl5mCEbr0R
rIEG972Nd8Gd2+Ez/bGj6mrYgDM7ydm32BgbFw5bE467xoIGm935ZgIdG37pb/03FMOaJfROlL/i
mOu4qmcBcQbsJcIhHiG0J1DTU0Up1OoK5Il9wg4GTv2cwKgpTPEEOw7nn5lAkSOs4A0FFcJdyrRb
/O5sttMVXK1MdDLWzLzr7C+4GSHySyTyVHDGwjoFIUJncMLDCB8nhytmToJzo4M94mFFYNolCJgJ
5RaLEYCqBfjHgfMGpXo0DaeHuVW87ZELaWtb5qTVLmwMJVhwpo6mSHL8hLlhM028hYt1wKqxjw/W
BFsBXXrxfnaE2XE1wLDRihWZnzgvWPOESsf0G9jcyqMpzBnsFSghBWtjBi8MT2SMsgBGg+szc6dd
8YSCg+M4aRdRdFkZF3jDpva933CrAIf58rCTdec01Fhlex7Jktl9t1Z22C7mdCfBE3eCILe8s4rg
AEhp75n6Ct8XUgT+JP1FoA6k+BZjCMyIUPa6KeGbCdf4zltxNxDMm/Suc4cNE8yM4NgVOJgm3kWp
gFJiZ2boMmNwwiF6huVdr2qUP4QEcggPthvo1kxFeyvamvWDEXIIpaB3gDSPsaRYgnQ77dpD4biA
nKU0eW3hqNaxuy0CISX2D43TQcqNg/LjktAX0DEWiK22fAMEOawzs5DLb2y1IRVh7IDWb5kY4m7Z
e9mzOq1d9reyihzxhklOZg0GDswoWIN4NwXZLSiEiza2PHP+/rSxf9rYbXrM0TStBubRkjkxc9dr
qtZMSQ9vXATllzF34P3SJ8Ymxd1SUiYqbheMF/b6O0n703j5abz8NF5+Gi8/jZd/BsjFPKDXTJdZ
ZEdAo2cAz4N9I9UAPumVo0EnXigCXLrHLGDzX7rHshE2CxX8NMJ+GmE/jTDoXT+NsD/eCFvUomeB
qv+WFn1p8HGF589LNHi+jFNjQKQEbVQvcY9ixQLn2VY6sMAqyxxD/JHAWYHornKJIQJlEBYqQuum
bImIYyjwNU3wwzD/9i9eI+Tp6eaPV+aXjelrbhD+5du0hnsb9ZKW4vRwG7Rw4gxIesxNH+lvzCHD
fB6/+Fk3zD5eyvtanOks7+uvO9PF8Nclkv7OMvo/Gv4SjC+VEVUCgorImvzMU8j7qgOAPRDZQfzw
1sFfx3xu9/cv9yN9hlM1R/LDPZ4oTHjTN0gT7PFTYq515u+DH2o1mc83EzmUeGtN4VS/5cgBqQTr
7JAdakc/Nt/Eo7SXdsNJvi2sAg7tEpkjGsJVNVxL5Hg8/kgQKjzCq5mQI1xR03pa8yvkpK4npzQV
uPpbO4d3FL2OaL4akcxamiwlZIBxHdgEn+7ItP6eEO309nYOyBlhAIyVM19C8/SGGABakuEJJBAg
z+OepW1y9uZ+A8f3FoAh9OUlosj9QCwf3v/7yrxHaAN+QYVNGCmcyApB50GsCF5hsz/dYy0ua4Qr
NzZ+4B0sqeD0cj3Z42sv+rudmdn2SYjuhnrcyshVZo8NQj70sbcGMycPGrFvUYjzDZBK5GYgt5da
dgfJy8TaEuS/bJFBc4caGcsn6FaFkAcL23UIrtgZgleRFSIwgblE8LnevyDVZrys2htyXyLr7T+6
rv3TquhLCPUTg303k5lSPUgjpwwi4gHqY/HgvSLN2unX2jl8Uk/8STwNx9oCxuMQmCJSLFXKG2QQ
KDcRbaefURwoi2gZwqpphuf8h4ogn8khFztCv0tUeFEUDoon1UL7yu779R2Ydf36pXoACVX/eTZm
irrR1lpXeDgb414IEad9ZSHQlP4QEDMyfRLuQp/epXZqJxaa257jc7ATCYvchYgIMZ82yw++PqZL
gd21tZyp9U3ly1JcsNgKIlQyRSQKoRDJbrY68rhYPA8JMaR2L7kmtEEZv2DlyAQSvvX2GrlLqJhC
ZBNRwPoSlJFA8xGGipwYxIh6hDCTHWJG0JoyR/mOEtWFzGP0AvrKwHq3pjPJHmUBr4Ucxs+iBTrG
y4K0iBvsWMrPiJAtiw6w+FCGxKXe8m9Y+hI6AzrePWI/yEdrDiwbrb5L8JuFt1mQ2UP4mYXTWToT
C3+zJHtG7yFNEX13KrQUlk3p5N9WxgYow6VEMjieRzdC+nWNCGZthtsBXron9TBZLkv50WkBcY/A
L3ZRR+C0Rtyvsy/hNDih2YiT1XBJSzLMGPlr8oHlK3SWtOahImQIFL8VTr95efGst7e77Wvq3Byz
mGQZwfkDjwpN/ECbSHJ+A5oUMtSYd5z5vJncZz/RORrxOfQ/X7Uu+59FgZivHOFFONerSzwZIdv/
JnmJsxKJVs5Cb5RA8mg7fclBQL2uy5a3v5PckrDoWUgCGoKVgPGu1+AY54KOpKB3PLlLzbu7c26m
9mWG4Imnl5cMtXeMR14/B19riL/S0aVA851854cs7KQWAy1vkoOsQutCppnTOTnLAnMqbNK0Fb8t
3HRJWl4qAt/d9ae0/N+Slov0MIva/C70sMSMxZmz/487LUts95IZ+I5wf7LdPxfbnWlIfzKpvqQo
XRpFvKOu/w1FaUnpFGeK0p9F6VxS+8WZgvTnVfu1r9qq6JoGPDSAFkKPnnFHJS99NB2BqqefHjtk
7hzywV0dsnO9E1wkeZuvyKSwEvIa73xocsg9MNs7pNHTcA31wk3XyO0hSPaBefdjoIpTI5cMPasc
1Z52OTwxEUGiXreLL3kVGWVVBsGdAc07jGlwAsJkRoBnX5ITmqFvUay5oMouTm9mn/3Fpqd+GVrW
AY0u8Ayba94CUE/Re7hhChY/UoAPIUVG/qaZD0w1Z7mwgwllnFa3MD9ggMRuvFEvuaIlbXcsDzSy
WZlIh+41pBlJqyHRCnl7rHjAjA5IsrLTnQGTn6UctYiQs4RLpPJQCXvq08HxUUGQC0DkdBTBNlrr
uiK3OLmZtvCXmhyDBvwcw3q3c7NzB9xZPxPlDv06NDg7Nqd7+DXuH2BHI/eOhxfEcY4yPC4dvXgn
j87xVKBcRqCwRxbMCSa2Phmr70YyOyKlh05GiYKRHOzV+nx9DxenOZOZ/4PTVNiKXpvnzFGgSHmo
thVcNaXFcknj/QQnjQ2Ic/LMnC/Pq71Inr5vHR/1o+F6tYfLBt1p8MrhGcmOeFtO4UNjboXRepSc
eiXb6VHcqq660d307Dckd6+vHhvRtRHPpOPkGVquDxgxetvaGzj0rl9e/tLMf7fzMykG6BQ5FzVw
j8pAMygSjzS+f2bFZMJWpjx+Z8jAVFyWocky0RNTcG1hw9LGmQUf2IF5U6dUeqtQlQ+PRb+VqADm
AMhemtxMFnC3kcvc9ZZ3c33gC+tizO3fQeW5YMK6pKfvKB07LRnYX0uNXxcG4DYfMnaKcggaqcQN
Ng2qiCdkhaJbFs3h24MLlSO3jDIm2N7P8KvaK+Kgki3DE4r9PMG794qv1yN63dxV5HsBnbYiGCUK
2piHMIAVvq7IDWQhCpzO8OO9AYUbaXlvC7srsVW4Qj3zfuUAX+MiPsAkwFVGDP7BIA8lHMDMW/y4
Y890JlA6wN9ZEdT2O9s8zqmIeX2zls7dvC3/n//cGYyTvNOUf+u5WyLfGcNtf3fynTHdvyb5ztj1
/xT5LkhHY8aDf5N0XGLAF0/WO0L70zBg8etVQSAKcNkSOj/OOHAWc0KtqL3sPAcoT6qdHI174Gz8
Bl5Hz1BR7sDvTNRSsCDVQuWCwDO97zNj+/XmM+6cTI2Yc9KA+logFO8jVBRNqIUdrd2ls9chtSQ3
Q7I9S+c3UEw1oNkU8jzPCgqhnjfV2Qc8VUmCCIIcideo6WIcHj01JLczve9ISbf3ex7zEM23CLPo
HH3DI/wbkRRVObkp0TOPP8fV4LBSowgO+9Dm3Qj9Q3xUkSBIwxytkSW6Meyf1I6sFCnWeBHVHyIU
aNHkTdF8Ynp0iReuM1v03VxYnFlZx1iG6ELpYWdMDZXUI4ppGMff5BA9I9RK9i8P1r975C/VNKy2
BtXGeEYjD/+IYrEq7AG15ZLNZEROWG3Ao4FPlniaaU2sEofVI7KrPZYEr/3yCI7sPegfDKPwFiVg
SOJnaf4FghkIGVoigoM6QbUhHVDexaLsaLnF/ke6PyqSUBauoWKguxRYAEUVr1gZMZxfsveFtQAB
NaAfzfUl+yfy6VdyYuT27hCmvpC2eQxy4mElleTZJ6uS3tz6UPWgGtYkM232BKOR1MpWj4/fRvOb
RNG5roDS8/T0gg42kOEReTm9rUNQfUEDEENqLu3tIuHP5NL/JcL/sm2Urv+6izOhWlZeBhA+7OJF
nWeeCvZgm8bUt8i+Xd2ihgi1RCggvyj9Ifb39vm5hGJ2eru/R+uB11cdvZ9i2MPeiml4qKfdrt/e
3lBLeHbpG4dwLNvctUjYeaZnlOiFKNEpUIeXOShwY/HaaH0OrJEs8LzF2c0k+l9rdstMaybrfzKt
RaY1U0v+MKa1qCnMbMzfVVP4UtEGpCggSgEdLl2cE+84u+epYTIOkIWQUjWOuw8THtIqB0tYP6k2
T5L1Ao/+suWs/u6Ws+mGIteoEdAjnUATXgZeR1cKvQIAS/MsByg/7YTOSSOhMuM4Te1sQo9UWUCr
UTkmBi8/9D0a7QOdsqYcXxzTTnwugpJ22Vg5ihbXAOfs+KURf6kw/DpieabKpVEcK14NxolOJB3q
cJGSE9BiJZFxB/8gkI07t0AbkLsnlpSw3vvoz78ggS9e/k8K3bshzBS6tNLkUZUxBBjWjEXf+BYr
lGPt7BLC2sKwukEfeUInaFfntwS5ENd1AJFpRddGMNOa0qGtgSWJEeyYdfxy2rGGiAcbPf0a1tXm
bh2R08Itl9Z9rnb8/ut+6WR+bdYzfaIu2qbnOMxasEtocsgLKyl8X3B1lEgrKJ0J54U1RkAnn470
5h51fEw1TMkpQzZBaCJBYnSxJUz7VeD2h5cDSUpv99dX6mte9448ZqJ90DuOEzMM8x7S+plpmNDK
oHbCpcFU2gfT6Sj6ERXkyJos/pDRWIi1bXT2FbNDWGG3694yTYANvWf+GIpC9Pv7t/Pb9ZEuEjLb
83cM5/cn5MUtnUnSP2hLl9gkQy17v1B/PJtcOq0zvp76sdTHBWgwJbvj1r1ONwsXn+c2/7aLX4Am
rpzyS37EO6KMBknhvR4iCaelxgEW0KYEjUlovIu+NWTLquBDmuxzpFS1aDmG/hpo91WQPZozsIyn
FxZx+G5dn/HSmZ5n/v5xZ1pYUCLmTeR/DyViQRpdFu/djv0O0miRSGY8Np1CYC5XjEh4ilZiPhJ5
oS1BAtSUtb5lMoEjj4MJm99RkEQ3wgES294euYgOchnPqM2nC5rJ4pjm3PTPMKYZf/09D9NvgsP8
f23dVE9JCNBg0lavT+3f8re/nZunJqyb8Ef9rx+wLv/9479/DuhLFrv+59CXdvWa/Qj+dgRjy17r
8Akol1kTNuPq5d/+hX3yH6DIkvx3WZfRUV6WGEAtAzrtX+vm3/6FExT57xoQ03iD4VryggJy+gco
svZ3oCXLsqEbmqYCY0aCMlbnbRPgc6L2d4PnBU03eEPCbyDc/Pu/fkirxvp9+P9v2a+l55csm1+5
saIDfR0ovYIA9HJekgDd/FHyNdEgNMAnH3d92Hp2WcT1pumj9qB3OuDtq77btUODHnsCUNYBsTyt
2yzPLJGPE7Ov4LcE0Dii+gnSqnk54G1OlUPSArV9Xao83HNB2N6GQL03o2y6r4b2rhzDpz4a2luP
ZanzSpkTjsuChbM6x+cFnqimKAIQZjVgjcLSmp2LvvSNvNCyYZcUk74qjY5/LLqS9NXEOZeB8lpP
/ToMAPQYjuuizIeFIUgfuSZWFiOQNcBWAx1YUbV5Swg1VI1IKgR+NwVoK62XY3bMyiHK3S7mrEyv
BlsYPD4wfVn0HwQvCgra6V7zjZ+E/BT1GWDdc3WUe9LkBtomxioPs0PXsoc2V6IfyKFJD5EUAwFe
qjWBZLwSrQapR7OmYIpWqlLL26oq85wkuVHDRdRGA1oX1QmQRsXEUIjQAC6axvpE3p0DRu9+nr2n
qBmQw2XeAGWWZBiIEihiHqysgAk/CmU17FIAe98kflMiKV8wuJbkcl2+CWEgIuk5SXpbFUUZyJ69
J68HRTgEYmkQoZ/qmkxjGn3X+EjqlkaHk/POsmKjw3nCcUSXeUkC6PjMtoviMDKSXhB3kSIZT1kS
JKgBqWPPUcpR/g7EZGW04kryD5FfAGG+MzjAzokces4BZgmtsnQ9gcbfx97u+rIx2+bDOdQ0WQYY
tgSAJ0NW5zpXHdaGGld1vwM20mMTG+jtqA/xAk1ejOfZXVQg7GL+vAgg9rma03mKXylcOe34jB9o
VfUNyI/D2VWCc4z+1WtkZE2vQiByVjDxKoo/Eq6y06JJb9Mk99F/KG/QW0ytO3jQ+dFDC0BZRK/r
FIC2UjN1t42UAUNHMrRor9ZRaEoCENa1INNPqcBVGRUU42lUcsMHaxh5xDyEUD7Lg54+amn1GCrd
hEB+mMYN8erAlJsMfYGSUIlJ6DWRaNYagAenWC1fQHiI6MgigJmub8QX9Au2AdYLIGK4aaR5tLWa
ejGPgoHfSW3ePIjxKOtEGTMFsIuChP5zeVjbntrZch0VKtWmVgPAdJnGtNbS0DD724xKVZS8LAyL
EebHrTMUDdSh6qKqqeIlvP5OCavruon7whh3WdHBH+NNaA0yqqnpiVK7Snt+ohzX9yvgzff305SX
9hgpmjsmcfqwMJLPRwhwzIoqqopmqDLY3EeRIUyyH2UFx++4IS/NxksU35QnCZsU1XJrGrWk2pGf
R2j5n/PjI9oPV4hi1VjAeFDywopVnCXSjoO64Db5aLcA1g6krTEsaNkA7ryksYG/W6JGSho/abzu
pMXZUyFimXQliCkPeE8aD+Lq+jrMTyzuhhQ3+PLARgQGW/HxbtygDJXcq/ypHqTyuzwk6MEYVdmC
LfZJkom8BhUBKO+6LvGMScxuw4lK3Ja+cBr5WiJdnQB9uUyDzeTxujl2UU34VHosNC8mtWGEj1Ha
Z871mc7y5NnCYkl1Q5QFXZGgyszM48mAVKizdjy1gzE4Wp0BmkPmUYAlggoDTd93BsquajVyNU8U
iWJ06H6vx/sU1yU50oZKwksAtfFkr1hi6HMxCxBwTQbOn6ZjOwAUPh9bVCutmHjJycgENItuZDCd
NKxJMAqItUQlT9W4zK0iaJSbsK6ARS20ihUnHuBqo7FZIEGmLr0/pZfRgB5QBwYpA93q427JfjYM
KS8lJwFgtY7iA51VGmoBaYz7xpfVs5LKSEuVPH5pi+bsYX7jmXEii1kriRGfnIY+rYB2WvPWwEsR
896Wd17Zwz+WFQIZtZK32iJED0gps/XI8Jfo9dMhFCVkKoFQmZIqosP4xxUYYkEesoELTrDfAniS
Fc0shqxxvVbKT1mUoXA5qGOacR7qx9rvudJ8rzP0lazU5q6vJ+0YtaG0U6dhsvsgqRb25/NxwvAE
RsyKrEIACjP533KG1HhaFJ4kvw3MwdOqUy9NrjKo/kaIejD5im/3UdQYG7Vr0U/QL/yFMTCK/EAj
GAISmyUVqwTf/CVE8Y5N6WEWBVLehyde9vblqPA3sj/mFi9p3qpuBAHw6F6w10utOF4/x19tDVq9
67iSIhowOj5ujYin/XTycONSqW2pBXkEaQyHC6cFtpr4yQItiHNJIbKZygh1gFECYW/eZX5MorSR
qyg6KUZS086L+lWpegqwe1N1FTYlMhPqSrTSNgFGrzqgieqkh07PA1295Uq06uT7xzKKWnusysxS
uj6jsuCXJh/lstkX3vhYBykQZobmXq0KNIJUJX+h78qXawZ1UZegjeJIM/bzbrO6MBSmKmzDk9i2
ocXF0gQg4OghEjKOCKksL2gfzC75RBvA04YcE5g8m9kt+sB7LTcl0akMtFuvjjskleiBzU/Bcx4Z
29yQhiUGyg7kx1viqPKKJMJQMjRZmFmAShxOScAb4SlSqoEknvjAV7W36sOAlAhDkCnUGruK8xtD
3xtKvg/7sNnmDTpiiqJqiaTmsPK/lVBlTF2AnSsC8RTI2x8XPfO1LuBy8BChHtD7L9fuRbE7TU2A
1Bovr5ZW4PMey7wuQJfRoO4J/Lx+ceqKuGnHJjxl3KQADrWPZIlyii8i7WaYqhc5E46artsTF0LH
ScQqI2HA6TXl62ByupDjGyIqbuePyp3uKckTllsZFyjjMorZPgmiJoEGVbToNi6H7R0lQvFOy7Cf
opMIdfsAON/prun6YBUYSYu0oUKakK2d5AmK0vUEqvXQh7GVazhrpqBG0rlXunYvGEnyQ/fLNiO9
0CG4BaAv2RTrTNpljVJufZUbT1miiA/Xd/SCyDMbvaQCIl414NfQVObteH+ONN3Loetn/inJxol4
pY4Ww2IyuZkxiTRsBcmEKi/StA1F049jxxt7aTPW4/igeoLhjkAsJkiLcatyQJffNgpMXmgQGOQH
Uw00jYh63K9Fri/pwDW0roWJhuCnxuABA6tSkS3UKegMKyavftZza6W60dUsPnuKUZiyHA9mmXDn
IW7EfZBVgEePh8Lty1S3ywwIuWNjiCsxiRpHb2GBLKzN5wOIgwcfBbwwaKgwd69yY8z72jBxx7Hw
WyKmdWFmyhSur99lFvmGEicCyh7kjcIamOb46+MOGH4t5MKQ+qdaK0dTVgptJWY52ttCFplVK/ik
iMvGqjlhOkfwFdG6DNtDXvS3gZdNO1HU83ViJEg5l4snUUvv2thA8bEi36rj8N3r08Ca/NTi67J3
SrFBN3gRzh25w5aUVVouCFH586KBbTFbGSDPmjSPIuh8O1agKO4o1TFHpkpMjsYURD+uL9oX6gL4
kCqJiq7Iis7PmaPHFfAy8Wp6DEMcLK/ToNT6A6xjKTvIdXOIvECzey9Db5eU3ymVki7In5m/n20b
RoAJqioUFhEa7sdt4xtdlIdRSY9lp92GhaMpe84bifYcyYFVNsBb0+KNMFlGP9rVOGylEm1uh3ZX
BG++iELsyFjwVFzm/PEoY0Q6vDssvclQ+NlRnsrE43x+SI+T30iu5MH7JIyhaE+RnNA+ztKNnof8
bVeWKZhOjSYBjQqsNq/LTV5vgCgyxJ3Z51P0wtW1tx5TLiW+r7RWIfgRFK5Y/820woQJjBdRQvYm
P+ecmtbLpRDL6bETJcUa+7qnoREviZHPchT7A5BuAzcQdGFeO5jwAd+MipQe9aCrnbjtAUEgSMDU
G9ulHMHPAkvFGWZGpwogd2NOE0EXqnzeG9FxClPfFMdGJb6XpiTUxIjGEr+0419M7df7adAWPtIg
kMajqlPD+Bgl+irUO/AAqdnUseEGsmAVErCS9WKdSOiwkaok5NyyQ2MIaSR6V679wb5+KD/ZWCIc
6UyKwJ2uw1M2U8n8tGmqYaySYxF7KF9Q4FWSI3QHyTtktKoxdMRQbwjUfHTI5wbPun73L8gfScZg
0zD64a2DNfxxMZSqy5JSGaJjKMuTo2pVdfbGUttpUg909YgPCSdKu17mWpHIQmu40tjv04zzt1lX
xxPhwmxcj3EluD5fGyTzxMHlitHfGU0UbhvBu70+4M/mhsZDO4ELwUBuNGIGH8ebF6onSXCiHetp
RBv3RE+p2kWKmckqT/0km+xa4w65jp4o12/8BfOE60JiD435Dua1nFqS9aAPLzjCgTfafRredLo8
3XWd+MLr/vStEYyCSBUv0cgIkc6TKOnCED4TLkbAKEVgqp041zrEchBVOB6Co1HXN1lRiceqFgvS
Z1m2sMoC2/aPXBG3wgrjREKW/9LD5J16NkZRXxZtjlsNuRtpBTr067G0a7m83mhpvS8yQ90HXWsW
wJRvC3TVrgx0DO/FfTvm2sK8v9hzdLeC9gylArbXJb/o3WDEXlOnVhrDozQZHPGauN7raqycRH16
CKvardQsPfNpEj1e3/LPUhlKDFwfTNFTILBmokGVhLLUxDo6Cp6iOBxacVBD7IwFfv6Z/WE3mXsB
XjFFUi/uqnezy2vZm2IpC45RNXQrI/J7Cj9fYU2qfK6FcXt9Tl/QEESwrKg8/J1wMLHX391NLtW4
b7I8OnKlcZtkVWyPE/yXcCT0q+t3+mz8wUzWZR36PeKBUNQ+3qkSy36o4yQ6dr3wkjcjutd7YnXv
68mPZGz4FwVhpgVu9tXkcFMBq6mzeNVMKczLMBX7iAuPQiRxW1Wq731D5dxE5V+vz+2LPYNHHQFN
AX51Fefj49yCfOimGrL5UIYiQLiSBnWK4fDain2xGXluifd8YS0x5zRoAyoKVvTS1e7drglF4sHX
JAqHKci0nSIKla0H4bRHdAkODyU0Sz0CBFusTVtEyfR1iVjRg9ECwiAstVUVeKJb+cqEWEal+T/a
phmcthjepGCIb6KyQLOyKQ4P19foi/0Hq2JEBhXCwK58XCMxKHVPlXPpUCED0Sy6IjpxubxtNCib
WcXV5mDkS3DgXy6UBucMYk5wCun6bGNGLyyypi3FgxJnzsj766a+jds3iRNfoVC5DdCNk9EjcppS
vjMaEvkh0fK17Dl1hhZpSnenT5wBHqNS2QPEUN8u8JTPqwJmAo+IgpiDJov6bFVST5ekCOLzKOb8
sW2Nm7rnpX0p6luZr9KbPiuD32yQMTsVx4EZF3DmzlTuoqgnriw9/whHWkRyI9OtJBFa5/puX1yN
HyXGh9vM3Q4ZNP4+VzX/qJa2WDVmbADmQTEiiijmg5pMD5PeOKnPbSt5eEbLhKVwyeIA/j9n39Ub
N891+4sISFQjbzV9PLbGTs+NkORNRFKNalT59d+Sz41HY1h4DhCkwAEotl3WXntxsbLeKBNHGp5c
cTr2pHf80JPcCpEU7jtN94anjyTj3/P4HPugwPKpW3FT90YBYQlOO5sBER8YzO2B7+MqdQ36oK92
5fRhrzDW2P2zExdyUM23j5f7FWxcLDdSYGQujo+azV0BLWsdJSW1kqtTqRfLRhCWaS8JxyKnZkOd
cu+Oqv6HzCV5mMHoH7ZVsYfW9Yuj28AUp7YQIcIcfmnGxPqnWu3jyciM+CrUrPqrmxgYezdVX4Ev
9E1IxuRAgjQOQtcd8gfChUi3cRbobQD4eScT6m/yIRsfFRN8T70xfaIs0/vY5P5vh1TZptVj/L0d
7fjCsEkrpua9vceNYrMxxqoAnb1d+hjtxDzVUl47yvnZz6e/DIXhc0zJ3jG0O3uBAQA/SSBbQVLu
UDi2v2hHryDE93EKqplIq5Fi87l0t/CtreUC8K1tcfVwDDe9Sv/xqZIHU/fpBVlOtbXb7n951lr/
Pj4M74yLAALcm4A7DhLD2ea88Q7UG6akaExyTbSPJhkE+s9lx5KXeKRXC0Hcacj95lioNljpnLkv
pVGU8QA3Im9DSIEa6u3IJem6qkJN4WpRlO48xv61ca62uUMzvakSKeEb+/jMNflqDS1/HulIDzaM
UaRaIXZeI8HD0W6kWPD88Zq8E8ECV4R9BRTquoGzDBolKeoZI+KR4vSXBhay0d8oyvDffSD1KKCm
n/w2vXQ+ss2e5ucuSP82qV09jmni/3cLPCMugDqpDT++LDiWdZPUvqd4JOt0+MXLKQ2tYEpXTsF9
8IO6IVwLgh9g3/ayFlRmEqDvFDO8QNpFJhPDpVG8PvSm9uXKhN5xYh5HidIDhAtDt2Rt0mJypE/7
OMoBt+1SbtQ+qZIirAIfXe9OCR1TTe2VQd/BjnDBsXrOa6TsLne0qKj0ayV4ZOUp6ERu7XqbpvRT
MHHkj3SsgzA3vjhk3Qjzqwoab/spfnYmJo7crao0bOuAb5pWk7NtBXhIUTPrX9O5X1dO3mznF6YZ
FDlgM7iJNiDKhTGaelKZycpZlPR+fixp5W/ScVKbtqbdNxiQX4Xt6MvQjtYZX8VOrLLqjerEn5Xv
mMe5/Q5uu7idoP74AEuXQSpPCbHbKtbXbir0N9/LoNdIfYVQrEbfKGq7Wx/J2pH68Rfijv3OII7f
mnHYaDLgDUGN1wEH5V16MqoQL7rI/aBFGRbjQB6yTJD/6j2BPiBapIjaHFTAl4Cu7QE1L2FMrlY1
dBtrqIH8t+oLnya+GSb+n48whnOQ3lKQzBCbLnPpFKlC3MdOghS6U6ALTvl+IKzasrrI9r4omi2c
brZiL+8SynlQf7bTcNpusIwQahzhwGIYtAcSswE2nYV1m48rbui1LH+z8Y4138oZKPC5FbxSf9/4
A+StfmlZmkdpow6ASQBrF2GZqrDrTlxCPjNxtnly6Lu/mXkoyWlIrciYL7QsUWfRD2RIIe1a/Rlk
fygrtff0l5inoSsN/nRXPvaOoITQBXcaUS+Mlw8u0DJNLAJrqvKSRC0KB7sgNy/BVKvDnAd9Bl8t
PWayQ3NozV+CscFj2nk6ByoxalfWYBWA+q3gKDnzTyu3587GOdgJ4GKgq+CrAJHdujZk5Gk/jGNy
7VBN3yd1LI8JkqRTberQEn56dDWqwUgZkidmKbwnaONWub3oDi34SknYMoa38mosWjvKvwmqkc+g
XU2Hjz/zLuZ04d9g8meC4gzYzCfuzVa7ia5bW9j0ZURpfp8Xv5P2uXGmIsxkn68AFfcuFTkVAg1c
UBS/IE6wMGxuOqWIFpHHacL8CG9wR4Ec+rBSBmFjooOz8Bv6MMe7bsnUgy9sK0Qh4bfTyTwkqDfu
P578fbbnIXmY60xwRKCmLikAbOo4QhDKr53b8APazCaxRdIHkBLcoZdu6uVjbfgPhhfQDj1j9S4o
K0q2nudgD6shP1SehOqsVzWfGRhBf3RFgAZbcVvj1dQuicORs39gB9vtii+72zZ8OCBE1GBQEbHv
0lQ31dNkW7F7nUS/mwYZbAgtn1Ggg7tAAejjZXpvMFAkgWUhCJkHvD0joGMlblZ77jVP0/Hie0Wx
iQtUG1sfV6fhgq6Md2flMDmAL67ngWfl4qzcjtcWOIB532FyhWhDTXm2DYy1ZuXeHQWn0AfzBOJ6
SzZGnvu6YrXvXiljeGpZVyDgcKda8UqvKNWNLYUFAAIIN2p5M0S3MAPgJassI0NwzaERf7FI230p
06Tfdk3vvTCnsIB65sgwVDBBubtJoSEPbmOw6wmYMbvO7mwegiplriWCE+gaiTH+F7Rj8J2NTfyp
h2QW9P0Ky8c7twhYN5kAfIMszuqL0Aw129GgTJ6CNE+/gFgNjo8cmqYOB6T0xzEZPECFlIA0N5Yp
Xk/nXn5SNUN7PcG/N6BM6l9coMXUAoy74XFN682UUKHDyjc22SiTQTDDsmI4QHAdU+3jhtik3el0
sPexm4FkrhM5QIAwyPCwA9xWsnKH7w4nPBWFBZtJqvCIy9gYWcskOs2tqysLaFqDcBu20PbGV2Up
qG/gpXx8GZy7qAgEdgpCPUIjBMts6YPb3EtNmw1TZBvrzIIftnF+th27SJGBD1yHiTpX7Gcpxpc+
S0MbhOpKZUdnkGHMNwBMd9Rpj7TvNiT423T/MvcvisKoFUPdopahrrJ9i6qyjPE4Mn12UKNIlXjQ
KCQVAO1y8oWZsd2gHPPc1Xxf2sXOysi27Vfq43fJwDxL1P8YOOEADpeNEB2C997q9RR1o0GmT+vm
MiRV9j85mc8fL+i7I6En4f8VRlDavb3tfeIIw4Q7RUYF4zcUuR9wsovT1LbZ7uOR7rNNTAqAMpJc
dHmA+b4wZGAE2rHPqykqvQHsR/dPk2XPzAcRsDTNUZrSCd2x/Sfr+CC8JsxUdu3hlFMBuRMGAN+q
Vg7TQg8G5ez5i+AUEUfSOeCaM/M37jelVFqjJaZINEG7STvqnkpqRAjZtzgJQZfTu5oO/iHPbHZR
Bg2yhX9ucrQHOAMptoENtMT4mj0Fjqbbss/qlYL7nZVkwCMC0FwtoKJz3f/2A0sLyV9QBnZEJq5O
HqsQAabNdWVj7gAIjIK4dt4Z1EncuWXo7TKYnrfodqBWlCLv29u07/FSA8+8U49YNGxFzH50Jb86
JadHP5PDJp4scOTQCXLwpVACV74LHo2I/9eLmRElpcBWpnYaGuLmK8do0R05bxpD5RCtRnCJoCOz
RRiTKlfbriBdFPjwgoYrtMK70tvn9kQrZB5NduYeGfG0QdaE2m2sAzJ4cR2KWnyNE6e+Zty1DrlT
+7BS4NLZQ5EmYV3zOrTrbtwI3fDTZHf5xqDAHpYySA6mC0gQOgkE8E3pAjazMivs3BLv6TrTnhd5
8yfF8xA4M1YXnyovxnsa7dgeCp4VqLv26LsZA7kHjEBPOOf9TrQK72ePVJ5RfPybj7I7GO20n+TY
sz2R4pmNNsdB1Lb82Q8Wj1pdlnsU9IddbLwneO1L4yh+6Ejer9wK+s6hQ/eHh2L2nHwiQrs9Djqt
pZU67RD5JYV7416bPCctng5J4gkM+8raDs34tbFV/ITqexBJ1x0fQB+U13qqWORoZJ1dHshDJYbm
MDm8fGg7gd6JJhmeNPglD2OcBn9dO3e2APytsCK6OXKgrysH+95XoJCA4B+/wPwB3HE7EeMPqTcK
0Ue119s70SMRwfE1h7qwrb84XX+qVsZ52I4Gz6AMtb3GVJjvzU3wAc0dkPJt17URkyKHvx0/r1Dj
aKzcRFSp4KtNGvCeg4Gdhx4RKQKQ8WArWX3pvKT52RBkKd1Qbxs77sOkY3L78S1/La0vvgYdUKBc
BTB4IN4ujN2YONR0ug0itMupk+VX4LmyyQsu/jC+TKyz8NpE0EK0RxkHULtqfkH6qftjd9n4goJD
89kxsR/mCA4fVW3x5wpM9ofRKYIn0uR5JFye7tGKlYdMW/kWtWkIZEzK7PwhQWrDxxzutRGoqudu
7Z2obP2fIICLT4XWmq+c4buwZGZrgoWO6BxY2l3pt3QSQJ416yLH1vVe5Y2KwLlRBzCA7U1d9fUK
MnCfBvO5xgwYEhxj8G7mHsm3JrQHt17btGCRHRO8CqSL6ScSiORRct1EXVpbW1Xb3R6n3xzcYao2
deaa/3UiKH+BhVfvYFGhQjyiO+3jXb+7ywAQUABHXRo8oPtMZTSOcosE2KWuUOQ0aemfNO2TlVFm
N3RztFA1mZNt1IqRprhLTpNjF8qicuIRp+2jKSn52tL+jKZB+/fH03l/IGSKLhIU9KMubpTKhZcZ
4fMoN13x6Ad4UieIRXPQDVUrqfl9dopJgcw3V9tfQfJ5ad8EBz7asUZGMxYRM+b/KwrlPCMHtX74
dd5EXE3iko3yu0OyajtU5Rwg5vxTYo1eyKe8+UkIUWDmav845mMO10LUd78k5tgjCTehA0gxzInH
/368Qne+/LUTF6VtynHwYYBuv3rsMqZK07LIKjReJLLsJvSlQ+fORtNfUjbyR+IV45epSsWKZ76D
XDD0TNmeW5jQxbvUMjWlJ5DopTxi3aR2Vv8SDAGesmcxUDIfmodjvIY+vTfZAFd9BnnA7V+atNpL
pJOmhEW4nel2MsTfGl0kT9jWDhBYnooLQ22pDX0xrCFM96klpgsMHa3KYNlY+IrblR5qxUVaNixq
5Wh/soq6Dx3RtdupZuVjajp7L5uY70dWtzpMGJu2XmaXm8Jpkr0cKoQNSWUuvVejVFeN1s9JzW0y
0p/wSM3U5UgjK4Glm9B62KWtdZk8AtFgJczWzuC1RDySeusJz99N6Jg8tq0IXjsSkh0OQRv2Ysz2
pqnHiLTDJgGYA6FiRVoTlroudiYnbqgl51MIlqQ81paUZzFNeuNNaNN1WXyKi0qfVGLaR8XTeFNW
vQuxJooejZwN48bvLOfzx4fXvt9QNJ/PTCEEeehH8eYj9ubOqVrYMutSJ4KGpRf20qBpsMqbR5lP
gRN6LU03LZb2ATH9l6rN7I1qfbnVHpg3iBU/yZaqnbALg4bRDjyBOO+bxyB25c6y6RpZ4d4W4VvB
UQD3EcAa1D5vv9U2fkcamaH6lTX2r5gVO2dC83QyyZePV+XemaEIYQMlnMtD+OvCcQ+T1OD9tE5k
T1cEqyCp9kFwbKn+PPr2Ssh07y8wwEwchc8EWW1pYINyKIWTeU4Etpx5spvW2+RmINv/PCM4Z2wS
oHRQcJZEH3+gLqoIxImqkSL+Mp21y3LxW7hGh0EM5sHHw70zKXDZUdqHKQcDZyn2XEHDsmIu6pQT
6VHnDDpon4Vx363s0z3FECAt5sVRAIFzcl+Ffd6c3rGs+85HfhBZSfLT6wQI9GOMxr/GaqGA6usH
OQ5qPw1ZvVNN7j5TkX76eKavccatJ0ZNb6aJIIIHr8laHMpsaKferiYnaqc03Tl51h+nQuINQy9+
Bp1i/IGOPLgEry6zr7b2q40P1H7gaLHu1Og81lR8k97YP6KDoXuoxn7Yk9ZiB4el5Z7ruLkmdgn9
k8k1pzjrAdyZ5mHM3LBNajREN1RvmMkfVIrWnAyE7XIXgEcT1mgV3taJFGdV2OVa7DUb2sWcHddH
HQJ+GtnyMkmuxVjVnHduJPPOD6cgGC5ZiRDLSTMaJQGrvtWEX4FIweKhUgBagx2svbR3l2ogGkD/
HkItJNFoTl2suycSgNK540QMzUmnzvM64NK5+1DmrNvmBbRIvLbYg60c+dXoHD7e9XcskeOhlA8H
CBoBaua3lqi0qZJ9oJ0oE96FmpZmYVnYj51bg5L88VDvXCVk3twHRwv1L5A5b4eyAzmORJUsKvtR
/k548bMywlo5xe9dJGwj4kg4WAATwWwR31wk4muLEAejOKOPBpusJ2A4wvuhIjqXkBp1CYgp8f5m
AcGdPP5bpejb+Xii73gigELop3BcilDTW0SaqSIO65ycR30SXKg7PtExz599oNabsSrzC1dwibk2
KzHUO+uLJoYZ70E8PSux3M58ahvpAm3kUZmn9l7zxN4lmqzF6++O4tlgWiJf4eAI346S27kRdRfz
iKDx9JpJ6+LYQ/b88Qq+kxOhPQz3e+6Dn+sliyX0uoQ33eCzSGfOFVVCiAajgefsCK0v2nerF6d0
x0c3MF9VMljPnsi9fdwEzT5zi/6UBkl77rx2xcHdX1QKSBWdwNCc8IJgSdet7BE1I/CyIuOOP4lp
2gdVoX0w5qVRG2W16cbxe3SHK5igM4ldtuKL7s8VvCvH8A6657H+i6NdMyuxUxtZhRu347kv+nLb
tJUMnfS5wkOOpCi2AC3XqE3zht6aSPQIILCa6y1QI1h6pkxIi42VHUTBVH7PUgO6GYQjyl69oHT7
yyHGrJikVzB3MaI999tSTHGuCyw2PzWpnTQ1mSLEZt1hrD150HySM32zfrT9ZB+w2n5wlSy36FXI
d6zz7G0PHsMGhftuDYl5Z/5oT0GeALuFlrNlVmQR3SNBhXnudOHtLAUnFTKp8p8pKisPTTHqqC2Y
/T+LJwTyBd1mnNItHwZQjdBA7nx1LWjZ0HjKd5Vriat2HEBJDvz6fzavFM3q+D4EKjB8ywZfJfPa
qihiStuV/tXnxWPWdWLlCrwCeIu9QSAJAz47LfCfF3sD0nGnbFTLoqTMpywUohEbJdthn4/tg0jz
Yuu107grOovuudN9aibdAUmN+b8VC/HOtsBdWqDboXaEcHCBmsRk7BDGEjvqRzs9JWoqT9r1kAAB
QlIm5ES7P2Mxmq1fdOkha4LxKp3q1KF98EeTaPbINRRjkPPVSGvGospPCc3zM+/Wsup7q4HQwkKP
GRByYKLLWN9HwbchysbjqpRMf5MGQkWQq90WsRuOTnAUg/qS2c30s4TG1MqReAVPbncLYwM/RJ1t
LjgvmTWkmxzV88GPOFchMJFLWzk6TDmkq8h5mv7U+f8qM/wpFQtBUDsVfndmACTCWUAXZmjD2WlQ
j0HbhIY9KB+iAq0IG8/8Jdw7fbyh94EIzi7EFkChhdgVcJNbvyJECW5gItwnwdx/hZH6Kc8SveWu
ESsj3edEc/aADvg53EHf5SIOsRLVkFz3zpO2R3dfObmz77Og3DUgXOzmxH0lHLgvXmEsSEiBe4Mo
k6Nz4HZqntWiINJmzlPdQ6yDWbl7IJlET6/M/D+04N7ZrwoIqs7xvpcy/BaLHSAR93PmC/IzYSrY
16aSm1L5a0HDnboXsB40igOLwAGZKUPzvryNl2DdS7x560dJ/ARSgMZzweUo/gj3O8ntrYTAkUn9
B1MUl9LLhg2Eb8KU/m696dlPmoeGHH0GbaHPhHxKiB6gtvxU00fJnn0Dxq3IkIg725qjNg65pQEs
3KE5tuXBkGDtsL8T+WEmiKIDBw+2QaxhjlzezATJ/VT4+AWATXwVtZduyVTXYas6/ZzELN020Or4
3vl2s4EClD40mqx02NzbJGQS0KNCweA1V1ycLKhtUZ4on0Z+L+2Lzshz7vBd17uPtqnA9pP9l48v
zWtusLzgOFUgPqPeAn2BRUiQ2K1fiyFBNuzlZ9fDo0MoVAiv3KZNs0u7Fwa2v0tASbfkfhqLTSdA
jfTLU16VXxPL31TTy8D0xvLOIr6ULl7HJjoah12big1r6TFzNugl39hF+/Lxl7/jSLBW6JuCGaHg
SvI5M3uzW5VVBoVIHRohrR6eRF6mL4kZVBToxt7Al8HBBybZeS6xDk3jertYUrltJhDRP/6SxWMx
KAoC7QT9EL4EUS1KmAuXNlBZMCNyF7ptE3gH7oNiZKNzek1lv+Ppi62e805tGRHHamxPuERgCow7
4lU7YEZXLvZUkKvRXwdyBnPSq78qPPfkQRuO/ZHWkwf9On110vKzn1THihfHPqBfZXHCY1v4L0kU
qGanrKeuBjpXoLCSCBAh2vRPTL1DRadn9NR/ygq8I+a1qINMJPhadPxxVg5A6rLWwz8LOS7CPQd5
8KumCxAWNBvf7otfzsmqNlZUQ5vJJTD7Uxz66Tcy9JsOoY8MrqP6DMCvQbGxwFM0MjL2RQz/Jufb
4NibxERA04Ze7HWCrnl0UpeFdeqY8xNaeH4YFNkz9Byiqdi37ZcSskKWd/x4Q99JHiAugc4IpJgw
bU6wOFrQjYF6W91NkSu86SIIheQBssVrruN8LyeaHVRT9o9dGauDReoYZPQ0H0P0U3db4lnZQ2Cy
7iQSw9aaFe6TJxAYEEnC0kK4zl9qwvcmdUYNRnA0tPKsoDAaSr/3jjbLWDg5AQG4m7c/EYiOewRx
5k9bTHLvTcoKOS8/l3E+fDd1s2JE3jOcKPqitxYsBhQuXi/Im6vYDzR2VYaWNsRC9rlx6Q+Et+Kk
UKV/NrmQB9+vyc6pKThqQJrPgXDW5AzvvT+gDxs6QuhExtL4C+9vCFde6YDfkTjp0YZMADgC6Nh6
mIRYCzTu+55nmAWgHnIahuaAZceIF0O2z7TxGDVsNGeobV0mt8rOHtrWHpMUSnRVjzaZurDEjwRk
2hYsoBwH1ojpAV443xYqg1fUjuweuaH2L06S4EjrxH+2xil4dGRsrfiV+7I6oAQcaXCXYOYpRPNu
L2Vnp5JVFR+izsrPaKsYItmi8B0KiwIPlF6YwUKH/hC4z401igdLonAeczmcW5MmZwgRypAyMT41
dT5Edq7YU+8F0M8K2ksNgf4dMqhDkjTQLyiq9Nq15HfiQ5hlxdS+F3m5oCNCTgxBHggjt9PIu8kF
ia1znlSdbyGSEG9B44nM5HQbrt2Vwe7vGqIu5MlzIR19k8vABtQ9Jryqcp4G0tmbijjBtmrqvx/b
mvtzi64flIthU5D1wKHdzihVo9KgomZR7IoiqljzMkruPU6p/s+5/zwQSqTAtTw4zQVOh8732Li0
yaIgIcWRV+Z/dcbPqpdq09vppUDsH9Zp/p9lnEBX91AMRPMKqLI4fbfzM2WccmXlZSQDnnx1Ju8H
HcVnV6cgs3DWHVNRxvuPl/R+3+Yh0QfgoGsG+cDCAcXoyg7yqS0jkjD/Atkfemm9NXLUfaQ2MwCR
vyLbQL9oQG/nZfWOyaHygVgH1I+dakcGzLVUu8DPaThQOoQkM+nKNb7PBH2grFDIQbsaksEl4TFg
RRLLKdBRMXr9AS6YvDTa7Z5qxX7x2r2gPG4Dg3bGSxkD4li5D/e9AdjLt8Mv4hwZKDKptNHRZNWh
yZ/j7JGAldUbvnP6bgtQ8XOcm6MLunvZ/S6ZAZgG7aC6+FSpFoWyLxVi97Q9TNXFBCQErP6T6frK
E1luOvtF8DW5xvdOAvItqLmhaI8Gqvnnb/wSt4pCs1FWAIwh1dzGnO4YL9OVdXnvKKDigvwHLhDG
dXGzLAst0p6wNGRw0uSUSYHFSYuvI8uLcFRdfQ0mdy0OeGdMSBehexzmnGFyi62g1eg3k+/l0Vze
98F+db3mxSP5VjrjTlXxpoaIcmd+Q1ziSelPOWcvpSEbOO8z7fOr64hD0a/diXvrDF7CzDbC0QSR
b4nsDlM5djq1i0iV/bfWD0ogIpZ/mtwcqhqVXk2L7xcBDDxYZ4RDqMHAsN1ur6Z1JTHnLsqMW3xL
syzZ1xWbvsqRgnJFJXrTM1f1T2lD41Pr8pcCF/pLIStEQwF0BusYHLOQ+4nzkreFPCkdTL9y7onP
Hxukd1KVmUAPw4v4COJJ/sJYlNIDEazW0BJH8HJsAhpf2t7xm43rp98H3l7jotnXJSC+0CZ+8aWa
PDxqi3xjxQfcbxASW3hORLTgpAGLvF0wxeykzxqwF60a4qQO6cm+a3h1KLWHaqFdrim13ePNGA9B
x2wqUaNeFqbAOKxUiZasSJokhZ5XpXdey9RjXrv7lg32peyhK9DJQW1XVnyOZ27TWnBQUBAFB2+u
oCyfMaHB5BBmgi5KpeXtZNHQgxk9co4bdHjkeFznWSQDWoZ0C4k0tPT+kPgpOBLSi6ZYN9s+52ty
Oe+cVuSHIEKBFIVD8Jo3vTFGqVMPVo6iTZS31D8iko3PnlcVW1Tpyh8g2+I992z48fE63BtA+Apw
Ymbg2YNk1sL7tmPSV6UcDIBwpKTMToPNZEPz7ONR7mMYMJVem0Qgd4r64/zzNzNTlUdUndVVBLGM
BvzBvDkwW1vPk+Bypd763oTm/iF054IggD2+HUq3WTUyFutokIgbYnBagAnV04qffS1J3B6fufUX
9AoYV6zbUsEK/aBIZworflINqtD+mBUnBFCXIvf8DW1ktdOl91uP7vBgoCP3l7doaXcCZNhZnaJz
A1WEHcnyZuN7068BkdG+p7EM0ULvQEsggxy09vPdSIz757/uBM4V0hI0DIP7Cczwdnlqvw1GECji
JyM64DQp+vZKv2gOfQ349uOh3kn6EITMAaWFvYfJX2xFk0PNF3SYKkKrx68WWd6LrE2869Mk2eeS
8TCD5T46FkHxnk2zFmPbrBy8eYi32+TYcx0NDzZAOwGgwnK67dAFdeG17RPwTrLvmUx2ko/sq2GZ
PPZpKY/Ga5rICOdSmixZEx+76yp2oOQ0WxjoG+NuuUsWlhxlIDXrg6cOks8PPaPVSVbJfohnqTdL
7QqFWy0cd0Junv6QnR+fiEH7X4t840UTg7fus0rsR0G/D3GBV+ik3e0+3qal1YGYKdhwKLvNaAac
8nyh3txNniToGRldeTW8+p/oew+YC6tPlpeWkVODMOvIovv+8Zh39bd5UACpiFERcOKPxaBJAdFz
9JSra+64yac+4egv8hQUZDKUPNmA3mvIqYojcWi7GRpSXKBVnm9Sf9JeKDy9lhAs3d7r59CZKjdH
J8i2btegA5UAlDwmrz3hvxVtv+eOd8gYbmRRlWblTM5zuzmT89zfDLa4gsiZJeD6QF7dTrKHOG1j
MAWglfvxEt9PCY2LcykXwS2C8jvPapuEjoORV9ry/DPLYuQg2OVNPQz+0UZGuXLblyYeMIcN4iLC
GNw0KPMsTDwFniPjArPqE+/35LnpyUtbPKc7kjU3+e5Ic/0GKSo819LCly5B/tYN8opXOpgXFtDu
CrPBOFOI5FFtPl7GO0P/Oi9EvWD1zi7FWsyrT9HJCROP7gG73WhH7R02V68kJAT7YcDTyHH3olOw
jgCHoxMn2HnJeLTyaa/z9HGcRvRXABTPkMAgsAkhq7JPnOQCNZmzTNKVoH8ZTc3fOjecuzMhD/58
8a2Q0Qti5XN5FXqkaAAp2Ase3C522kCHorRkvy1HL965eljLO9/bExS6PEg5IptFHfD2AhUpq+ui
x8gy99zQ7pTzILM4DhPLLf5j09E8SVSG53mCiQIXfzsUmfzRqyVkuIQM8k2PpxE2hPf9yr7fX9L5
loKSh2OGKHFZ1oxFSlplEnXV6GtEsSBFGIZOwv3Hp+u9SwrXgPQMRwsCJvPP39heHyKHaFHs5TXm
eI8riU1UA5M9V6QfniR01E7/P8PNfbpQusALKguHDOIOXhfRuKNo84AQqf8PIWa144T9phkddh8P
du9XsILAx1Enw4sDiMRu5wa5VarVYMHMDcYLByX+VlYFqa5O9YcsZ1dFmz8fj3h/CB1ILWAhXxFm
sF5vRzQT1aJze5TBXR+84myo95D+7ELjVP2Kdb1DOhCg4XkcF2AHDOxMs74dKzUeGqoK6oGy4exp
E+8HoKDbgTVoR+7bM+lbsmWC/fbKTzShx0E+Zu61HL6I/NrUoBy6ZxscZioAh2bTXpKBbuqg+GLP
feF23+5Z5kBJqlz57Ls8E58NfA9Y5SzTB4LPfOzfHLheS3/gSC+jFC/ShCp3+i10yhG7CoUHtCtP
f1NQDAz9tvWfbMuYs7Gh8qIC3q6c/Hf2CkkO2nKRengIBRZ75dVt7asU4tx4Kcx+mEvzx4FI9LSC
vL0y6XlOt/42mF8QAE0BxglpyALtg4y/V/GcDFEhEig2QTVwP1h18e3jw3d/lW9HWUyoTLT26zgZ
AWMycNMdigccmH1IHRS14kQfPh7ttWK4nNT83hla0wOIJbzG3m820iYQ3mF1M0ZJYe9JE3/WjMab
tEFTocCbAOeq/0FUcunsS6Gufn9W1YtUX0cVefGFDn8SFnnq+n+Undlu3Ui2pl8lkfesw3lonCqg
OexB05Ys2ZZ9Q8i2zHme+fT9UVXdx5vbENtIJAoupxRkMGLFirX+QU5yO5ucruqdUr8HJndKy5cm
+dbUV9nwI2gDZxYR4NnJ8g9z/jZ3SNnjMWB5lFzszv8yIC8+WVeWiZ5Li/j3c1veB+NNZH0bLAWT
ghrG9SEWYseSHhXtQZifRNHjZisMD62FXli816qfVn8cpE/I5veUIzHfsI3wp2A5hYZ7cXzQF52h
b3nweRASO4+/009PQigszYsRveb5zwyGvOmrpBlXU3MlyZ9L687sQEDJbo6UsAB+20iP2J7Y78//
xd2GZBnU2KJiTF2e8sFq/yOGEI0hdynQgx0tys6SPiHDr31vrTG4ruQwQB4+k47QJdSbAlifje6u
sWXo8pYmr1YB14oFLUjmjsL3sst+WQVZMpqQufzh1NYl5gPiVVweJq19wUKCQlGYvtIETN051b5L
ZuyI0ks8UenL7Q4gToVnnXLVR/NN2jyb449ZerWkQ2rC5xDuOvVFAFlRzOVtUlyP7S4ujM9qIT9o
2Ysx0j1GGcOhbLcRFS4TGCDC3E1pdnDkXlB9NTEMjUFPlZMcwb9WwieByqkTQdLZqbmWX6PZbytW
pW0Me9HOVd7adOBBFxc2QA6rlFyqciTOtHE6dSofKTaaaj/OiF+mmt/u1RhEHtrDvfQcKf6+zfL0
MekU7TYq0vI+KXr1tu0639GBxv7xgU1ZBl8+9EbBNF8AIwv8vcM0DsRTgyBtgXj1Tu1z06FmZlcL
EO39RX0ZKDF5IZZQ9lOsBQF6vppEMwvEKSoYDcnb3VR2OQTYcQsMcdEcZbI5pQn9i4QmgserrWNA
z5WlUobWnglHn4jcHoEy22n62GcZa7APaaVpeA8JgRMHoDNn6Vvs59/1olTsvG4e0Rrd10nq9COc
e2U26o3M5TKUL8w6TnXqFlyc1rfBKOav2wl5g7LUBiS+FOFJs4TI8fEyeqTFovx8f94vz0J+IVOP
lClIZGDd5/OO8EalUxoXT7IAM7u1wmbXB8XoKfpW7vyb/QVLn4NKo5G40FvOR5ozdQ6FANiCgdyZ
G0TAGqH9drYfzjdBuKeo5n8ftO7j++93WQXhi5NzgCICbA0AbJnwX8KUkhVgi8J0Pg2wwz9lgBSv
aX0VCO5L0ymnoH0K82rA9IY7vioI34tWQLsqmkqnVQKgFNzz9j2M1KMOA94W07rHLmpIvr7/mJcJ
q8l5SiSgFrLg+ld5QoS7Rzw1Otodil9A7Gqkh7xq9LtSnSNniLTYU/puq/v5m29PEQQEMrhrbjNr
pECOlFvtDxJfhBvzPEom1W78IIAC9Bur7AIjyL6DaQ4CEuoN16e1kOMkTMC0TAvMihzrrtSL+n1a
zx/TMplBXFqt+jo1aHRZZfpAB8DW8aX8UlrauFfRVfxSj8mTEvT1rm8V5Y8zNHgpOnc5Ho9qxZpC
JqdZHTZjWZ9obQRoI2mCXY5lthHefrcMl07f29myfOfVMkyrEuCMVtWnqJlBFaXhdG0i4GdLUAdv
W0VQd/FYeaLcRjsSEd2NjAEp8Lw+oRWheICy8l3RiV+gnc1OujiwTMk4bj3kZRBeFLBoA8CxYIeu
seBGKyPNrdXlKYQG9lHVhvJuNuPnbIysZ60Ocf7WjRfJytoPgtGrd40RdQA8m/4BcerPcVTTo6jE
dOtouFDnUhblPEoKNDH5QJQLz7ew2XZAw/WuOLXdc4QO2ZXs1/WVmmrDc56D5MkDC26mP2k3Mx5B
9y2mMJ6YleFzJw5XQ7blPPm7WWK5wM0D3wenbPU4XYv5TdfQUU2DsHyKmiLc9Xkye+9HhN+Nwt2V
ug9UDLjD8vlLd2C42wqY/ckws/Cmw9Ta1vRpy3JjWXbnSRzIsIWbRaN2kXlZxZ00BeUgVkUFEZ/7
EGTKyqtMbXZ1IQRkP8Z/2CBZviRjUYsmcVQAsp6/1KCZ5TyWcnHCXay9FjuRBHAwNvqIl2GNOEOT
l7xlsWJZbzW5FQNu3nqJSEcQQCxvHopRSr9bKDC+/4l+tzApOy0tLPbLInt2/jqyNIdGKljNiYMM
EY9O8g+yEe/1uJn2BZoQP8paPkRtO33txylygLl2TicrCUrRylNs5Fv6ZBd4WeZ3ibGQhJlneAyr
9KZswWDEGLiemnA4dKpmm3GJTBemvj5k5iwRnSIblMeQHeMWluiJ7WC5s9h1n/FdXJifqlXQrC8G
2wrRrbFQ373hZ007ydreiwcEcTkbtf6rmcWdjbTk9NS3lnhsCpwKxbStZztUIuBzaaZ8e3+yl/Tg
bKXSzSE9WeDc9Ez5uOdzXXbjjNrnJJ7EBviKGs4RUoCFddVJ6IRkmRkde9CYT4VURsdIFOaNmtzl
tyYuIpdGo1xdiG/ropyZhrU1x6l0SscsefJN61DG83jwU2UH0hK0e9/4e+S+vuZlnDha0euugZ2D
PGOXN81DvtEEvFjkPM7CWKLNjhXBhYtNIOktzaVMOtG8T69SOQhvJuh/L1Xmb903LyLRMhT9Rkh3
rC/kb85n3u/CdtKsQqK6UMz3gmY0zijTI3//+16kh4xi4tJKTQamBEyS81GgFqQh8vbiaSEHO6nc
ZgelkAb0xqbxxNaqHytN670KwfWNY++CI8CRR1GXGyx1NWgC69I1YPGqN622OWGdjK1cljTPAi4h
7pgN8nXVStPBCLXPuQgQMS4CsJNY/Z2mLjQfJwNLWZrJPdYhgf+YIjZ+KHt8dYu6+gpm/Z5bumhL
idVeTdaYnYSw4RynLPNTTRe+CQKJ8qFENmunjLiyDqWwK0FIuGmuCV9om8i7CcvWjaV8kWvyulRh
IavyL82SVSKeFpHV4y5N57GqkUWlfuUaM36f8SRhFKBYHbpWRrJVNFpC+/n+ZdSlRQOUEFegCzdN
YzaTrFebEyp/e1AdRvNJowIolD0Qaa8jt67UxJGLfVY/oYtjD8NVCxlDyJ+DGGx49hA0jbuE2VJV
qXU++AOCEXK56J8dhBgvK+ulHORd0sZuWty1oYADwg755rCj+yFlh9JXsLJEaCdqHVNNvEBm+kN0
D2/hnAeJ5ght4Yb9sIuNeAcT72CkgwcP10UNLwOeENZIfubhYVRzr4lTd0kUU0QRU37Mx6h2PLRq
AOATuAr4YtNTtHqXmxhP87/BIGK3bO7UNHJ94Qh6e58akpME30SeZlT3nSzvG3/aZ9RIEJCq+zDm
YIQa//4eu7z+UuCgP2Zwr1zqxuuWdK43Ir2qWjz53WyXwtzbCSaDaLdZN4IyBaeJ2dqPoJlcWU9r
uC/NjABlUl1NuvFTUKrimGq54fq0KByMoQNPgHHgNrWp3HJ92xIVvtC8AE2O7BelLtYMoX9ttGEl
pi8JqUyJSWuLQ15G1Q0qrRJFw0G4VudAugvFNLJDIN3SYKqeWLe+16SKdI3H9BcgDqfcoEW+iMlU
zpzEw85XrPxeyeatk/cyRoIxoMVPmZeuA33I8+ilz2qrNBNYqZJqgTtlY7CbZKN6eP/7/W6UhbRA
s4bEk9b1+ShWKWo9xMAOqp+JlViBEK4uotD2/ii/OerIZkCsIY20lMTWSWHd5aEvKk13jw2ScUUn
7IuMF4JdZ/LrKMLnU9QM38d+T13OSeoGARsjni07C5LomvmV3I3nWSbvPHQAB6NNziUNlC7SDeev
XWS1VgdCUt7XVq44SpEMJzNHtTuPAm0XVeELHsW9NwDwc/KC1AsDe8OJkvbx/ee4nP0FxsF8IHIN
/Xw9LVoUjDG+L/n9bBkvlhrjqBaIxcYxeDGIChQe9wtknOgxXzRJcqsJMPuIhdOM6OYNfESqf81Y
bETji2RqGQVZQxY/BCUuAOczGkcsU0WahJOgFrPXpn3pdXrRH6wSHIRphvGuiwb9KEymsQcfKGxk
6G9aCGdfFM8ygKGLPDnlGeqe5+Mr8pwrsTZod9oQIcaOPastjbjVVEUYuFzxVBha1AltK6KCb06o
p0XZj8nqFTtK0nulQaqskZPJQRDnc9z3AIkCocdesTbk+9GKjYNJ2/k6afrBnjB8995fCBcHKLc/
OF0Ie+E5s+gAnz99MWZZ27ZackqySnKpPuXwqWIKRkO7r6XoqEeduLUnL45PBGc4qxctWT4ZX+58
zFoda6aRFk+Gi5LTYmdyP8RIhxhjoX43IiU6jgW1aWmetVv8MPC59PXy2MyRuZ+Qd3Ten4GL7JPa
JJtg0SxFbYzazvnTWGjs+2U0l3AtTNxWtEj5XCEo/FOYBHVj919uCBpnMja6NOrASq53XThqqp8I
wBUqIU92lB2AKyGjuDHKRfbJrIHShYWyfFXaKucv1MFvmKhdxCff6PJdHOKDmiBftkPmPPhUZUP0
OSn8cFfT9toY+bItiiAYxqG4bsFzXG6R50Mn4+Crnd6Wp25oNXcMxe4WB4YY/8F4V6hjsgvgddp1
GhZHA4+DHrFGJ87V/tv7n/QyJCziRhy4AGgowq/RYr4xqPRqmuykaeBEkBRp961mOFI8DQ9lPE3I
oNPgKdQBiWW/kTdm4XJLcalCIh/w5JvIxyonHWRcImZxyE5Qa0I7hzC1Vzutd9mBH+I+Mb1circ8
1S5rcoAfiD+myK2GGsu6Io0c6ozIlynfcXCpHglq6ZHplZnbJmrwJRDE7BCKMwT/AslTm7JPaBdj
hxx7oCe3eZnITtHOJc1HRfyqlR2bPikT5VpJRetP99vCrEYSA3Y1DVdg5edrJJ7z3izHUbxTBfkj
XfKeipOKdo/fbxw/F98BfAaXIOAtlGnhdC+78ZdquZCBlygLBpqFk5FlXwxsJ/MC6Ym6Tj75mb/V
S15+39lBsIxH52EpQL3VHs/Hm2s1r2n1i3dQT1s7NMbI0YM03Xiri3C1jIJkNHcdys9UX89HyZPU
RyxuEO8EIUMHG2+4o0zEtimzzxsVrsvkibFUqCxvXDYCySo0lmMkZdnciHehLj8qC7AWc5fEUUFE
vard2O/7Rrz1S/kx0htbBmdf2UkdWPsgo1uaj+aP97f1m0r1eoZVcA6kFDQXSB3P313pzDoarUq8
M4NycnM99D2kQOIrqVA6OxV9ax+LYXKYfTH+Weo4Y9pwksOvljwrKLe3meVhqNXs68BobazH851P
q2Kvm2l1QGnyx6in4QH4pLAXE+3VT5LSrWp5IkwJyrU2JNldNBfhS6X703ONdvshLWTtuotU/VTl
reQQz7FfVfvqhoPMepLybtNdZ4nd5zNAExNwDvkGDDb8489nwDCKOO7kEnah1OmuPkAdH3rpIYll
xyoGDVYy/3cz1Oj2KWbgVLVQbSQMl71yygp4NZF1gQxayq3nj+DrRiwHOVwQOReuFE246ZSg8ara
GK8ztPqumjB9GeY+vs5FNAQxmCzhHcQKXhtJFt2kKROqBLO0x5m2/6m3qer6TY1Bcwr9Pi6DQ02S
s485sr2K7McbpFG8acysvKoipXVEAel9Z55gVM6Tot/mfqTaZpEJN5IiVfgt5sR6A82mKL9/f/X9
JsQiDEKdfNHzQbR9HU+qUSjjrkpg2EyKsFNRovd1pUFoI5IqwmXUdjeZYNVuncyHdJgf2yp1UwXr
W7FvtGMW04MlCWz9R/qflktR49SZg7IRXS+DHg8JB4RrFTkGB8H51zEDcFS12QhgxdXqqplCJBNT
mEuxCUYlquPRbnpF3DjxLiMflVqaTpS8LA6+tfJejBVRufAxTlUQzI9ohtW3YhhvtfiWtX229hfy
kQImc9EDQQBtda6i31zxEggoiKx/eVIHrxiHxGuHuAJQuulBcBn9KCrQPCKNor4PpGF561/OD1Mn
0mrpJJ3ipETfu2x0aiLd2DwXgyp4lV/jTKBEd1MjycdYCTUnKdCNl4WxceU4HR+BvW2ldhdfd3kk
xLzILQhsNFTOHylvhEg0JpR0kJ975t/MSbMy+54VwFQCVYw+Tv6WEPvFt30bEkQ74j3cc970c3+Z
BQyiR30qfOk0RVrgtMieuvFYDH9aAkYFiZ7lIvJKk4ii+PmLiSKy1QkN0ZNaS8HOnFPzuUO6/ZAJ
hfL4/j6+SA7JzBiGThQTCFNstUPicoiRHUZGT6yT7i5KrjurxgjQsoTUQVxIER1a7J6M2vsVJOGN
wS8RMph8vYlHUg2i3bLGRMwJfmaR3manAfm7PdKL/iHRjJqChCRB3MTeSvSGSnwSzbD0+iaVcCko
ei+jKG6Xg+Y7QaBPGyH9Mm1fHgrYMfOyUArXnHUz6QUO9jA7RYraHClqi25RFNY+CWrNTmgaHXtR
/hBqo5OIMapNUXLw5XSrrHqJBeMxqI4s8jZcI7hInC8CBUglBj9Desor6XYSo+AWrU3FI8sGyCRV
hZvC6XCtTkzcMcfcO03yjeTqcn+RVXB14PJANeHCJiObg4SjpYcj3qmPqioExzZGNUsIy9ZFy8tL
lWprS//mrcFpAZCGoyNikqMuCd8vGyxFrrNtsiI9TWVeI8NaWl/rUMCNrk0oXQ6mCLyDykFMxYxF
2lReM1oUCd7fFJe7/PwhVnlFRo0oqesuPQlJJOwqXYi9tIiDj388CuR+ejw0aCHhr+FhWWtJQpLF
4UkeQjB2oiS4Qw6J6f1R3tio5wcFZRhahtC2EQGk5no+o9EkqlU75eEpsAaXw9zOkk+pErlwlXaj
9mzJ97F21Sqf1CF3jFi1AdHaVtq5k4DVcHdn+BN6zBE+haLdRi/ynNwp+ZWmvnaBimH8oxx+9Edc
JRKgl93gmA1Qkyo9kJnvzHz4CBHqxgz6T2X9tcAjzavLb6gd//n3ggDIGQiIgINgzUqG9NMFXSQH
JzxVrs1MkPGKaDYznotiJSAFExAhUoILSWCdb6MxO5KhVOEpQbj+UGqT4fgw9A6TVexCwQg8LDpq
ZzBjyzHA0h3yVJZsAA7Nxhf9zepcWF/gm8HOcplbnQ4Noh5Wh77IaehjheYGZoPiUiF9f91cbn64
ZaybJQIgV7uOgmVn9UFk5MEpn+unQZytx6ox2ieBQIULSmRwxWEBf/jjQUmngYOQ1wPeWif0YQOI
KjSRFprFJj3OGEVcAyzHf8Ufd2ki9C6Z6JbT6eWLciVmIrmqYqcNuf18fzTqGNIVbnNUVcAHanqs
fRLNuXXNfJRcllFwHVVZun//Rd9sOM53JaMCTgJoAh4HlYrzUa2MPlo11fmptU5z4TtSiL+hlqI4
ltkFDIN52HVwtPOnEQyuODylArc51fOHY+kfSmpVenLXdkeEW2zDfOijr2plOfo0HZLpICm400D/
gpuVFTtlCO1YeZSyWyW8MyzKwIHWPOiztJtEMOtNisZjY0ccq1aU7fw22zdIZfZS67bIZRpN8pIB
fPamFMysWQNYDFvcgoZ6OLw/JctN6dcZoSRBhQ63WWNB3gCQPJ8RY2Zvi0M0fMg5HA6ViC9ahRnk
QShEhd4cGgqt0Rte1qlbIfItazsbGq1bhFZI2hc/B0oJ50ObVhbOHErpB4QyZbtFgPaxS7X7Wm6D
I/4ttNAC5to3M99TYra33g3qIW5Bkmf6hFxWn8m48urRFfo/qkMQmnYVIdPAvPVxzrDdGv1P70/W
Rb8PaQlu/uYiO8gqurB6HMcgCdVaFx64eh8QUSmvCkOITmWYNp5QavVB6Bo31cTSFQYSmGkUTc9X
Bek+NiPrMLY4HHeU1PVJxm68l5THyexrty2C5D6TY3ljuV8kegtiB0I+5iREUJofq01WCFbVGX2t
PPhSwEVBVpsdRILiGYT5V8HvUCFDxMARZb+4DWZTsyvd6pwk6jvXbIxkh6VS7+AeHv/hEQxsj87e
co1dGBxUis8/fFLMQmEVo/zgF0HoxbrQuF0Q+huVo3XAfhsFigz2ZnDw6dKejzKWaZgP82KlMUXl
Dvs9tl1Vtcf3l8SbCsuvqxiAH8AroN0g/Ejp1+dCn0mp1KaC9hBLVrXTa3VySpRe4UOLLygDXA2J
kniJmT7pi0bH1HRe3selN42I/lpmW3tFNiYHK7ekK8RWPte4+Nhd+BiGUYhUsvkx1sTR7ZW8uKLO
rhMduAGhrFI5ciCFXq4a1Y3lZ9ohDMvckWYh2VGc1RxVzAyUO1tU3/CpdvJKVZ/MRE8dNTEq9OPM
dOPkutjOTASzQEeB4Eoe+rYYf8kho3KYrRabwAdyHU/boffuTE5/jDzK/NejU9yGLhS/U/m1fY0e
/Y0jbFkyq6+woOsB7izlSG6J5x8boeVWDutWfgDweYDFqdaGq6t7ievC+9/7giz29pqgLhCkgogO
0vt8JKwXzYzdLz+UN+Ze3yd34648SjuY1nbgSba4yxxlX37qPeNB2xtXopvvAze0hd37z7E+P9eP
IZ8/xqh3XdSLlfyASrCtIQWXal+Vcl/LOvDNjTW+3knkyuBaltyLzAQpkdUrq8pSTQlRWxulXLs1
zOBTk1vWxu3794OAnaasx8G81r0loapqP80AT0e4KRZRHHkYyEUbr7Ic8GfrBF0SIBD0+hfpOo6f
82nThhAp17nMT3oX4N4M1xo56CJYmPm+i1jGV1oD2X0FZs4Rknlr8Vy+44Il/Hc1h7L2mrFHcXiC
h8rolZjosCenYrlhbRlXrkYB7LWgDPDfXdrrlPCU83fMUio/GcITJyq4WWfPwI4PKRfqh/dX4Boc
+e9xqIGjAUItjD1/Pg4aIz67Qc1OoxiPxzAfBzq1hVMUicFxLrWYi7Zl7dS+VrtmgqYrYPj5qdFE
fy/1eNK1WV/YrITCk5S6v57CKbTnBOp3VXf6PijHYxcekj76NuD157RSfW2WySO08HhfyOX3SfeT
jT76Khn69xvRF6KHtSCg1/IJE6xxv82V7FRZwcOkUu6t+U4aRFAbFZ/IVgM0KktJNP9sM7+Nq9Ih
IoKTUdGePZ/JCSCkgYY5BZlG0j6mWRpdlR1XulbNAjutjM9NuWUH/ZtFAiIFhDIFNV53jVhIVA6S
oYrSU2uo4cGfZtNJFahRb2vkv76P/yt4Le7/vbOaf/03f/5elBPN27Bd/fFfp/I1f2zr19f29qX8
7+VH/99/+q/zP/KT//nN7kv7cvYHL4c7Oj10r/X04bXBVOhtTJ5h+S//f//yr9e33/I0la///Pt7
0eXt8tvQG8v//s9fHX/88+/F1OO/fv31//m7u5eMH9vVr/n38K/HomvD1zr/6yX/8df/xlSj/t5G
3/+64Y/N+pe9vjTtP/82jH/QNSLVJX9k5gE1/f3X8Lr8jWL9Y6kBLtF1IXK/NQnzom7Df/7Nve4f
1CrYxvwcgffNUKZZxubvVOsfYAbgktHJpxX39/995rPP8j+f6a+8y+6LKG8bHoYF9j9hcdEV49Bc
WGmQuIhPa0RQjFtMW8xB6Cha2DwlipHg6iLpL72o+rtU6YH2Ybru/TJx/3mIXwd9Q8edjUrjhjIX
RzbDE0VWeSBFaj/lihE7adK5VXcnaTep8a22bub4gxrnTl8/NPKHqo29bLHbtVJXip+q/FGNErcf
vnTaYBeGeMzqb3R4dtgU20l/QPwrNcZjRtNB7x4gU+x6H9FDNXCi+Ea2niqJ5neT2CTCtgXLQG1G
Z+ryfR9KdimSGpV7Gf/elnro+6+7Qt8xyavXXZ09So11GwoYsWM8mrfRXWV3dmbPrrArnPpUespD
+qlObcmRbWvj1DuPa5cjr25aAybQog+Oh2ZR19nAZU9+/RxIsVfl0c9u1I5q83PjZZdv9963XQ7i
X7LBQtNB9SgMCWjG21XernVpzNrpTtv7h+KIu+Pu8f0hL9bw+fSuqYhTUQy0ERgxJOdMT7Oj7oaN
K8VvhyBpX/gWFBDW9ymp62eplSmEjsb32SRB0e6DCu224lMWf3n/bVaQrv98s1/GWq2WVKuNql+K
rsFdTuPnh7mvPtaH8brYw9K5C16DK/mkciRd5w/hPmht5WmM7eHz+0+xqsq/PcViOgZdiMrIkpud
f0Y1bbo6jtPEaVD0lVzEljijDbufvFK3w8COJFvewkv+ZumcjblarZlU6yL2a4zJzanHrjZv8RcI
RjpNRTLvNt7wcjRSDGpeGkVaMrO1KzXlJyET0MN1jEJQnUBOx4fAgqOcTKHu5oWiHLi0tbt8LrNb
FYtNF/iF+YIPVHdoKqXCsLvpTlzD5ZMQmcnrlOjqn606wiOpCK0/giVavijUnn8DSRMk4l+EhKYW
Ls1skf6DFfnXijAB5vMFMND0SDZCxnl+gJzj4nIISBhOEf8AYTkfVJQyK5XkTEcCXmvszAzqHXlP
dHh/9pco8EuUALfOO1FSpUqxnIzrSkA6UUyNzGYCGY0tB2h1vaP8refaUy1CCBuLybimKwXmP6l1
I6Liqm/dHFctVs69JUmmT03uBeIY45bzN5VKYJByDF1epi3maVJqUQokZVaRdsLEKyuwbC+/hnqd
O1Fl1ddxSDkhiaTJsYTWv+o7aoLvz8oqzLwhSBHSIA+kwwpAdzX3c2G1eYDpyK5V9Bnc2lxdx2VV
HdXafFUgMh5AscYbh/FKxWupXzCeuFyLoDzxz2oaCqWIWyEPGXQas8cy68Rd1FnJR0OOk0OoKHWG
P8M0uyreCOTEWLiNdgT0YHJMSIKqjej0FsN51ZZangl8MmuRKyFANmktMdrLYlgM1VztQiSSEO6Z
kmvf6BUqlLW/E33zRzJQRCm4dEgB1i2tVekbl5zLaQHQRp/fhMiK7D9VyvPVoc1+Bf+rQhaQJRI6
tGskVkXaiwXoqiL8kOuxPAD5UNNpT4onPvthXb0YaCDrmHUPM1FyrPxv7y+QFf2XiXlj40EAQaSL
f9bXWDUYGqGv5B7/bgXJQoq484cYCPchB3H4wdDaqLJFtS8ppQfT+B0jAM10U0OZEAyu6/jezLJM
sgfZELDNq+b5YyQrQeRuPOUqtC7HJOqN5qJhRe0AKYLzuUOprjUGI9cPxAD/Bi/C7FkaEt9GRBGd
p36SdomCQ6BpBJQwoNkdaUXjq2K2loOoa+eoeGI5c6uhDlUmoATbbuO+d/F1lyekdgd9gyQa5PTq
qpxMSmN0dAwOuT8Zqa3muuRJFSQNqS5lm9bTcFVIvoJUHzR1LHkzLw5MyQlVKHyAIIaNw2jZ2L+E
w7cJ4+PCNaQ0jmTVarGVldK2YOD1Q0xZj+MvzLzELwf2lrSlZviboRZcKsGdKyDl0VVNR2y1Lspa
lOjhJL6KNZ2XQamp81Nc2Mp7l0k8fyv4ttQc4VAisHIhryk1VTVWWuIfpjr+PllRjOyGFNJUwuI+
SnP1iRJu9dIpTWHrbVLjCl7XDlqypjOM+IoYiJpu7OpVrXIRzaLhAe9xQWBg06OvIuygEMTgoPkH
v23jH2OqqA9Wpx3FIBWcGO+NPUG+uE7D1trlQi1/lCakp4Z4bnfjEKFF7wvddaP3OkyN3my9emjz
q2Rusn0LNu5DxXHsSf1cH9/fUJffjKcGBcRlj3uTuG4OphxfJnqk/qHrjfkmihB/GbtKPKS+OG3t
3eX7rz4aNRBkHRe7RxABS37wS/6uJYGlj5FmHYpS7Z7MOg6gfi1ucQtGX7M7q8V31Mya1xCp1J0c
S8mhmCis7eo81ra0n9fJ8PK9luCJgdciqkzcO3+aAUFby+hl/9B2dQW4y08e1JF+WhmOSuKmoM1x
lNew+HJaGD0/crYWzDS1VL3ZFHFJxx0e9xCt1MxjPwgowsRVOCJoqKQ4yfdtr9x0fR2/ZFqsFQcj
o4EDbU7iClhDSt043S9OteVl4B6Aj6O+uPCOzl+mRR8DgWRexocXuMu6paM9+O0BYF/naVma77LS
iL2G3pwHAzh1A9no9n+8lLhwA9ODCARGYb0B9CYGnt2wAazR6HdRmc57v0/160xOttCAS3q6WkmL
/A/FrSXQokVz/rqx2OvokovCIUx9ze2UPnQpNeBhM42mO6Ilgtoi/h1tYZTO+y+5hMuLkZGQY2BA
k4CIz0dOQUJMcVIJh3zKm4MgRi8FPj0OviFE+aTMXSHLRS+r4ApgVF1sxL3f7NYle0OlgvIoHiWr
NRvVZZqYcxwcyyLQbvxuEu9z1p4tQAPZeNF1wsiKOhtqFc7GNsxEEyXeI1vWpImLCUon6uluIqtz
e83v3EJKk40Q8dv3g2axsPPePKzOZzdTeo6PDg38NjB7r22EzwZbH1OwodwY6bevB7gTZw7UubiG
no/Uh7LcmoXE63ErceGv2EDroi/G3PtXSuarj5o4f31/6Vy+HKEPwBGGRqAOlbWUCzry6RQwpcck
tcqdkVr1rhG7YDeImbVxB7rcH8tQ7EH8BOBNr+nggkJTX2lZJ00cF5kt6gXX/WhG9mPQlNwzayys
MhM+YAGM/P23vJxYZB0Xj90FR60x9vnEjnMaW4Tz4KiEZn4UTCBCqdyPd7WxZI5R6bviOGdbSdfl
0cKGQJxqSeuB614UG2MzlaTJDI5FCAeDEWWwT3ON35NdzUN2hPpNYcMsg7o/IoQnXaWTJVTU/vLg
SzGGWxWAFV19SQYouuKFRp4P5g5oz/ksEKLHfE4s61CZiDQOagNNpSb91MMKzX4iiNPktebKNHmP
VhNPV0nI3UwPBLxcDbECiJD6D1mCGEQbSgWk86a7quJhes6MGNm8XGy8bFT068iPy3vs7rujkSfJ
Mc2nEWp13B4Rbs/updFXbttJSa9EJQJDMvQVwAbatJHZGhuJxOV3JxzC/FmuVLQAtFVoGtSoqIFe
gEjoQreW7+aaho32nFd3Ub/F5P3NWEuyQlLLPYD24Sr8j5Ba66ymJxlFRnhbddYzrQ7xGk10RDHK
9KmZN/mEvzlhwWcBmMYiSidXWldMItQO5gBACT6faIZISnDQ23DEORxTbNQ5mgPauiiWW1bimq1i
3PjF5G9M8eXdh0cg8nNRg/5DDnW+qIoIE5RZBryZmLhHS7r1InRV4OrTLHv6kGxJG1/GK6QrmFx6
4ACkwfKcD5fnEEBL/DCPZj51V5IQVbfzKPc36TS1G8LEl6fq0i3QafmRO1vGWloLffFuGsI8PI6m
fhUUfo3GXma4qgpXv2E2yd99/xFQke5W6hBvXJHWFUl261KWImwBwOHOpq0mFuKTIvSzEHGsQsLI
p8g8VoESeoWl1A7rfT40UyZ8a/pU8kxMNk55IXxGiNf4P9yd2XLbSLa1X6Wir38oMA+XByQlUpNl
yWPdIDwVBhLzjKf/v+Rgk7TaChunI9AH3eXusmxRyNy5cw9rr+W8cL//bNhgV3Dc5GsMU0Prd7rk
9iYy4g7Ng1UC84G5ybu5EkvDx3rTandFoMnNLOpf0j0TB/M0ohGfCZ+HCQyRcoTYm6Oo3CuiFiEY
i5FYbRMuPCUK7ghZ2xds92djguZXoX8MLovu4DncvobDSEpyGGDaBCqJjZqrS62A05+JwuqF2uYz
xiRWUEyKIEOOhzh9IafQWr21NtFqk5YQ1HrGm41srm8ggJGXCmnUTG/SzW2UyXBeJ0h4//r++/mQ
8qLEhiqpIPXObdpxtJyZktZrz86iFSPhm0Xn5ell7hm526Xaamis8oWTc9YxFzcNn4eFMjWl85nn
fkmvqhaWB6igI1kL5q1pdYtG7/1F7wX+Mkps6d6rw/Ja9ovokttqPVPsKlgGFZLDeV0ggSjXEP3W
YfhZroueYabUWvaV4c0JaT1QikZ0owyNPqsZEuIPR/4VLfruzhsk9Kqov34ymuq1ZpbV21+v4zMO
lxfDz9Kn3NJEnZ0Ff60EZZ2U0Yq2Z+TWNnoXNqpFbuAlPozDxU0elPJ121Ugyzq+2IGPfiFIfHZx
0YbgXiNThNjsLNovpbZWgHqtV52n5IuO6vY8UzvNdtNSeQcMNXol5cwkU49L9SWImepWTQz7g6I0
/ZXc2MFSTfOPdRsPizKAuqk0zZbZScNY2pIGFlFHXdgivr5OFJLNJjdoQEqSnhCotJ80vm9sackV
lIMvqfk952fAQBPj420It89cex5nYRQg+wy1rh5dVpmSLIa8D5Ac8bU5bNXokGRJ/+nXO/qcCwAe
g1djxpH5ePH1o5OhK5HUILURrXKzNlw57VLKvK02dwojfSF5eeYQUn0XA7lUeS3giqcfFfplrURV
ge1IqQI9kezf1D4YWVXruis4Rl4Cqj3jQ6G+4PBx6eoc+/OqZFoINh1sVSkVc67pBYQnEAm+YI4/
R/U6H8EdBYkJFeRz1yINiA1J/hCtvNZslpREghnA3nZWbsi3Kzlx7iW1TeecG++F+PrZ9xNDcJiM
SU//bD0rP2qySLWjVanYjL4rUvoOZc7i4dcG8tyu0YvacswKX3YW1vUQnVLckHBlnaMsUl/27vq+
kZaSJa1fm175Ej3y858HTIBshfKJceZhYDGJi7ZmPZswWoDISS9VIFwzGmOMXlYvtSCf2z2CDBqe
hFRCgO/UJtdAPn3H4tOsUolvYAhYzxnVHZbdepgVSn9n5t0HX/LTxR8sKl0wTjl9qZ+wpA79nsJL
jGgVZCrzp5GVX/rKpnZ9r5furFA2Xv/B5zEDJj4Ooarz9luVJ7oTNwHyHpkCIH3YJLdexNa1DqXM
Jm1fGrt/5rYHliZQv+LSJT4+XVYt2aR2mJP7UOeUZi3SEsuuJGysGC9ZSTJIMAddMmqsTrBsZSl4
Idh4xqkRj4tJfFHy/YnjDSYhk+vXXK8y3s31aqO776Li7w62iOWvF/b5T8J0BMsIQfnZ6QjoXDvr
PNisALp5Cz90imUR0iuH0+MlzNpzd+9WAEBweUDLe34/gCjslJK68yqQq+Az+Ll81fe5BRY+QqDI
rLOV3yX2XZsO3oxgqPxgNOVLDC7PNFJALkG2TdRIJZbp5NOdzZi3SDylj1ayxHygbMIaRJwOcD92
BurGDWNrVqwssX14oJMgnfmmFmAGXraEzr+5+vXyw2XC550GykxY0teFio4ZOsCNpz+PLjEJrOaD
tAyjXFHcygrSf+JKV15ZqRUMV8Caen1ZZWv966bYePmVqXvtbZe3xseyyjqKy6byZCZdcVd1BcMe
St2p7yNIWq+NttHeMfe7lt0efbKHwe5C35XXAryoNj4Vi/XHpkoeKWrU6EkMtX1JgzP+5oVJ2y2Y
mjc+or9e2riRaE7iCLN7NjyqtbK5TyqmCEDlS4+xrmcPkhZEkZu0cdW7a0PuNxC6EZjOc89cB27o
o+MKYXZSzRsUIaNbPfBRW2glZmcuC9qzG9dDQOCqjvKMmMdg5M1dR6XNhxrV5ksKV+67OA65ceOu
bj/bWb+5s6EMfK8jyhLAvxPQdDZbzXPr2qI1D5FZrM6R+zVv5ULJ7rpchRlOi7r4g1riDYvC7wBt
9nRsoAjy67Xb60G5QBjD+ZT3afkuHmA6nCtGjIBIWFbSU8WPDVfx2o+V+RDGysdYTvynuktDuP4r
c225uVyFT5KRZpAhWL3duUMN/nKjRMZta2ffELN951uSZSy6TaJ8yKsw6ZZqT8/1ngJ7+zkH5L5Y
ywzIuxSHI2XuR5a2FOttvYKCt+zdFmrEG5u6TjKLa2KwWdjpVrnQoKt+z0Dq+rMVqE21MLlpPuqp
1fpoI5j9R0epTOuahrcObV0TWvfZ0AefjHXoOatCspSVVBRagiJHU9+jTFvCuxS3SewiYFl4V4mR
IvQuUP/QFqcAfCSz9u6cziyevHVLb6UA9qAsOskbbDesE4urToJLcC6FzvAU6yEt09pLbaYKGM2B
vThokrexlkFqBd6zWupBmj62AFdXA9Oyc3gR5Ts0grNHNGIpcnt1TsPBaprmdZYMeTQrSmdduZuh
Vt7IHt5kWWzq6HaQC/kBjuBYd9dex9y+KUnrzu3NVg6uslD2l7WZa/3Mi/vaniuleZf2ZvclySF4
mlW65TWu3+ZVPk9VeQMNohHLX4PBW4NYGgbZnqsQ8n5Q26z57JfryAF6x/SeWxZy9lEzwvSbo2+q
J80Y6k+DHCodxtxpcx0md34Sv41eRZXfG7OyN4zPRtUW8szrcjlDrs+WWswwAPrXGcUTXAk2tUQP
FOIsqQ3zU1kGfcyMdZB+WkfrNlpIgNE/qGtoZkOKj5qr2WEWz/xQfJ9NtEEZAXCQvpLbVPlsUCxd
X3ltZz/QXPJVN1mnejRbk9LMGbXQ34Uwrl0neR/BYxgq6AhIftKg2q7qyd9OS20VmogQAYss7P1w
oakIwwRcHykd3rzXMJC1Zix0buUPVh8HgRs4GSdJD2lRzWo5KPzLOqn7frEJwhpVjn7Y0PeKzA3S
a0n5wLBsn7haZ/lz3EDxJS27+L2kRfoqTh01cuUATKcQPyhXTttp74Z10nyF9QqQcRj6jT9TwrVX
zsq1YodoYUkSgLJgU38sWtlZz+ChLf/2I8gWXbUd7PwS0gIY5qO6etf2G7OfMVyW666vbRAv4ecO
4nkA2FSnkKz3+cqpo4q5gSC+37S5F7t2XnSAOuPKeIzkQSPpzhgfcfOk6B4CWJEggs5aNrTGdC9r
wZUXFIPxVfZIfmCs8vuHImJGGRxBVCVQJjYGph5m4QMO3G9mg6HBxqgPvf+ppdw2zDA95prSplrf
NtG6+9x4SfDZ6pVWdeUGjIkLl4IDQdJ6cB77EtGTeZnSQLoRhG9vNjVMOm7f+lTIW7OUlQUnr2Me
r6/XM5r1m9exnFdfjCy6qYbwvTwYen2ZQRTBiJ/HyO5qbRWZPM8kWFBjUKft3APl1rqbpsuKObaQ
Bg9ZoDM8ouRWskzVofGvSymwrDkdK+l1PWhmtAijoXgswzp4dOwGYRYW8w3ym7ex4bwndYyiuVlz
2UC0j+dYN0l9C4XFgEIwBvwxq5sshDoV25I3Pny+pg9/xSxOYm9Y2OtaDRf1OgzfRBvN/7hW8uAd
3x51I6pR7NOw7r3rwYc81Q0lDotLSSf9J9U9tXaVSorfxuAh39blJi95qU1nukoPV8nckaTEd72E
WMQNSqNHFXDQjEe7hxdzA3P17SZfM2RWdxIaMUldScXCbp3CRxLD8zCmYA0fJcQ2CFo6NEdapDfX
CwY4s4qhF+KrIS4by+3yoAqoesSw7TBoAE2BbHfOqipT5WPT+Chi+m1ju6aSxcos9aX2BmNmXNPS
MqtBXKbNsrmZVp3lbrS0YsLTASDcJ2b6Mc7z8lVGgFjPVM3pUDYMKDjPVEbIZbfNkBlcqHmjfJAC
w76DjNvZqzz9n0bQO8T1/x5Bf1V/io8h8uJP7yDy8NFdUNcFJc+vgp6e/GEHkRdfIe0jJaLsvG2R
7QHyinZBjk3lGxo/ZkhRb/3XX3t8PF8i2keuE9ykYFTQ1d9ByJ+D1QEKUQ5l0p0fjtk2vvNpROlv
+RdbnxkNI6ve2HFdL71Ciz4rTVHYeL0mocpsBc6SSarNqh3afGGlneYvOJdGheX2xTJU78I+QA0k
r9b+Ywzdx6Mm9+GrKHbU95yX8I1ilN7fEJFqixTcT8b1da+kct9cdn4yM/q1/taXuvqmkhrpUVJz
bR52XvdW8apocG2wELcBsOEvntxdEr9Ur8Nuvc5dyKUZ4VUppQaz1hjs65g4tLxEmQPH37b5LdhY
9U9GP+7CL0Vapv9Up3Mep/Mi/3UDIpDc/cq+l98+FV//WpUbMRoi/rn7Mk+TT5vD75XHxr/9XvsB
Ee2CLiRpP5Tg4B6huTlYv6VeoPRCv44KMj0PoDD/+uswIGKoF+R9JNMWKRZQUUHHcxgQMbQLGtjM
uWGvpGUcg985AT/VRERZzBH4IyHXybDK6QEwAR16iPpIK8mo40snjsyFmXof86Q34EPxoG03+rdt
Wr89WryHXc52MiXyU7tYEBUzGCNol9BuFeM5x6VIp4JHMHW86LpZl8VDJpcOkp2tl77Hk8SfNkkg
PUJSny4aCzAXwu9d38zo9pKzIL67CJK0gYI/U24iInx/RoVeuQmDZKNcFhs5/YAyoB/MLY18Qqtr
nRHdrIvueoYr/wmIdd/0Q5D/I0X1lb4ZunrmKbW4T9f1nZkp/pekiN8WupLVM+4/yUa2S5U+9FIS
Pmyc8CpJajj1TY0hvEZt4eMz5Bzyq0Dy5FcWgrm7lfqtq+L/5omD4u3IaMTI18lM1tMnppr+Wn7b
fEs+/b+//qf88i0pGeraHr43Bcnkp+Svr5/+msGzTBl8NwQmJr2233Z3+CT9AoAqvh34JewQiD18
P31Qbl8gO43rp2gE5x9DgD+On3UBuJUQiLFYmoBirvTH8dNlji23EwBTcS5/a0DrrMojWLsNgQYH
6Ak8G0EZUVo7KsgPHRlrnAbXVBqazWVppbIKvSHo5GRZJEoTv+XMZulnf613mYeJaUXzWVNqNV1E
qhUEmnu0wM+cyrOCD8eH6xmeSV6auxAAy9mpZFChX9tOQuIYWJ2b2PSnvBmD7XGhQfvXp+EXqQHJ
G1wi/teQq5SDAaVIVyLAtUGMJ/USiR7NoJrE3Y71wizxWZPYZEoChB9XNtMFYHiYXz5dLd+JNw5A
cZhGq0hF2JfIMFevyZeDzRUN7AZJpCQo9ICJKCFMMwAb3Nj5AxDqzrmkICxZrxXft19q5Wzrxj/K
UsQnGBfBzXbgUyjRYknHu6hqORxxMFYUibFJ+wVYBL27lSCWMWEvbDeSjZqoqQ4ycHp5neTvulZD
KWutOAhRzkQt0bRnWiv1jOAEDgxVc93sy+gNHATWe6VZo5w8XxdRGOgz8qG6dDNqcqgqbvf+P+Bn
3qQx//3l5f9vHZb4cb4Pik5jMpTa9dEp+ckNvUnX3zaf6hMPI/7G3sOAyrig6UQLg+kKZAN+DIBS
YuCGF4Q/NjVxMYmEvR4uePuCMwYAjTuQGQgdZsMfHsa5ECSstLEYfaNbT+n3N2ZAt0wVP4wTuioB
1KfVx2vizbhuz4wTqHg/mJn8pCqvtfxV4s+9yyh53as3qXrTAhKTHzP/tk801+tmMVpqMcINl8O1
7rjFewoEqD9s0I9JUGy49jFojwHwf9J5XM4Y57mk2ZVDTxqhV3zvl7MaWKv+Kg5mHeIC5kNT3zmi
brPotNvc0V1VR25TQW5ntu5dTmvkvQ2Kj3I4i7NZfpV2s6qx38BeN6/yEE7layN5CMO/JeWjmTCO
jtAOw1mvNioysSXF2cy1zTtl/c7XkcF0BkqTy96/3fhPDbcx/8lflfk1Tvz3nOR+Rbll2HIiOgZ1
T1e0ldUqtcFmPpWh8cGA2Wne+bp1g8zh31ZXu+sK1aBcumzfS10FsYLGDEvU1i+1zs5pYNhYIX1N
BQAYLrfXudRPkpR2Bsf78LQO1HcKXfJHw5fDm1S7McLoQ2unn8xMfxvLnTRT7eJKlTN1Zmib/imN
pPnQKG+PTsUzd8dpIMmqgLHDvISmkvh5zqmfgO2ofq/Z7VOhFvJlnYXOZTnoHypN6HVAXqkxCQK0
S1n8p9zWf9vEumoQdfz7hPv9p80mLLfR0GVd1clpDCT+7ncPZV7AVYeKAGhiIOoi0Nnl33goWzgv
EewcOyeRY5OOGPTUIEwUpBM/nBNhE9k31VP6QvxFA6aU3/BOZyNPuEsGESyGdejrgD4jqzk9S35r
gXtR5OptVEcJ4hlavLnvktCSZ0bX1VdOKwNE63x/vRh6tflMPAK9uC3Tcqerun7rUYu+33Ra/MiN
OFyVlvabSqPiBxRjavxwgFoF7frpD0hR2JQL26zegvx7yBS1vgY5ag9zBib01dH+PXOCTlv827Wg
s2iz5EL9kf06/aiqsVoP4dTqLTqQ6axuC3/hQ3b7ApBAbGx2fCGgnkkHDTYMsi92cstxeBRztgMc
jEUVB+9ol9ZXikl1Nw7ahy5P5dmmLPNLGWfVulXlrd9A8GvfD7l0ty42N0XgGVTb/GSl1IzYDzQi
nmKbFQf7vkYXCQEKy3uEiCi7WRMzLiM/02ZZGXhXSFaRTTaO/EJH8Jw4md2hEWsKaQUGTWFiP1uy
3tO1oo/L4B2d5+ArogTaQxtk5QxWggQ1jMyh1aJcdzpIxlrvMyRKh5nfr2U6PgZCtfBvIMNc0EN4
Y+hNtEAgfk9N8x8Iq/7b/JMAiYCw5oA4kKvgCgQj9L/3V7RGsuxbUZHB7aooxxHVs9/r4L9kh4IH
kdL3nOuH/+JLzJFSXtFoQDHmi9c7lBDlC+a+mUxhDg6gDvXF7z5MkS8orDAmJs4AR023f8uFbY3s
6ECdL8M5ZNTxKd6H0L2vakAleuRayre4iRk7JMYJEkrm92sLutV5nyNx9zb3L+VkAZl3ZCyADxne
NYrZQerqFg22BdTv1pe16eryyjEf8/zB9O4H54rkT98sreG9Xd9G1tewQdWrB1ZVfcn114p+6/lv
Gm+FKoyPFgUAQ+NTGDzZ63sJzlH4blTG2h5S+1aPHiD1XPPrjeTdDOGrsmP+MZltvBtFKWZqeA8H
lmv1A/OZ95Z+5UvU3OmXJkvPe2ydd0b4KpW+rQvkyfV7oP1u6RQw3l1mm7s4ehDqvwq8HDdGujAh
W4TgV5up+VyKlmqxCtpPapO7RRq4Cu2oqH6M+6dAezPIK2n9Xhn+btYroOReuYyrldnf+O1Vwfdp
L008yebKcG5NxXOHzTsH0P56Bg9Run7V9VdmeKkbrwLnVmkX0eamzJZdcK21d33zwIB56c2D4Hpo
Pkrp5aZMaApdagSrksv4p0VTdPgwN/yl1F2L/6aXg/4+6F7X6zdZK8MlchPHd4lxX+hPefnkbe6i
YAmtZUT9yV4grJjAfTHMq+iqN68LaWllrrq+y5RLFfrlYIcy/S0/8nziNcGUCleAP2DuAtAmqC6d
y/NXruFtElbfvv71VH2qvpV/3YUc4b9e1dWmDxN/7yxOyqvPfvu9t7CMC861wtiLwOnhHLhl990G
07yAJ5SuAuxWzMcdRTyqLQIeIRjmkJUBWebOPJRb8SM26RMplJiZBHNCZ+N3Ip7TW542A54M1jXB
3yimdOlfnBYL6jL2m9D0P+YNXe+mCIxHpYzus3K4kfL8W0v+lQ7DE3qO/dXa1ulDxouKtiodYSy8
SLSvR0v9TNSBkz4KB/Y/jy3iPbDnFJRFXH8cDhSVLoHx8z/G6yy/lHxz425/AfwbzmkK2i6kAe9/
/ZlndS9RWCN1wWWD52XVqaOdfmipofDQM+X+pjelG0MpFnHcFu9o8OduVcCRzmi+DrthHM/yJHhn
lsqu2HFCYHVcfhYp2g+XjYa1qNdwORBjGyK2O9uEOEhq0am2HwejRzmhcQNQD5c6OAZTWjH2R3AQ
avfweQ4vxHg/f7AhbiviL7af2oHYjaPVLko/UFRH0x5VU2IYy1o3bkvR09W85skp28tSN58MJVvm
qf7xhTUXHbijl8aC2WCSNPYZllzk088+O2p0I0HGO369hrJH45+7u79Xq3hmzfyrxvVujXtnYdxX
S3tursxVeGWuihtzZd1Li2Buz52Zs5Bm4vfFn8uWxTJZVu5Dsaz4v85CXakPlVu5sJjMvjSzLw/Q
rCzlj8WNs9DntKlW0ef2Y/+wuRmuutfdo3HHBOVCuR/u/Vvnbfe6Bebg9g/qqnGlWeVas8a1FsXi
ywPf9MsXZrEX3ayes06zcP6aedOZvZAuvZk3gyV7obnS0lwUc/lKvkoX8lVzWVzG/4ByXjD/PnOW
ztKYwy63hHvNStzhq3yvrPrH7lX3SrqJb8yFdaveSUv5qr9uZ/minqV8N2VVbL8/3CEr6VJzneXw
oN9rK/Gdateb/bO8Ad/h2jN0HvkxnHm+zG/K5Wb2hCLGjHreKrgCmbcy74Mr5025bN2XBLa3Cf4P
I97vJ+QeqBvgz7CnU1sKHZj3ckPavL6cv3oDCOAGzqIr/3XzOexmGjJBNpNYC5A+3c2w9BeDG0Jk
qcDVNCzDRXrFH13ks+jy29X9NZB+t5g9AZ1a+vNk1rv8xiJarOc9PzWzavwe/9z1yqx1X8N6CYIE
mZu3zkOiu6C94FpfSnP/MpmJv7tc/tpwt0SUZ+8JE7UF8k8Q+eDST98z0+O28hotft1tUFPQjNa+
7po8WjlpctWGQTlP+wjhLd/+XMlVfrv7JQ6ugxrV8+2/lX37MfGb8iqPw8rNrLTm+qahpHSZPrOb
1MnIa3J55SlIOKlder39Bfz6l0DN/JlVc0LR8zDdAvYFCHsS/aZSoNtKIvnaY6OuiQH3vySpmbmD
51vzH7+3/XN5V780ILylKTlbGTHhSTYjJumhujldGW9IuqhHeuW1rivXki7d6knwGFXBrR1/k6rq
SWE02wohmZeUO9UYKFjZlwBJG99ZDIJrdoAp/6sfaLeJ3r6xouQT0gyvcyu8Rov3po6r9zU1Oa9s
N27yOdRbUJTxklnNudEXl2FR3zupeRUq72xlsGF7dB4gZbjKs25wvSG4MuHF9+rutqvWl5EeLlrd
W6TBK2NdL+DDWHg+0a6FSB9A+o3nLCj8M21W3UQEmdqGIDHfPGpJ8tRW6XWrvcRyf3YDbQ8PjAPU
Rhl1o44n0oNjRxxHds0cWhy8ltdcNVVkNS7jRG4r/yNXVnkTVleK8dBXJi1656V5r7NSGTvGhnED
koMQivw0RWAz0gMzn+ItDCPpZrnThrNoaDNXL7RhYZRV9ZjpwUJjmv+3rr1t2MTdJ0agRUP0p1qw
0aLf04EVeBWV6rd1TPAeNHl8OfjqK88v0W2uNMMdHBBFTlQqV78+x2c02xSSyNZFq5djTIWQ+PB0
yWGc8HzQejJkfWt12ev+YxTbyFHWpezKnrS5hIu5YWI1vUuzdBUOYX23NlIYAEmraLHfISr6SdeH
ZO5XwwbmsOwLWnvlm9gqXqqRnN7Sh5+UfhMs0zSazsc8E1sO0w3xwxtk0z8ysmXMYllG5EizbuhR
fqzXBlS2eTLfoAX4QnV528T6caZpakHLwUgZInYa84eQS56uktLGha1Wdfp6k9TzTdt6i6wZVpd0
17L4KmBQBxkEoGcxxCT3cRhkTCglb/tkU98A4w3dllncWxTIl34RVDeNrnyw+6R9XbVqcYU6XYlO
KP9qpkG+MPQWKdjeCq8quX9b+5TeQC2+snM9em1VmfdWr+6HuO1vI//asYLmKVWCYhZkfudGOpNe
iE5Gs7JNmushSeT5kJTVo+V797IJao9a8Nut/fwvZEDHPaX/GO5k/3OK/tDinLZ0R4665y3dsnG+
Sf/sDx0yC/ExP3+jfZf7BapTBlyOTub377SlWf3Vd9h8go21/godqqJeACsBesLk1u7511+bNPH3
X5ZskiyqK4zS7L+8q1QfLdHPP/vPBK9/9md+9QZHIAAxmnVSjNp+2m+sgQY2DWjKtiu/fUvCq6M1
gN4V2km8KI26wxLxeRNaAnqSI5dA0uGpJfHFb6v8Dw+LerQGosFJFZlFEAnUtN6eEsDIt1dowzKN
jTs+fWlZA1RCGYCC5HZNiBym9eoY6ijLB+GCUZugXii7iufU8gVok1iXwyGUEXh2ZjYlyxfkI6OW
QFKpEYsBI4Zldy/JLh9ZvgHtM0UcxrKoDYlnckZgjDV/CxePApBQbts9Z8cAmmpkYmnb7sxtUts/
+gRAzw3xBs3N599dVi8IzeAWoBQknsnt/lbmcNQJ4H4DFkfvE6Hr7cMpPzoAksP9xw0DxTkZhXgw
j4m5wbFWYNIGZ3ZdTF/uluD09lONC65Fh+Ll7qvTswKRgY0yAkkFawwVGE3pZ92gCoYSvjmQw9O7
AwTh06iXV+wLAjxCQECHu+fkBCjEAVyTJGlCBXBapv8TcuR3g1/2nU4JrdG9aQvbPj79tkzgx8ZD
DbJbmsklAEIraNT2G/YF5KaaAO79m9NP0QjCRwEA2z5TMwIAaiOXQFUJgRlQUJnP2T6nDtACqCja
CFwTuy9PLhIQ4z6jjEAiFKZGSCFmfwVsOVOOToJikCUCwQPNuVuD6YUC+/h81xv7k2qAScC/TYNB
o24f9vloCRzrQlwAslBkO1jJtNzhT3MGv+sOJYoB257hd393ugQSS+QwXMBIwN5ZTO4+VMUM3aiz
APIPEghuw5PdJ0IWV4GFM9xlHFNKBMjRx0YBlEDo14Pqp2O8e05eX1UuLCIkuEf2V+Xkzj+oqJEb
b5hUAwF4AbJ7dgl0LkpxT+6P2YQMYNsrHGX0GsUe0aShu3ey784F+y2wJDuXBzPtdpGn9O77fOTP
/b5iMrcLObco7h35ewWbhyAYAZPJBX106EbaOhkNOyoaP7RVt8/JuzN7yW/SxtxXxoS67cTuOlGt
G2Xy5LUQYaGMcRTZHm2/oVww4sR9j2Vsn8lddaMzP0m7ABrNUK58MAIyvKMlUKl9MSEH19TkrjwB
6hm3+yZ1H84RA0i77T3N/Hh10n2wdYd4GN8wrQPAwNXYJdAvoO+nTy3wFEfbTuEbsBjBPj2B7TO9
u15ghEZtP6KFvNoWbrN7R77h0RJYwv0RBKIdsXsmV/WjZjFyCTTzQowxMVOwr/6e3vwIqu9qHzK4
8YnZ/r4W/+dXvsqoEFVvyp57z8crHm2/wewz/T76QvvjPznfD1PdyO3f9jxBBInC3/Y5XQKLaJfR
AcEasvvy5K4ALqaRS0D7Xyakhzry9PRL5EJCrwXelqlZPp2qkS+t2RdM8MqCHvTE5jUDdyA6YaC2
t8/0bH58fUPm3UlxGHHb+/XzpjfJP4IgIJ3gQ9o+UzMAMvSxBsB4AMS+KPk+X+/XuPxENXh6QR8U
bCPfXYdvZqtbJPLYI4ev0AXEJpAxnpzVQ+Q78qUFyxTgFRiVT+M8FC8FxYeYTZheVj86vpcvhC4m
uMLTe80h6oEGCMbg/bU3uXuNwHvkhsOqJN4chZp9w+LU02PsRI/QXu8T2+k1dAGjjlwCwXojiNMY
YTk56OR1jALRz7QOkL7tB02pniVUJEblNpLo6Ao2ICaFz1+eGW9bkLpP7a1Hx3JkM+DNmYw+4DRO
SxnbLjZFPhjRp/bqo/07pTxCFfQATndbArUIq8p28HcX7Uyvjjk2mKVUQawmpLj24dqps1eAr9Eb
wQ9OLpAXOl4jTzkTm9vnDK0qUbzddSgPpa3dR03Ix41u1ZC5MW2rCem5Ew+nyIIJjYom1YupnfPR
gTs1e9hniN0FBu0oeJVgNxEHnHOwr+RM7t33ifSfF2wkEbiLSR48+O45PekAeShlqaa4AHbP1LYf
lcmRJ54+lQAp/sjQT22fJRKscbBvHnLbyZ17UFQj10C3BJEPJMVI+2wfFvXoKIg8TmbmjMHfqZrB
+E69Btsa45AIrOw2+tQMcI07cMbBDHbZxIS8P4C7sVYgX6B5gFTWoUpzFuxRugasAN2SujeDyTkD
bReL/blDJJERYBRB3Pnd0o8OAudkyz5gmfs8Z3JXgipIOUdFQDpFfLw9qc6PDu3REggcD3i1bY93
t0RTswLBiTFqBQhvRZ6H7Ove5Z9mAKBXYUIQtECTi/y1sZehjn1DKilc/e7hFY83n92HPB2t+b2/
nZD/g1Vu5L4zuQQhGGRUh2DnNBiiry8YMJlrOtjF5O6AXRb+5+4PvBKuTcS8e1jyaRwABQ5xEGMt
kIxsn8lV+QSh/7jDLzA6NHBp2exPwJkRkCIZkLJSAds7h8mFg6IBAb5m5DpIANjJDcSA5v5FT22B
OIGFArhIVrj9A5M7DOMzAzGnDI4JGP+JFxRzLWKyTRAg7o1ku9hTcoba2P1nghGxaiCQ7OvRDUA9
0GFqiXLg3iomt+0Q/Y00fSIgm7kFCHr3jv60MCCKnjb5MgN+u7xrUvs+8t1Fxk/ZT8hXfzfto+13
MAt6mJT59wEw3pFYa0IrQAYzcgkMEIyiHAJf687GT8M/VmiPk5rQWzNJOPKtJVjsGFJgEEWoHBxt
OX5ekI3p6vRmNAX57KhI3+Q2B7fAJO6zLT2JtiZEe3R0IWLfPpO77EdDlinmg8fCzR8mdU/9vWQT
B8B0h2jwHtO1i7InZPtCZmKUFVDeEjrTMvz7J5YvWSQEjK8hiPajJjQxb2eOvecBKMGyCSSXBdg+
p96OhI8AEH7H6XX4xh5+SVG46yz0u+Bg2j6npi/aXNB2k1Ic8sGtnU3I8hWhLDPK9LnMmEEWHd7T
hr6ETC41XwciD6EVPi2j18fuPEUM0hehUPNsjgeyhwoXY/t7OPyUdnx/Cf95ii8xcgpnP+92AGGf
WT3NX/D71EH2xaQpvf0+4P7zt9eQW2HQUiWGfy68lSyavxC3QVm0fyZ3241fAoZNqfBDfL+PaU4d
PiUg1LEpAR5mUXfh9JSswNolHX9uBYKwGRwTJIqHbT65921RAgLMBIZ/9/XJGcHoHEcMnoNWg853
n+KeOQFBz4JCh3UUFE7rDiBgGXn1gdRH/WHL4P99l4/SHhp+ukGpm/Dge3AwsSUYH/tzDrTt6x0m
1U7OgWThDqHoIRPej+5PDu8DNGGkGWyV/Ahv4aI6y3tFG4g6BxYwtQCIcHzkWxPiiBKXDmHod+s+
Mn7JBNIPzFU0O74fjmlZv1CI4if680tAIhYApK1pKGHtr4Ez62dQmbSIXt/kIuBdGeLP353UhjIP
FJyHusep+5dMMiO42bCPyTo/QSQxav9B6aPwopoHNPc53o82LzBP0fHbQz4m1+wSFMijlkDiklPh
C+ae/7HPR25ApAJ0whxozCbqBVCcGLsGJIPw1IFcPyB7Tq8BqsGCUFkIH2w/aUKB8OhGB4PoUFCQ
DB3yYBLro+2XbMa2oOlFUWLf7ZncEeBHH7n/As/CzAZNjdN9l2zR6hIMHYeXn14YIOS2RzkAZpHZ
eoAuhx7v6RqAhqLuK9Zgekng6IOv0+aBm1Hw6D93/YsMyYDCbYosDWO3nUlcMG4WW3va2ZS2nGwm
JqHuawPT2/fRM0zMYUJERWJ72HbO9bHTM6j6IjD0g7p2l2FMyO+rQsx11LnXRdmXBACZq53tc4se
rYHIfekEikGvqd15cOuMfXeMf6vSdWjvnsa+0LY6KHXBWr6LLCa072IqY9S2E8uITh74zR/tzKNt
Fw1gGOtBD01t1/cE8SMSHhIaypqC0e25fJcBZjJhuKoOdd/p7f3YOgf3GcQ74qY/tXeR63EPkgCg
KrN9Jrf7/xvVDsG2f6Cc2oYzR3YvGcw3CMAPOp/fQwEO2oSOPlrJI88+tGtid3/w0pyaAZT0LBD8
HEKBfmLvLqTJRvk9CUAXbg1SskOcex73gHFBbdIQijnbZ3L33lbkcNwiUPODiNZC8u3ZdjeNH2Cj
Qlzp0BWZmiEIYNKoJWAFLMhGRWfjJN4RIBfmWph83FcVJ3Tyyc7HvjUQDopc4FXJG47dnsB20OJg
sIvDsX2mtuM/Cb/+LvWuoF9FY2LL6nb06mg4C0IeDUK23Z03Oac3uscpUeMFvyvw26cJDowlZEAc
AnVyL00dcqytwyYtajln/BRQjQs084GZY4L1DCELPs63EduLGIda1skpF7xDPDAP7fEekytj7seo
/jy4F6bOSAZXPIil3XOyBFt+bRp8wPWn5uCIuUfuuwTpHgaPIzsjqqC9RTQrvN8ufJrSnbZ3PX++
5UTsFK9o33B/bZ+zAgY8NbQGDAbVvhsEp2tCSzDe04HERzlN1OpOjB0iOoTLhXz5VK82JqvG2jwm
TyEIvfHDFMppPA+m1UJdBPmtvT+YXDqv7mng/vwEEMLAOmQiIfJvOvjkeyLdocM5NacH+G6kAWy5
tjjZsO2dGL8g50F1Cld4EJuYXMfKHpvIM520c/eCi+UophV4JRsi/QOFg7M7ZRPyeRCfjt13CGSB
K4tq1fe4/WgJNMHQJgYVGNHcPpMrZW2js1FxnhhOY/52O6h8eMejJRCILvK57wy8ez73KVnB2EgX
GmGhHknA9wOVcLQC9PNBd3P3H/r5kzOC8fUsRFPwfsS7h8mEM5FNJhsEQwUR/1T7eLsb+c+vPyr2
hiheCCmB7YNVHRkByrOwk8FsOrnLzx7bvKWIJTpX4BWexexIotBPWIQHmNq9r46GLevwTFK6AKzz
7NEn5aG6BwnpIQ+cXNw3mmcauzcF1TKn+8TgmdLUkVkkMpiexY8+68KbybZ4uZN3Bp5GPwMVQXuq
w8j22IDHvoDci+Hbg0Gf7Tqz7iD0ZEFeN1EShtHzSgjGCL4BISiyS+VPo17SIGJ92McP1/30ipqj
m9dCTRoIIpRDnO2jS06CrIoSDxj4Q1trcvWtvbjpn9/zcDBywVPGPnRmT10ASCY2X+ai39d5ppf1
7EWe/nwJhLQAYQ4B3en209HlWFAFsfdFrsnddopgCR+X7Ww7digLHDK+0zAPOjYFrS1mlXZBoMBw
T6vON5p1XBAP8vIc/gNe7dQHAN+gCMSI9kFUZXJLgOLbSCugNU2+ZzCrRkx75AAJAFBZAsh4kJCd
nPPfu6M/P/wChoqYnGwKAMjRq0swsYhKF47vB4RvWqYPV+TIfZeo80HAwGTWgZzg9PgLXVVBS4zw
wNTOPeHYyJcXBV7RsiLCPd158QXgiRNubhCtjHx5QbGlUukjrj2UOE4WgY4fHV2I+JjS3z7T83p7
3oQRR19gFmnlbJVRj48+PkEICoFYmlyuhwbEyJ0XKhu8GNzzz3b2cIcIS3LkD52fyVX3/j93Z7Pc
NpLk8VdB+DIzEetok/o+9ERINC279dFqU/bE9q1Iokm0KEANAvJQGxuxl32IPe+pD3Ob4978Jvsk
+8sCSkKBMEmzalsIeyImxpYmUZWVlZWf/wQd0ZEFdKRg1hDFNUZtTQEwW56p4diDpp6hdTzoumb4
QGHcpSKTotSyaoEtVq4ASMTMGukIcElbr3+Zdd/++pPixuyVmtWnRG6FBfIKgFBHTaOWthYF+DtH
rk8ffUfi7tGYg1qv7HmfMj3BHmb4RnHsrbP3OjLzzsnjkZdvp0MOi8KNx01WePCS2y9DSUj2tU/7
O9cq7gs4yW6HwrWazmP4Do89qDStnURgIq/b3/iX5C+pWCG92bHV3UtmqJPJQfRflbW5rbv0rs8+
aBwi7XSnmECOdfNxBOTfad9oKwM6ZdfM9se/Q00TyETgLtRknwo+fkDKw8TA+Hm7XD2yjI5qj25M
sFbobGM6uP5j84AhLfuEufCHntyBdrGAWixHFnD7MXvJaZqaNTvDQ6gfs5hIR2sfP6AEHFlAOFdq
F/bJ4FnXfwcsBoYtYu895TzbdfzOsQ78nsN98vmgTRfPvm36gEyGz0MHm4EjamFL9l7hhG+vARmv
IWqOMy7juTYPgO2SKmY6VNqm/zrOsweQ8EOBmqyWLFasPiJdqL/dA1PTUlbQtcjqJ/HuePklmivD
tnQLqn4DLB1AFozZ4kykk3FM8qd1xn9XzDYn418ce2r4H/FW6iPJBLGUX6CNq322v6vu5/IT0iSg
Xe9XQSwo92KG8FOha7t0vxn86aD4AFlG8PfAorJkHrOXIqfDfcZxtFXmS2W8/d6lLZG2ZKlcfdxj
RfNJfzLpf0p+dstattZFuzrOHSwCSwoaxys8X+v8Gb96RKSva2q8W6j2nc3eQ9rPD+Q/Jr9pm36U
fJHsYLC6mTjQurJmA5S7/RXYleAGMEt7u6X3azs/jN054OUHkaK4IJIFbZcG7BYW2fYckAZ8maxt
7rjUbVaUADkBQeqhmaFwDlsY9HQOeXcAWsf8B2/N2jrVH+Az7eAWPZU8tuvwd1xffqL5MjwbsEFr
52S4ZQTb0yC69tk8JVjC9nIvtg3+PNJdCrbNAh34o8SHIpe2xj1c49166Boos5Q5FiywX0CsQop9
SQUZyJr2Wf3Oyk9a9rqMX2XqWJMFxBQKsh77lICW8b/2ub/OHX0CPsGgYUEitHSATKeg9k2w+ssL
0ranr+MORCsweyDPdEGjtTZPvIMSCGnhMEHxtm1eYyY7erwS0+gS3CttGzvzQVaAgz9A+Ms/rbv+
RKwdnX6aVUlq0LdQ5vskilqxfajyFZzCPUo+yivQPgvY2QmkiR3A4d1dXJ3ioG0jSLJ/IJUfdM3Y
udaJAfASjmJA+gcfWBpXn/zcihhQDoCKIABsxKR9bvCusy3ALCoGUAM7bWsBvAOJgmD/t00BOpu+
1Lfz50tpz67OejKCstR+7Yt5dtzxGI/wbslvMnC5yQAk831ElwP+ccmD1l1958TvwS4TBYHge2Vy
O7UHgNz4Ds4xNd5PHGqXC9hxHsn0EhWPeiPDL5MMK3qPfmf84n0KQtqa+mPVjqpflADPP+Ws5Qtv
x39eEgCSn0kY4PGKtEsAyMs78qCzz9RNmlnMqBEJ8VTFADSrI6ph9yoGQrtYQM2WIwto8+LpZ/ao
0fai7is8ONAAfsRBGTyr/xSvT4uSgNjqjjxA3R9KP0/pCfM0Wiyg/Esg/A7JAZdXQX+vRSzYca2E
AawST/hIoNvsrYsFiIW8jy1U7L1tWwdb1/H0X5Lj5YrvSKVf+YdLVbkCZElAqQSZmvdQ/0LrrAFy
Wa5MoLGP3od9Kv9LGbdfRODO9ugJo1LooISwbh0TOq4+8Uv62ZnTJ57AU+CnKgcURKAniZm1VQ4o
3XaUA3L9e6/QdAwhfdR1FRYA9EDc/BVFQTslmFiLtCBteY67FxwLcYYZwbSsAoApBry+bC5u0baJ
UbhuG+2PocO2a7s+wD4C1o15FEV4oHV3ngNx3TulAASA8IREf1iiDq4XsSEAqssSmxadORNyHPfN
NabAAx+qDPzUAoDMaQTrRrqeyiHvLdo80+IdN08nX2cX8AYBbTUvevXoZUQ7I/gO5DXQf4qnZSMe
bPBLczNCrjeNZuN+nEVZFM5/ysN08T6c57Ns7S98mUAQCrnFu/H3L4DrOnj1wvrV68VdWBAvfk3+
/tdRwv8l5h80VmXlBzLorvLXZBSqeM3vjJI8zmQbkyiJ50u/XDJH77tcS/Wf+lVWWAs3PzH/+DYK
U5WOpgv9g0W560t1G37/4viXNBqpFxVOkOI3f5Wvfv/iccsVQVpJMs74WlYjK6OcHenOI2uhaFpH
iv08Te5CsyoRA1pYBAMp1HKx3fYvkzSbBse3YZ2x5AckHe1C+zifZ6ma1fhAs7EjIwZJ3rxmXdjg
tuYf5SbYKyaIfrhLwwRz24BNADlD0NFc+HKlMjVJ6l/ZpzJhF66jmondHLyStg37K3nl/m0o3ciM
qgkiJSEC5E10jNef4li8Iw8fOlEz7lAwyFQWzg09kVFg0blM2CC0mIGyKiCb5sdGYrfY10U4T+6S
TN3aR0VmH7RGjLl9bHlB7l4W4W0+pibTNByaZetdMedT/gOOEIUGAh27dFe2+FBPpdFwiAAGl2E2
DdOZiscWM8EcP6KiB3e1i4TIxE28gtC6/kufbdLCj9jFX3qmjDL++p+XyxEmEVtjyqFFqnwZ7NfH
elme52E5CWfRg6VbBRzsi5zd8Pb1knmmgve1t0XQDFwp92fBQM3u1ThJDTEtlkuPYUUcNlz0ac4V
vlUz6/Vafg2/nvDbJB6LOqouWA9cdGXGJQxO1SS3VtyRAZuulK9UrG5tstJDvJrsM144/Wa7XrgV
l/OZzL4exzC2jkEqhFafQlFEt8ryO03DMBYVa0jJDZLsmyvhi/Dv0SgxdIQqcUbz14ZHb8OLOVBR
nAVXmMdpGLDs4CL6LQ9xbgxprXOl1NV1Ax/iKAvHDY85kVJ36j2Wh1nYaHTqF+PL60d3PJYHrTra
x4fUrFYfAskQ+j4IKn+RPwX957vA4s18e9f3eDbBvbDurwcxOo4nSe2RWnGyGwrOSZLNP6FtDCUt
Nx50zUkYR/Y9JR/5RTHcdLF5msfjyBCStUrZkCvZ3lRZKnHZxcyfHJENl/o+vMuHMxyE5JcAyzbo
JZyeWaosfNeD3n0d3iajVIkfsv57HiSwR0wiTWz9K8l75wNIbpM0QRcVhIQ9MpvdmSwEtN7VQZT4
kUeGsv7OKudsw7Puqbsw+BimY8ueXunObkj59a/REN/fkniBQ3XlTH+yuMsMGWHD/irfe8PF9n/D
kE7Qe7PgNCcIZ+kUqUt2XnUaZalNVppmnclm0yi5s9W1ZIRc6V5z7U/V7dCmLE0arpRP1dC+hAJx
50x0WnsGlqNW+VerwWVB0MB+rmvtff5nFgbjP727T6LUunXA3bmz4iyMF5b0NoQyv54X59GwbhXo
4mdXZpwTGsqm1uOii+qd6UbDGhekTNmV6gWOzUTNcWANLdE/ugDOnfQiyTJbHFbGizZUbBfEBj5Z
OlhPE3Vf7qxG1MMtvuAhHdV8MUksui82R/tGufVId2T6mh/K9Rg0TbseSCcPon9xGg0tLWuCNeK6
6ssIE9+Q0VR9PBmaqv1eUKxiPrO9J12o4Zcn0XyuckNOr1pQNl158f7z73lMjsxQKgh7YPJ7PBM7
DKIhclzXOwgXo2k4m9lxe+bdmQ1sz+gyU7OUtWPSmgfiYRxO1MwQEjbr6bbO/JAIiwrOwyS2LorG
43AmnhBatUWaGVNmDw6czsfKkjiSA+5UrxPbS9MNWs4s+PzfSXCd3H7+XUexrtLP/4hHkZ3ZpGDN
w+q5hrXkF01BHuiq+KGuoOkpcCf8YbJ0wWXGmSvDT/L0JopV8EbNLbOI9h934iTmo5pNr/GaXRfd
Jw5D7UJkVqivt48H9uclH4SJF+Yr21/An6PboRp+sjWGoKy7MqLQoYOl+y3QyK60T6I0uMaYs5Qo
GW53ysfDRWidHeDjgrNKpTWIXGSeG6oA8po/9XxxWF3+8Q0GYhtrXcBFXnfez3cSumzmGzyJXybE
FyLSw9aj7UEPHT+E6VBFv9qEPSj64/SWILYVB/DgoJ2oeDJT43A+NTKoFb0HRlwsVHxru9WCAuys
Mqd5/dA8KPkTIvm2vtzxsFYC1MNkbJ+ZD4NikEbBuYpvLGFYLsSr6/P1KVnKTezciw8LhbqDSXAm
/zU4fm8EQDtlUhnrKg/v4jF+Qs3M7HQ8BGKhbB9dR6qVXdf7g7qzVQMV4O5UzxbpZPFQV2e89+6k
iwrFs6QW6mYSvTvtwrZqoO1BMM7Ug7qZLrPEw70+V3Z2qOMj7XehRipZuiJ7Hrh8Icm+mtPLqEH3
4yMSOY7u7biF7pt0vSQS4lzU77SPpNBleGdHLDoHHsIsV5Q/jcJZ8G6+VDHIMEt3Pl+pmyVTRY9l
cOXzFVXy0d0d2bG5WaV+/ldWU24Yph5E8UTdoTYsytIH47rq66mK6nVDXR+2xbX6NVrmNI6ThzWr
iOihoVPYWB400TWhBTEL62pO45e48vnDwzBsYIdARLiS/hiFGaV9hpDmhw9V9yMV78l98C6jNOMu
+C7okwFOsry8mdXP0XwuzS6uGyk/eJbHaj7Fm/8uMP8zavrowa6PWMfgjiqL2aJJ31Ds7cP2uYjG
41kY9NU8MzySM9oF02rVg4QW2ag+rOTaYBrdUEQew7XH/1no0OpHaQWhltxDeE+/KooDSqPZ//7H
f81v1EIFp+mCFCAreEsW+1aZU7P0IVVxDGVd66Wvt6+vIypLXpIhtdOCgoO5I2CwrtI4CHEKboy4
z797Halkgb8UBT9RqaSs6KMMpuj6yBK9Tm7GCQy8Vje4kZFdrwvYF30Haw/v+QIchUi7Rjiq65cY
Jp1g1X/qe+m+OlHTlBpUIyZyIQWo3lVoeou7NLfkff15rRf1U8xvKljT6M6sUK9XACBcF/wutV9S
PavDmeg8VaEVh9VTAJzJpuo3s2PNAJme6kr0hyStZZs0ZrUr2bP8k4osfc+oWvfVnodDFdfSsT7U
+Y+3NTHwEe3/id4wO5G+3G2W1+Lk6y/DQOXjKDhOVT1Ts7L3a8PHdLCgyM0ck8gYeCPmr9vnUz4U
Neiy5qB/G2Fw1HwEHw06f+MlDAhB3pj16uWv7FDbkCn/GmIWW1QF0sj1hlwmAUL3p3lQdz+A9XSn
fko9dRwM8uEYe55+UOsqAqXtQy1f5/GwyW6kEUjDErvv4niYBxf53JLIkroHHv3b+/6g//5j//W/
ByI8YQrD6vIv+MK7ZNEYpU6bPUDj64uCmx7rFU940UtuGQ396hO/7uelIBYvovQQW6RKAwK18iSv
tJJX1M5Sk96K332mnqHjGVrf1kse3pJjor0UhxgpFQZ6cM51o7S91o6H8BhNjZMot51cD0roJJnD
WF278TZMH8JJcl+L2nc9BFlYvKqZhcsN9BWR3FAvn+SzCV221gnueFju61CSTdY74kPhv0thg92h
5qNcrz/P6v3n4Ek4P0+9h3A0tXnro1zvTbTUpifjcJ+Uk6A+fL0ovFFpEja9RSubxjeUszf4CCMr
9Hjo4UafRkM6OGoWoszHdeXFKQgl8TxcGEqi2NZ3uq43PE/DFIPFJuuDD7Ru2twVfEdXJvTShJIj
SzVQpuJO921OJDq1mKBhSV3X+46Yf005gOvpvt53mZrZq5U5Qq6r/SFMawIGBrcHspisF2phG9sd
Hy/Qucrua9LgI3l+HmXTvG6agFPtzorBLLknU2MLsI/GuvMIvZ6FMfZuLfzjIz9/nv89pE4hTyeG
Bdou9RHmv0hmY3hi0ZWxkq6yTEZT1bsKPFwRAsSZvVgf0fovYIl0fBQQkpz/pGxd4eNpvhJPdGzO
SYvDkYcLcgXYUV4rGdeDll3l4T2R+5qzAfyYWf/2QRC50fWiKyriPBDWWjONYiskz7xkD6TvajFi
oGo8UL1XOHSpJRNAF3og/Ckc248Hc2N8kI0yKvHqYtz18eR9uJEwvGVcAubkvuYy5HZG4nyc2G6j
j+Kuj9KZjdz1ALEzi5Wr3fXSlAbSnfSDpLZA+/BqBhRU2o+qHk7rqjNINIbSDn9RiyLveYmlF1VT
1PSElKfZq2cqnA977iyZJ/cWt48Andz30Sb7+T/l3jS5ZgeMcDsEtp5SctBs6eZY/7nnDK2VgCOu
0bXqFv7fsnvHaT60jQ9zSbd/v44JSoLLpGNFJyod0sRgiOqbb/7i8oVJHs1sHBAfNT6yWtC1rLSk
j1sjXfDkUUGVskj7yJj01AIrpOnW+DClezXp2PMQTX2d3NLhYwN6+rB4Dd1mjAsZrOCqvMGOqkNS
+TBQwV4bg+iU281wPppS35JZjcy+tUHto97jB+S4dn6M3DCf2f5WX6hUer/qnco+UFBw3bK5NHhm
ZpmaGz5yflcE0bJE8P6sZ7HrIzdXgH+dRVk219r0MryPbA3io5qs+Mp5PrIthq4XzYe3EY3VWC//
OhkCgVo9ga6PkI2UIxb86SGXybxJGTIMw3x3ewEtGPUxIsYLJpsYK4JqVGiFpWpWHzgRJwI3MJ8G
H6N0EjUqeZKO7vv6MFj5BQ+e5wmhkxpISVfG1Ltq5B7QkhSwG0LavPBRXTZQtlXElAzzDQfxESS/
fk7VbB1DgtnsHshrpEBMmGz6+fdZeGu5W3s+QsQUV2d4LnzB9p1p8PRRJl9cr+IVCP5c5FL+Yvgi
R7sD/O1aA6RqNvfL9Pgfk1QX5NujbzGpjsiSgLJfBx/xKNzVX5LZTamvqye9jz8MauPRvow0ODwE
4XRtNOn5zr0AIHd191pYTJFORD/bvXkrK7E3TJOe0BdUS7J0197r9WnHk1Q92E3tOz6eGLpVrKib
j5LsXjJL6qBoPjoR+iN8CRsd2gcI7Rscn9FUEO1q8Gg+sglv1Ozmi5EfD1bbaU5PsBWBYA6oUTYO
rzkF/TSTWKLR8VFEIH1dhE+s51vPL3I1lq7CNDf71u7PeqW6/tJ9SPP6Yrs+bshH4roPAB1bB6en
ZK5mw/M9A00TI77BR6EYGkIBpLpNrMPxYWGeUDlSDxd6cHAGom6TRgfKR7NyLxGv889nIfME4slf
mvxPH96gju5L7Skmsijipu/4yHP3ksTYZFawYc9DsvtN9GtU1UE+GmHfkMuTSnGDXa7zK9EoXe7Q
XwkDvqHxUr6FJKsXSwgAPqYPlPR1k7octoQZiKgX44oEgGFsHYoMtlutEdfrcAKQVuLPR/PB25C8
bSmheg8Xo9cEAWbm36xNMNLIfRdnEXNUcK0NJf3E+UAU601TSuOJ3Tc4Kh0fZaSX4aegp2YNSTsf
mczLqAb96AMv+KOKATq2zQkfMZJLRQ+tdYI+7qww+OeQ9v5aeYlMx3W9PFdRNiK21fi4MGjJwwfU
Hck02UIDkPCRh7jUFYyxeS7TCF35wiM1n6pZMz6Bj8kyRbjobTgjKfMvwfGcoOwcAM4i0iw3lrQY
Pba9PJ5adgrzr9x3d53cYJtaXGPisA+6VI0aMjqc6QPx5DqnkKa2WA+S+TeONyoi72/yjGZ0a+E+
coVLRqYeEOoqmj2Bn5Csjbm01XXvEWQ8OGDgFoOT6SDaZWyk+fH2zmJZZDPQg9IY4RInafBjTjc9
9mKjGXcgHcyvaChiSu0RI+jWQ8c/o+PTMMTO1fGp7kbYvrq1ufrb/a9pifqKlqmmCXp/7C4LQ65X
nTFqFrBqLM5pmJA9su6mD3iY9/m8hpXDaF33m3L9+X/ALV2EhlKhA9e+R00S8MdE/ZtGHZpj0WdV
ii+n96S31jTWVXfTDulvmrH4De6yYcDjt7fLpnmSLdtl9QI0KPTyNRjNcDL/+n8AAAD//w==</cx:binary>
              </cx:geoCache>
            </cx:geography>
          </cx:layoutPr>
          <cx:valueColors>
            <cx:minColor>
              <a:srgbClr val="FFCCCC"/>
            </cx:minColor>
            <cx:maxColor>
              <a:srgbClr val="7C0000"/>
            </cx:maxColor>
          </cx:valueColors>
        </cx:series>
      </cx:plotAreaRegion>
    </cx:plotArea>
    <cx:legend pos="l" align="ctr" overlay="1">
      <cx:spPr>
        <a:ln>
          <a:noFill/>
        </a:ln>
      </cx:spPr>
      <cx:txPr>
        <a:bodyPr spcFirstLastPara="1" vertOverflow="ellipsis" horzOverflow="overflow" wrap="square" lIns="0" tIns="0" rIns="0" bIns="0" anchor="ctr" anchorCtr="1"/>
        <a:lstStyle/>
        <a:p>
          <a:pPr algn="ctr" rtl="0">
            <a:defRPr>
              <a:solidFill>
                <a:prstClr val="black">
                  <a:lumMod val="65000"/>
                  <a:lumOff val="35000"/>
                  <a:alpha val="0"/>
                </a:prstClr>
              </a:solidFill>
            </a:defRPr>
          </a:pPr>
          <a:endParaRPr lang="en-US" sz="1197" b="0" i="0" u="none" strike="noStrike" baseline="0">
            <a:solidFill>
              <a:prstClr val="black">
                <a:lumMod val="65000"/>
                <a:lumOff val="35000"/>
                <a:alpha val="0"/>
              </a:prstClr>
            </a:solidFill>
            <a:latin typeface="Calibri" panose="020F0502020204030204"/>
          </a:endParaRPr>
        </a:p>
      </cx:txPr>
    </cx:legend>
  </cx:chart>
  <cx:spPr>
    <a:solidFill>
      <a:srgbClr val="400209"/>
    </a:solid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0C8F1-CDD1-4322-B365-ADBB5B4A702F}" type="datetimeFigureOut">
              <a:rPr lang="en-IN" smtClean="0"/>
              <a:t>22-09-2025</a:t>
            </a:fld>
            <a:endParaRPr lang="en-IN"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73268-AA06-430C-A467-EDDDCE689491}" type="slidenum">
              <a:rPr lang="en-IN" smtClean="0"/>
              <a:t>‹#›</a:t>
            </a:fld>
            <a:endParaRPr lang="en-IN" dirty="0"/>
          </a:p>
        </p:txBody>
      </p:sp>
    </p:spTree>
    <p:extLst>
      <p:ext uri="{BB962C8B-B14F-4D97-AF65-F5344CB8AC3E}">
        <p14:creationId xmlns:p14="http://schemas.microsoft.com/office/powerpoint/2010/main" val="188111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4273268-AA06-430C-A467-EDDDCE689491}" type="slidenum">
              <a:rPr lang="en-IN" smtClean="0"/>
              <a:t>8</a:t>
            </a:fld>
            <a:endParaRPr lang="en-IN" dirty="0"/>
          </a:p>
        </p:txBody>
      </p:sp>
    </p:spTree>
    <p:extLst>
      <p:ext uri="{BB962C8B-B14F-4D97-AF65-F5344CB8AC3E}">
        <p14:creationId xmlns:p14="http://schemas.microsoft.com/office/powerpoint/2010/main" val="37765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88D96-187B-3C33-D0D3-A9BDAD802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56E0A-D51C-F683-885A-6F0E30E8B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E4CEB-35CF-E935-77E3-A28BD6C12C3B}"/>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0F445AC5-828E-45B7-D7BF-32F5033757C3}"/>
              </a:ext>
            </a:extLst>
          </p:cNvPr>
          <p:cNvSpPr>
            <a:spLocks noGrp="1"/>
          </p:cNvSpPr>
          <p:nvPr>
            <p:ph type="sldNum" sz="quarter" idx="5"/>
          </p:nvPr>
        </p:nvSpPr>
        <p:spPr/>
        <p:txBody>
          <a:bodyPr/>
          <a:lstStyle/>
          <a:p>
            <a:fld id="{F4273268-AA06-430C-A467-EDDDCE689491}" type="slidenum">
              <a:rPr lang="en-IN" smtClean="0"/>
              <a:t>9</a:t>
            </a:fld>
            <a:endParaRPr lang="en-IN" dirty="0"/>
          </a:p>
        </p:txBody>
      </p:sp>
    </p:spTree>
    <p:extLst>
      <p:ext uri="{BB962C8B-B14F-4D97-AF65-F5344CB8AC3E}">
        <p14:creationId xmlns:p14="http://schemas.microsoft.com/office/powerpoint/2010/main" val="384765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940A7-B2F1-41DE-9EB2-161D5A1CD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BBFD8-1003-A223-BADB-21AAF56B7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B8B-D069-9686-03CD-536D181911D0}"/>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04DD99B5-A3B6-0D95-EEED-51936C6649BE}"/>
              </a:ext>
            </a:extLst>
          </p:cNvPr>
          <p:cNvSpPr>
            <a:spLocks noGrp="1"/>
          </p:cNvSpPr>
          <p:nvPr>
            <p:ph type="sldNum" sz="quarter" idx="5"/>
          </p:nvPr>
        </p:nvSpPr>
        <p:spPr/>
        <p:txBody>
          <a:bodyPr/>
          <a:lstStyle/>
          <a:p>
            <a:fld id="{F4273268-AA06-430C-A467-EDDDCE689491}" type="slidenum">
              <a:rPr lang="en-IN" smtClean="0"/>
              <a:t>10</a:t>
            </a:fld>
            <a:endParaRPr lang="en-IN" dirty="0"/>
          </a:p>
        </p:txBody>
      </p:sp>
    </p:spTree>
    <p:extLst>
      <p:ext uri="{BB962C8B-B14F-4D97-AF65-F5344CB8AC3E}">
        <p14:creationId xmlns:p14="http://schemas.microsoft.com/office/powerpoint/2010/main" val="225537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3F50-6598-BE4C-FDE2-55ED37D87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92CAA-6B81-A8E0-2B1C-EDDD325CA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C0DA6-E506-F435-B3F4-A2A6155DD803}"/>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CE119EF3-31B5-9D97-D751-B64300A210D3}"/>
              </a:ext>
            </a:extLst>
          </p:cNvPr>
          <p:cNvSpPr>
            <a:spLocks noGrp="1"/>
          </p:cNvSpPr>
          <p:nvPr>
            <p:ph type="sldNum" sz="quarter" idx="5"/>
          </p:nvPr>
        </p:nvSpPr>
        <p:spPr/>
        <p:txBody>
          <a:bodyPr/>
          <a:lstStyle/>
          <a:p>
            <a:fld id="{F4273268-AA06-430C-A467-EDDDCE689491}" type="slidenum">
              <a:rPr lang="en-IN" smtClean="0"/>
              <a:t>11</a:t>
            </a:fld>
            <a:endParaRPr lang="en-IN" dirty="0"/>
          </a:p>
        </p:txBody>
      </p:sp>
    </p:spTree>
    <p:extLst>
      <p:ext uri="{BB962C8B-B14F-4D97-AF65-F5344CB8AC3E}">
        <p14:creationId xmlns:p14="http://schemas.microsoft.com/office/powerpoint/2010/main" val="279355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BC3B8-7251-0890-E7A5-823747207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5331E-9E86-B8D6-51CC-CE7B06E58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B5AA9-6764-485B-8DE4-856A3AFF0887}"/>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9C79A801-AD91-247D-F76A-839673DD12D0}"/>
              </a:ext>
            </a:extLst>
          </p:cNvPr>
          <p:cNvSpPr>
            <a:spLocks noGrp="1"/>
          </p:cNvSpPr>
          <p:nvPr>
            <p:ph type="sldNum" sz="quarter" idx="5"/>
          </p:nvPr>
        </p:nvSpPr>
        <p:spPr/>
        <p:txBody>
          <a:bodyPr/>
          <a:lstStyle/>
          <a:p>
            <a:fld id="{F4273268-AA06-430C-A467-EDDDCE689491}" type="slidenum">
              <a:rPr lang="en-IN" smtClean="0"/>
              <a:t>12</a:t>
            </a:fld>
            <a:endParaRPr lang="en-IN" dirty="0"/>
          </a:p>
        </p:txBody>
      </p:sp>
    </p:spTree>
    <p:extLst>
      <p:ext uri="{BB962C8B-B14F-4D97-AF65-F5344CB8AC3E}">
        <p14:creationId xmlns:p14="http://schemas.microsoft.com/office/powerpoint/2010/main" val="404286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110EE-3061-6322-A261-8E93D84E0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D4F85-2063-9284-FD96-309880195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96D97-B14E-4FD4-25C5-BFB5E9818CB5}"/>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FCA11B36-854E-FF5F-EB1F-B512577949C3}"/>
              </a:ext>
            </a:extLst>
          </p:cNvPr>
          <p:cNvSpPr>
            <a:spLocks noGrp="1"/>
          </p:cNvSpPr>
          <p:nvPr>
            <p:ph type="sldNum" sz="quarter" idx="5"/>
          </p:nvPr>
        </p:nvSpPr>
        <p:spPr/>
        <p:txBody>
          <a:bodyPr/>
          <a:lstStyle/>
          <a:p>
            <a:fld id="{F4273268-AA06-430C-A467-EDDDCE689491}" type="slidenum">
              <a:rPr lang="en-IN" smtClean="0"/>
              <a:t>13</a:t>
            </a:fld>
            <a:endParaRPr lang="en-IN" dirty="0"/>
          </a:p>
        </p:txBody>
      </p:sp>
    </p:spTree>
    <p:extLst>
      <p:ext uri="{BB962C8B-B14F-4D97-AF65-F5344CB8AC3E}">
        <p14:creationId xmlns:p14="http://schemas.microsoft.com/office/powerpoint/2010/main" val="223804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154"/>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662"/>
            </a:lvl1pPr>
            <a:lvl2pPr marL="316520" indent="0" algn="ctr">
              <a:buNone/>
              <a:defRPr sz="1385"/>
            </a:lvl2pPr>
            <a:lvl3pPr marL="633039" indent="0" algn="ctr">
              <a:buNone/>
              <a:defRPr sz="1246"/>
            </a:lvl3pPr>
            <a:lvl4pPr marL="949559" indent="0" algn="ctr">
              <a:buNone/>
              <a:defRPr sz="1108"/>
            </a:lvl4pPr>
            <a:lvl5pPr marL="1266078" indent="0" algn="ctr">
              <a:buNone/>
              <a:defRPr sz="1108"/>
            </a:lvl5pPr>
            <a:lvl6pPr marL="1582598" indent="0" algn="ctr">
              <a:buNone/>
              <a:defRPr sz="1108"/>
            </a:lvl6pPr>
            <a:lvl7pPr marL="1899117" indent="0" algn="ctr">
              <a:buNone/>
              <a:defRPr sz="1108"/>
            </a:lvl7pPr>
            <a:lvl8pPr marL="2215637" indent="0" algn="ctr">
              <a:buNone/>
              <a:defRPr sz="1108"/>
            </a:lvl8pPr>
            <a:lvl9pPr marL="2532156" indent="0" algn="ctr">
              <a:buNone/>
              <a:defRPr sz="1108"/>
            </a:lvl9pPr>
          </a:lstStyle>
          <a:p>
            <a:r>
              <a:rPr lang="en-US" dirty="0"/>
              <a:t>Click to edit Master subtitle style</a:t>
            </a:r>
          </a:p>
        </p:txBody>
      </p:sp>
      <p:sp>
        <p:nvSpPr>
          <p:cNvPr id="4" name="Date Placeholder 3"/>
          <p:cNvSpPr>
            <a:spLocks noGrp="1"/>
          </p:cNvSpPr>
          <p:nvPr>
            <p:ph type="dt" sz="half" idx="10"/>
          </p:nvPr>
        </p:nvSpPr>
        <p:spPr/>
        <p:txBody>
          <a:bodyPr/>
          <a:lstStyle/>
          <a:p>
            <a:fld id="{72396596-5EEF-4C62-8CD8-BEE8510B0EC0}" type="datetime1">
              <a:rPr lang="en-US" smtClean="0"/>
              <a:t>9/22/2025</a:t>
            </a:fld>
            <a:endParaRPr lang="en-US" dirty="0"/>
          </a:p>
        </p:txBody>
      </p:sp>
      <p:sp>
        <p:nvSpPr>
          <p:cNvPr id="5" name="Footer Placeholder 4"/>
          <p:cNvSpPr>
            <a:spLocks noGrp="1"/>
          </p:cNvSpPr>
          <p:nvPr>
            <p:ph type="ftr" sz="quarter" idx="11"/>
          </p:nvPr>
        </p:nvSpPr>
        <p:spPr/>
        <p:txBody>
          <a:bodyPr/>
          <a:lstStyle/>
          <a:p>
            <a:r>
              <a:rPr lang="en-US" dirty="0"/>
              <a:t>THREAT ADVISORY • VULNERABILITY REPORT (Red)</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867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E86C68-318F-4E09-AA3A-38A522EA08E2}" type="datetime1">
              <a:rPr lang="en-US" smtClean="0"/>
              <a:t>9/22/2025</a:t>
            </a:fld>
            <a:endParaRPr lang="en-US" dirty="0"/>
          </a:p>
        </p:txBody>
      </p:sp>
      <p:sp>
        <p:nvSpPr>
          <p:cNvPr id="5" name="Footer Placeholder 4"/>
          <p:cNvSpPr>
            <a:spLocks noGrp="1"/>
          </p:cNvSpPr>
          <p:nvPr>
            <p:ph type="ftr" sz="quarter" idx="11"/>
          </p:nvPr>
        </p:nvSpPr>
        <p:spPr/>
        <p:txBody>
          <a:bodyPr/>
          <a:lstStyle/>
          <a:p>
            <a:r>
              <a:rPr lang="en-US" dirty="0"/>
              <a:t>THREAT ADVISORY • VULNERABILITY REPORT (Red)</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379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4F66EC-0E97-47BA-AB33-56FC19732899}" type="datetime1">
              <a:rPr lang="en-US" smtClean="0"/>
              <a:t>9/22/2025</a:t>
            </a:fld>
            <a:endParaRPr lang="en-US" dirty="0"/>
          </a:p>
        </p:txBody>
      </p:sp>
      <p:sp>
        <p:nvSpPr>
          <p:cNvPr id="5" name="Footer Placeholder 4"/>
          <p:cNvSpPr>
            <a:spLocks noGrp="1"/>
          </p:cNvSpPr>
          <p:nvPr>
            <p:ph type="ftr" sz="quarter" idx="11"/>
          </p:nvPr>
        </p:nvSpPr>
        <p:spPr/>
        <p:txBody>
          <a:bodyPr/>
          <a:lstStyle/>
          <a:p>
            <a:r>
              <a:rPr lang="en-US" dirty="0"/>
              <a:t>THREAT ADVISORY • VULNERABILITY REPORT (Red)</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68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AFAC62-19CD-4199-A49D-9D5C7AC92CE4}" type="datetime1">
              <a:rPr lang="en-US" smtClean="0"/>
              <a:t>9/22/2025</a:t>
            </a:fld>
            <a:endParaRPr lang="en-US" dirty="0"/>
          </a:p>
        </p:txBody>
      </p:sp>
      <p:sp>
        <p:nvSpPr>
          <p:cNvPr id="5" name="Footer Placeholder 4"/>
          <p:cNvSpPr>
            <a:spLocks noGrp="1"/>
          </p:cNvSpPr>
          <p:nvPr>
            <p:ph type="ftr" sz="quarter" idx="11"/>
          </p:nvPr>
        </p:nvSpPr>
        <p:spPr/>
        <p:txBody>
          <a:bodyPr/>
          <a:lstStyle/>
          <a:p>
            <a:r>
              <a:rPr lang="en-US" dirty="0"/>
              <a:t>THREAT ADVISORY • VULNERABILITY REPORT (Red)</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908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154"/>
            </a:lvl1pPr>
          </a:lstStyle>
          <a:p>
            <a:r>
              <a:rPr lang="en-US" dirty="0"/>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662">
                <a:solidFill>
                  <a:schemeClr val="tx1"/>
                </a:solidFill>
              </a:defRPr>
            </a:lvl1pPr>
            <a:lvl2pPr marL="316520" indent="0">
              <a:buNone/>
              <a:defRPr sz="1385">
                <a:solidFill>
                  <a:schemeClr val="tx1">
                    <a:tint val="75000"/>
                  </a:schemeClr>
                </a:solidFill>
              </a:defRPr>
            </a:lvl2pPr>
            <a:lvl3pPr marL="633039" indent="0">
              <a:buNone/>
              <a:defRPr sz="1246">
                <a:solidFill>
                  <a:schemeClr val="tx1">
                    <a:tint val="75000"/>
                  </a:schemeClr>
                </a:solidFill>
              </a:defRPr>
            </a:lvl3pPr>
            <a:lvl4pPr marL="949559" indent="0">
              <a:buNone/>
              <a:defRPr sz="1108">
                <a:solidFill>
                  <a:schemeClr val="tx1">
                    <a:tint val="75000"/>
                  </a:schemeClr>
                </a:solidFill>
              </a:defRPr>
            </a:lvl4pPr>
            <a:lvl5pPr marL="1266078" indent="0">
              <a:buNone/>
              <a:defRPr sz="1108">
                <a:solidFill>
                  <a:schemeClr val="tx1">
                    <a:tint val="75000"/>
                  </a:schemeClr>
                </a:solidFill>
              </a:defRPr>
            </a:lvl5pPr>
            <a:lvl6pPr marL="1582598" indent="0">
              <a:buNone/>
              <a:defRPr sz="1108">
                <a:solidFill>
                  <a:schemeClr val="tx1">
                    <a:tint val="75000"/>
                  </a:schemeClr>
                </a:solidFill>
              </a:defRPr>
            </a:lvl6pPr>
            <a:lvl7pPr marL="1899117" indent="0">
              <a:buNone/>
              <a:defRPr sz="1108">
                <a:solidFill>
                  <a:schemeClr val="tx1">
                    <a:tint val="75000"/>
                  </a:schemeClr>
                </a:solidFill>
              </a:defRPr>
            </a:lvl7pPr>
            <a:lvl8pPr marL="2215637" indent="0">
              <a:buNone/>
              <a:defRPr sz="1108">
                <a:solidFill>
                  <a:schemeClr val="tx1">
                    <a:tint val="75000"/>
                  </a:schemeClr>
                </a:solidFill>
              </a:defRPr>
            </a:lvl8pPr>
            <a:lvl9pPr marL="2532156" indent="0">
              <a:buNone/>
              <a:defRPr sz="1108">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218AB8A-76B2-4FB0-BEC2-566C4298F535}" type="datetime1">
              <a:rPr lang="en-US" smtClean="0"/>
              <a:t>9/22/2025</a:t>
            </a:fld>
            <a:endParaRPr lang="en-US" dirty="0"/>
          </a:p>
        </p:txBody>
      </p:sp>
      <p:sp>
        <p:nvSpPr>
          <p:cNvPr id="5" name="Footer Placeholder 4"/>
          <p:cNvSpPr>
            <a:spLocks noGrp="1"/>
          </p:cNvSpPr>
          <p:nvPr>
            <p:ph type="ftr" sz="quarter" idx="11"/>
          </p:nvPr>
        </p:nvSpPr>
        <p:spPr/>
        <p:txBody>
          <a:bodyPr/>
          <a:lstStyle/>
          <a:p>
            <a:r>
              <a:rPr lang="en-US" dirty="0"/>
              <a:t>THREAT ADVISORY • VULNERABILITY REPORT (Red)</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165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C3F81D-D935-4117-8D2B-49DFD6D508F5}" type="datetime1">
              <a:rPr lang="en-US" smtClean="0"/>
              <a:t>9/22/2025</a:t>
            </a:fld>
            <a:endParaRPr lang="en-US" dirty="0"/>
          </a:p>
        </p:txBody>
      </p:sp>
      <p:sp>
        <p:nvSpPr>
          <p:cNvPr id="6" name="Footer Placeholder 5"/>
          <p:cNvSpPr>
            <a:spLocks noGrp="1"/>
          </p:cNvSpPr>
          <p:nvPr>
            <p:ph type="ftr" sz="quarter" idx="11"/>
          </p:nvPr>
        </p:nvSpPr>
        <p:spPr/>
        <p:txBody>
          <a:bodyPr/>
          <a:lstStyle/>
          <a:p>
            <a:r>
              <a:rPr lang="en-US" dirty="0"/>
              <a:t>THREAT ADVISORY • VULNERABILITY REPORT (Red)</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49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dirty="0"/>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dirty="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dirty="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E35DDD4-7F94-40D4-A646-F358F90F7E29}" type="datetime1">
              <a:rPr lang="en-US" smtClean="0"/>
              <a:t>9/22/2025</a:t>
            </a:fld>
            <a:endParaRPr lang="en-US" dirty="0"/>
          </a:p>
        </p:txBody>
      </p:sp>
      <p:sp>
        <p:nvSpPr>
          <p:cNvPr id="8" name="Footer Placeholder 7"/>
          <p:cNvSpPr>
            <a:spLocks noGrp="1"/>
          </p:cNvSpPr>
          <p:nvPr>
            <p:ph type="ftr" sz="quarter" idx="11"/>
          </p:nvPr>
        </p:nvSpPr>
        <p:spPr/>
        <p:txBody>
          <a:bodyPr/>
          <a:lstStyle/>
          <a:p>
            <a:r>
              <a:rPr lang="en-US" dirty="0"/>
              <a:t>THREAT ADVISORY • VULNERABILITY REPORT (Red)</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296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3FAE6B-EC7E-4E59-BCCA-17E6468BFBF1}" type="datetime1">
              <a:rPr lang="en-US" smtClean="0"/>
              <a:t>9/22/2025</a:t>
            </a:fld>
            <a:endParaRPr lang="en-US" dirty="0"/>
          </a:p>
        </p:txBody>
      </p:sp>
      <p:sp>
        <p:nvSpPr>
          <p:cNvPr id="4" name="Footer Placeholder 3"/>
          <p:cNvSpPr>
            <a:spLocks noGrp="1"/>
          </p:cNvSpPr>
          <p:nvPr>
            <p:ph type="ftr" sz="quarter" idx="11"/>
          </p:nvPr>
        </p:nvSpPr>
        <p:spPr/>
        <p:txBody>
          <a:bodyPr/>
          <a:lstStyle/>
          <a:p>
            <a:r>
              <a:rPr lang="en-US" dirty="0"/>
              <a:t>THREAT ADVISORY • VULNERABILITY REPORT (Red)</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00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0B41C-9749-46FE-887E-688A2905A7D8}" type="datetime1">
              <a:rPr lang="en-US" smtClean="0"/>
              <a:t>9/22/2025</a:t>
            </a:fld>
            <a:endParaRPr lang="en-US" dirty="0"/>
          </a:p>
        </p:txBody>
      </p:sp>
      <p:sp>
        <p:nvSpPr>
          <p:cNvPr id="3" name="Footer Placeholder 2"/>
          <p:cNvSpPr>
            <a:spLocks noGrp="1"/>
          </p:cNvSpPr>
          <p:nvPr>
            <p:ph type="ftr" sz="quarter" idx="11"/>
          </p:nvPr>
        </p:nvSpPr>
        <p:spPr/>
        <p:txBody>
          <a:bodyPr/>
          <a:lstStyle/>
          <a:p>
            <a:r>
              <a:rPr lang="en-US" dirty="0"/>
              <a:t>THREAT ADVISORY • VULNERABILITY REPORT (Red)</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273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dirty="0"/>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dirty="0"/>
              <a:t>Click to edit Master text styles</a:t>
            </a:r>
          </a:p>
        </p:txBody>
      </p:sp>
      <p:sp>
        <p:nvSpPr>
          <p:cNvPr id="5" name="Date Placeholder 4"/>
          <p:cNvSpPr>
            <a:spLocks noGrp="1"/>
          </p:cNvSpPr>
          <p:nvPr>
            <p:ph type="dt" sz="half" idx="10"/>
          </p:nvPr>
        </p:nvSpPr>
        <p:spPr/>
        <p:txBody>
          <a:bodyPr/>
          <a:lstStyle/>
          <a:p>
            <a:fld id="{80B6641D-59B0-4215-BFBF-1520DF6AED95}" type="datetime1">
              <a:rPr lang="en-US" smtClean="0"/>
              <a:t>9/22/2025</a:t>
            </a:fld>
            <a:endParaRPr lang="en-US" dirty="0"/>
          </a:p>
        </p:txBody>
      </p:sp>
      <p:sp>
        <p:nvSpPr>
          <p:cNvPr id="6" name="Footer Placeholder 5"/>
          <p:cNvSpPr>
            <a:spLocks noGrp="1"/>
          </p:cNvSpPr>
          <p:nvPr>
            <p:ph type="ftr" sz="quarter" idx="11"/>
          </p:nvPr>
        </p:nvSpPr>
        <p:spPr/>
        <p:txBody>
          <a:bodyPr/>
          <a:lstStyle/>
          <a:p>
            <a:r>
              <a:rPr lang="en-US" dirty="0"/>
              <a:t>THREAT ADVISORY • VULNERABILITY REPORT (Red)</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790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dirty="0"/>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dirty="0"/>
              <a:t>Click to edit Master text styles</a:t>
            </a:r>
          </a:p>
        </p:txBody>
      </p:sp>
      <p:sp>
        <p:nvSpPr>
          <p:cNvPr id="5" name="Date Placeholder 4"/>
          <p:cNvSpPr>
            <a:spLocks noGrp="1"/>
          </p:cNvSpPr>
          <p:nvPr>
            <p:ph type="dt" sz="half" idx="10"/>
          </p:nvPr>
        </p:nvSpPr>
        <p:spPr/>
        <p:txBody>
          <a:bodyPr/>
          <a:lstStyle/>
          <a:p>
            <a:fld id="{2AD48570-CBEF-47EC-AB94-DE16CD416AC5}" type="datetime1">
              <a:rPr lang="en-US" smtClean="0"/>
              <a:t>9/22/2025</a:t>
            </a:fld>
            <a:endParaRPr lang="en-US" dirty="0"/>
          </a:p>
        </p:txBody>
      </p:sp>
      <p:sp>
        <p:nvSpPr>
          <p:cNvPr id="6" name="Footer Placeholder 5"/>
          <p:cNvSpPr>
            <a:spLocks noGrp="1"/>
          </p:cNvSpPr>
          <p:nvPr>
            <p:ph type="ftr" sz="quarter" idx="11"/>
          </p:nvPr>
        </p:nvSpPr>
        <p:spPr/>
        <p:txBody>
          <a:bodyPr/>
          <a:lstStyle/>
          <a:p>
            <a:r>
              <a:rPr lang="en-US" dirty="0"/>
              <a:t>THREAT ADVISORY • VULNERABILITY REPORT (Red)</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688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60CAD627-4502-41DE-866F-836CEA7DABF8}" type="datetime1">
              <a:rPr lang="en-US" smtClean="0"/>
              <a:t>9/22/2025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31">
                <a:solidFill>
                  <a:schemeClr val="tx1">
                    <a:tint val="75000"/>
                  </a:schemeClr>
                </a:solidFill>
              </a:defRPr>
            </a:lvl1pPr>
          </a:lstStyle>
          <a:p>
            <a:r>
              <a:rPr lang="en-US" dirty="0"/>
              <a:t>THREAT ADVISORY • VULNERABILITY REPORT (Red)</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67500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hivepro.com/threat-advisory/hive0154-evolves-with-snakedisk-and-enhanced-toneshell-backdoo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ivepro.com/threat-advisory/click-paste-compromise-inside-the-new-filefix-campaig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ivepro.com/threat-advisory/yurei-ransomware-haunts-the-digital-world-like-a-restless-spir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ivepro.com/threat-advisory/blacknevas-ransomware-a-rising-global-cyber-threa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hivepro.com/threat-advisory/from-bookings-to-breaches-revengehotels-latest-attacks-on-hospital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ivepro.com/threat-advisory/shai-hulud-massive-npm-supply-chain-attack-infects-hundreds-of-packag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hivepro.com/threat-advisory/silentsync-rat-hides-in-plain-sight-on-pyp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ivepro.com/threat-advisory/hybridpetya-a-bootkit-enabled-ransomware-threat/"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msrc.microsoft.com/update-guide/vulnerability/CVE-2024-7344" TargetMode="External"/><Relationship Id="rId4" Type="http://schemas.openxmlformats.org/officeDocument/2006/relationships/hyperlink" Target="https://uefi.org/revocationlistfil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hromereleases.googleblog.com/2025/09/stable-channel-update-for-desktop_17.html" TargetMode="External"/><Relationship Id="rId2" Type="http://schemas.openxmlformats.org/officeDocument/2006/relationships/hyperlink" Target="https://hivepro.com/threat-advisory/google-races-to-patch-chrome-sixth-zero-day-cve-2025-10585/"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google.com/intl/en/chrome/?standalone=1"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hivepro.com/threat-advisory/hive0154-evolves-with-snakedisk-and-enhanced-toneshell-backdoo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ivepro.com/threat-advisory/from-bookings-to-breaches-revengehotels-latest-attacks-on-hospital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hivepro.com/threat-advisory/from-bookings-to-breaches-revengehotels-latest-attacks-on-hospitality/" TargetMode="External"/><Relationship Id="rId3" Type="http://schemas.openxmlformats.org/officeDocument/2006/relationships/hyperlink" Target="https://hivepro.com/threat-advisory/hybridpetya-a-bootkit-enabled-ransomware-threat/" TargetMode="External"/><Relationship Id="rId7" Type="http://schemas.openxmlformats.org/officeDocument/2006/relationships/hyperlink" Target="https://hivepro.com/threat-advisory/blacknevas-ransomware-a-rising-global-cyber-threat/" TargetMode="External"/><Relationship Id="rId12" Type="http://schemas.openxmlformats.org/officeDocument/2006/relationships/image" Target="../media/image24.png"/><Relationship Id="rId2" Type="http://schemas.openxmlformats.org/officeDocument/2006/relationships/hyperlink" Target="https://hivepro.com/threat-advisory/evilai-malware-exploits-the-trust-in-artificial-intelligence/" TargetMode="External"/><Relationship Id="rId1" Type="http://schemas.openxmlformats.org/officeDocument/2006/relationships/slideLayout" Target="../slideLayouts/slideLayout2.xml"/><Relationship Id="rId6" Type="http://schemas.openxmlformats.org/officeDocument/2006/relationships/hyperlink" Target="https://hivepro.com/threat-advisory/yurei-ransomware-haunts-the-digital-world-like-a-restless-spirit/" TargetMode="External"/><Relationship Id="rId11" Type="http://schemas.openxmlformats.org/officeDocument/2006/relationships/hyperlink" Target="https://hivepro.com/threat-advisory/google-races-to-patch-chrome-sixth-zero-day-cve-2025-10585/" TargetMode="External"/><Relationship Id="rId5" Type="http://schemas.openxmlformats.org/officeDocument/2006/relationships/hyperlink" Target="https://hivepro.com/threat-advisory/click-paste-compromise-inside-the-new-filefix-campaign/" TargetMode="External"/><Relationship Id="rId10" Type="http://schemas.openxmlformats.org/officeDocument/2006/relationships/hyperlink" Target="https://hivepro.com/threat-advisory/silentsync-rat-hides-in-plain-sight-on-pypi/" TargetMode="External"/><Relationship Id="rId4" Type="http://schemas.openxmlformats.org/officeDocument/2006/relationships/hyperlink" Target="https://hivepro.com/threat-advisory/hive0154-evolves-with-snakedisk-and-enhanced-toneshell-backdoor/" TargetMode="External"/><Relationship Id="rId9" Type="http://schemas.openxmlformats.org/officeDocument/2006/relationships/hyperlink" Target="https://hivepro.com/threat-advisory/shai-hulud-massive-npm-supply-chain-attack-infects-hundreds-of-packages/"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6.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9.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hyperlink" Target="https://hivepro.com/threat-advisory/evilai-malware-exploits-the-trust-in-artificial-intelligence/"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hivepro.com/threat-advisory/hybridpetya-a-bootkit-enabled-ransomware-threa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ivepro.com/threat-advisory/click-paste-compromise-inside-the-new-filefix-campaign/" TargetMode="External"/><Relationship Id="rId2" Type="http://schemas.openxmlformats.org/officeDocument/2006/relationships/hyperlink" Target="https://hivepro.com/threat-advisory/hive0154-evolves-with-snakedisk-and-enhanced-toneshell-backdoor/" TargetMode="External"/><Relationship Id="rId1" Type="http://schemas.openxmlformats.org/officeDocument/2006/relationships/slideLayout" Target="../slideLayouts/slideLayout2.xml"/><Relationship Id="rId4" Type="http://schemas.openxmlformats.org/officeDocument/2006/relationships/hyperlink" Target="https://hivepro.com/threat-advisory/yurei-ransomware-haunts-the-digital-world-like-a-restless-spirit/"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hivepro.com/threat-advisory/blacknevas-ransomware-a-rising-global-cyber-threa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ivepro.com/threat-advisory/blacknevas-ransomware-a-rising-global-cyber-threa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ivepro.com/threat-advisory/from-bookings-to-breaches-revengehotels-latest-attacks-on-hospitality/" TargetMode="External"/><Relationship Id="rId2" Type="http://schemas.openxmlformats.org/officeDocument/2006/relationships/hyperlink" Target="https://hivepro.com/threat-advisory/blacknevas-ransomware-a-rising-global-cyber-threa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ivepro.com/threat-advisory/silentsync-rat-hides-in-plain-sight-on-pypi/" TargetMode="External"/><Relationship Id="rId2" Type="http://schemas.openxmlformats.org/officeDocument/2006/relationships/hyperlink" Target="https://hivepro.com/threat-advisory/shai-hulud-massive-npm-supply-chain-attack-infects-hundreds-of-packag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hivepro.co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hivepro.com/threat-advisory/hybridpetya-a-bootkit-enabled-ransomware-threat/" TargetMode="External"/><Relationship Id="rId7" Type="http://schemas.openxmlformats.org/officeDocument/2006/relationships/hyperlink" Target="https://hivepro.com/threat-advisory/from-bookings-to-breaches-revengehotels-latest-attacks-on-hospitality/" TargetMode="External"/><Relationship Id="rId2" Type="http://schemas.openxmlformats.org/officeDocument/2006/relationships/hyperlink" Target="https://hivepro.com/threat-advisory/google-races-to-patch-chrome-sixth-zero-day-cve-2025-10585/" TargetMode="External"/><Relationship Id="rId1" Type="http://schemas.openxmlformats.org/officeDocument/2006/relationships/slideLayout" Target="../slideLayouts/slideLayout2.xml"/><Relationship Id="rId6" Type="http://schemas.openxmlformats.org/officeDocument/2006/relationships/hyperlink" Target="https://hivepro.com/threat-advisory/shai-hulud-massive-npm-supply-chain-attack-infects-hundreds-of-packages/" TargetMode="External"/><Relationship Id="rId5" Type="http://schemas.openxmlformats.org/officeDocument/2006/relationships/hyperlink" Target="https://hivepro.com/threat-advisory/blacknevas-ransomware-a-rising-global-cyber-threat/" TargetMode="External"/><Relationship Id="rId4" Type="http://schemas.openxmlformats.org/officeDocument/2006/relationships/hyperlink" Target="https://hivepro.com/threat-advisory/evilai-malware-exploits-the-trust-in-artificial-intelligence/"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hivepro.com/threat-advisory/hive0154-evolves-with-snakedisk-and-enhanced-toneshell-backdoor/" TargetMode="External"/><Relationship Id="rId13" Type="http://schemas.openxmlformats.org/officeDocument/2006/relationships/hyperlink" Target="https://hivepro.com/threat-advisory/shai-hulud-massive-npm-supply-chain-attack-infects-hundreds-of-packages/" TargetMode="External"/><Relationship Id="rId3" Type="http://schemas.openxmlformats.org/officeDocument/2006/relationships/image" Target="../media/image8.svg"/><Relationship Id="rId7" Type="http://schemas.openxmlformats.org/officeDocument/2006/relationships/hyperlink" Target="https://hivepro.com/threat-advisory/hybridpetya-a-bootkit-enabled-ransomware-threat/" TargetMode="External"/><Relationship Id="rId12" Type="http://schemas.openxmlformats.org/officeDocument/2006/relationships/hyperlink" Target="https://hivepro.com/threat-advisory/from-bookings-to-breaches-revengehotels-latest-attacks-on-hospitality/"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hivepro.com/threat-advisory/evilai-malware-exploits-the-trust-in-artificial-intelligence/" TargetMode="External"/><Relationship Id="rId11" Type="http://schemas.openxmlformats.org/officeDocument/2006/relationships/hyperlink" Target="https://hivepro.com/threat-advisory/blacknevas-ransomware-a-rising-global-cyber-threat/" TargetMode="External"/><Relationship Id="rId5" Type="http://schemas.openxmlformats.org/officeDocument/2006/relationships/image" Target="../media/image10.png"/><Relationship Id="rId15" Type="http://schemas.openxmlformats.org/officeDocument/2006/relationships/hyperlink" Target="https://hivepro.com/threat-advisory/google-races-to-patch-chrome-sixth-zero-day-cve-2025-10585/" TargetMode="External"/><Relationship Id="rId10" Type="http://schemas.openxmlformats.org/officeDocument/2006/relationships/hyperlink" Target="https://hivepro.com/threat-advisory/yurei-ransomware-haunts-the-digital-world-like-a-restless-spirit/" TargetMode="External"/><Relationship Id="rId4" Type="http://schemas.openxmlformats.org/officeDocument/2006/relationships/image" Target="../media/image9.png"/><Relationship Id="rId9" Type="http://schemas.openxmlformats.org/officeDocument/2006/relationships/hyperlink" Target="https://hivepro.com/threat-advisory/click-paste-compromise-inside-the-new-filefix-campaign/" TargetMode="External"/><Relationship Id="rId14" Type="http://schemas.openxmlformats.org/officeDocument/2006/relationships/hyperlink" Target="https://hivepro.com/threat-advisory/silentsync-rat-hides-in-plain-sight-on-pyp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8" Type="http://schemas.openxmlformats.org/officeDocument/2006/relationships/hyperlink" Target="https://attack.mitre.org/techniques/T1059/001/" TargetMode="External"/><Relationship Id="rId13" Type="http://schemas.openxmlformats.org/officeDocument/2006/relationships/hyperlink" Target="https://attack.mitre.org/techniques/T1059/007/" TargetMode="External"/><Relationship Id="rId18" Type="http://schemas.openxmlformats.org/officeDocument/2006/relationships/hyperlink" Target="https://attack.mitre.org/techniques/T1068/" TargetMode="External"/><Relationship Id="rId3" Type="http://schemas.openxmlformats.org/officeDocument/2006/relationships/image" Target="../media/image16.png"/><Relationship Id="rId21" Type="http://schemas.openxmlformats.org/officeDocument/2006/relationships/hyperlink" Target="https://attack.mitre.org/techniques/T1071/" TargetMode="External"/><Relationship Id="rId7" Type="http://schemas.openxmlformats.org/officeDocument/2006/relationships/hyperlink" Target="https://attack.mitre.org/techniques/T1059" TargetMode="External"/><Relationship Id="rId12" Type="http://schemas.openxmlformats.org/officeDocument/2006/relationships/hyperlink" Target="https://attack.mitre.org/techniques/T1566/" TargetMode="External"/><Relationship Id="rId17" Type="http://schemas.openxmlformats.org/officeDocument/2006/relationships/hyperlink" Target="https://attack.mitre.org/techniques/T1070/" TargetMode="External"/><Relationship Id="rId2" Type="http://schemas.openxmlformats.org/officeDocument/2006/relationships/image" Target="../media/image15.png"/><Relationship Id="rId16" Type="http://schemas.openxmlformats.org/officeDocument/2006/relationships/hyperlink" Target="https://attack.mitre.org/techniques/T1555/" TargetMode="External"/><Relationship Id="rId20" Type="http://schemas.openxmlformats.org/officeDocument/2006/relationships/hyperlink" Target="https://attack.mitre.org/techniques/T1027/" TargetMode="External"/><Relationship Id="rId1" Type="http://schemas.openxmlformats.org/officeDocument/2006/relationships/slideLayout" Target="../slideLayouts/slideLayout2.xml"/><Relationship Id="rId6" Type="http://schemas.openxmlformats.org/officeDocument/2006/relationships/hyperlink" Target="https://attack.mitre.org/techniques/T1041/" TargetMode="External"/><Relationship Id="rId11" Type="http://schemas.openxmlformats.org/officeDocument/2006/relationships/hyperlink" Target="https://attack.mitre.org/techniques/T1189/" TargetMode="External"/><Relationship Id="rId24" Type="http://schemas.openxmlformats.org/officeDocument/2006/relationships/chart" Target="../charts/chart3.xml"/><Relationship Id="rId5" Type="http://schemas.openxmlformats.org/officeDocument/2006/relationships/hyperlink" Target="https://attack.mitre.org/techniques/T1140/" TargetMode="External"/><Relationship Id="rId15" Type="http://schemas.openxmlformats.org/officeDocument/2006/relationships/hyperlink" Target="https://attack.mitre.org/techniques/T1588/" TargetMode="External"/><Relationship Id="rId23" Type="http://schemas.openxmlformats.org/officeDocument/2006/relationships/hyperlink" Target="https://attack.mitre.org/techniques/T1547/001/" TargetMode="External"/><Relationship Id="rId10" Type="http://schemas.openxmlformats.org/officeDocument/2006/relationships/hyperlink" Target="https://attack.mitre.org/techniques/T1036/" TargetMode="External"/><Relationship Id="rId19" Type="http://schemas.openxmlformats.org/officeDocument/2006/relationships/hyperlink" Target="https://attack.mitre.org/techniques/T1486/" TargetMode="External"/><Relationship Id="rId4" Type="http://schemas.openxmlformats.org/officeDocument/2006/relationships/hyperlink" Target="https://attack.mitre.org/techniques/T1203/" TargetMode="External"/><Relationship Id="rId9" Type="http://schemas.openxmlformats.org/officeDocument/2006/relationships/hyperlink" Target="https://attack.mitre.org/techniques/T1204/" TargetMode="External"/><Relationship Id="rId14" Type="http://schemas.openxmlformats.org/officeDocument/2006/relationships/hyperlink" Target="https://attack.mitre.org/techniques/T1053/" TargetMode="External"/><Relationship Id="rId22" Type="http://schemas.openxmlformats.org/officeDocument/2006/relationships/hyperlink" Target="https://attack.mitre.org/techniques/T154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upport.sap.com/en/my-support/knowledge-base/security-notes-news/may-2025.html" TargetMode="External"/><Relationship Id="rId3" Type="http://schemas.openxmlformats.org/officeDocument/2006/relationships/image" Target="../media/image17.png"/><Relationship Id="rId7" Type="http://schemas.openxmlformats.org/officeDocument/2006/relationships/hyperlink" Target="https://msrc.microsoft.com/update-guide/vulnerability/CVE-2024-734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uefi.org/revocationlistfile" TargetMode="External"/><Relationship Id="rId5" Type="http://schemas.openxmlformats.org/officeDocument/2006/relationships/hyperlink" Target="https://hivepro.com/threat-advisory/hybridpetya-a-bootkit-enabled-ransomware-threat/" TargetMode="External"/><Relationship Id="rId4" Type="http://schemas.openxmlformats.org/officeDocument/2006/relationships/hyperlink" Target="https://hivepro.com/threat-advisory/evilai-malware-exploits-the-trust-in-artificial-intellige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ivepro.com/threat-advisory/hive0154-evolves-with-snakedisk-and-enhanced-toneshell-backdo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4688E-1C5D-9496-94AD-4258A32078B8}"/>
              </a:ext>
            </a:extLst>
          </p:cNvPr>
          <p:cNvSpPr txBox="1"/>
          <p:nvPr/>
        </p:nvSpPr>
        <p:spPr>
          <a:xfrm>
            <a:off x="552812" y="3413272"/>
            <a:ext cx="422205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800" b="1" dirty="0">
                <a:solidFill>
                  <a:srgbClr val="FFFFFF"/>
                </a:solidFill>
                <a:latin typeface="Tahoma"/>
                <a:ea typeface="Tahoma"/>
                <a:cs typeface="Tahoma"/>
              </a:rPr>
              <a:t>THREAT DIGEST </a:t>
            </a:r>
          </a:p>
        </p:txBody>
      </p:sp>
      <p:pic>
        <p:nvPicPr>
          <p:cNvPr id="3" name="Picture 2">
            <a:extLst>
              <a:ext uri="{FF2B5EF4-FFF2-40B4-BE49-F238E27FC236}">
                <a16:creationId xmlns:a16="http://schemas.microsoft.com/office/drawing/2014/main" id="{8D414B80-88DE-230C-DC32-E2A1096C66A0}"/>
              </a:ext>
            </a:extLst>
          </p:cNvPr>
          <p:cNvPicPr>
            <a:picLocks noChangeAspect="1"/>
          </p:cNvPicPr>
          <p:nvPr/>
        </p:nvPicPr>
        <p:blipFill>
          <a:blip r:embed="rId3"/>
          <a:stretch>
            <a:fillRect/>
          </a:stretch>
        </p:blipFill>
        <p:spPr>
          <a:xfrm>
            <a:off x="3675452" y="450016"/>
            <a:ext cx="1157720" cy="1374792"/>
          </a:xfrm>
          <a:prstGeom prst="rect">
            <a:avLst/>
          </a:prstGeom>
        </p:spPr>
      </p:pic>
      <p:pic>
        <p:nvPicPr>
          <p:cNvPr id="6" name="Picture 5">
            <a:extLst>
              <a:ext uri="{FF2B5EF4-FFF2-40B4-BE49-F238E27FC236}">
                <a16:creationId xmlns:a16="http://schemas.microsoft.com/office/drawing/2014/main" id="{700E708D-E64B-42FB-8133-E3CEEA2E8E4F}"/>
              </a:ext>
            </a:extLst>
          </p:cNvPr>
          <p:cNvPicPr>
            <a:picLocks noChangeAspect="1"/>
          </p:cNvPicPr>
          <p:nvPr/>
        </p:nvPicPr>
        <p:blipFill>
          <a:blip r:embed="rId3"/>
          <a:stretch>
            <a:fillRect/>
          </a:stretch>
        </p:blipFill>
        <p:spPr>
          <a:xfrm>
            <a:off x="4833173" y="560450"/>
            <a:ext cx="1078677" cy="1280929"/>
          </a:xfrm>
          <a:prstGeom prst="rect">
            <a:avLst/>
          </a:prstGeom>
        </p:spPr>
      </p:pic>
      <p:pic>
        <p:nvPicPr>
          <p:cNvPr id="21" name="Picture 20">
            <a:extLst>
              <a:ext uri="{FF2B5EF4-FFF2-40B4-BE49-F238E27FC236}">
                <a16:creationId xmlns:a16="http://schemas.microsoft.com/office/drawing/2014/main" id="{645FA314-A515-71EA-4C04-E6555761B76B}"/>
              </a:ext>
            </a:extLst>
          </p:cNvPr>
          <p:cNvPicPr>
            <a:picLocks noChangeAspect="1"/>
          </p:cNvPicPr>
          <p:nvPr/>
        </p:nvPicPr>
        <p:blipFill>
          <a:blip r:embed="rId3"/>
          <a:stretch>
            <a:fillRect/>
          </a:stretch>
        </p:blipFill>
        <p:spPr>
          <a:xfrm>
            <a:off x="5779322" y="543878"/>
            <a:ext cx="1078678" cy="1280930"/>
          </a:xfrm>
          <a:prstGeom prst="rect">
            <a:avLst/>
          </a:prstGeom>
        </p:spPr>
      </p:pic>
      <p:sp>
        <p:nvSpPr>
          <p:cNvPr id="4" name="TextBox 3">
            <a:extLst>
              <a:ext uri="{FF2B5EF4-FFF2-40B4-BE49-F238E27FC236}">
                <a16:creationId xmlns:a16="http://schemas.microsoft.com/office/drawing/2014/main" id="{4196381F-D3C5-FCE3-752C-D15F87F8CA14}"/>
              </a:ext>
            </a:extLst>
          </p:cNvPr>
          <p:cNvSpPr txBox="1"/>
          <p:nvPr/>
        </p:nvSpPr>
        <p:spPr>
          <a:xfrm>
            <a:off x="552813" y="7793631"/>
            <a:ext cx="5713481" cy="461665"/>
          </a:xfrm>
          <a:prstGeom prst="rect">
            <a:avLst/>
          </a:prstGeom>
          <a:noFill/>
        </p:spPr>
        <p:txBody>
          <a:bodyPr wrap="square">
            <a:spAutoFit/>
            <a:scene3d>
              <a:camera prst="orthographicFront"/>
              <a:lightRig rig="threePt" dir="t"/>
            </a:scene3d>
            <a:sp3d extrusionH="57150">
              <a:bevelB w="69850" h="38100" prst="cross"/>
            </a:sp3d>
          </a:bodyPr>
          <a:lstStyle/>
          <a:p>
            <a:r>
              <a:rPr lang="en-GB" sz="2400" b="1" dirty="0">
                <a:solidFill>
                  <a:srgbClr val="FFD07F"/>
                </a:solidFill>
                <a:latin typeface="Tahoma"/>
                <a:ea typeface="Tahoma"/>
                <a:cs typeface="Tahoma"/>
              </a:rPr>
              <a:t>Attacks, Vulnerabilities, and </a:t>
            </a:r>
            <a:r>
              <a:rPr lang="en-GB" sz="2400" b="1" kern="1200" dirty="0">
                <a:solidFill>
                  <a:srgbClr val="FFD07F"/>
                </a:solidFill>
                <a:effectLst/>
                <a:latin typeface="Tahoma" panose="020B0604030504040204" pitchFamily="34" charset="0"/>
                <a:ea typeface="Tahoma" panose="020B0604030504040204" pitchFamily="34" charset="0"/>
                <a:cs typeface="Tahoma" panose="020B0604030504040204" pitchFamily="34" charset="0"/>
              </a:rPr>
              <a:t>Actors</a:t>
            </a:r>
            <a:r>
              <a:rPr lang="en-GB" sz="2400" b="1" dirty="0">
                <a:solidFill>
                  <a:srgbClr val="FFD07F"/>
                </a:solidFill>
                <a:latin typeface="Tahoma"/>
                <a:ea typeface="Tahoma"/>
                <a:cs typeface="Tahoma"/>
              </a:rPr>
              <a:t> </a:t>
            </a:r>
          </a:p>
        </p:txBody>
      </p:sp>
      <p:pic>
        <p:nvPicPr>
          <p:cNvPr id="2" name="Picture 1">
            <a:extLst>
              <a:ext uri="{FF2B5EF4-FFF2-40B4-BE49-F238E27FC236}">
                <a16:creationId xmlns:a16="http://schemas.microsoft.com/office/drawing/2014/main" id="{AD4E2E47-A06B-2AD2-13FA-7D48472DFFC5}"/>
              </a:ext>
            </a:extLst>
          </p:cNvPr>
          <p:cNvPicPr>
            <a:picLocks noChangeAspect="1"/>
          </p:cNvPicPr>
          <p:nvPr/>
        </p:nvPicPr>
        <p:blipFill>
          <a:blip r:embed="rId3"/>
          <a:stretch>
            <a:fillRect/>
          </a:stretch>
        </p:blipFill>
        <p:spPr>
          <a:xfrm>
            <a:off x="612121" y="966756"/>
            <a:ext cx="2100038" cy="921585"/>
          </a:xfrm>
          <a:prstGeom prst="rect">
            <a:avLst/>
          </a:prstGeom>
        </p:spPr>
      </p:pic>
      <p:sp>
        <p:nvSpPr>
          <p:cNvPr id="8" name="TextBox 7">
            <a:extLst>
              <a:ext uri="{FF2B5EF4-FFF2-40B4-BE49-F238E27FC236}">
                <a16:creationId xmlns:a16="http://schemas.microsoft.com/office/drawing/2014/main" id="{CB6F9D19-B80F-9884-8B90-DB3669699FAF}"/>
              </a:ext>
            </a:extLst>
          </p:cNvPr>
          <p:cNvSpPr txBox="1"/>
          <p:nvPr/>
        </p:nvSpPr>
        <p:spPr>
          <a:xfrm>
            <a:off x="552813" y="2947729"/>
            <a:ext cx="3434080" cy="523220"/>
          </a:xfrm>
          <a:prstGeom prst="rect">
            <a:avLst/>
          </a:prstGeom>
          <a:noFill/>
        </p:spPr>
        <p:txBody>
          <a:bodyPr wrap="square">
            <a:spAutoFit/>
          </a:bodyPr>
          <a:lstStyle/>
          <a:p>
            <a:r>
              <a:rPr lang="en-GB" sz="2800" dirty="0">
                <a:solidFill>
                  <a:srgbClr val="FFFFFF"/>
                </a:solidFill>
                <a:latin typeface="Tahoma"/>
                <a:ea typeface="Tahoma"/>
                <a:cs typeface="Tahoma"/>
              </a:rPr>
              <a:t>WEEKLY</a:t>
            </a:r>
            <a:endParaRPr lang="en-US" sz="2800" dirty="0">
              <a:solidFill>
                <a:srgbClr val="FFFFFF"/>
              </a:solidFill>
              <a:latin typeface="Tahoma"/>
              <a:ea typeface="Tahoma"/>
              <a:cs typeface="Tahoma"/>
            </a:endParaRPr>
          </a:p>
        </p:txBody>
      </p:sp>
      <p:grpSp>
        <p:nvGrpSpPr>
          <p:cNvPr id="13" name="Group 12">
            <a:extLst>
              <a:ext uri="{FF2B5EF4-FFF2-40B4-BE49-F238E27FC236}">
                <a16:creationId xmlns:a16="http://schemas.microsoft.com/office/drawing/2014/main" id="{4667B271-35B5-DBE4-764A-64B0D105B390}"/>
              </a:ext>
            </a:extLst>
          </p:cNvPr>
          <p:cNvGrpSpPr/>
          <p:nvPr/>
        </p:nvGrpSpPr>
        <p:grpSpPr>
          <a:xfrm>
            <a:off x="5242735" y="184823"/>
            <a:ext cx="1730898" cy="530383"/>
            <a:chOff x="676586" y="8419708"/>
            <a:chExt cx="1730898" cy="530383"/>
          </a:xfrm>
        </p:grpSpPr>
        <p:sp>
          <p:nvSpPr>
            <p:cNvPr id="14" name="TextBox 13">
              <a:extLst>
                <a:ext uri="{FF2B5EF4-FFF2-40B4-BE49-F238E27FC236}">
                  <a16:creationId xmlns:a16="http://schemas.microsoft.com/office/drawing/2014/main" id="{FDAEAEFF-4921-F6BB-1289-EB42EF2712C3}"/>
                </a:ext>
              </a:extLst>
            </p:cNvPr>
            <p:cNvSpPr txBox="1"/>
            <p:nvPr/>
          </p:nvSpPr>
          <p:spPr>
            <a:xfrm>
              <a:off x="677456" y="8419708"/>
              <a:ext cx="17300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FFD07F"/>
                  </a:solidFill>
                  <a:ea typeface="+mn-lt"/>
                  <a:cs typeface="+mn-lt"/>
                </a:rPr>
                <a:t>Date of Publication</a:t>
              </a:r>
              <a:endParaRPr lang="en-GB" sz="1400" b="1" dirty="0">
                <a:solidFill>
                  <a:srgbClr val="FFD07F"/>
                </a:solidFill>
                <a:latin typeface="Calibri"/>
                <a:cs typeface="Calibri"/>
              </a:endParaRPr>
            </a:p>
          </p:txBody>
        </p:sp>
        <p:sp>
          <p:nvSpPr>
            <p:cNvPr id="15" name="TextBox 14">
              <a:extLst>
                <a:ext uri="{FF2B5EF4-FFF2-40B4-BE49-F238E27FC236}">
                  <a16:creationId xmlns:a16="http://schemas.microsoft.com/office/drawing/2014/main" id="{AF182370-60A3-C402-7DBA-3B9FC3D8CCB4}"/>
                </a:ext>
              </a:extLst>
            </p:cNvPr>
            <p:cNvSpPr txBox="1"/>
            <p:nvPr/>
          </p:nvSpPr>
          <p:spPr>
            <a:xfrm>
              <a:off x="676586" y="8642314"/>
              <a:ext cx="16720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FFFFFF"/>
                  </a:solidFill>
                  <a:ea typeface="+mn-lt"/>
                  <a:cs typeface="+mn-lt"/>
                </a:rPr>
                <a:t>September 22, 2025</a:t>
              </a:r>
              <a:endParaRPr lang="en-US" sz="1400" dirty="0">
                <a:solidFill>
                  <a:srgbClr val="FFFFFF"/>
                </a:solidFill>
              </a:endParaRPr>
            </a:p>
          </p:txBody>
        </p:sp>
      </p:grpSp>
      <p:sp>
        <p:nvSpPr>
          <p:cNvPr id="16" name="TextBox 15">
            <a:extLst>
              <a:ext uri="{FF2B5EF4-FFF2-40B4-BE49-F238E27FC236}">
                <a16:creationId xmlns:a16="http://schemas.microsoft.com/office/drawing/2014/main" id="{FF1B54F1-B2FC-11EF-679B-7872453EC1E1}"/>
              </a:ext>
            </a:extLst>
          </p:cNvPr>
          <p:cNvSpPr txBox="1"/>
          <p:nvPr/>
        </p:nvSpPr>
        <p:spPr>
          <a:xfrm>
            <a:off x="552812" y="8302839"/>
            <a:ext cx="5935670" cy="461665"/>
          </a:xfrm>
          <a:prstGeom prst="rect">
            <a:avLst/>
          </a:prstGeom>
          <a:noFill/>
        </p:spPr>
        <p:txBody>
          <a:bodyPr wrap="square">
            <a:spAutoFit/>
          </a:bodyPr>
          <a:lstStyle/>
          <a:p>
            <a:r>
              <a:rPr lang="en-GB" sz="2400" dirty="0">
                <a:solidFill>
                  <a:srgbClr val="FFFFFF"/>
                </a:solidFill>
                <a:latin typeface="Tahoma"/>
                <a:ea typeface="Tahoma"/>
                <a:cs typeface="Tahoma"/>
              </a:rPr>
              <a:t>15 to 21 SEPTEMBER 2025</a:t>
            </a:r>
            <a:endParaRPr lang="en-US" sz="2400" dirty="0">
              <a:solidFill>
                <a:srgbClr val="FFFFFF"/>
              </a:solidFill>
              <a:latin typeface="Tahoma"/>
              <a:ea typeface="Tahoma"/>
              <a:cs typeface="Tahoma"/>
            </a:endParaRPr>
          </a:p>
        </p:txBody>
      </p:sp>
      <p:pic>
        <p:nvPicPr>
          <p:cNvPr id="9" name="Picture 8" descr="Logo&#10;&#10;Description automatically generated">
            <a:extLst>
              <a:ext uri="{FF2B5EF4-FFF2-40B4-BE49-F238E27FC236}">
                <a16:creationId xmlns:a16="http://schemas.microsoft.com/office/drawing/2014/main" id="{9AECE0B0-260E-490A-C6C7-A25DE0EF3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35" y="2458144"/>
            <a:ext cx="2871465" cy="542591"/>
          </a:xfrm>
          <a:prstGeom prst="rect">
            <a:avLst/>
          </a:prstGeom>
        </p:spPr>
      </p:pic>
      <p:pic>
        <p:nvPicPr>
          <p:cNvPr id="10" name="Picture 2">
            <a:extLst>
              <a:ext uri="{FF2B5EF4-FFF2-40B4-BE49-F238E27FC236}">
                <a16:creationId xmlns:a16="http://schemas.microsoft.com/office/drawing/2014/main" id="{48B475A9-3138-D58A-BAE0-D2ED772B17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316" y="918577"/>
            <a:ext cx="3135018"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95BF-174D-3EEA-FD59-6691403AB148}"/>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9D1507E-3A43-52A2-2155-D677EABFD55C}"/>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a:extLst>
              <a:ext uri="{FF2B5EF4-FFF2-40B4-BE49-F238E27FC236}">
                <a16:creationId xmlns:a16="http://schemas.microsoft.com/office/drawing/2014/main" id="{A50B225D-8636-D688-0838-75301EB6E3AB}"/>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10</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570283C2-CC66-19BC-AFEE-010D45D74817}"/>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2" name="TextBox 1">
            <a:extLst>
              <a:ext uri="{FF2B5EF4-FFF2-40B4-BE49-F238E27FC236}">
                <a16:creationId xmlns:a16="http://schemas.microsoft.com/office/drawing/2014/main" id="{F8D335E8-37D9-6523-2930-CDEF7361F4B9}"/>
              </a:ext>
            </a:extLst>
          </p:cNvPr>
          <p:cNvSpPr txBox="1"/>
          <p:nvPr/>
        </p:nvSpPr>
        <p:spPr>
          <a:xfrm>
            <a:off x="171644" y="9172420"/>
            <a:ext cx="6556031" cy="215444"/>
          </a:xfrm>
          <a:prstGeom prst="rect">
            <a:avLst/>
          </a:prstGeom>
          <a:noFill/>
        </p:spPr>
        <p:txBody>
          <a:bodyPr wrap="square">
            <a:spAutoFit/>
          </a:bodyPr>
          <a:lstStyle/>
          <a:p>
            <a:r>
              <a:rPr lang="en-US" sz="800" b="0" i="0" dirty="0">
                <a:solidFill>
                  <a:srgbClr val="FFFFFF"/>
                </a:solidFill>
                <a:effectLst/>
              </a:rPr>
              <a:t>The IOCs (Indicators of Compromise) for the attacks executed are listed in the appendix section at the end of the report.</a:t>
            </a:r>
            <a:endParaRPr lang="en-AE" sz="800" dirty="0">
              <a:solidFill>
                <a:srgbClr val="FFFFFF"/>
              </a:solidFill>
            </a:endParaRPr>
          </a:p>
        </p:txBody>
      </p:sp>
      <p:graphicFrame>
        <p:nvGraphicFramePr>
          <p:cNvPr id="8" name="Table 7">
            <a:extLst>
              <a:ext uri="{FF2B5EF4-FFF2-40B4-BE49-F238E27FC236}">
                <a16:creationId xmlns:a16="http://schemas.microsoft.com/office/drawing/2014/main" id="{C3E0EAD2-AC56-DE0E-4EFC-8942D243518F}"/>
              </a:ext>
            </a:extLst>
          </p:cNvPr>
          <p:cNvGraphicFramePr>
            <a:graphicFrameLocks noGrp="1"/>
          </p:cNvGraphicFramePr>
          <p:nvPr>
            <p:extLst>
              <p:ext uri="{D42A27DB-BD31-4B8C-83A1-F6EECF244321}">
                <p14:modId xmlns:p14="http://schemas.microsoft.com/office/powerpoint/2010/main" val="1608416134"/>
              </p:ext>
            </p:extLst>
          </p:nvPr>
        </p:nvGraphicFramePr>
        <p:xfrm>
          <a:off x="351991" y="190232"/>
          <a:ext cx="6295380" cy="3515360"/>
        </p:xfrm>
        <a:graphic>
          <a:graphicData uri="http://schemas.openxmlformats.org/drawingml/2006/table">
            <a:tbl>
              <a:tblPr firstRow="1" bandRow="1">
                <a:tableStyleId>{5C22544A-7EE6-4342-B048-85BDC9FD1C3A}</a:tableStyleId>
              </a:tblPr>
              <a:tblGrid>
                <a:gridCol w="1074788">
                  <a:extLst>
                    <a:ext uri="{9D8B030D-6E8A-4147-A177-3AD203B41FA5}">
                      <a16:colId xmlns:a16="http://schemas.microsoft.com/office/drawing/2014/main" val="3149082024"/>
                    </a:ext>
                  </a:extLst>
                </a:gridCol>
                <a:gridCol w="3081611">
                  <a:extLst>
                    <a:ext uri="{9D8B030D-6E8A-4147-A177-3AD203B41FA5}">
                      <a16:colId xmlns:a16="http://schemas.microsoft.com/office/drawing/2014/main" val="3617402913"/>
                    </a:ext>
                  </a:extLst>
                </a:gridCol>
                <a:gridCol w="1031350">
                  <a:extLst>
                    <a:ext uri="{9D8B030D-6E8A-4147-A177-3AD203B41FA5}">
                      <a16:colId xmlns:a16="http://schemas.microsoft.com/office/drawing/2014/main" val="3433295027"/>
                    </a:ext>
                  </a:extLst>
                </a:gridCol>
                <a:gridCol w="1107631">
                  <a:extLst>
                    <a:ext uri="{9D8B030D-6E8A-4147-A177-3AD203B41FA5}">
                      <a16:colId xmlns:a16="http://schemas.microsoft.com/office/drawing/2014/main" val="1060763334"/>
                    </a:ext>
                  </a:extLst>
                </a:gridCol>
              </a:tblGrid>
              <a:tr h="279410">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246539">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Pubload</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Pubload</a:t>
                      </a:r>
                      <a:r>
                        <a:rPr lang="en-US" sz="1200" dirty="0">
                          <a:solidFill>
                            <a:srgbClr val="FFFFFF"/>
                          </a:solidFill>
                        </a:rPr>
                        <a:t> is a modular downloader that supports decoy C2 servers and can retrieve shellcode both via HTTP POST and over raw TCP streams that mimic TLS traffic, making its network activity harder to distinguish from legitimate encrypted connections.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Social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279410">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Information Theft,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Espionage, Exfiltration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164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47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Downloader</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2794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266093">
                <a:tc>
                  <a:txBody>
                    <a:bodyPr/>
                    <a:lstStyle/>
                    <a:p>
                      <a:pPr algn="ctr"/>
                      <a:r>
                        <a:rPr lang="en-IN" sz="1200" dirty="0">
                          <a:solidFill>
                            <a:srgbClr val="F8F8F8"/>
                          </a:solidFill>
                        </a:rPr>
                        <a:t>Hive0154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164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15426813"/>
                  </a:ext>
                </a:extLst>
              </a:tr>
              <a:tr h="246539">
                <a:tc>
                  <a:txBody>
                    <a:bodyPr/>
                    <a:lstStyle/>
                    <a:p>
                      <a:pPr algn="ctr"/>
                      <a:r>
                        <a:rPr lang="en-IN" sz="1200" dirty="0">
                          <a:solidFill>
                            <a:srgbClr val="F8F8F8"/>
                          </a:solidFill>
                        </a:rPr>
                        <a:t>IPv4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188[.]208[.]141[.]196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90160696"/>
                  </a:ext>
                </a:extLst>
              </a:tr>
            </a:tbl>
          </a:graphicData>
        </a:graphic>
      </p:graphicFrame>
      <p:graphicFrame>
        <p:nvGraphicFramePr>
          <p:cNvPr id="6" name="Table 5">
            <a:extLst>
              <a:ext uri="{FF2B5EF4-FFF2-40B4-BE49-F238E27FC236}">
                <a16:creationId xmlns:a16="http://schemas.microsoft.com/office/drawing/2014/main" id="{C22156FB-995E-4B0F-403B-2C818EB1AF8A}"/>
              </a:ext>
            </a:extLst>
          </p:cNvPr>
          <p:cNvGraphicFramePr>
            <a:graphicFrameLocks noGrp="1"/>
          </p:cNvGraphicFramePr>
          <p:nvPr>
            <p:extLst>
              <p:ext uri="{D42A27DB-BD31-4B8C-83A1-F6EECF244321}">
                <p14:modId xmlns:p14="http://schemas.microsoft.com/office/powerpoint/2010/main" val="859768787"/>
              </p:ext>
            </p:extLst>
          </p:nvPr>
        </p:nvGraphicFramePr>
        <p:xfrm>
          <a:off x="351991" y="4121242"/>
          <a:ext cx="6295380" cy="4598382"/>
        </p:xfrm>
        <a:graphic>
          <a:graphicData uri="http://schemas.openxmlformats.org/drawingml/2006/table">
            <a:tbl>
              <a:tblPr firstRow="1" bandRow="1">
                <a:tableStyleId>{5C22544A-7EE6-4342-B048-85BDC9FD1C3A}</a:tableStyleId>
              </a:tblPr>
              <a:tblGrid>
                <a:gridCol w="1031536">
                  <a:extLst>
                    <a:ext uri="{9D8B030D-6E8A-4147-A177-3AD203B41FA5}">
                      <a16:colId xmlns:a16="http://schemas.microsoft.com/office/drawing/2014/main" val="3149082024"/>
                    </a:ext>
                  </a:extLst>
                </a:gridCol>
                <a:gridCol w="2891293">
                  <a:extLst>
                    <a:ext uri="{9D8B030D-6E8A-4147-A177-3AD203B41FA5}">
                      <a16:colId xmlns:a16="http://schemas.microsoft.com/office/drawing/2014/main" val="3617402913"/>
                    </a:ext>
                  </a:extLst>
                </a:gridCol>
                <a:gridCol w="1261684">
                  <a:extLst>
                    <a:ext uri="{9D8B030D-6E8A-4147-A177-3AD203B41FA5}">
                      <a16:colId xmlns:a16="http://schemas.microsoft.com/office/drawing/2014/main" val="3433295027"/>
                    </a:ext>
                  </a:extLst>
                </a:gridCol>
                <a:gridCol w="1110867">
                  <a:extLst>
                    <a:ext uri="{9D8B030D-6E8A-4147-A177-3AD203B41FA5}">
                      <a16:colId xmlns:a16="http://schemas.microsoft.com/office/drawing/2014/main" val="1060763334"/>
                    </a:ext>
                  </a:extLst>
                </a:gridCol>
              </a:tblGrid>
              <a:tr h="368691">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25315">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Toneshell</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Toneshell</a:t>
                      </a:r>
                      <a:r>
                        <a:rPr lang="en-US" sz="1200" dirty="0">
                          <a:solidFill>
                            <a:srgbClr val="FFFFFF"/>
                          </a:solidFill>
                        </a:rPr>
                        <a:t> is a sophisticated backdoor that leverages DLL side-loading to execute stealthily and uses a tightly scripted command set to locate and extract files from compromised networks. The latest variant, Toneshell9, adds enterprise-evasion features: C2 traffic can be routed through locally configured proxies to blend with normal network flows, and the implant can maintain two concurrent reverse shells for parallel operator access and redundancy. These capabilities make it effective at covert data extraction and persistent remote control within large, proxy-enabled environments.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Social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368691">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 System Compromise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95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0" kern="1200" dirty="0">
                          <a:solidFill>
                            <a:srgbClr val="FFFFFF"/>
                          </a:solidFill>
                          <a:latin typeface="+mn-lt"/>
                          <a:ea typeface="+mn-ea"/>
                          <a:cs typeface="+mn-cs"/>
                        </a:rPr>
                        <a:t>Backdoor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68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849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Hive0154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774697048"/>
                  </a:ext>
                </a:extLst>
              </a:tr>
              <a:tr h="32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f8b28cae687bd55a148d363d58f13a797486f12221f0e0d080ffb53611d54231,</a:t>
                      </a:r>
                    </a:p>
                    <a:p>
                      <a:pPr algn="l"/>
                      <a:r>
                        <a:rPr lang="en-US" sz="1200" dirty="0">
                          <a:solidFill>
                            <a:srgbClr val="FFFFFF"/>
                          </a:solidFill>
                        </a:rPr>
                        <a:t>8132beeb25ce7baed0b561922d264b2a9852957df7b6a3daacfbb3a969485c79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26558360"/>
                  </a:ext>
                </a:extLst>
              </a:tr>
              <a:tr h="32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IPv4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146[.]70[.]29[.]229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50705664"/>
                  </a:ext>
                </a:extLst>
              </a:tr>
            </a:tbl>
          </a:graphicData>
        </a:graphic>
      </p:graphicFrame>
    </p:spTree>
    <p:extLst>
      <p:ext uri="{BB962C8B-B14F-4D97-AF65-F5344CB8AC3E}">
        <p14:creationId xmlns:p14="http://schemas.microsoft.com/office/powerpoint/2010/main" val="325930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1EC3-D846-7801-C530-426E6DCC3F4D}"/>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7805CFF-8096-F1FA-E131-0F34689A6E4D}"/>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a:extLst>
              <a:ext uri="{FF2B5EF4-FFF2-40B4-BE49-F238E27FC236}">
                <a16:creationId xmlns:a16="http://schemas.microsoft.com/office/drawing/2014/main" id="{72D8DE5B-B166-A8E8-A1A5-A22D2C3B00D9}"/>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11</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2687C087-1B1C-9E4E-551B-79CC92052E9B}"/>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2" name="TextBox 1">
            <a:extLst>
              <a:ext uri="{FF2B5EF4-FFF2-40B4-BE49-F238E27FC236}">
                <a16:creationId xmlns:a16="http://schemas.microsoft.com/office/drawing/2014/main" id="{9C3E1497-B7A7-22B5-CA04-F78C4E0C5412}"/>
              </a:ext>
            </a:extLst>
          </p:cNvPr>
          <p:cNvSpPr txBox="1"/>
          <p:nvPr/>
        </p:nvSpPr>
        <p:spPr>
          <a:xfrm>
            <a:off x="171644" y="9172420"/>
            <a:ext cx="6556031" cy="215444"/>
          </a:xfrm>
          <a:prstGeom prst="rect">
            <a:avLst/>
          </a:prstGeom>
          <a:noFill/>
        </p:spPr>
        <p:txBody>
          <a:bodyPr wrap="square">
            <a:spAutoFit/>
          </a:bodyPr>
          <a:lstStyle/>
          <a:p>
            <a:r>
              <a:rPr lang="en-US" sz="800" b="0" i="0" dirty="0">
                <a:solidFill>
                  <a:srgbClr val="FFFFFF"/>
                </a:solidFill>
                <a:effectLst/>
              </a:rPr>
              <a:t>The IOCs (Indicators of Compromise) for the attacks executed are listed in the appendix section at the end of the report.</a:t>
            </a:r>
            <a:endParaRPr lang="en-AE" sz="800" dirty="0">
              <a:solidFill>
                <a:srgbClr val="FFFFFF"/>
              </a:solidFill>
            </a:endParaRPr>
          </a:p>
        </p:txBody>
      </p:sp>
      <p:graphicFrame>
        <p:nvGraphicFramePr>
          <p:cNvPr id="8" name="Table 7">
            <a:extLst>
              <a:ext uri="{FF2B5EF4-FFF2-40B4-BE49-F238E27FC236}">
                <a16:creationId xmlns:a16="http://schemas.microsoft.com/office/drawing/2014/main" id="{8091ADD2-341B-43B9-CA43-3053FDC204FC}"/>
              </a:ext>
            </a:extLst>
          </p:cNvPr>
          <p:cNvGraphicFramePr>
            <a:graphicFrameLocks noGrp="1"/>
          </p:cNvGraphicFramePr>
          <p:nvPr>
            <p:extLst>
              <p:ext uri="{D42A27DB-BD31-4B8C-83A1-F6EECF244321}">
                <p14:modId xmlns:p14="http://schemas.microsoft.com/office/powerpoint/2010/main" val="3134163536"/>
              </p:ext>
            </p:extLst>
          </p:nvPr>
        </p:nvGraphicFramePr>
        <p:xfrm>
          <a:off x="351991" y="190232"/>
          <a:ext cx="6295380" cy="3918348"/>
        </p:xfrm>
        <a:graphic>
          <a:graphicData uri="http://schemas.openxmlformats.org/drawingml/2006/table">
            <a:tbl>
              <a:tblPr firstRow="1" bandRow="1">
                <a:tableStyleId>{5C22544A-7EE6-4342-B048-85BDC9FD1C3A}</a:tableStyleId>
              </a:tblPr>
              <a:tblGrid>
                <a:gridCol w="1074788">
                  <a:extLst>
                    <a:ext uri="{9D8B030D-6E8A-4147-A177-3AD203B41FA5}">
                      <a16:colId xmlns:a16="http://schemas.microsoft.com/office/drawing/2014/main" val="3149082024"/>
                    </a:ext>
                  </a:extLst>
                </a:gridCol>
                <a:gridCol w="3081611">
                  <a:extLst>
                    <a:ext uri="{9D8B030D-6E8A-4147-A177-3AD203B41FA5}">
                      <a16:colId xmlns:a16="http://schemas.microsoft.com/office/drawing/2014/main" val="3617402913"/>
                    </a:ext>
                  </a:extLst>
                </a:gridCol>
                <a:gridCol w="1031350">
                  <a:extLst>
                    <a:ext uri="{9D8B030D-6E8A-4147-A177-3AD203B41FA5}">
                      <a16:colId xmlns:a16="http://schemas.microsoft.com/office/drawing/2014/main" val="3433295027"/>
                    </a:ext>
                  </a:extLst>
                </a:gridCol>
                <a:gridCol w="1107631">
                  <a:extLst>
                    <a:ext uri="{9D8B030D-6E8A-4147-A177-3AD203B41FA5}">
                      <a16:colId xmlns:a16="http://schemas.microsoft.com/office/drawing/2014/main" val="1060763334"/>
                    </a:ext>
                  </a:extLst>
                </a:gridCol>
              </a:tblGrid>
              <a:tr h="421639">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72034">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StealC</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StealC</a:t>
                      </a:r>
                      <a:r>
                        <a:rPr lang="en-US" sz="1200" dirty="0">
                          <a:solidFill>
                            <a:srgbClr val="FFFFFF"/>
                          </a:solidFill>
                        </a:rPr>
                        <a:t> is a versatile information-stealing implant that primarily harvests sensitive data from infected hosts. Once present, it enumerates the user environment to extract stored credentials, browser artifacts (cookies, history, autofill), data from popular gaming and chat clients, and cryptocurrency wallet files or keys, packaging this loot and exfiltrating it to attacker-controlled servers.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Phishing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421639">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4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22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Infostealer</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4216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664760">
                <a:tc>
                  <a:txBody>
                    <a:bodyPr/>
                    <a:lstStyle/>
                    <a:p>
                      <a:pPr algn="ct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4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15426813"/>
                  </a:ext>
                </a:extLst>
              </a:tr>
              <a:tr h="372034">
                <a:tc>
                  <a:txBody>
                    <a:bodyPr/>
                    <a:lstStyle/>
                    <a:p>
                      <a:pPr algn="ct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70ae293eb1c023d40a8a48d6109a1bf792e1877a72433bcc89613461cffc7b61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3930861"/>
                  </a:ext>
                </a:extLst>
              </a:tr>
            </a:tbl>
          </a:graphicData>
        </a:graphic>
      </p:graphicFrame>
      <p:graphicFrame>
        <p:nvGraphicFramePr>
          <p:cNvPr id="6" name="Table 5">
            <a:extLst>
              <a:ext uri="{FF2B5EF4-FFF2-40B4-BE49-F238E27FC236}">
                <a16:creationId xmlns:a16="http://schemas.microsoft.com/office/drawing/2014/main" id="{71FE7288-B6D9-7022-53C5-D91288708297}"/>
              </a:ext>
            </a:extLst>
          </p:cNvPr>
          <p:cNvGraphicFramePr>
            <a:graphicFrameLocks noGrp="1"/>
          </p:cNvGraphicFramePr>
          <p:nvPr>
            <p:extLst>
              <p:ext uri="{D42A27DB-BD31-4B8C-83A1-F6EECF244321}">
                <p14:modId xmlns:p14="http://schemas.microsoft.com/office/powerpoint/2010/main" val="115672727"/>
              </p:ext>
            </p:extLst>
          </p:nvPr>
        </p:nvGraphicFramePr>
        <p:xfrm>
          <a:off x="351991" y="4395563"/>
          <a:ext cx="6295380" cy="4283617"/>
        </p:xfrm>
        <a:graphic>
          <a:graphicData uri="http://schemas.openxmlformats.org/drawingml/2006/table">
            <a:tbl>
              <a:tblPr firstRow="1" bandRow="1">
                <a:tableStyleId>{5C22544A-7EE6-4342-B048-85BDC9FD1C3A}</a:tableStyleId>
              </a:tblPr>
              <a:tblGrid>
                <a:gridCol w="1031536">
                  <a:extLst>
                    <a:ext uri="{9D8B030D-6E8A-4147-A177-3AD203B41FA5}">
                      <a16:colId xmlns:a16="http://schemas.microsoft.com/office/drawing/2014/main" val="3149082024"/>
                    </a:ext>
                  </a:extLst>
                </a:gridCol>
                <a:gridCol w="2891293">
                  <a:extLst>
                    <a:ext uri="{9D8B030D-6E8A-4147-A177-3AD203B41FA5}">
                      <a16:colId xmlns:a16="http://schemas.microsoft.com/office/drawing/2014/main" val="3617402913"/>
                    </a:ext>
                  </a:extLst>
                </a:gridCol>
                <a:gridCol w="1261684">
                  <a:extLst>
                    <a:ext uri="{9D8B030D-6E8A-4147-A177-3AD203B41FA5}">
                      <a16:colId xmlns:a16="http://schemas.microsoft.com/office/drawing/2014/main" val="3433295027"/>
                    </a:ext>
                  </a:extLst>
                </a:gridCol>
                <a:gridCol w="1110867">
                  <a:extLst>
                    <a:ext uri="{9D8B030D-6E8A-4147-A177-3AD203B41FA5}">
                      <a16:colId xmlns:a16="http://schemas.microsoft.com/office/drawing/2014/main" val="1060763334"/>
                    </a:ext>
                  </a:extLst>
                </a:gridCol>
              </a:tblGrid>
              <a:tr h="368691">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25315">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4">
                            <a:extLst>
                              <a:ext uri="{A12FA001-AC4F-418D-AE19-62706E023703}">
                                <ahyp:hlinkClr xmlns:ahyp="http://schemas.microsoft.com/office/drawing/2018/hyperlinkcolor" val="tx"/>
                              </a:ext>
                            </a:extLst>
                          </a:hlinkClick>
                        </a:rPr>
                        <a:t>Yurei</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Yurei</a:t>
                      </a:r>
                      <a:r>
                        <a:rPr lang="en-US" sz="1200" dirty="0">
                          <a:solidFill>
                            <a:srgbClr val="FFFFFF"/>
                          </a:solidFill>
                        </a:rPr>
                        <a:t> is a Go-based ransomware first observed on September 5, 2025, that appears to be a light fork of the open-source Prince ransomware, sharing most of the same code with only minor edits, and has been seen in campaigns that overlap with activity attributed to </a:t>
                      </a:r>
                      <a:r>
                        <a:rPr lang="en-US" sz="1200" dirty="0" err="1">
                          <a:solidFill>
                            <a:srgbClr val="FFFFFF"/>
                          </a:solidFill>
                        </a:rPr>
                        <a:t>CrazyHunter</a:t>
                      </a:r>
                      <a:r>
                        <a:rPr lang="en-US" sz="1200" dirty="0">
                          <a:solidFill>
                            <a:srgbClr val="FFFFFF"/>
                          </a:solidFill>
                        </a:rPr>
                        <a:t>. It encrypts victim files using the ChaCha20 cipher and appends the .</a:t>
                      </a:r>
                      <a:r>
                        <a:rPr lang="en-US" sz="1200" dirty="0" err="1">
                          <a:solidFill>
                            <a:srgbClr val="FFFFFF"/>
                          </a:solidFill>
                        </a:rPr>
                        <a:t>Yurei</a:t>
                      </a:r>
                      <a:r>
                        <a:rPr lang="en-US" sz="1200" dirty="0">
                          <a:solidFill>
                            <a:srgbClr val="FFFFFF"/>
                          </a:solidFill>
                        </a:rPr>
                        <a:t> extension, leaving systems and data inaccessible until a ransom is paid.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368691">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 Encrypt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95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Ransomware</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68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849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774697048"/>
                  </a:ext>
                </a:extLst>
              </a:tr>
              <a:tr h="32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49c720758b8a87e42829ffb38a0d7fe2a8c36dc3007abfabbea76155185d2902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26558360"/>
                  </a:ext>
                </a:extLst>
              </a:tr>
              <a:tr h="239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TOR 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fewcriet5rhoy66k6c4cyvb2pqrblxtx4mekj3s5l4jjt4t4kn4vheyd[.]onion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65618150"/>
                  </a:ext>
                </a:extLst>
              </a:tr>
            </a:tbl>
          </a:graphicData>
        </a:graphic>
      </p:graphicFrame>
    </p:spTree>
    <p:extLst>
      <p:ext uri="{BB962C8B-B14F-4D97-AF65-F5344CB8AC3E}">
        <p14:creationId xmlns:p14="http://schemas.microsoft.com/office/powerpoint/2010/main" val="397514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4D89-64B9-165F-C57E-0D0BAC61A9AB}"/>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922DDA6-28B2-7397-BE5D-A9B6149AF7C6}"/>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a:extLst>
              <a:ext uri="{FF2B5EF4-FFF2-40B4-BE49-F238E27FC236}">
                <a16:creationId xmlns:a16="http://schemas.microsoft.com/office/drawing/2014/main" id="{3D62FC89-CF35-43E7-9AC9-B78A0E60FF53}"/>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12</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EE5AAB3C-1B71-0E97-7B14-7BF8848D7B2F}"/>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2" name="TextBox 1">
            <a:extLst>
              <a:ext uri="{FF2B5EF4-FFF2-40B4-BE49-F238E27FC236}">
                <a16:creationId xmlns:a16="http://schemas.microsoft.com/office/drawing/2014/main" id="{04F7ED70-C65E-9251-1FA8-4359B6A14EA8}"/>
              </a:ext>
            </a:extLst>
          </p:cNvPr>
          <p:cNvSpPr txBox="1"/>
          <p:nvPr/>
        </p:nvSpPr>
        <p:spPr>
          <a:xfrm>
            <a:off x="171644" y="9172420"/>
            <a:ext cx="6556031" cy="215444"/>
          </a:xfrm>
          <a:prstGeom prst="rect">
            <a:avLst/>
          </a:prstGeom>
          <a:noFill/>
        </p:spPr>
        <p:txBody>
          <a:bodyPr wrap="square">
            <a:spAutoFit/>
          </a:bodyPr>
          <a:lstStyle/>
          <a:p>
            <a:r>
              <a:rPr lang="en-US" sz="800" b="0" i="0" dirty="0">
                <a:solidFill>
                  <a:srgbClr val="FFFFFF"/>
                </a:solidFill>
                <a:effectLst/>
              </a:rPr>
              <a:t>The IOCs (Indicators of Compromise) for the attacks executed are listed in the appendix section at the end of the report.</a:t>
            </a:r>
            <a:endParaRPr lang="en-AE" sz="800" dirty="0">
              <a:solidFill>
                <a:srgbClr val="FFFFFF"/>
              </a:solidFill>
            </a:endParaRPr>
          </a:p>
        </p:txBody>
      </p:sp>
      <p:graphicFrame>
        <p:nvGraphicFramePr>
          <p:cNvPr id="8" name="Table 7">
            <a:extLst>
              <a:ext uri="{FF2B5EF4-FFF2-40B4-BE49-F238E27FC236}">
                <a16:creationId xmlns:a16="http://schemas.microsoft.com/office/drawing/2014/main" id="{9C7A84D5-60A2-4084-BBB2-15995D10121F}"/>
              </a:ext>
            </a:extLst>
          </p:cNvPr>
          <p:cNvGraphicFramePr>
            <a:graphicFrameLocks noGrp="1"/>
          </p:cNvGraphicFramePr>
          <p:nvPr>
            <p:extLst>
              <p:ext uri="{D42A27DB-BD31-4B8C-83A1-F6EECF244321}">
                <p14:modId xmlns:p14="http://schemas.microsoft.com/office/powerpoint/2010/main" val="1567234244"/>
              </p:ext>
            </p:extLst>
          </p:nvPr>
        </p:nvGraphicFramePr>
        <p:xfrm>
          <a:off x="351991" y="190232"/>
          <a:ext cx="6295380" cy="4155440"/>
        </p:xfrm>
        <a:graphic>
          <a:graphicData uri="http://schemas.openxmlformats.org/drawingml/2006/table">
            <a:tbl>
              <a:tblPr firstRow="1" bandRow="1">
                <a:tableStyleId>{5C22544A-7EE6-4342-B048-85BDC9FD1C3A}</a:tableStyleId>
              </a:tblPr>
              <a:tblGrid>
                <a:gridCol w="1074788">
                  <a:extLst>
                    <a:ext uri="{9D8B030D-6E8A-4147-A177-3AD203B41FA5}">
                      <a16:colId xmlns:a16="http://schemas.microsoft.com/office/drawing/2014/main" val="3149082024"/>
                    </a:ext>
                  </a:extLst>
                </a:gridCol>
                <a:gridCol w="3081611">
                  <a:extLst>
                    <a:ext uri="{9D8B030D-6E8A-4147-A177-3AD203B41FA5}">
                      <a16:colId xmlns:a16="http://schemas.microsoft.com/office/drawing/2014/main" val="3617402913"/>
                    </a:ext>
                  </a:extLst>
                </a:gridCol>
                <a:gridCol w="1031350">
                  <a:extLst>
                    <a:ext uri="{9D8B030D-6E8A-4147-A177-3AD203B41FA5}">
                      <a16:colId xmlns:a16="http://schemas.microsoft.com/office/drawing/2014/main" val="3433295027"/>
                    </a:ext>
                  </a:extLst>
                </a:gridCol>
                <a:gridCol w="1107631">
                  <a:extLst>
                    <a:ext uri="{9D8B030D-6E8A-4147-A177-3AD203B41FA5}">
                      <a16:colId xmlns:a16="http://schemas.microsoft.com/office/drawing/2014/main" val="1060763334"/>
                    </a:ext>
                  </a:extLst>
                </a:gridCol>
              </a:tblGrid>
              <a:tr h="366345">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581842">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BlackNevas</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BlackNevas</a:t>
                      </a:r>
                      <a:r>
                        <a:rPr lang="en-US" sz="1200" dirty="0">
                          <a:solidFill>
                            <a:srgbClr val="FFFFFF"/>
                          </a:solidFill>
                        </a:rPr>
                        <a:t> (aka Trial Recovery) is a sophisticated double-extortion ransomware variant, first identified in November 2024 and descended from the Trigona family. It combines strong file encryption with aggressive data theft, renaming encrypted files with a distinctive .-encrypted extension and dropping how_to_decrypt.txt ransom notes in every folder. Victims are pressured to negotiate via email or Telegram and threatened with public leaks, auctions, or publication of exfiltrated data if they do not pay within seven days.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Phishing, Exploiting Vulnerabilities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366345">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 Encrypt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15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93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Ransomware</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663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241236">
                <a:tc>
                  <a:txBody>
                    <a:bodyPr/>
                    <a:lstStyle/>
                    <a:p>
                      <a:pPr algn="ct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15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15426813"/>
                  </a:ext>
                </a:extLst>
              </a:tr>
              <a:tr h="193947">
                <a:tc>
                  <a:txBody>
                    <a:bodyPr/>
                    <a:lstStyle/>
                    <a:p>
                      <a:pPr algn="ct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23642a78addcffd124db133a2dd2fcd2d1bdb060dd1e41da33cb18eec7a88867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3930861"/>
                  </a:ext>
                </a:extLst>
              </a:tr>
              <a:tr h="193947">
                <a:tc>
                  <a:txBody>
                    <a:bodyPr/>
                    <a:lstStyle/>
                    <a:p>
                      <a:pPr algn="ctr"/>
                      <a:r>
                        <a:rPr lang="en-IN" sz="1200" dirty="0">
                          <a:solidFill>
                            <a:srgbClr val="F8F8F8"/>
                          </a:solidFill>
                        </a:rPr>
                        <a:t>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err="1">
                          <a:solidFill>
                            <a:srgbClr val="FFFFFF"/>
                          </a:solidFill>
                        </a:rPr>
                        <a:t>Hxxp</a:t>
                      </a:r>
                      <a:r>
                        <a:rPr lang="en-US" sz="1200" dirty="0">
                          <a:solidFill>
                            <a:srgbClr val="FFFFFF"/>
                          </a:solidFill>
                        </a:rPr>
                        <a:t>[://]ctyfftrjgtwdjzlgqh4avbd35sqrs6tde4oyam2ufbjch6oqpqtkdtid[.]onion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6124096"/>
                  </a:ext>
                </a:extLst>
              </a:tr>
            </a:tbl>
          </a:graphicData>
        </a:graphic>
      </p:graphicFrame>
      <p:graphicFrame>
        <p:nvGraphicFramePr>
          <p:cNvPr id="6" name="Table 5">
            <a:extLst>
              <a:ext uri="{FF2B5EF4-FFF2-40B4-BE49-F238E27FC236}">
                <a16:creationId xmlns:a16="http://schemas.microsoft.com/office/drawing/2014/main" id="{AB4247BF-5E11-EC22-48E2-DA6733AAD7DA}"/>
              </a:ext>
            </a:extLst>
          </p:cNvPr>
          <p:cNvGraphicFramePr>
            <a:graphicFrameLocks noGrp="1"/>
          </p:cNvGraphicFramePr>
          <p:nvPr>
            <p:extLst>
              <p:ext uri="{D42A27DB-BD31-4B8C-83A1-F6EECF244321}">
                <p14:modId xmlns:p14="http://schemas.microsoft.com/office/powerpoint/2010/main" val="1393663321"/>
              </p:ext>
            </p:extLst>
          </p:nvPr>
        </p:nvGraphicFramePr>
        <p:xfrm>
          <a:off x="351991" y="4545192"/>
          <a:ext cx="6295380" cy="4480560"/>
        </p:xfrm>
        <a:graphic>
          <a:graphicData uri="http://schemas.openxmlformats.org/drawingml/2006/table">
            <a:tbl>
              <a:tblPr firstRow="1" bandRow="1">
                <a:tableStyleId>{5C22544A-7EE6-4342-B048-85BDC9FD1C3A}</a:tableStyleId>
              </a:tblPr>
              <a:tblGrid>
                <a:gridCol w="1031536">
                  <a:extLst>
                    <a:ext uri="{9D8B030D-6E8A-4147-A177-3AD203B41FA5}">
                      <a16:colId xmlns:a16="http://schemas.microsoft.com/office/drawing/2014/main" val="3149082024"/>
                    </a:ext>
                  </a:extLst>
                </a:gridCol>
                <a:gridCol w="2891293">
                  <a:extLst>
                    <a:ext uri="{9D8B030D-6E8A-4147-A177-3AD203B41FA5}">
                      <a16:colId xmlns:a16="http://schemas.microsoft.com/office/drawing/2014/main" val="3617402913"/>
                    </a:ext>
                  </a:extLst>
                </a:gridCol>
                <a:gridCol w="1261684">
                  <a:extLst>
                    <a:ext uri="{9D8B030D-6E8A-4147-A177-3AD203B41FA5}">
                      <a16:colId xmlns:a16="http://schemas.microsoft.com/office/drawing/2014/main" val="3433295027"/>
                    </a:ext>
                  </a:extLst>
                </a:gridCol>
                <a:gridCol w="1110867">
                  <a:extLst>
                    <a:ext uri="{9D8B030D-6E8A-4147-A177-3AD203B41FA5}">
                      <a16:colId xmlns:a16="http://schemas.microsoft.com/office/drawing/2014/main" val="1060763334"/>
                    </a:ext>
                  </a:extLst>
                </a:gridCol>
              </a:tblGrid>
              <a:tr h="328032">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173664">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4">
                            <a:extLst>
                              <a:ext uri="{A12FA001-AC4F-418D-AE19-62706E023703}">
                                <ahyp:hlinkClr xmlns:ahyp="http://schemas.microsoft.com/office/drawing/2018/hyperlinkcolor" val="tx"/>
                              </a:ext>
                            </a:extLst>
                          </a:hlinkClick>
                        </a:rPr>
                        <a:t>VenomRAT</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VenomRAT</a:t>
                      </a:r>
                      <a:r>
                        <a:rPr lang="en-US" sz="1200" dirty="0">
                          <a:solidFill>
                            <a:srgbClr val="FFFFFF"/>
                          </a:solidFill>
                        </a:rPr>
                        <a:t> is a commercialized remote-access trojan that evolved from the open-source </a:t>
                      </a:r>
                      <a:r>
                        <a:rPr lang="en-US" sz="1200" dirty="0" err="1">
                          <a:solidFill>
                            <a:srgbClr val="FFFFFF"/>
                          </a:solidFill>
                        </a:rPr>
                        <a:t>QuasarRAT</a:t>
                      </a:r>
                      <a:r>
                        <a:rPr lang="en-US" sz="1200" dirty="0">
                          <a:solidFill>
                            <a:srgbClr val="FFFFFF"/>
                          </a:solidFill>
                        </a:rPr>
                        <a:t> and has been sold on underground markets since its discovery in mid-2020 (lifetime licenses have advertised prices up to ~$650). Despite portions of its source leaking, actors continue to build and sell custom clients: each implant is generated with tailored configuration data that the malware protects using AES encryption under PKCS #5 v2.0, plus an HMAC-SHA256 authenticity check. The implant’s configuration handling repeatedly applies the same AES algorithm but with different keys and initialization vectors scattered through the codebase, complicating analysis while preserving a consistent cryptographic design.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Phishing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328032">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PLATFORM</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Windows</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19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73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RAT</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2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900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err="1">
                          <a:solidFill>
                            <a:srgbClr val="F8F8F8"/>
                          </a:solidFill>
                        </a:rPr>
                        <a:t>RevengeHotels</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19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774697048"/>
                  </a:ext>
                </a:extLst>
              </a:tr>
              <a:tr h="173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a5d1e69076fd9f52d8a804202a21852fe2b76fb4534f48455def652e84cceaab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26558360"/>
                  </a:ext>
                </a:extLst>
              </a:tr>
            </a:tbl>
          </a:graphicData>
        </a:graphic>
      </p:graphicFrame>
    </p:spTree>
    <p:extLst>
      <p:ext uri="{BB962C8B-B14F-4D97-AF65-F5344CB8AC3E}">
        <p14:creationId xmlns:p14="http://schemas.microsoft.com/office/powerpoint/2010/main" val="162771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26DB0-9EC4-557C-287E-A0211925C1F0}"/>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956142F-F91C-6FC3-075D-32CB78BF2CD9}"/>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a:extLst>
              <a:ext uri="{FF2B5EF4-FFF2-40B4-BE49-F238E27FC236}">
                <a16:creationId xmlns:a16="http://schemas.microsoft.com/office/drawing/2014/main" id="{E4705C6A-E4C9-E2F0-8820-EB77EF81CEB8}"/>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13</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675BB198-4E90-9D04-22E5-5150FCC5D711}"/>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2" name="TextBox 1">
            <a:extLst>
              <a:ext uri="{FF2B5EF4-FFF2-40B4-BE49-F238E27FC236}">
                <a16:creationId xmlns:a16="http://schemas.microsoft.com/office/drawing/2014/main" id="{67DC0E82-D2BF-73CF-9737-183336F5568A}"/>
              </a:ext>
            </a:extLst>
          </p:cNvPr>
          <p:cNvSpPr txBox="1"/>
          <p:nvPr/>
        </p:nvSpPr>
        <p:spPr>
          <a:xfrm>
            <a:off x="171644" y="9172420"/>
            <a:ext cx="6556031" cy="215444"/>
          </a:xfrm>
          <a:prstGeom prst="rect">
            <a:avLst/>
          </a:prstGeom>
          <a:noFill/>
        </p:spPr>
        <p:txBody>
          <a:bodyPr wrap="square">
            <a:spAutoFit/>
          </a:bodyPr>
          <a:lstStyle/>
          <a:p>
            <a:r>
              <a:rPr lang="en-US" sz="800" b="0" i="0" dirty="0">
                <a:solidFill>
                  <a:srgbClr val="FFFFFF"/>
                </a:solidFill>
                <a:effectLst/>
              </a:rPr>
              <a:t>The IOCs (Indicators of Compromise) for the attacks executed are listed in the appendix section at the end of the report.</a:t>
            </a:r>
            <a:endParaRPr lang="en-AE" sz="800" dirty="0">
              <a:solidFill>
                <a:srgbClr val="FFFFFF"/>
              </a:solidFill>
            </a:endParaRPr>
          </a:p>
        </p:txBody>
      </p:sp>
      <p:graphicFrame>
        <p:nvGraphicFramePr>
          <p:cNvPr id="8" name="Table 7">
            <a:extLst>
              <a:ext uri="{FF2B5EF4-FFF2-40B4-BE49-F238E27FC236}">
                <a16:creationId xmlns:a16="http://schemas.microsoft.com/office/drawing/2014/main" id="{42188499-5849-E5CE-8FC7-59935603E0A2}"/>
              </a:ext>
            </a:extLst>
          </p:cNvPr>
          <p:cNvGraphicFramePr>
            <a:graphicFrameLocks noGrp="1"/>
          </p:cNvGraphicFramePr>
          <p:nvPr>
            <p:extLst>
              <p:ext uri="{D42A27DB-BD31-4B8C-83A1-F6EECF244321}">
                <p14:modId xmlns:p14="http://schemas.microsoft.com/office/powerpoint/2010/main" val="3134732984"/>
              </p:ext>
            </p:extLst>
          </p:nvPr>
        </p:nvGraphicFramePr>
        <p:xfrm>
          <a:off x="351991" y="190232"/>
          <a:ext cx="6295380" cy="4480560"/>
        </p:xfrm>
        <a:graphic>
          <a:graphicData uri="http://schemas.openxmlformats.org/drawingml/2006/table">
            <a:tbl>
              <a:tblPr firstRow="1" bandRow="1">
                <a:tableStyleId>{5C22544A-7EE6-4342-B048-85BDC9FD1C3A}</a:tableStyleId>
              </a:tblPr>
              <a:tblGrid>
                <a:gridCol w="1074788">
                  <a:extLst>
                    <a:ext uri="{9D8B030D-6E8A-4147-A177-3AD203B41FA5}">
                      <a16:colId xmlns:a16="http://schemas.microsoft.com/office/drawing/2014/main" val="3149082024"/>
                    </a:ext>
                  </a:extLst>
                </a:gridCol>
                <a:gridCol w="3081611">
                  <a:extLst>
                    <a:ext uri="{9D8B030D-6E8A-4147-A177-3AD203B41FA5}">
                      <a16:colId xmlns:a16="http://schemas.microsoft.com/office/drawing/2014/main" val="3617402913"/>
                    </a:ext>
                  </a:extLst>
                </a:gridCol>
                <a:gridCol w="1031350">
                  <a:extLst>
                    <a:ext uri="{9D8B030D-6E8A-4147-A177-3AD203B41FA5}">
                      <a16:colId xmlns:a16="http://schemas.microsoft.com/office/drawing/2014/main" val="3433295027"/>
                    </a:ext>
                  </a:extLst>
                </a:gridCol>
                <a:gridCol w="1107631">
                  <a:extLst>
                    <a:ext uri="{9D8B030D-6E8A-4147-A177-3AD203B41FA5}">
                      <a16:colId xmlns:a16="http://schemas.microsoft.com/office/drawing/2014/main" val="1060763334"/>
                    </a:ext>
                  </a:extLst>
                </a:gridCol>
              </a:tblGrid>
              <a:tr h="421639">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72034">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FFD07F"/>
                          </a:solidFill>
                          <a:hlinkClick r:id="rId3">
                            <a:extLst>
                              <a:ext uri="{A12FA001-AC4F-418D-AE19-62706E023703}">
                                <ahyp:hlinkClr xmlns:ahyp="http://schemas.microsoft.com/office/drawing/2018/hyperlinkcolor" val="tx"/>
                              </a:ext>
                            </a:extLst>
                          </a:hlinkClick>
                        </a:rPr>
                        <a:t>Shai-</a:t>
                      </a:r>
                      <a:r>
                        <a:rPr lang="en-US" sz="1200" b="1" dirty="0" err="1">
                          <a:solidFill>
                            <a:srgbClr val="FFD07F"/>
                          </a:solidFill>
                          <a:hlinkClick r:id="rId3">
                            <a:extLst>
                              <a:ext uri="{A12FA001-AC4F-418D-AE19-62706E023703}">
                                <ahyp:hlinkClr xmlns:ahyp="http://schemas.microsoft.com/office/drawing/2018/hyperlinkcolor" val="tx"/>
                              </a:ext>
                            </a:extLst>
                          </a:hlinkClick>
                        </a:rPr>
                        <a:t>Hulud</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a:solidFill>
                            <a:srgbClr val="FFFFFF"/>
                          </a:solidFill>
                        </a:rPr>
                        <a:t>Shai-</a:t>
                      </a:r>
                      <a:r>
                        <a:rPr lang="en-US" sz="1200" dirty="0" err="1">
                          <a:solidFill>
                            <a:srgbClr val="FFFFFF"/>
                          </a:solidFill>
                        </a:rPr>
                        <a:t>hulud</a:t>
                      </a:r>
                      <a:r>
                        <a:rPr lang="en-US" sz="1200" dirty="0">
                          <a:solidFill>
                            <a:srgbClr val="FFFFFF"/>
                          </a:solidFill>
                        </a:rPr>
                        <a:t> is a supply-chain worm hidden in compromised packages that executes automatically on install via a bundled bundle.js. Once running, it leverages legitimate tooling to hunt for secrets, scans the host and developer environments for cloud and CI tokens, and validates any credentials it finds, so stolen tokens are immediately usable. The worm then abuses those credentials to propagate, injecting unauthorized GitHub Actions workflows into repositories and moving laterally across accounts, while exfiltrating harvested secrets to a hardcoded webhook. Because it targets packages from multiple maintainers and automates both secret discovery and repository-level persistence.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Phishing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421639">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PLATFORM</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System Compromise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err="1">
                          <a:solidFill>
                            <a:srgbClr val="FFFFFF"/>
                          </a:solidFill>
                          <a:latin typeface="+mn-lt"/>
                          <a:ea typeface="+mn-ea"/>
                          <a:cs typeface="+mn-cs"/>
                        </a:rPr>
                        <a:t>npm</a:t>
                      </a:r>
                      <a:r>
                        <a:rPr lang="en-IN" sz="1200" kern="1200" dirty="0">
                          <a:solidFill>
                            <a:srgbClr val="FFFFFF"/>
                          </a:solidFill>
                          <a:latin typeface="+mn-lt"/>
                          <a:ea typeface="+mn-ea"/>
                          <a:cs typeface="+mn-cs"/>
                        </a:rPr>
                        <a:t> ecosystem, GitHub repositories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4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22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0" kern="1200" dirty="0">
                          <a:solidFill>
                            <a:srgbClr val="FFFFFF"/>
                          </a:solidFill>
                          <a:latin typeface="+mn-lt"/>
                          <a:ea typeface="+mn-ea"/>
                          <a:cs typeface="+mn-cs"/>
                        </a:rPr>
                        <a:t>Worm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4216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664760">
                <a:tc>
                  <a:txBody>
                    <a:bodyPr/>
                    <a:lstStyle/>
                    <a:p>
                      <a:pPr algn="ct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4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15426813"/>
                  </a:ext>
                </a:extLst>
              </a:tr>
              <a:tr h="372034">
                <a:tc>
                  <a:txBody>
                    <a:bodyPr/>
                    <a:lstStyle/>
                    <a:p>
                      <a:pPr algn="ct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46faab8ab153fae6e80e7cca38eab363075bb524edd79e42269217a083628f09,</a:t>
                      </a:r>
                    </a:p>
                    <a:p>
                      <a:pPr algn="l"/>
                      <a:r>
                        <a:rPr lang="en-US" sz="1200" dirty="0">
                          <a:solidFill>
                            <a:srgbClr val="FFFFFF"/>
                          </a:solidFill>
                        </a:rPr>
                        <a:t>b74caeaa75e077c99f7d44f46daaf9796a3be43ecf24f2a1fd381844669da777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3930861"/>
                  </a:ext>
                </a:extLst>
              </a:tr>
            </a:tbl>
          </a:graphicData>
        </a:graphic>
      </p:graphicFrame>
      <p:graphicFrame>
        <p:nvGraphicFramePr>
          <p:cNvPr id="6" name="Table 5">
            <a:extLst>
              <a:ext uri="{FF2B5EF4-FFF2-40B4-BE49-F238E27FC236}">
                <a16:creationId xmlns:a16="http://schemas.microsoft.com/office/drawing/2014/main" id="{6473B65B-3B26-E738-1B06-A36A7DC883B3}"/>
              </a:ext>
            </a:extLst>
          </p:cNvPr>
          <p:cNvGraphicFramePr>
            <a:graphicFrameLocks noGrp="1"/>
          </p:cNvGraphicFramePr>
          <p:nvPr>
            <p:extLst>
              <p:ext uri="{D42A27DB-BD31-4B8C-83A1-F6EECF244321}">
                <p14:modId xmlns:p14="http://schemas.microsoft.com/office/powerpoint/2010/main" val="1975847723"/>
              </p:ext>
            </p:extLst>
          </p:nvPr>
        </p:nvGraphicFramePr>
        <p:xfrm>
          <a:off x="351991" y="4869387"/>
          <a:ext cx="6295380" cy="4141182"/>
        </p:xfrm>
        <a:graphic>
          <a:graphicData uri="http://schemas.openxmlformats.org/drawingml/2006/table">
            <a:tbl>
              <a:tblPr firstRow="1" bandRow="1">
                <a:tableStyleId>{5C22544A-7EE6-4342-B048-85BDC9FD1C3A}</a:tableStyleId>
              </a:tblPr>
              <a:tblGrid>
                <a:gridCol w="1031536">
                  <a:extLst>
                    <a:ext uri="{9D8B030D-6E8A-4147-A177-3AD203B41FA5}">
                      <a16:colId xmlns:a16="http://schemas.microsoft.com/office/drawing/2014/main" val="3149082024"/>
                    </a:ext>
                  </a:extLst>
                </a:gridCol>
                <a:gridCol w="2891293">
                  <a:extLst>
                    <a:ext uri="{9D8B030D-6E8A-4147-A177-3AD203B41FA5}">
                      <a16:colId xmlns:a16="http://schemas.microsoft.com/office/drawing/2014/main" val="3617402913"/>
                    </a:ext>
                  </a:extLst>
                </a:gridCol>
                <a:gridCol w="1261684">
                  <a:extLst>
                    <a:ext uri="{9D8B030D-6E8A-4147-A177-3AD203B41FA5}">
                      <a16:colId xmlns:a16="http://schemas.microsoft.com/office/drawing/2014/main" val="3433295027"/>
                    </a:ext>
                  </a:extLst>
                </a:gridCol>
                <a:gridCol w="1110867">
                  <a:extLst>
                    <a:ext uri="{9D8B030D-6E8A-4147-A177-3AD203B41FA5}">
                      <a16:colId xmlns:a16="http://schemas.microsoft.com/office/drawing/2014/main" val="1060763334"/>
                    </a:ext>
                  </a:extLst>
                </a:gridCol>
              </a:tblGrid>
              <a:tr h="368691">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25315">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4">
                            <a:extLst>
                              <a:ext uri="{A12FA001-AC4F-418D-AE19-62706E023703}">
                                <ahyp:hlinkClr xmlns:ahyp="http://schemas.microsoft.com/office/drawing/2018/hyperlinkcolor" val="tx"/>
                              </a:ext>
                            </a:extLst>
                          </a:hlinkClick>
                        </a:rPr>
                        <a:t>SilentSync</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SilentSync</a:t>
                      </a:r>
                      <a:r>
                        <a:rPr lang="en-US" sz="1200" dirty="0">
                          <a:solidFill>
                            <a:srgbClr val="FFFFFF"/>
                          </a:solidFill>
                        </a:rPr>
                        <a:t> is a Python-based remote-access trojan (RAT) that provides attackers with full control over infected systems. Its capabilities include executing arbitrary commands, exfiltrating files, capturing screens, and harvesting sensitive data from web browsers, such as passwords, cookies, browsing history, and autofill information from Chrome, Brave, Edge, and Firefox. The malware maintains contact with a command-and-control (C2) server over HTTP, using regular beaconing and task polling to receive instructions and exfiltrate collected data, making it a versatile tool for surveillance and 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Social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368691">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PLATFORM</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rgbClr val="FFFFFF"/>
                          </a:solidFill>
                          <a:latin typeface="+mn-lt"/>
                          <a:ea typeface="+mn-ea"/>
                          <a:cs typeface="+mn-cs"/>
                        </a:rPr>
                        <a:t>Windows, Linux, macOS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95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RAT</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68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849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774697048"/>
                  </a:ext>
                </a:extLst>
              </a:tr>
              <a:tr h="32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bbe8f3e78ca09b8deb0d476d45bedc2aa1401916e5de20819d9e745e2b7d3ab0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26558360"/>
                  </a:ext>
                </a:extLst>
              </a:tr>
            </a:tbl>
          </a:graphicData>
        </a:graphic>
      </p:graphicFrame>
    </p:spTree>
    <p:extLst>
      <p:ext uri="{BB962C8B-B14F-4D97-AF65-F5344CB8AC3E}">
        <p14:creationId xmlns:p14="http://schemas.microsoft.com/office/powerpoint/2010/main" val="57127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D71C88F-5D39-894F-50F7-CE7D362894A7}"/>
              </a:ext>
            </a:extLst>
          </p:cNvPr>
          <p:cNvSpPr txBox="1"/>
          <p:nvPr/>
        </p:nvSpPr>
        <p:spPr>
          <a:xfrm>
            <a:off x="771182" y="345412"/>
            <a:ext cx="65698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US" sz="3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Vulnerabilities Exploited</a:t>
            </a:r>
          </a:p>
        </p:txBody>
      </p:sp>
      <p:pic>
        <p:nvPicPr>
          <p:cNvPr id="49" name="Picture 48">
            <a:extLst>
              <a:ext uri="{FF2B5EF4-FFF2-40B4-BE49-F238E27FC236}">
                <a16:creationId xmlns:a16="http://schemas.microsoft.com/office/drawing/2014/main" id="{123A8AA0-72A2-92D4-4F4C-9ED648D2B623}"/>
              </a:ext>
            </a:extLst>
          </p:cNvPr>
          <p:cNvPicPr>
            <a:picLocks noChangeAspect="1"/>
          </p:cNvPicPr>
          <p:nvPr/>
        </p:nvPicPr>
        <p:blipFill>
          <a:blip r:embed="rId2"/>
          <a:stretch>
            <a:fillRect/>
          </a:stretch>
        </p:blipFill>
        <p:spPr>
          <a:xfrm flipH="1">
            <a:off x="260649" y="394180"/>
            <a:ext cx="510533" cy="496049"/>
          </a:xfrm>
          <a:prstGeom prst="rect">
            <a:avLst/>
          </a:prstGeom>
        </p:spPr>
      </p:pic>
      <p:sp>
        <p:nvSpPr>
          <p:cNvPr id="2" name="Slide Number Placeholder 3">
            <a:extLst>
              <a:ext uri="{FF2B5EF4-FFF2-40B4-BE49-F238E27FC236}">
                <a16:creationId xmlns:a16="http://schemas.microsoft.com/office/drawing/2014/main" id="{505CFA82-66A2-A43C-49D6-099EACAA3EE0}"/>
              </a:ext>
            </a:extLst>
          </p:cNvPr>
          <p:cNvSpPr txBox="1">
            <a:spLocks/>
          </p:cNvSpPr>
          <p:nvPr/>
        </p:nvSpPr>
        <p:spPr>
          <a:xfrm>
            <a:off x="6497737" y="9533664"/>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3">
            <a:extLst>
              <a:ext uri="{FF2B5EF4-FFF2-40B4-BE49-F238E27FC236}">
                <a16:creationId xmlns:a16="http://schemas.microsoft.com/office/drawing/2014/main" id="{8B52BC7D-3424-9CAF-8B09-726792881ACD}"/>
              </a:ext>
            </a:extLst>
          </p:cNvPr>
          <p:cNvSpPr txBox="1">
            <a:spLocks/>
          </p:cNvSpPr>
          <p:nvPr/>
        </p:nvSpPr>
        <p:spPr>
          <a:xfrm>
            <a:off x="6395169" y="9562069"/>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14</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73463973-4471-D068-92D9-42555636E96A}"/>
              </a:ext>
            </a:extLst>
          </p:cNvPr>
          <p:cNvSpPr txBox="1">
            <a:spLocks/>
          </p:cNvSpPr>
          <p:nvPr/>
        </p:nvSpPr>
        <p:spPr>
          <a:xfrm>
            <a:off x="260649" y="9479727"/>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6" name="Table 18">
            <a:extLst>
              <a:ext uri="{FF2B5EF4-FFF2-40B4-BE49-F238E27FC236}">
                <a16:creationId xmlns:a16="http://schemas.microsoft.com/office/drawing/2014/main" id="{48950C43-2815-42D2-3D56-69B96BBA4701}"/>
              </a:ext>
            </a:extLst>
          </p:cNvPr>
          <p:cNvGraphicFramePr>
            <a:graphicFrameLocks noGrp="1"/>
          </p:cNvGraphicFramePr>
          <p:nvPr>
            <p:extLst>
              <p:ext uri="{D42A27DB-BD31-4B8C-83A1-F6EECF244321}">
                <p14:modId xmlns:p14="http://schemas.microsoft.com/office/powerpoint/2010/main" val="2723343123"/>
              </p:ext>
            </p:extLst>
          </p:nvPr>
        </p:nvGraphicFramePr>
        <p:xfrm>
          <a:off x="331678" y="1346808"/>
          <a:ext cx="6296400" cy="6068766"/>
        </p:xfrm>
        <a:graphic>
          <a:graphicData uri="http://schemas.openxmlformats.org/drawingml/2006/table">
            <a:tbl>
              <a:tblPr firstRow="1" bandRow="1">
                <a:tableStyleId>{5C22544A-7EE6-4342-B048-85BDC9FD1C3A}</a:tableStyleId>
              </a:tblPr>
              <a:tblGrid>
                <a:gridCol w="1260502">
                  <a:extLst>
                    <a:ext uri="{9D8B030D-6E8A-4147-A177-3AD203B41FA5}">
                      <a16:colId xmlns:a16="http://schemas.microsoft.com/office/drawing/2014/main" val="4248084466"/>
                    </a:ext>
                  </a:extLst>
                </a:gridCol>
                <a:gridCol w="1180485">
                  <a:extLst>
                    <a:ext uri="{9D8B030D-6E8A-4147-A177-3AD203B41FA5}">
                      <a16:colId xmlns:a16="http://schemas.microsoft.com/office/drawing/2014/main" val="1901637630"/>
                    </a:ext>
                  </a:extLst>
                </a:gridCol>
                <a:gridCol w="1989698">
                  <a:extLst>
                    <a:ext uri="{9D8B030D-6E8A-4147-A177-3AD203B41FA5}">
                      <a16:colId xmlns:a16="http://schemas.microsoft.com/office/drawing/2014/main" val="2542608114"/>
                    </a:ext>
                  </a:extLst>
                </a:gridCol>
                <a:gridCol w="1865715">
                  <a:extLst>
                    <a:ext uri="{9D8B030D-6E8A-4147-A177-3AD203B41FA5}">
                      <a16:colId xmlns:a16="http://schemas.microsoft.com/office/drawing/2014/main" val="1819083598"/>
                    </a:ext>
                  </a:extLst>
                </a:gridCol>
              </a:tblGrid>
              <a:tr h="324009">
                <a:tc>
                  <a:txBody>
                    <a:bodyPr/>
                    <a:lstStyle/>
                    <a:p>
                      <a:pPr algn="ctr"/>
                      <a:r>
                        <a:rPr lang="en-US" sz="1200" b="1" kern="1200" dirty="0">
                          <a:solidFill>
                            <a:srgbClr val="FFFFFF"/>
                          </a:solidFill>
                          <a:latin typeface="+mn-lt"/>
                          <a:ea typeface="+mn-ea"/>
                          <a:cs typeface="+mn-cs"/>
                        </a:rPr>
                        <a:t>CVE ID</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CELEBRITY VULNERABILITY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AFFECTED PRODUCTS</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ASSOCIATED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mn-lt"/>
                          <a:ea typeface="+mn-ea"/>
                          <a:cs typeface="+mn-cs"/>
                        </a:rPr>
                        <a:t>ACTOR</a:t>
                      </a:r>
                      <a:endParaRPr lang="en-GB"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3337148311"/>
                  </a:ext>
                </a:extLst>
              </a:tr>
              <a:tr h="52140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D07F"/>
                          </a:solidFill>
                          <a:latin typeface="Calibri" panose="020F0502020204030204" pitchFamily="34" charset="0"/>
                          <a:hlinkClick r:id="rId3">
                            <a:extLst>
                              <a:ext uri="{A12FA001-AC4F-418D-AE19-62706E023703}">
                                <ahyp:hlinkClr xmlns:ahyp="http://schemas.microsoft.com/office/drawing/2018/hyperlinkcolor" val="tx"/>
                              </a:ext>
                            </a:extLst>
                          </a:hlinkClick>
                        </a:rPr>
                        <a:t>CVE-2024-7344</a:t>
                      </a:r>
                      <a:endParaRPr lang="en-US" sz="1200" b="1" dirty="0">
                        <a:solidFill>
                          <a:srgbClr val="FFD07F"/>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solidFill>
                            <a:srgbClr val="FFFFFF"/>
                          </a:solidFill>
                        </a:rPr>
                        <a:t>Howyar</a:t>
                      </a:r>
                      <a:r>
                        <a:rPr lang="en-US" sz="1200" dirty="0">
                          <a:solidFill>
                            <a:srgbClr val="FFFFFF"/>
                          </a:solidFill>
                        </a:rPr>
                        <a:t> Reloader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UEFI Application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3344414891"/>
                  </a:ext>
                </a:extLst>
              </a:tr>
              <a:tr h="194405">
                <a:tc vMerge="1">
                  <a:txBody>
                    <a:bodyPr/>
                    <a:lstStyle/>
                    <a:p>
                      <a:endParaRPr lang="en-AE"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ZERO-DAY</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3212593507"/>
                  </a:ext>
                </a:extLst>
              </a:tr>
              <a:tr h="324009">
                <a:tc vMerge="1">
                  <a:txBody>
                    <a:bodyPr/>
                    <a:lstStyle/>
                    <a:p>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AFFECTED CPE</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ASSOCIATED  ATTACKS/RANSOMWARE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3821204495"/>
                  </a:ext>
                </a:extLst>
              </a:tr>
              <a:tr h="120690">
                <a:tc>
                  <a:txBody>
                    <a:bodyPr/>
                    <a:lstStyle/>
                    <a:p>
                      <a:pPr algn="ctr"/>
                      <a:r>
                        <a:rPr lang="en-US" sz="1200" b="1" kern="1200" dirty="0">
                          <a:solidFill>
                            <a:srgbClr val="FFFFFF"/>
                          </a:solidFill>
                          <a:latin typeface="+mn-lt"/>
                          <a:ea typeface="+mn-ea"/>
                          <a:cs typeface="+mn-cs"/>
                        </a:rPr>
                        <a:t>NAME</a:t>
                      </a: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CISA KEV</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kern="1200" dirty="0">
                          <a:solidFill>
                            <a:srgbClr val="FFFFFF"/>
                          </a:solidFill>
                          <a:latin typeface="+mn-lt"/>
                          <a:ea typeface="+mn-ea"/>
                          <a:cs typeface="+mn-cs"/>
                        </a:rPr>
                        <a:t>cpe:2.3:a:cs-grp:neo_impact:*:*:*:*:*:*:*:*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cpe:2.3:a:greenware:greenguard:*:*:*:*:*:*:*:*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cpe:2.3:a:howyar:sysreturn:*:*:*:*:*:*:*:*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cpe:2.3:a:radix:smart_recovery:*:*:*:*:*:*:*:*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cpe:2.3:a:sanfong:ez-back_system:*:*:*:*:*:*:*:*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kern="1200" dirty="0">
                          <a:solidFill>
                            <a:srgbClr val="FFFFFF"/>
                          </a:solidFill>
                          <a:latin typeface="+mn-lt"/>
                          <a:ea typeface="+mn-ea"/>
                          <a:cs typeface="+mn-cs"/>
                        </a:rPr>
                        <a:t>cpe:2.3:a:signalcomputer:hdd_king:*:*:*:*:*:*:*:*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cpe:2.3:a:wasay:erecoveryrx:*:*:*:*:*:*:*:*</a:t>
                      </a:r>
                      <a:endParaRPr lang="pt-BR"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err="1">
                          <a:solidFill>
                            <a:srgbClr val="FFFFFF"/>
                          </a:solidFill>
                          <a:latin typeface="+mn-lt"/>
                          <a:ea typeface="+mn-ea"/>
                          <a:cs typeface="+mn-cs"/>
                        </a:rPr>
                        <a:t>HybridPetya</a:t>
                      </a:r>
                      <a:r>
                        <a:rPr lang="en-US" sz="1200" b="0" kern="1200" dirty="0">
                          <a:solidFill>
                            <a:srgbClr val="FFFFFF"/>
                          </a:solidFill>
                          <a:latin typeface="+mn-lt"/>
                          <a:ea typeface="+mn-ea"/>
                          <a:cs typeface="+mn-cs"/>
                        </a:rPr>
                        <a:t> ransomware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528950132"/>
                  </a:ext>
                </a:extLst>
              </a:tr>
              <a:tr h="4563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solidFill>
                            <a:srgbClr val="FFFFFF"/>
                          </a:solidFill>
                        </a:rPr>
                        <a:t>Howyar</a:t>
                      </a:r>
                      <a:r>
                        <a:rPr lang="en-US" sz="1200" dirty="0">
                          <a:solidFill>
                            <a:srgbClr val="FFFFFF"/>
                          </a:solidFill>
                        </a:rPr>
                        <a:t> Reloader UEFI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Application Untrusted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Search Path Vulnerability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vMerge="1">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vMerge="1">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2109107465"/>
                  </a:ext>
                </a:extLst>
              </a:tr>
              <a:tr h="194405">
                <a:tc vMerge="1">
                  <a:txBody>
                    <a:bodyPr/>
                    <a:lstStyle/>
                    <a:p>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CWE ID</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ASSOCIATED TTPs</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PATCH LINK</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1837025103"/>
                  </a:ext>
                </a:extLst>
              </a:tr>
              <a:tr h="842422">
                <a:tc vMerge="1">
                  <a:txBody>
                    <a:bodyPr/>
                    <a:lstStyle/>
                    <a:p>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CWE-347</a:t>
                      </a:r>
                      <a:endParaRPr lang="en-IN"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FFFFFF"/>
                          </a:solidFill>
                        </a:rPr>
                        <a:t>T1542: Pre-OS Boot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algn="l"/>
                      <a:r>
                        <a:rPr lang="en-US" sz="1200" b="0" i="0" dirty="0">
                          <a:solidFill>
                            <a:srgbClr val="F8F8F8"/>
                          </a:solidFill>
                          <a:effectLst/>
                          <a:latin typeface="+mn-lt"/>
                          <a:hlinkClick r:id="rId4">
                            <a:extLst>
                              <a:ext uri="{A12FA001-AC4F-418D-AE19-62706E023703}">
                                <ahyp:hlinkClr xmlns:ahyp="http://schemas.microsoft.com/office/drawing/2018/hyperlinkcolor" val="tx"/>
                              </a:ext>
                            </a:extLst>
                          </a:hlinkClick>
                        </a:rPr>
                        <a:t>https://uefi.org/revocationlistfile</a:t>
                      </a:r>
                      <a:r>
                        <a:rPr lang="en-US" sz="1200" b="0" i="0" dirty="0">
                          <a:solidFill>
                            <a:srgbClr val="F8F8F8"/>
                          </a:solidFill>
                          <a:effectLst/>
                          <a:latin typeface="+mn-lt"/>
                        </a:rPr>
                        <a:t> ,</a:t>
                      </a:r>
                    </a:p>
                    <a:p>
                      <a:pPr algn="l"/>
                      <a:r>
                        <a:rPr lang="en-US" sz="1200" b="0" i="0" dirty="0">
                          <a:solidFill>
                            <a:srgbClr val="F8F8F8"/>
                          </a:solidFill>
                          <a:effectLst/>
                          <a:latin typeface="+mn-lt"/>
                          <a:hlinkClick r:id="rId5">
                            <a:extLst>
                              <a:ext uri="{A12FA001-AC4F-418D-AE19-62706E023703}">
                                <ahyp:hlinkClr xmlns:ahyp="http://schemas.microsoft.com/office/drawing/2018/hyperlinkcolor" val="tx"/>
                              </a:ext>
                            </a:extLst>
                          </a:hlinkClick>
                        </a:rPr>
                        <a:t>https://msrc.microsoft.com/update-guide/vulnerability/CVE-2024-7344</a:t>
                      </a:r>
                      <a:r>
                        <a:rPr lang="en-US" sz="1200" b="0" i="0" dirty="0">
                          <a:solidFill>
                            <a:srgbClr val="F8F8F8"/>
                          </a:solidFill>
                          <a:effectLst/>
                          <a:latin typeface="+mn-lt"/>
                        </a:rPr>
                        <a:t> </a:t>
                      </a:r>
                    </a:p>
                  </a:txBody>
                  <a:tcPr marL="95250" marR="9525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1074380692"/>
                  </a:ext>
                </a:extLst>
              </a:tr>
            </a:tbl>
          </a:graphicData>
        </a:graphic>
      </p:graphicFrame>
      <p:pic>
        <p:nvPicPr>
          <p:cNvPr id="9" name="Picture 72">
            <a:extLst>
              <a:ext uri="{FF2B5EF4-FFF2-40B4-BE49-F238E27FC236}">
                <a16:creationId xmlns:a16="http://schemas.microsoft.com/office/drawing/2014/main" id="{34154564-C222-35A2-0FE2-A53ACBEAC9FD}"/>
              </a:ext>
            </a:extLst>
          </p:cNvPr>
          <p:cNvPicPr>
            <a:picLocks noChangeAspect="1"/>
          </p:cNvPicPr>
          <p:nvPr/>
        </p:nvPicPr>
        <p:blipFill>
          <a:blip r:embed="rId6"/>
          <a:stretch>
            <a:fillRect/>
          </a:stretch>
        </p:blipFill>
        <p:spPr>
          <a:xfrm>
            <a:off x="2061082" y="1928128"/>
            <a:ext cx="238084" cy="228600"/>
          </a:xfrm>
          <a:prstGeom prst="rect">
            <a:avLst/>
          </a:prstGeom>
        </p:spPr>
      </p:pic>
      <p:pic>
        <p:nvPicPr>
          <p:cNvPr id="8" name="Picture 72">
            <a:extLst>
              <a:ext uri="{FF2B5EF4-FFF2-40B4-BE49-F238E27FC236}">
                <a16:creationId xmlns:a16="http://schemas.microsoft.com/office/drawing/2014/main" id="{EE0513C3-E987-F0FD-5AF9-9CEA427B40B1}"/>
              </a:ext>
            </a:extLst>
          </p:cNvPr>
          <p:cNvPicPr>
            <a:picLocks noChangeAspect="1"/>
          </p:cNvPicPr>
          <p:nvPr/>
        </p:nvPicPr>
        <p:blipFill>
          <a:blip r:embed="rId6"/>
          <a:stretch>
            <a:fillRect/>
          </a:stretch>
        </p:blipFill>
        <p:spPr>
          <a:xfrm>
            <a:off x="2053199" y="2714399"/>
            <a:ext cx="238084" cy="228600"/>
          </a:xfrm>
          <a:prstGeom prst="rect">
            <a:avLst/>
          </a:prstGeom>
        </p:spPr>
      </p:pic>
      <p:pic>
        <p:nvPicPr>
          <p:cNvPr id="10" name="Picture 72">
            <a:extLst>
              <a:ext uri="{FF2B5EF4-FFF2-40B4-BE49-F238E27FC236}">
                <a16:creationId xmlns:a16="http://schemas.microsoft.com/office/drawing/2014/main" id="{A673DDE8-393B-4D4C-6261-44336DA8D1A9}"/>
              </a:ext>
            </a:extLst>
          </p:cNvPr>
          <p:cNvPicPr>
            <a:picLocks noChangeAspect="1"/>
          </p:cNvPicPr>
          <p:nvPr/>
        </p:nvPicPr>
        <p:blipFill>
          <a:blip r:embed="rId6"/>
          <a:stretch>
            <a:fillRect/>
          </a:stretch>
        </p:blipFill>
        <p:spPr>
          <a:xfrm>
            <a:off x="2053199" y="4425686"/>
            <a:ext cx="238084" cy="228600"/>
          </a:xfrm>
          <a:prstGeom prst="rect">
            <a:avLst/>
          </a:prstGeom>
        </p:spPr>
      </p:pic>
    </p:spTree>
    <p:extLst>
      <p:ext uri="{BB962C8B-B14F-4D97-AF65-F5344CB8AC3E}">
        <p14:creationId xmlns:p14="http://schemas.microsoft.com/office/powerpoint/2010/main" val="378032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5D9D-8C8E-4083-7534-F3C898521D1D}"/>
            </a:ext>
          </a:extLst>
        </p:cNvPr>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8CDD1BA-F461-F834-E497-29450280CB1B}"/>
              </a:ext>
            </a:extLst>
          </p:cNvPr>
          <p:cNvSpPr txBox="1">
            <a:spLocks/>
          </p:cNvSpPr>
          <p:nvPr/>
        </p:nvSpPr>
        <p:spPr>
          <a:xfrm>
            <a:off x="6497737" y="9533664"/>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3">
            <a:extLst>
              <a:ext uri="{FF2B5EF4-FFF2-40B4-BE49-F238E27FC236}">
                <a16:creationId xmlns:a16="http://schemas.microsoft.com/office/drawing/2014/main" id="{381A43AB-D277-0520-D12B-2C526BC0C8E5}"/>
              </a:ext>
            </a:extLst>
          </p:cNvPr>
          <p:cNvSpPr txBox="1">
            <a:spLocks/>
          </p:cNvSpPr>
          <p:nvPr/>
        </p:nvSpPr>
        <p:spPr>
          <a:xfrm>
            <a:off x="6395169" y="9562069"/>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15</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705B96A8-A63B-BB38-0996-1A3BC6719535}"/>
              </a:ext>
            </a:extLst>
          </p:cNvPr>
          <p:cNvSpPr txBox="1">
            <a:spLocks/>
          </p:cNvSpPr>
          <p:nvPr/>
        </p:nvSpPr>
        <p:spPr>
          <a:xfrm>
            <a:off x="260649" y="9479727"/>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14" name="Table 18">
            <a:extLst>
              <a:ext uri="{FF2B5EF4-FFF2-40B4-BE49-F238E27FC236}">
                <a16:creationId xmlns:a16="http://schemas.microsoft.com/office/drawing/2014/main" id="{25E0F84B-7B38-BE1F-3691-EBFFA9ACA086}"/>
              </a:ext>
            </a:extLst>
          </p:cNvPr>
          <p:cNvGraphicFramePr>
            <a:graphicFrameLocks noGrp="1"/>
          </p:cNvGraphicFramePr>
          <p:nvPr>
            <p:extLst>
              <p:ext uri="{D42A27DB-BD31-4B8C-83A1-F6EECF244321}">
                <p14:modId xmlns:p14="http://schemas.microsoft.com/office/powerpoint/2010/main" val="3883338559"/>
              </p:ext>
            </p:extLst>
          </p:nvPr>
        </p:nvGraphicFramePr>
        <p:xfrm>
          <a:off x="395505" y="318501"/>
          <a:ext cx="6296400" cy="4911549"/>
        </p:xfrm>
        <a:graphic>
          <a:graphicData uri="http://schemas.openxmlformats.org/drawingml/2006/table">
            <a:tbl>
              <a:tblPr firstRow="1" bandRow="1">
                <a:tableStyleId>{5C22544A-7EE6-4342-B048-85BDC9FD1C3A}</a:tableStyleId>
              </a:tblPr>
              <a:tblGrid>
                <a:gridCol w="1260502">
                  <a:extLst>
                    <a:ext uri="{9D8B030D-6E8A-4147-A177-3AD203B41FA5}">
                      <a16:colId xmlns:a16="http://schemas.microsoft.com/office/drawing/2014/main" val="4248084466"/>
                    </a:ext>
                  </a:extLst>
                </a:gridCol>
                <a:gridCol w="1180485">
                  <a:extLst>
                    <a:ext uri="{9D8B030D-6E8A-4147-A177-3AD203B41FA5}">
                      <a16:colId xmlns:a16="http://schemas.microsoft.com/office/drawing/2014/main" val="1901637630"/>
                    </a:ext>
                  </a:extLst>
                </a:gridCol>
                <a:gridCol w="1989698">
                  <a:extLst>
                    <a:ext uri="{9D8B030D-6E8A-4147-A177-3AD203B41FA5}">
                      <a16:colId xmlns:a16="http://schemas.microsoft.com/office/drawing/2014/main" val="2542608114"/>
                    </a:ext>
                  </a:extLst>
                </a:gridCol>
                <a:gridCol w="1865715">
                  <a:extLst>
                    <a:ext uri="{9D8B030D-6E8A-4147-A177-3AD203B41FA5}">
                      <a16:colId xmlns:a16="http://schemas.microsoft.com/office/drawing/2014/main" val="1819083598"/>
                    </a:ext>
                  </a:extLst>
                </a:gridCol>
              </a:tblGrid>
              <a:tr h="347232">
                <a:tc>
                  <a:txBody>
                    <a:bodyPr/>
                    <a:lstStyle/>
                    <a:p>
                      <a:pPr algn="ctr"/>
                      <a:r>
                        <a:rPr lang="en-US" sz="1200" b="1" kern="1200" dirty="0">
                          <a:solidFill>
                            <a:srgbClr val="FFFFFF"/>
                          </a:solidFill>
                          <a:latin typeface="+mn-lt"/>
                          <a:ea typeface="+mn-ea"/>
                          <a:cs typeface="+mn-cs"/>
                        </a:rPr>
                        <a:t>CVE ID</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CELEBRITY VULNERABILITY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AFFECTED PRODUCTS</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ASSOCIATED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mn-lt"/>
                          <a:ea typeface="+mn-ea"/>
                          <a:cs typeface="+mn-cs"/>
                        </a:rPr>
                        <a:t>ACTOR</a:t>
                      </a:r>
                      <a:endParaRPr lang="en-GB"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3337148311"/>
                  </a:ext>
                </a:extLst>
              </a:tr>
              <a:tr h="1467309">
                <a:tc rowSpan="3">
                  <a:txBody>
                    <a:bodyPr/>
                    <a:lstStyle/>
                    <a:p>
                      <a:pPr algn="ctr"/>
                      <a:r>
                        <a:rPr lang="en-US" sz="1200" b="1" dirty="0">
                          <a:solidFill>
                            <a:srgbClr val="FFD07F"/>
                          </a:solidFill>
                          <a:hlinkClick r:id="rId2">
                            <a:extLst>
                              <a:ext uri="{A12FA001-AC4F-418D-AE19-62706E023703}">
                                <ahyp:hlinkClr xmlns:ahyp="http://schemas.microsoft.com/office/drawing/2018/hyperlinkcolor" val="tx"/>
                              </a:ext>
                            </a:extLst>
                          </a:hlinkClick>
                        </a:rPr>
                        <a:t>CVE-2025-10585</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algn="ct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Google Chrome prior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140.0.7339.185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3344414891"/>
                  </a:ext>
                </a:extLst>
              </a:tr>
              <a:tr h="229475">
                <a:tc vMerge="1">
                  <a:txBody>
                    <a:bodyPr/>
                    <a:lstStyle/>
                    <a:p>
                      <a:endParaRPr lang="en-AE"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ZERO-DAY</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3212593507"/>
                  </a:ext>
                </a:extLst>
              </a:tr>
              <a:tr h="347232">
                <a:tc vMerge="1">
                  <a:txBody>
                    <a:bodyPr/>
                    <a:lstStyle/>
                    <a:p>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AFFECTED CPE</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ASSOCIATED  ATTACKS/RANSOMWARE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3821204495"/>
                  </a:ext>
                </a:extLst>
              </a:tr>
              <a:tr h="208339">
                <a:tc>
                  <a:txBody>
                    <a:bodyPr/>
                    <a:lstStyle/>
                    <a:p>
                      <a:pPr algn="ctr"/>
                      <a:r>
                        <a:rPr lang="en-US" sz="1200" b="1" kern="1200" dirty="0">
                          <a:solidFill>
                            <a:srgbClr val="FFFFFF"/>
                          </a:solidFill>
                          <a:latin typeface="+mn-lt"/>
                          <a:ea typeface="+mn-ea"/>
                          <a:cs typeface="+mn-cs"/>
                        </a:rPr>
                        <a:t>NAME</a:t>
                      </a: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CISA KEV</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cpe:2.3:a:google:chrome:*:*:*:*:*:*:*:*</a:t>
                      </a:r>
                      <a:endParaRPr lang="it-IT"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528950132"/>
                  </a:ext>
                </a:extLst>
              </a:tr>
              <a:tr h="20833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Google Chromium V8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Type Confusion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Vulnerability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vMerge="1">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vMerge="1">
                  <a:txBody>
                    <a:bodyPr/>
                    <a:lstStyle/>
                    <a:p>
                      <a:pPr algn="ctr"/>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2109107465"/>
                  </a:ext>
                </a:extLst>
              </a:tr>
              <a:tr h="208339">
                <a:tc vMerge="1">
                  <a:txBody>
                    <a:bodyPr/>
                    <a:lstStyle/>
                    <a:p>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CWE ID</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ASSOCIATED TTPs</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mn-ea"/>
                          <a:cs typeface="+mn-cs"/>
                        </a:rPr>
                        <a:t>PATCH LINK</a:t>
                      </a:r>
                      <a:endParaRPr lang="en-AE" sz="12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0303"/>
                    </a:solidFill>
                  </a:tcPr>
                </a:tc>
                <a:extLst>
                  <a:ext uri="{0D108BD9-81ED-4DB2-BD59-A6C34878D82A}">
                    <a16:rowId xmlns:a16="http://schemas.microsoft.com/office/drawing/2014/main" val="1837025103"/>
                  </a:ext>
                </a:extLst>
              </a:tr>
              <a:tr h="486124">
                <a:tc vMerge="1">
                  <a:txBody>
                    <a:bodyPr/>
                    <a:lstStyle/>
                    <a:p>
                      <a:endParaRPr lang="en-AE"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FFFFF"/>
                          </a:solidFill>
                        </a:rPr>
                        <a:t>CWE-843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T1059: Command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Scripting Interpreter;</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FFFFFF"/>
                          </a:solidFill>
                        </a:rPr>
                        <a:t>T1203: Exploitation for 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err="1">
                          <a:solidFill>
                            <a:srgbClr val="FFFFFF"/>
                          </a:solidFill>
                        </a:rPr>
                        <a:t>Execution</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tc>
                  <a:txBody>
                    <a:bodyPr/>
                    <a:lstStyle/>
                    <a:p>
                      <a:pPr algn="l"/>
                      <a:r>
                        <a:rPr lang="en-IN" sz="1200" b="0" i="0" dirty="0">
                          <a:solidFill>
                            <a:srgbClr val="F8F8F8"/>
                          </a:solidFill>
                          <a:effectLst/>
                          <a:latin typeface="+mn-lt"/>
                          <a:hlinkClick r:id="rId3">
                            <a:extLst>
                              <a:ext uri="{A12FA001-AC4F-418D-AE19-62706E023703}">
                                <ahyp:hlinkClr xmlns:ahyp="http://schemas.microsoft.com/office/drawing/2018/hyperlinkcolor" val="tx"/>
                              </a:ext>
                            </a:extLst>
                          </a:hlinkClick>
                        </a:rPr>
                        <a:t>https://chromereleases.googleblog.com/2025/09/stable-channel-update-for-desktop_17.html</a:t>
                      </a:r>
                      <a:r>
                        <a:rPr lang="en-IN" sz="1200" b="0" i="0" dirty="0">
                          <a:solidFill>
                            <a:srgbClr val="F8F8F8"/>
                          </a:solidFill>
                          <a:effectLst/>
                          <a:latin typeface="+mn-lt"/>
                        </a:rPr>
                        <a:t> ,</a:t>
                      </a:r>
                    </a:p>
                    <a:p>
                      <a:pPr algn="l"/>
                      <a:r>
                        <a:rPr lang="en-IN" sz="1200" b="0" i="0" dirty="0">
                          <a:solidFill>
                            <a:srgbClr val="F8F8F8"/>
                          </a:solidFill>
                          <a:effectLst/>
                          <a:latin typeface="+mn-lt"/>
                          <a:hlinkClick r:id="rId4">
                            <a:extLst>
                              <a:ext uri="{A12FA001-AC4F-418D-AE19-62706E023703}">
                                <ahyp:hlinkClr xmlns:ahyp="http://schemas.microsoft.com/office/drawing/2018/hyperlinkcolor" val="tx"/>
                              </a:ext>
                            </a:extLst>
                          </a:hlinkClick>
                        </a:rPr>
                        <a:t>https://www.google.com/intl/en/chrome/?standalone=1</a:t>
                      </a:r>
                      <a:r>
                        <a:rPr lang="en-IN" sz="1200" b="0" i="0" dirty="0">
                          <a:solidFill>
                            <a:srgbClr val="F8F8F8"/>
                          </a:solidFill>
                          <a:effectLst/>
                          <a:latin typeface="+mn-lt"/>
                        </a:rPr>
                        <a:t> </a:t>
                      </a:r>
                    </a:p>
                  </a:txBody>
                  <a:tcPr marL="95250" marR="9525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00404"/>
                    </a:solidFill>
                  </a:tcPr>
                </a:tc>
                <a:extLst>
                  <a:ext uri="{0D108BD9-81ED-4DB2-BD59-A6C34878D82A}">
                    <a16:rowId xmlns:a16="http://schemas.microsoft.com/office/drawing/2014/main" val="1074380692"/>
                  </a:ext>
                </a:extLst>
              </a:tr>
            </a:tbl>
          </a:graphicData>
        </a:graphic>
      </p:graphicFrame>
      <p:pic>
        <p:nvPicPr>
          <p:cNvPr id="7" name="Picture 72">
            <a:extLst>
              <a:ext uri="{FF2B5EF4-FFF2-40B4-BE49-F238E27FC236}">
                <a16:creationId xmlns:a16="http://schemas.microsoft.com/office/drawing/2014/main" id="{015F8777-21A9-C026-6C95-28E0ADE007A1}"/>
              </a:ext>
            </a:extLst>
          </p:cNvPr>
          <p:cNvPicPr>
            <a:picLocks noChangeAspect="1"/>
          </p:cNvPicPr>
          <p:nvPr/>
        </p:nvPicPr>
        <p:blipFill>
          <a:blip r:embed="rId5"/>
          <a:stretch>
            <a:fillRect/>
          </a:stretch>
        </p:blipFill>
        <p:spPr>
          <a:xfrm>
            <a:off x="2082134" y="1421336"/>
            <a:ext cx="238084" cy="228600"/>
          </a:xfrm>
          <a:prstGeom prst="rect">
            <a:avLst/>
          </a:prstGeom>
        </p:spPr>
      </p:pic>
      <p:pic>
        <p:nvPicPr>
          <p:cNvPr id="11" name="Picture 10">
            <a:extLst>
              <a:ext uri="{FF2B5EF4-FFF2-40B4-BE49-F238E27FC236}">
                <a16:creationId xmlns:a16="http://schemas.microsoft.com/office/drawing/2014/main" id="{9818B493-BD58-8409-175F-471EA6021423}"/>
              </a:ext>
            </a:extLst>
          </p:cNvPr>
          <p:cNvPicPr>
            <a:picLocks noChangeAspect="1"/>
          </p:cNvPicPr>
          <p:nvPr/>
        </p:nvPicPr>
        <p:blipFill>
          <a:blip r:embed="rId6"/>
          <a:stretch>
            <a:fillRect/>
          </a:stretch>
        </p:blipFill>
        <p:spPr>
          <a:xfrm>
            <a:off x="2082134" y="2591869"/>
            <a:ext cx="228600" cy="228600"/>
          </a:xfrm>
          <a:prstGeom prst="rect">
            <a:avLst/>
          </a:prstGeom>
        </p:spPr>
      </p:pic>
      <p:pic>
        <p:nvPicPr>
          <p:cNvPr id="8" name="Picture 72">
            <a:extLst>
              <a:ext uri="{FF2B5EF4-FFF2-40B4-BE49-F238E27FC236}">
                <a16:creationId xmlns:a16="http://schemas.microsoft.com/office/drawing/2014/main" id="{0E04735C-7570-83A6-DCA1-47B088AC2BBB}"/>
              </a:ext>
            </a:extLst>
          </p:cNvPr>
          <p:cNvPicPr>
            <a:picLocks noChangeAspect="1"/>
          </p:cNvPicPr>
          <p:nvPr/>
        </p:nvPicPr>
        <p:blipFill>
          <a:blip r:embed="rId5"/>
          <a:stretch>
            <a:fillRect/>
          </a:stretch>
        </p:blipFill>
        <p:spPr>
          <a:xfrm>
            <a:off x="2077392" y="3268260"/>
            <a:ext cx="238084" cy="228600"/>
          </a:xfrm>
          <a:prstGeom prst="rect">
            <a:avLst/>
          </a:prstGeom>
        </p:spPr>
      </p:pic>
    </p:spTree>
    <p:extLst>
      <p:ext uri="{BB962C8B-B14F-4D97-AF65-F5344CB8AC3E}">
        <p14:creationId xmlns:p14="http://schemas.microsoft.com/office/powerpoint/2010/main" val="298272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A8C2942-C5F7-77CA-4450-0B4A11756C64}"/>
              </a:ext>
            </a:extLst>
          </p:cNvPr>
          <p:cNvGrpSpPr/>
          <p:nvPr/>
        </p:nvGrpSpPr>
        <p:grpSpPr>
          <a:xfrm>
            <a:off x="339810" y="512695"/>
            <a:ext cx="6687923" cy="646331"/>
            <a:chOff x="339810" y="240322"/>
            <a:chExt cx="6687923" cy="646331"/>
          </a:xfrm>
        </p:grpSpPr>
        <p:sp>
          <p:nvSpPr>
            <p:cNvPr id="13" name="TextBox 12">
              <a:extLst>
                <a:ext uri="{FF2B5EF4-FFF2-40B4-BE49-F238E27FC236}">
                  <a16:creationId xmlns:a16="http://schemas.microsoft.com/office/drawing/2014/main" id="{DD71C88F-5D39-894F-50F7-CE7D362894A7}"/>
                </a:ext>
              </a:extLst>
            </p:cNvPr>
            <p:cNvSpPr txBox="1"/>
            <p:nvPr/>
          </p:nvSpPr>
          <p:spPr>
            <a:xfrm>
              <a:off x="679277" y="240322"/>
              <a:ext cx="63484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GB" sz="3600" b="1" i="0" u="none" strike="noStrike" kern="1200" cap="none" spc="0" normalizeH="0" baseline="0" noProof="0" dirty="0">
                  <a:ln>
                    <a:noFill/>
                  </a:ln>
                  <a:solidFill>
                    <a:srgbClr val="FFFFFF"/>
                  </a:solidFill>
                  <a:effectLst/>
                  <a:uLnTx/>
                  <a:uFillTx/>
                  <a:latin typeface="Tahoma"/>
                  <a:ea typeface="Tahoma"/>
                  <a:cs typeface="Tahoma"/>
                </a:rPr>
                <a:t>Adversaries in Action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34" name="Picture 5">
              <a:extLst>
                <a:ext uri="{FF2B5EF4-FFF2-40B4-BE49-F238E27FC236}">
                  <a16:creationId xmlns:a16="http://schemas.microsoft.com/office/drawing/2014/main" id="{E9BC0059-E899-90E0-A2C8-641856D0B9A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p:blipFill>
          <p:spPr>
            <a:xfrm flipH="1">
              <a:off x="339810" y="334981"/>
              <a:ext cx="339467" cy="410400"/>
            </a:xfrm>
            <a:prstGeom prst="rect">
              <a:avLst/>
            </a:prstGeom>
          </p:spPr>
        </p:pic>
      </p:grpSp>
      <p:sp>
        <p:nvSpPr>
          <p:cNvPr id="2" name="Slide Number Placeholder 3">
            <a:extLst>
              <a:ext uri="{FF2B5EF4-FFF2-40B4-BE49-F238E27FC236}">
                <a16:creationId xmlns:a16="http://schemas.microsoft.com/office/drawing/2014/main" id="{6D82BFA3-5FCB-C1C6-F5A8-3CA329560571}"/>
              </a:ext>
            </a:extLst>
          </p:cNvPr>
          <p:cNvSpPr txBox="1">
            <a:spLocks/>
          </p:cNvSpPr>
          <p:nvPr/>
        </p:nvSpPr>
        <p:spPr>
          <a:xfrm>
            <a:off x="6566316" y="9240231"/>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3">
            <a:extLst>
              <a:ext uri="{FF2B5EF4-FFF2-40B4-BE49-F238E27FC236}">
                <a16:creationId xmlns:a16="http://schemas.microsoft.com/office/drawing/2014/main" id="{4454454E-9DDF-4D06-6A5A-4658074BD33A}"/>
              </a:ext>
            </a:extLst>
          </p:cNvPr>
          <p:cNvSpPr txBox="1">
            <a:spLocks/>
          </p:cNvSpPr>
          <p:nvPr/>
        </p:nvSpPr>
        <p:spPr>
          <a:xfrm>
            <a:off x="6463748" y="9268636"/>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16</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2">
            <a:extLst>
              <a:ext uri="{FF2B5EF4-FFF2-40B4-BE49-F238E27FC236}">
                <a16:creationId xmlns:a16="http://schemas.microsoft.com/office/drawing/2014/main" id="{E7840F33-0D7B-339E-4157-116EF6690808}"/>
              </a:ext>
            </a:extLst>
          </p:cNvPr>
          <p:cNvSpPr txBox="1">
            <a:spLocks/>
          </p:cNvSpPr>
          <p:nvPr/>
        </p:nvSpPr>
        <p:spPr>
          <a:xfrm>
            <a:off x="339810" y="9268636"/>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8" name="Table 7">
            <a:extLst>
              <a:ext uri="{FF2B5EF4-FFF2-40B4-BE49-F238E27FC236}">
                <a16:creationId xmlns:a16="http://schemas.microsoft.com/office/drawing/2014/main" id="{43947DFF-3B82-434D-18A6-A643B78EAA38}"/>
              </a:ext>
            </a:extLst>
          </p:cNvPr>
          <p:cNvGraphicFramePr>
            <a:graphicFrameLocks noGrp="1"/>
          </p:cNvGraphicFramePr>
          <p:nvPr>
            <p:extLst>
              <p:ext uri="{D42A27DB-BD31-4B8C-83A1-F6EECF244321}">
                <p14:modId xmlns:p14="http://schemas.microsoft.com/office/powerpoint/2010/main" val="593772383"/>
              </p:ext>
            </p:extLst>
          </p:nvPr>
        </p:nvGraphicFramePr>
        <p:xfrm>
          <a:off x="285581" y="1504116"/>
          <a:ext cx="6296402" cy="4846320"/>
        </p:xfrm>
        <a:graphic>
          <a:graphicData uri="http://schemas.openxmlformats.org/drawingml/2006/table">
            <a:tbl>
              <a:tblPr firstRow="1" bandRow="1">
                <a:tableStyleId>{5C22544A-7EE6-4342-B048-85BDC9FD1C3A}</a:tableStyleId>
              </a:tblPr>
              <a:tblGrid>
                <a:gridCol w="1689269">
                  <a:extLst>
                    <a:ext uri="{9D8B030D-6E8A-4147-A177-3AD203B41FA5}">
                      <a16:colId xmlns:a16="http://schemas.microsoft.com/office/drawing/2014/main" val="2020711431"/>
                    </a:ext>
                  </a:extLst>
                </a:gridCol>
                <a:gridCol w="1377950">
                  <a:extLst>
                    <a:ext uri="{9D8B030D-6E8A-4147-A177-3AD203B41FA5}">
                      <a16:colId xmlns:a16="http://schemas.microsoft.com/office/drawing/2014/main" val="1041776067"/>
                    </a:ext>
                  </a:extLst>
                </a:gridCol>
                <a:gridCol w="1657350">
                  <a:extLst>
                    <a:ext uri="{9D8B030D-6E8A-4147-A177-3AD203B41FA5}">
                      <a16:colId xmlns:a16="http://schemas.microsoft.com/office/drawing/2014/main" val="477714791"/>
                    </a:ext>
                  </a:extLst>
                </a:gridCol>
                <a:gridCol w="1571833">
                  <a:extLst>
                    <a:ext uri="{9D8B030D-6E8A-4147-A177-3AD203B41FA5}">
                      <a16:colId xmlns:a16="http://schemas.microsoft.com/office/drawing/2014/main" val="3552832215"/>
                    </a:ext>
                  </a:extLst>
                </a:gridCol>
              </a:tblGrid>
              <a:tr h="174693">
                <a:tc>
                  <a:txBody>
                    <a:bodyPr/>
                    <a:lstStyle/>
                    <a:p>
                      <a:pPr algn="ctr"/>
                      <a:r>
                        <a:rPr lang="en-GB" sz="1400" b="1" dirty="0">
                          <a:solidFill>
                            <a:srgbClr val="FFFFFF"/>
                          </a:solidFill>
                        </a:rPr>
                        <a:t>NAME</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a:txBody>
                    <a:bodyPr/>
                    <a:lstStyle/>
                    <a:p>
                      <a:pPr lvl="0" algn="ctr">
                        <a:buNone/>
                      </a:pPr>
                      <a:r>
                        <a:rPr lang="en-GB" sz="1400" b="1" i="0" u="none" strike="noStrike" noProof="0" dirty="0">
                          <a:solidFill>
                            <a:srgbClr val="FFFFFF"/>
                          </a:solidFill>
                          <a:latin typeface="+mn-lt"/>
                        </a:rPr>
                        <a:t>ORIGIN</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GB" sz="1400" b="1" dirty="0">
                          <a:solidFill>
                            <a:srgbClr val="FFFFFF"/>
                          </a:solidFill>
                        </a:rPr>
                        <a:t>TARGETED</a:t>
                      </a:r>
                    </a:p>
                    <a:p>
                      <a:pPr algn="ctr"/>
                      <a:r>
                        <a:rPr lang="en-GB" sz="1400" b="1" dirty="0">
                          <a:solidFill>
                            <a:srgbClr val="FFFFFF"/>
                          </a:solidFill>
                        </a:rPr>
                        <a:t>INDUSTRIES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GB" sz="1400" b="1" dirty="0">
                          <a:solidFill>
                            <a:srgbClr val="FFFFFF"/>
                          </a:solidFill>
                        </a:rPr>
                        <a:t>TARGETED</a:t>
                      </a:r>
                    </a:p>
                    <a:p>
                      <a:pPr algn="ctr"/>
                      <a:r>
                        <a:rPr lang="en-GB" sz="1400" b="1" dirty="0">
                          <a:solidFill>
                            <a:srgbClr val="FFFFFF"/>
                          </a:solidFill>
                        </a:rPr>
                        <a:t>REGIONS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55440157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Hive0154 (aka Mustang Panda, Bronze President, </a:t>
                      </a:r>
                      <a:r>
                        <a:rPr lang="en-US" sz="1200" b="1" dirty="0" err="1">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TEMP.Hex</a:t>
                      </a:r>
                      <a:r>
                        <a:rPr lang="en-US" sz="1200" b="1" dirty="0">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sz="1200" b="1" dirty="0" err="1">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HoneyMyte</a:t>
                      </a:r>
                      <a:r>
                        <a:rPr lang="en-US" sz="1200" b="1" dirty="0">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 Red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Lich, Earth Preta, Camaro Dragon, PKPLUG, Stately Taurus, Twill Typhoon, G0129)</a:t>
                      </a:r>
                      <a:endParaRPr lang="en-US" sz="1200" b="1" dirty="0">
                        <a:solidFill>
                          <a:srgbClr val="FFD07F"/>
                        </a:solidFill>
                        <a:latin typeface="Calibri" panose="020F0502020204030204" pitchFamily="34" charset="0"/>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A00404"/>
                    </a:solidFill>
                  </a:tcPr>
                </a:tc>
                <a:tc>
                  <a:txBody>
                    <a:bodyPr/>
                    <a:lstStyle/>
                    <a:p>
                      <a:pPr marL="0" lvl="0" algn="ctr" defTabSz="914400" rtl="0" eaLnBrk="1" fontAlgn="t" latinLnBrk="0" hangingPunct="1">
                        <a:spcBef>
                          <a:spcPts val="0"/>
                        </a:spcBef>
                        <a:spcAft>
                          <a:spcPts val="0"/>
                        </a:spcAft>
                        <a:buNone/>
                      </a:pPr>
                      <a:r>
                        <a:rPr lang="en-US" sz="1200" kern="1200" dirty="0">
                          <a:solidFill>
                            <a:srgbClr val="FFFFFF"/>
                          </a:solidFill>
                          <a:latin typeface="+mn-lt"/>
                          <a:ea typeface="+mn-ea"/>
                          <a:cs typeface="+mn-cs"/>
                        </a:rPr>
                        <a:t>China</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Government, Defense</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dirty="0">
                          <a:solidFill>
                            <a:srgbClr val="FFFFFF"/>
                          </a:solidFill>
                        </a:rPr>
                        <a:t>East Asia</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105389039"/>
                  </a:ext>
                </a:extLst>
              </a:tr>
              <a:tr h="180596">
                <a:tc vMerge="1">
                  <a:txBody>
                    <a:bodyPr/>
                    <a:lstStyle/>
                    <a:p>
                      <a:pPr lvl="0" algn="ctr">
                        <a:buNone/>
                      </a:pPr>
                      <a:endParaRPr lang="en-US" sz="1200" dirty="0">
                        <a:solidFill>
                          <a:srgbClr val="FFFFFF"/>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a:r>
                        <a:rPr lang="en-GB" sz="1400" b="1" i="0" u="none" strike="noStrike" noProof="0" dirty="0">
                          <a:solidFill>
                            <a:srgbClr val="FFFFFF"/>
                          </a:solidFill>
                          <a:latin typeface="+mn-lt"/>
                        </a:rPr>
                        <a:t>MOTIVE</a:t>
                      </a:r>
                      <a:endParaRPr lang="en-GB"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pPr algn="ctr"/>
                      <a:endParaRPr lang="en-GB" sz="1400" b="1"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pPr algn="ctr"/>
                      <a:endParaRPr lang="en-GB"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915632233"/>
                  </a:ext>
                </a:extLst>
              </a:tr>
              <a:tr h="0">
                <a:tc vMerge="1">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Information theft and espionage</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AE"/>
                    </a:p>
                  </a:txBody>
                  <a:tcPr/>
                </a:tc>
                <a:extLst>
                  <a:ext uri="{0D108BD9-81ED-4DB2-BD59-A6C34878D82A}">
                    <a16:rowId xmlns:a16="http://schemas.microsoft.com/office/drawing/2014/main" val="3941159974"/>
                  </a:ext>
                </a:extLst>
              </a:tr>
              <a:tr h="0">
                <a:tc vMerge="1">
                  <a:txBody>
                    <a:bodyPr/>
                    <a:lstStyle/>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APT 40</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a:t>
                      </a: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Temp.Periscope</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Leviathan,</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KRYPTONITE PANDA,</a:t>
                      </a:r>
                    </a:p>
                    <a:p>
                      <a:pPr lvl="0" algn="ctr">
                        <a:buNone/>
                      </a:pP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TEMP.Jumper</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Bronze</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Mohawk, </a:t>
                      </a: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Mudcarp</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Gadolinium, ATK</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29, ITG09)</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a:r>
                        <a:rPr lang="en-GB" sz="1400" b="1" dirty="0">
                          <a:solidFill>
                            <a:srgbClr val="FFFFFF"/>
                          </a:solidFill>
                        </a:rPr>
                        <a:t>TARGETED CVE</a:t>
                      </a:r>
                      <a:endParaRPr lang="en-A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algn="ctr" defTabSz="914400" rtl="0" eaLnBrk="1" latinLnBrk="0" hangingPunct="1"/>
                      <a:r>
                        <a:rPr lang="en-US" sz="1400" b="1" kern="1200" dirty="0">
                          <a:solidFill>
                            <a:srgbClr val="FFFFFF"/>
                          </a:solidFill>
                          <a:latin typeface="+mn-lt"/>
                          <a:ea typeface="+mn-ea"/>
                          <a:cs typeface="+mn-cs"/>
                        </a:rPr>
                        <a:t>ASSOCIATED  ATTACKS/RANSOMWARE</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AFFECTED PRODUCT</a:t>
                      </a:r>
                      <a:endParaRPr lang="en-GB" sz="1400" b="1"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1861483439"/>
                  </a:ext>
                </a:extLst>
              </a:tr>
              <a:tr h="0">
                <a:tc vMerge="1">
                  <a:txBody>
                    <a:bodyPr/>
                    <a:lstStyle/>
                    <a:p>
                      <a:pPr lvl="0" algn="ctr">
                        <a:buNone/>
                      </a:pP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BlackCat</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aka ALPHV</a:t>
                      </a:r>
                      <a:endParaRPr lang="en-US" sz="12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err="1">
                          <a:solidFill>
                            <a:srgbClr val="FFFFFF"/>
                          </a:solidFill>
                        </a:rPr>
                        <a:t>SnakeDisk</a:t>
                      </a:r>
                      <a:r>
                        <a:rPr lang="en-IN" sz="1200" dirty="0">
                          <a:solidFill>
                            <a:srgbClr val="FFFFFF"/>
                          </a:solidFill>
                        </a:rPr>
                        <a:t>, Yokai, </a:t>
                      </a:r>
                      <a:r>
                        <a:rPr lang="en-IN" sz="1200" dirty="0" err="1">
                          <a:solidFill>
                            <a:srgbClr val="FFFFFF"/>
                          </a:solidFill>
                        </a:rPr>
                        <a:t>Pubload</a:t>
                      </a:r>
                      <a:r>
                        <a:rPr lang="en-IN" sz="1200" dirty="0">
                          <a:solidFill>
                            <a:srgbClr val="FFFFFF"/>
                          </a:solidFill>
                        </a:rPr>
                        <a:t>, </a:t>
                      </a:r>
                      <a:r>
                        <a:rPr lang="en-IN" sz="1200" dirty="0" err="1">
                          <a:solidFill>
                            <a:srgbClr val="FFFFFF"/>
                          </a:solidFill>
                        </a:rPr>
                        <a:t>Toneshell</a:t>
                      </a:r>
                      <a:endParaRPr lang="en-AE"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522080477"/>
                  </a:ext>
                </a:extLst>
              </a:tr>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TTPs</a:t>
                      </a:r>
                    </a:p>
                  </a:txBody>
                  <a:tcPr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hMerge="1">
                  <a:txBody>
                    <a:bodyPr/>
                    <a:lstStyle/>
                    <a:p>
                      <a:endParaRPr lang="en-AE"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algn="ctr"/>
                      <a:endParaRPr lang="en-AE"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1283870506"/>
                  </a:ext>
                </a:extLst>
              </a:tr>
              <a:tr h="18626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rgbClr val="FFFFFF"/>
                          </a:solidFill>
                        </a:rPr>
                        <a:t>TA0001: Initial Access; TA0002: Execution; TA0003: Persistence; TA0005: Defense Evasion; TA0007: Discovery; TA0011: Command and Control; T1091: Replication Through Removable Media; T1574: Hijack Execution Flow; T1574.001: DLL; T1105: Ingress Tool Transfer; T1027: Obfuscated Files or Information; T1090: Proxy; T1071: Application Layer Protocol; T1059: Command and Scripting Interpreter; T1547: Boot or Logon </a:t>
                      </a:r>
                      <a:r>
                        <a:rPr lang="en-US" sz="1200" u="none" dirty="0" err="1">
                          <a:solidFill>
                            <a:srgbClr val="FFFFFF"/>
                          </a:solidFill>
                        </a:rPr>
                        <a:t>Autostart</a:t>
                      </a:r>
                      <a:r>
                        <a:rPr lang="en-US" sz="1200" u="none" dirty="0">
                          <a:solidFill>
                            <a:srgbClr val="FFFFFF"/>
                          </a:solidFill>
                        </a:rPr>
                        <a:t> Execution; T1547.001: Registry Run Keys / Startup Folder; T1656: Impersonation; T1566: Phishing; T1070: Indicator Removal; T1053: Scheduled Task/Job; T1204: User Execution; T1036: Masquerading; T1140: </a:t>
                      </a:r>
                      <a:r>
                        <a:rPr lang="en-US" sz="1200" u="none" dirty="0" err="1">
                          <a:solidFill>
                            <a:srgbClr val="FFFFFF"/>
                          </a:solidFill>
                        </a:rPr>
                        <a:t>Deobfuscate</a:t>
                      </a:r>
                      <a:r>
                        <a:rPr lang="en-US" sz="1200" u="none" dirty="0">
                          <a:solidFill>
                            <a:srgbClr val="FFFFFF"/>
                          </a:solidFill>
                        </a:rPr>
                        <a:t>/Decode Files or Information; T1082: System Information Discovery; T1012: Query Registry</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AE"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AE"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978095543"/>
                  </a:ext>
                </a:extLst>
              </a:tr>
            </a:tbl>
          </a:graphicData>
        </a:graphic>
      </p:graphicFrame>
      <p:pic>
        <p:nvPicPr>
          <p:cNvPr id="9" name="Picture 8" descr="A white line art of a robot&#10;&#10;AI-generated content may be incorrect.">
            <a:extLst>
              <a:ext uri="{FF2B5EF4-FFF2-40B4-BE49-F238E27FC236}">
                <a16:creationId xmlns:a16="http://schemas.microsoft.com/office/drawing/2014/main" id="{04E457AA-596A-D688-11F2-6FAB948345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772" y="2160204"/>
            <a:ext cx="542925" cy="666750"/>
          </a:xfrm>
          <a:prstGeom prst="rect">
            <a:avLst/>
          </a:prstGeom>
        </p:spPr>
      </p:pic>
    </p:spTree>
    <p:extLst>
      <p:ext uri="{BB962C8B-B14F-4D97-AF65-F5344CB8AC3E}">
        <p14:creationId xmlns:p14="http://schemas.microsoft.com/office/powerpoint/2010/main" val="46904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84E1C-11FD-E9B5-1BBA-41089067E292}"/>
            </a:ext>
          </a:extLst>
        </p:cNvPr>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9DAD3D8-7D69-71EB-47D1-454AE1D6C233}"/>
              </a:ext>
            </a:extLst>
          </p:cNvPr>
          <p:cNvSpPr txBox="1">
            <a:spLocks/>
          </p:cNvSpPr>
          <p:nvPr/>
        </p:nvSpPr>
        <p:spPr>
          <a:xfrm>
            <a:off x="6566316" y="9240231"/>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3">
            <a:extLst>
              <a:ext uri="{FF2B5EF4-FFF2-40B4-BE49-F238E27FC236}">
                <a16:creationId xmlns:a16="http://schemas.microsoft.com/office/drawing/2014/main" id="{748C6DC7-1CDF-50CA-6AE9-2C0A41E6F795}"/>
              </a:ext>
            </a:extLst>
          </p:cNvPr>
          <p:cNvSpPr txBox="1">
            <a:spLocks/>
          </p:cNvSpPr>
          <p:nvPr/>
        </p:nvSpPr>
        <p:spPr>
          <a:xfrm>
            <a:off x="6463748" y="9268636"/>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17</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2">
            <a:extLst>
              <a:ext uri="{FF2B5EF4-FFF2-40B4-BE49-F238E27FC236}">
                <a16:creationId xmlns:a16="http://schemas.microsoft.com/office/drawing/2014/main" id="{009B9CA1-8475-BCD1-78B3-2C02009B2929}"/>
              </a:ext>
            </a:extLst>
          </p:cNvPr>
          <p:cNvSpPr txBox="1">
            <a:spLocks/>
          </p:cNvSpPr>
          <p:nvPr/>
        </p:nvSpPr>
        <p:spPr>
          <a:xfrm>
            <a:off x="339810" y="9268636"/>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8" name="Table 7">
            <a:extLst>
              <a:ext uri="{FF2B5EF4-FFF2-40B4-BE49-F238E27FC236}">
                <a16:creationId xmlns:a16="http://schemas.microsoft.com/office/drawing/2014/main" id="{E3827BF6-2D66-8F2D-C894-4AF417A89993}"/>
              </a:ext>
            </a:extLst>
          </p:cNvPr>
          <p:cNvGraphicFramePr>
            <a:graphicFrameLocks noGrp="1"/>
          </p:cNvGraphicFramePr>
          <p:nvPr>
            <p:extLst>
              <p:ext uri="{D42A27DB-BD31-4B8C-83A1-F6EECF244321}">
                <p14:modId xmlns:p14="http://schemas.microsoft.com/office/powerpoint/2010/main" val="1320887906"/>
              </p:ext>
            </p:extLst>
          </p:nvPr>
        </p:nvGraphicFramePr>
        <p:xfrm>
          <a:off x="285581" y="361113"/>
          <a:ext cx="6296402" cy="4561840"/>
        </p:xfrm>
        <a:graphic>
          <a:graphicData uri="http://schemas.openxmlformats.org/drawingml/2006/table">
            <a:tbl>
              <a:tblPr firstRow="1" bandRow="1">
                <a:tableStyleId>{5C22544A-7EE6-4342-B048-85BDC9FD1C3A}</a:tableStyleId>
              </a:tblPr>
              <a:tblGrid>
                <a:gridCol w="1689269">
                  <a:extLst>
                    <a:ext uri="{9D8B030D-6E8A-4147-A177-3AD203B41FA5}">
                      <a16:colId xmlns:a16="http://schemas.microsoft.com/office/drawing/2014/main" val="2020711431"/>
                    </a:ext>
                  </a:extLst>
                </a:gridCol>
                <a:gridCol w="1377950">
                  <a:extLst>
                    <a:ext uri="{9D8B030D-6E8A-4147-A177-3AD203B41FA5}">
                      <a16:colId xmlns:a16="http://schemas.microsoft.com/office/drawing/2014/main" val="1041776067"/>
                    </a:ext>
                  </a:extLst>
                </a:gridCol>
                <a:gridCol w="1657350">
                  <a:extLst>
                    <a:ext uri="{9D8B030D-6E8A-4147-A177-3AD203B41FA5}">
                      <a16:colId xmlns:a16="http://schemas.microsoft.com/office/drawing/2014/main" val="477714791"/>
                    </a:ext>
                  </a:extLst>
                </a:gridCol>
                <a:gridCol w="1571833">
                  <a:extLst>
                    <a:ext uri="{9D8B030D-6E8A-4147-A177-3AD203B41FA5}">
                      <a16:colId xmlns:a16="http://schemas.microsoft.com/office/drawing/2014/main" val="3552832215"/>
                    </a:ext>
                  </a:extLst>
                </a:gridCol>
              </a:tblGrid>
              <a:tr h="174693">
                <a:tc>
                  <a:txBody>
                    <a:bodyPr/>
                    <a:lstStyle/>
                    <a:p>
                      <a:pPr algn="ctr"/>
                      <a:r>
                        <a:rPr lang="en-GB" sz="1400" b="1" dirty="0">
                          <a:solidFill>
                            <a:srgbClr val="FFFFFF"/>
                          </a:solidFill>
                        </a:rPr>
                        <a:t>NAME</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a:txBody>
                    <a:bodyPr/>
                    <a:lstStyle/>
                    <a:p>
                      <a:pPr lvl="0" algn="ctr">
                        <a:buNone/>
                      </a:pPr>
                      <a:r>
                        <a:rPr lang="en-GB" sz="1400" b="1" i="0" u="none" strike="noStrike" noProof="0" dirty="0">
                          <a:solidFill>
                            <a:srgbClr val="FFFFFF"/>
                          </a:solidFill>
                          <a:latin typeface="+mn-lt"/>
                        </a:rPr>
                        <a:t>ORIGIN</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GB" sz="1400" b="1" dirty="0">
                          <a:solidFill>
                            <a:srgbClr val="FFFFFF"/>
                          </a:solidFill>
                        </a:rPr>
                        <a:t>TARGETED</a:t>
                      </a:r>
                    </a:p>
                    <a:p>
                      <a:pPr algn="ctr"/>
                      <a:r>
                        <a:rPr lang="en-GB" sz="1400" b="1" dirty="0">
                          <a:solidFill>
                            <a:srgbClr val="FFFFFF"/>
                          </a:solidFill>
                        </a:rPr>
                        <a:t>INDUSTRIES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GB" sz="1400" b="1" dirty="0">
                          <a:solidFill>
                            <a:srgbClr val="FFFFFF"/>
                          </a:solidFill>
                        </a:rPr>
                        <a:t>TARGETED</a:t>
                      </a:r>
                    </a:p>
                    <a:p>
                      <a:pPr algn="ctr"/>
                      <a:r>
                        <a:rPr lang="en-GB" sz="1400" b="1" dirty="0">
                          <a:solidFill>
                            <a:srgbClr val="FFFFFF"/>
                          </a:solidFill>
                        </a:rPr>
                        <a:t>REGIONS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55440157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latin typeface="Calibri" panose="020F0502020204030204" pitchFamily="34" charset="0"/>
                          <a:hlinkClick r:id="rId2">
                            <a:extLst>
                              <a:ext uri="{A12FA001-AC4F-418D-AE19-62706E023703}">
                                <ahyp:hlinkClr xmlns:ahyp="http://schemas.microsoft.com/office/drawing/2018/hyperlinkcolor" val="tx"/>
                              </a:ext>
                            </a:extLst>
                          </a:hlinkClick>
                        </a:rPr>
                        <a:t>RevengeHotels</a:t>
                      </a:r>
                      <a:r>
                        <a:rPr lang="en-US" sz="1200" b="1" dirty="0">
                          <a:solidFill>
                            <a:srgbClr val="FFD07F"/>
                          </a:solidFill>
                          <a:latin typeface="Calibri" panose="020F0502020204030204" pitchFamily="34" charset="0"/>
                          <a:hlinkClick r:id="rId2">
                            <a:extLst>
                              <a:ext uri="{A12FA001-AC4F-418D-AE19-62706E023703}">
                                <ahyp:hlinkClr xmlns:ahyp="http://schemas.microsoft.com/office/drawing/2018/hyperlinkcolor" val="tx"/>
                              </a:ext>
                            </a:extLst>
                          </a:hlinkClick>
                        </a:rPr>
                        <a:t> (aka TA558)</a:t>
                      </a:r>
                      <a:endParaRPr lang="en-US" sz="1200" b="1" dirty="0">
                        <a:solidFill>
                          <a:srgbClr val="FFD07F"/>
                        </a:solidFill>
                        <a:latin typeface="Calibri" panose="020F0502020204030204" pitchFamily="34" charset="0"/>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A00404"/>
                    </a:solidFill>
                  </a:tcPr>
                </a:tc>
                <a:tc>
                  <a:txBody>
                    <a:bodyPr/>
                    <a:lstStyle/>
                    <a:p>
                      <a:pPr marL="0" lvl="0" algn="ctr" defTabSz="914400" rtl="0" eaLnBrk="1" fontAlgn="t" latinLnBrk="0" hangingPunct="1">
                        <a:spcBef>
                          <a:spcPts val="0"/>
                        </a:spcBef>
                        <a:spcAft>
                          <a:spcPts val="0"/>
                        </a:spcAft>
                        <a:buNone/>
                      </a:pPr>
                      <a:r>
                        <a:rPr lang="en-US" sz="1200" kern="1200" dirty="0">
                          <a:solidFill>
                            <a:srgbClr val="FFFFFF"/>
                          </a:solidFill>
                          <a:latin typeface="+mn-lt"/>
                          <a:ea typeface="+mn-ea"/>
                          <a:cs typeface="+mn-cs"/>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Hotels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dirty="0">
                          <a:solidFill>
                            <a:srgbClr val="FFFFFF"/>
                          </a:solidFill>
                        </a:rPr>
                        <a:t>Brazil</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105389039"/>
                  </a:ext>
                </a:extLst>
              </a:tr>
              <a:tr h="180596">
                <a:tc vMerge="1">
                  <a:txBody>
                    <a:bodyPr/>
                    <a:lstStyle/>
                    <a:p>
                      <a:pPr lvl="0" algn="ctr">
                        <a:buNone/>
                      </a:pPr>
                      <a:endParaRPr lang="en-US" sz="1200" dirty="0">
                        <a:solidFill>
                          <a:srgbClr val="FFFFFF"/>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a:r>
                        <a:rPr lang="en-GB" sz="1400" b="1" i="0" u="none" strike="noStrike" noProof="0" dirty="0">
                          <a:solidFill>
                            <a:srgbClr val="FFFFFF"/>
                          </a:solidFill>
                          <a:latin typeface="+mn-lt"/>
                        </a:rPr>
                        <a:t>MOTIVE</a:t>
                      </a:r>
                      <a:endParaRPr lang="en-GB"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pPr algn="ctr"/>
                      <a:endParaRPr lang="en-GB" sz="1400" b="1"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pPr algn="ctr"/>
                      <a:endParaRPr lang="en-GB"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915632233"/>
                  </a:ext>
                </a:extLst>
              </a:tr>
              <a:tr h="0">
                <a:tc vMerge="1">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Financial crime</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AE"/>
                    </a:p>
                  </a:txBody>
                  <a:tcPr/>
                </a:tc>
                <a:extLst>
                  <a:ext uri="{0D108BD9-81ED-4DB2-BD59-A6C34878D82A}">
                    <a16:rowId xmlns:a16="http://schemas.microsoft.com/office/drawing/2014/main" val="3941159974"/>
                  </a:ext>
                </a:extLst>
              </a:tr>
              <a:tr h="0">
                <a:tc vMerge="1">
                  <a:txBody>
                    <a:bodyPr/>
                    <a:lstStyle/>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APT 40</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a:t>
                      </a: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Temp.Periscope</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Leviathan,</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KRYPTONITE PANDA,</a:t>
                      </a:r>
                    </a:p>
                    <a:p>
                      <a:pPr lvl="0" algn="ctr">
                        <a:buNone/>
                      </a:pP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TEMP.Jumper</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Bronze</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Mohawk, </a:t>
                      </a: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Mudcarp</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Gadolinium, ATK</a:t>
                      </a:r>
                    </a:p>
                    <a:p>
                      <a:pPr lvl="0" algn="ctr">
                        <a:buNone/>
                      </a:pPr>
                      <a:r>
                        <a:rPr lang="en-US" sz="1200" dirty="0">
                          <a:solidFill>
                            <a:srgbClr val="FFFFFF"/>
                          </a:solidFill>
                          <a:hlinkClick r:id="" action="ppaction://noaction">
                            <a:extLst>
                              <a:ext uri="{A12FA001-AC4F-418D-AE19-62706E023703}">
                                <ahyp:hlinkClr xmlns:ahyp="http://schemas.microsoft.com/office/drawing/2018/hyperlinkcolor" val="tx"/>
                              </a:ext>
                            </a:extLst>
                          </a:hlinkClick>
                        </a:rPr>
                        <a:t>29, ITG09)</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a:r>
                        <a:rPr lang="en-GB" sz="1400" b="1" dirty="0">
                          <a:solidFill>
                            <a:srgbClr val="FFFFFF"/>
                          </a:solidFill>
                        </a:rPr>
                        <a:t>TARGETED CVE</a:t>
                      </a:r>
                      <a:endParaRPr lang="en-A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algn="ctr" defTabSz="914400" rtl="0" eaLnBrk="1" latinLnBrk="0" hangingPunct="1"/>
                      <a:r>
                        <a:rPr lang="en-US" sz="1400" b="1" kern="1200" dirty="0">
                          <a:solidFill>
                            <a:srgbClr val="FFFFFF"/>
                          </a:solidFill>
                          <a:latin typeface="+mn-lt"/>
                          <a:ea typeface="+mn-ea"/>
                          <a:cs typeface="+mn-cs"/>
                        </a:rPr>
                        <a:t>ASSOCIATED  ATTACKS/RANSOMWARE</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AFFECTED PRODUCT</a:t>
                      </a:r>
                      <a:endParaRPr lang="en-GB" sz="1400" b="1"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1861483439"/>
                  </a:ext>
                </a:extLst>
              </a:tr>
              <a:tr h="0">
                <a:tc vMerge="1">
                  <a:txBody>
                    <a:bodyPr/>
                    <a:lstStyle/>
                    <a:p>
                      <a:pPr lvl="0" algn="ctr">
                        <a:buNone/>
                      </a:pPr>
                      <a:r>
                        <a:rPr lang="en-US" sz="1200" dirty="0" err="1">
                          <a:solidFill>
                            <a:srgbClr val="FFFFFF"/>
                          </a:solidFill>
                          <a:hlinkClick r:id="" action="ppaction://noaction">
                            <a:extLst>
                              <a:ext uri="{A12FA001-AC4F-418D-AE19-62706E023703}">
                                <ahyp:hlinkClr xmlns:ahyp="http://schemas.microsoft.com/office/drawing/2018/hyperlinkcolor" val="tx"/>
                              </a:ext>
                            </a:extLst>
                          </a:hlinkClick>
                        </a:rPr>
                        <a:t>BlackCat</a:t>
                      </a:r>
                      <a:r>
                        <a:rPr lang="en-US" sz="1200" dirty="0">
                          <a:solidFill>
                            <a:srgbClr val="FFFFFF"/>
                          </a:solidFill>
                          <a:hlinkClick r:id="" action="ppaction://noaction">
                            <a:extLst>
                              <a:ext uri="{A12FA001-AC4F-418D-AE19-62706E023703}">
                                <ahyp:hlinkClr xmlns:ahyp="http://schemas.microsoft.com/office/drawing/2018/hyperlinkcolor" val="tx"/>
                              </a:ext>
                            </a:extLst>
                          </a:hlinkClick>
                        </a:rPr>
                        <a:t> aka ALPHV</a:t>
                      </a:r>
                      <a:endParaRPr lang="en-US" sz="12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err="1">
                          <a:solidFill>
                            <a:srgbClr val="FFFFFF"/>
                          </a:solidFill>
                        </a:rPr>
                        <a:t>VenomRAT</a:t>
                      </a:r>
                      <a:endParaRPr lang="en-AE"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522080477"/>
                  </a:ext>
                </a:extLst>
              </a:tr>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TTPs</a:t>
                      </a:r>
                    </a:p>
                  </a:txBody>
                  <a:tcPr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870303"/>
                    </a:solidFill>
                  </a:tcPr>
                </a:tc>
                <a:tc hMerge="1">
                  <a:txBody>
                    <a:bodyPr/>
                    <a:lstStyle/>
                    <a:p>
                      <a:endParaRPr lang="en-AE"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algn="ctr"/>
                      <a:endParaRPr lang="en-AE"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1283870506"/>
                  </a:ext>
                </a:extLst>
              </a:tr>
              <a:tr h="18626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rgbClr val="FFFFFF"/>
                          </a:solidFill>
                        </a:rPr>
                        <a:t>TA0001: Initial Access; TA0002: Execution; TA0003: Persistence; TA0004: Privilege Escalation; TA0005: Defense Evasion; TA0007: Discovery; TA0008: Lateral Movement; TA0010: Exfiltration; TA0011: Command and Control; T1566: Phishing; T1059: Command and Scripting Interpreter; T1059.007: JavaScript; T1059.001: PowerShell; T1027: Obfuscated Files or Information; T1059.005: Visual Basic; T1189: Drive-by Compromise; T1547: Boot or Logon </a:t>
                      </a:r>
                      <a:r>
                        <a:rPr lang="en-US" sz="1200" u="none" dirty="0" err="1">
                          <a:solidFill>
                            <a:srgbClr val="FFFFFF"/>
                          </a:solidFill>
                        </a:rPr>
                        <a:t>Autostart</a:t>
                      </a:r>
                      <a:r>
                        <a:rPr lang="en-US" sz="1200" u="none" dirty="0">
                          <a:solidFill>
                            <a:srgbClr val="FFFFFF"/>
                          </a:solidFill>
                        </a:rPr>
                        <a:t> Execution; T1547.001: Registry Run Keys / Startup Folder; T1053: Scheduled Task/Job; T1548: Abuse Elevation Control Mechanism; T1548.002: Bypass User Account Control; T1112: Modify Registry; T1057: Process Discovery; T1021: Remote Services; T1021.001: Remote Desktop Protocol; T1071: Application Layer Protocol; T1041: Exfiltration Over C2 Channel</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AE"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AE"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978095543"/>
                  </a:ext>
                </a:extLst>
              </a:tr>
            </a:tbl>
          </a:graphicData>
        </a:graphic>
      </p:graphicFrame>
      <p:pic>
        <p:nvPicPr>
          <p:cNvPr id="6" name="Picture 5" descr="A white line drawing of a face&#10;&#10;AI-generated content may be incorrect.">
            <a:extLst>
              <a:ext uri="{FF2B5EF4-FFF2-40B4-BE49-F238E27FC236}">
                <a16:creationId xmlns:a16="http://schemas.microsoft.com/office/drawing/2014/main" id="{C06FFC97-6BEA-B495-33E7-91488FB37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98" y="1135446"/>
            <a:ext cx="561975" cy="666750"/>
          </a:xfrm>
          <a:prstGeom prst="rect">
            <a:avLst/>
          </a:prstGeom>
        </p:spPr>
      </p:pic>
    </p:spTree>
    <p:extLst>
      <p:ext uri="{BB962C8B-B14F-4D97-AF65-F5344CB8AC3E}">
        <p14:creationId xmlns:p14="http://schemas.microsoft.com/office/powerpoint/2010/main" val="175862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D71C88F-5D39-894F-50F7-CE7D362894A7}"/>
              </a:ext>
            </a:extLst>
          </p:cNvPr>
          <p:cNvSpPr txBox="1"/>
          <p:nvPr/>
        </p:nvSpPr>
        <p:spPr>
          <a:xfrm>
            <a:off x="766400" y="374488"/>
            <a:ext cx="5325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Tahoma"/>
                <a:ea typeface="Tahoma"/>
                <a:cs typeface="Tahoma"/>
              </a:rPr>
              <a:t>Recommendations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2" name="Rectangle 41">
            <a:extLst>
              <a:ext uri="{FF2B5EF4-FFF2-40B4-BE49-F238E27FC236}">
                <a16:creationId xmlns:a16="http://schemas.microsoft.com/office/drawing/2014/main" id="{368C7E16-0A44-5FB8-57E8-9CF99A242265}"/>
              </a:ext>
            </a:extLst>
          </p:cNvPr>
          <p:cNvSpPr/>
          <p:nvPr/>
        </p:nvSpPr>
        <p:spPr>
          <a:xfrm>
            <a:off x="259631" y="1322400"/>
            <a:ext cx="6296400" cy="4095420"/>
          </a:xfrm>
          <a:prstGeom prst="rect">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1400" b="1" dirty="0">
              <a:solidFill>
                <a:srgbClr val="FFD07F"/>
              </a:solidFill>
              <a:cs typeface="Calibri" panose="020F0502020204030204"/>
            </a:endParaRPr>
          </a:p>
          <a:p>
            <a:pPr algn="just"/>
            <a:r>
              <a:rPr lang="en-US" sz="1400" b="1" dirty="0">
                <a:solidFill>
                  <a:srgbClr val="FFD07F"/>
                </a:solidFill>
                <a:cs typeface="Calibri" panose="020F0502020204030204"/>
              </a:rPr>
              <a:t>Security Teams</a:t>
            </a:r>
          </a:p>
          <a:p>
            <a:pPr algn="just"/>
            <a:r>
              <a:rPr lang="en-US" sz="1400" dirty="0">
                <a:solidFill>
                  <a:srgbClr val="FFFFFF"/>
                </a:solidFill>
                <a:cs typeface="Calibri" panose="020F0502020204030204"/>
              </a:rPr>
              <a:t>This digest can be utilized as a drive to force security teams to prioritize the </a:t>
            </a:r>
            <a:r>
              <a:rPr lang="en-US" sz="1400" b="1" dirty="0">
                <a:solidFill>
                  <a:srgbClr val="FFD07F"/>
                </a:solidFill>
                <a:cs typeface="Calibri" panose="020F0502020204030204"/>
              </a:rPr>
              <a:t>two exploited vulnerabilities </a:t>
            </a:r>
            <a:r>
              <a:rPr lang="en-US" sz="1400" dirty="0">
                <a:solidFill>
                  <a:srgbClr val="FFFFFF"/>
                </a:solidFill>
                <a:cs typeface="Calibri" panose="020F0502020204030204"/>
              </a:rPr>
              <a:t>and block the indicators related to the threat actors </a:t>
            </a:r>
            <a:r>
              <a:rPr lang="en-US" sz="1400" b="1" dirty="0">
                <a:solidFill>
                  <a:srgbClr val="FFD07F"/>
                </a:solidFill>
                <a:cs typeface="Calibri" panose="020F0502020204030204"/>
              </a:rPr>
              <a:t>Hive0154, </a:t>
            </a:r>
            <a:r>
              <a:rPr lang="en-US" sz="1400" b="1" dirty="0" err="1">
                <a:solidFill>
                  <a:srgbClr val="FFD07F"/>
                </a:solidFill>
                <a:cs typeface="Calibri" panose="020F0502020204030204"/>
              </a:rPr>
              <a:t>RevengeHotels</a:t>
            </a:r>
            <a:r>
              <a:rPr lang="en-US" sz="1400" b="1" dirty="0">
                <a:solidFill>
                  <a:srgbClr val="FFD07F"/>
                </a:solidFill>
                <a:cs typeface="Calibri" panose="020F0502020204030204"/>
              </a:rPr>
              <a:t>,</a:t>
            </a:r>
            <a:r>
              <a:rPr lang="en-US" sz="1400" dirty="0">
                <a:solidFill>
                  <a:srgbClr val="FFFFFF"/>
                </a:solidFill>
                <a:cs typeface="Calibri" panose="020F0502020204030204"/>
              </a:rPr>
              <a:t> and malware </a:t>
            </a:r>
            <a:r>
              <a:rPr lang="en-US" sz="1400" b="1" dirty="0" err="1">
                <a:solidFill>
                  <a:srgbClr val="FFD07F"/>
                </a:solidFill>
                <a:cs typeface="Calibri" panose="020F0502020204030204"/>
              </a:rPr>
              <a:t>EvilAI</a:t>
            </a:r>
            <a:r>
              <a:rPr lang="en-US" sz="1400" b="1" dirty="0">
                <a:solidFill>
                  <a:srgbClr val="FFD07F"/>
                </a:solidFill>
                <a:cs typeface="Calibri" panose="020F0502020204030204"/>
              </a:rPr>
              <a:t>, </a:t>
            </a:r>
            <a:r>
              <a:rPr lang="en-US" sz="1400" b="1" dirty="0" err="1">
                <a:solidFill>
                  <a:srgbClr val="FFD07F"/>
                </a:solidFill>
                <a:cs typeface="Calibri" panose="020F0502020204030204"/>
              </a:rPr>
              <a:t>HybridPetya</a:t>
            </a:r>
            <a:r>
              <a:rPr lang="en-US" sz="1400" b="1" dirty="0">
                <a:solidFill>
                  <a:srgbClr val="FFD07F"/>
                </a:solidFill>
                <a:cs typeface="Calibri" panose="020F0502020204030204"/>
              </a:rPr>
              <a:t>, </a:t>
            </a:r>
            <a:r>
              <a:rPr lang="en-US" sz="1400" b="1" dirty="0" err="1">
                <a:solidFill>
                  <a:srgbClr val="FFD07F"/>
                </a:solidFill>
                <a:cs typeface="Calibri" panose="020F0502020204030204"/>
              </a:rPr>
              <a:t>SnakeDisk</a:t>
            </a:r>
            <a:r>
              <a:rPr lang="en-US" sz="1400" b="1" dirty="0">
                <a:solidFill>
                  <a:srgbClr val="FFD07F"/>
                </a:solidFill>
                <a:cs typeface="Calibri" panose="020F0502020204030204"/>
              </a:rPr>
              <a:t>, Yokai, </a:t>
            </a:r>
            <a:r>
              <a:rPr lang="en-US" sz="1400" b="1" dirty="0" err="1">
                <a:solidFill>
                  <a:srgbClr val="FFD07F"/>
                </a:solidFill>
                <a:cs typeface="Calibri" panose="020F0502020204030204"/>
              </a:rPr>
              <a:t>Pubload</a:t>
            </a:r>
            <a:r>
              <a:rPr lang="en-US" sz="1400" b="1" dirty="0">
                <a:solidFill>
                  <a:srgbClr val="FFD07F"/>
                </a:solidFill>
                <a:cs typeface="Calibri" panose="020F0502020204030204"/>
              </a:rPr>
              <a:t>, </a:t>
            </a:r>
            <a:r>
              <a:rPr lang="en-US" sz="1400" b="1" dirty="0" err="1">
                <a:solidFill>
                  <a:srgbClr val="FFD07F"/>
                </a:solidFill>
                <a:cs typeface="Calibri" panose="020F0502020204030204"/>
              </a:rPr>
              <a:t>Toneshell</a:t>
            </a:r>
            <a:r>
              <a:rPr lang="en-US" sz="1400" b="1" dirty="0">
                <a:solidFill>
                  <a:srgbClr val="FFD07F"/>
                </a:solidFill>
                <a:cs typeface="Calibri" panose="020F0502020204030204"/>
              </a:rPr>
              <a:t>, </a:t>
            </a:r>
            <a:r>
              <a:rPr lang="en-US" sz="1400" b="1" dirty="0" err="1">
                <a:solidFill>
                  <a:srgbClr val="FFD07F"/>
                </a:solidFill>
                <a:cs typeface="Calibri" panose="020F0502020204030204"/>
              </a:rPr>
              <a:t>StealC</a:t>
            </a:r>
            <a:r>
              <a:rPr lang="en-US" sz="1400" b="1" dirty="0">
                <a:solidFill>
                  <a:srgbClr val="FFD07F"/>
                </a:solidFill>
                <a:cs typeface="Calibri" panose="020F0502020204030204"/>
              </a:rPr>
              <a:t>, </a:t>
            </a:r>
            <a:r>
              <a:rPr lang="en-US" sz="1400" b="1" dirty="0" err="1">
                <a:solidFill>
                  <a:srgbClr val="FFD07F"/>
                </a:solidFill>
                <a:cs typeface="Calibri" panose="020F0502020204030204"/>
              </a:rPr>
              <a:t>Yurei</a:t>
            </a:r>
            <a:r>
              <a:rPr lang="en-US" sz="1400" b="1" dirty="0">
                <a:solidFill>
                  <a:srgbClr val="FFD07F"/>
                </a:solidFill>
                <a:cs typeface="Calibri" panose="020F0502020204030204"/>
              </a:rPr>
              <a:t>, </a:t>
            </a:r>
            <a:r>
              <a:rPr lang="en-US" sz="1400" b="1" dirty="0" err="1">
                <a:solidFill>
                  <a:srgbClr val="FFD07F"/>
                </a:solidFill>
                <a:cs typeface="Calibri" panose="020F0502020204030204"/>
              </a:rPr>
              <a:t>BlackNevas</a:t>
            </a:r>
            <a:r>
              <a:rPr lang="en-US" sz="1400" b="1" dirty="0">
                <a:solidFill>
                  <a:srgbClr val="FFD07F"/>
                </a:solidFill>
                <a:cs typeface="Calibri" panose="020F0502020204030204"/>
              </a:rPr>
              <a:t>, </a:t>
            </a:r>
            <a:r>
              <a:rPr lang="en-US" sz="1400" b="1" dirty="0" err="1">
                <a:solidFill>
                  <a:srgbClr val="FFD07F"/>
                </a:solidFill>
                <a:cs typeface="Calibri" panose="020F0502020204030204"/>
              </a:rPr>
              <a:t>VenomRAT</a:t>
            </a:r>
            <a:r>
              <a:rPr lang="en-US" sz="1400" b="1" dirty="0">
                <a:solidFill>
                  <a:srgbClr val="FFD07F"/>
                </a:solidFill>
                <a:cs typeface="Calibri" panose="020F0502020204030204"/>
              </a:rPr>
              <a:t>, Shai-</a:t>
            </a:r>
            <a:r>
              <a:rPr lang="en-US" sz="1400" b="1" dirty="0" err="1">
                <a:solidFill>
                  <a:srgbClr val="FFD07F"/>
                </a:solidFill>
                <a:cs typeface="Calibri" panose="020F0502020204030204"/>
              </a:rPr>
              <a:t>Hulud</a:t>
            </a:r>
            <a:r>
              <a:rPr lang="en-US" sz="1400" b="1" dirty="0">
                <a:solidFill>
                  <a:srgbClr val="FFD07F"/>
                </a:solidFill>
                <a:cs typeface="Calibri" panose="020F0502020204030204"/>
              </a:rPr>
              <a:t>, and </a:t>
            </a:r>
            <a:r>
              <a:rPr lang="en-US" sz="1400" b="1" dirty="0" err="1">
                <a:solidFill>
                  <a:srgbClr val="FFD07F"/>
                </a:solidFill>
                <a:cs typeface="Calibri" panose="020F0502020204030204"/>
              </a:rPr>
              <a:t>SilentSync</a:t>
            </a:r>
            <a:r>
              <a:rPr lang="en-US" sz="1400" b="1" dirty="0">
                <a:solidFill>
                  <a:srgbClr val="FFD07F"/>
                </a:solidFill>
                <a:cs typeface="Calibri" panose="020F0502020204030204"/>
              </a:rPr>
              <a:t>.</a:t>
            </a:r>
          </a:p>
          <a:p>
            <a:pPr algn="just"/>
            <a:endParaRPr lang="en-US" sz="1400" b="1" dirty="0">
              <a:solidFill>
                <a:srgbClr val="FFD07F"/>
              </a:solidFill>
              <a:cs typeface="Calibri" panose="020F0502020204030204"/>
            </a:endParaRPr>
          </a:p>
          <a:p>
            <a:pPr algn="just"/>
            <a:r>
              <a:rPr lang="en-US" sz="1400" b="1" dirty="0">
                <a:solidFill>
                  <a:srgbClr val="FFD07F"/>
                </a:solidFill>
                <a:cs typeface="Calibri" panose="020F0502020204030204"/>
              </a:rPr>
              <a:t>Uni5 Users</a:t>
            </a:r>
          </a:p>
          <a:p>
            <a:pPr algn="just"/>
            <a:r>
              <a:rPr lang="en-US" sz="1400" dirty="0">
                <a:solidFill>
                  <a:srgbClr val="FFFFFF"/>
                </a:solidFill>
                <a:cs typeface="Calibri" panose="020F0502020204030204"/>
              </a:rPr>
              <a:t>This is an actionable threat digest for HivePro Uni5 customers, and they can get comprehensive insights into their threat exposure and can action it effortlessly over the HivePro Uni5 dashboard by</a:t>
            </a:r>
          </a:p>
          <a:p>
            <a:pPr marL="171450" indent="-171450" algn="just">
              <a:buFont typeface="Arial" panose="020B0604020202020204" pitchFamily="34" charset="0"/>
              <a:buChar char="•"/>
            </a:pPr>
            <a:r>
              <a:rPr lang="en-US" sz="1400" dirty="0">
                <a:solidFill>
                  <a:srgbClr val="FFFFFF"/>
                </a:solidFill>
                <a:cs typeface="Calibri" panose="020F0502020204030204"/>
              </a:rPr>
              <a:t>Run a Scan to discover the assets impacted by the </a:t>
            </a:r>
            <a:r>
              <a:rPr lang="en-US" sz="1400" b="1" dirty="0">
                <a:solidFill>
                  <a:srgbClr val="FFD07F"/>
                </a:solidFill>
                <a:cs typeface="Calibri" panose="020F0502020204030204"/>
              </a:rPr>
              <a:t>two exploited vulnerabilities.</a:t>
            </a:r>
          </a:p>
          <a:p>
            <a:pPr marL="171450" indent="-171450" algn="just">
              <a:buFont typeface="Arial" panose="020B0604020202020204" pitchFamily="34" charset="0"/>
              <a:buChar char="•"/>
            </a:pPr>
            <a:r>
              <a:rPr lang="en-US" sz="1400" dirty="0">
                <a:solidFill>
                  <a:srgbClr val="FFFFFF"/>
                </a:solidFill>
                <a:cs typeface="Calibri" panose="020F0502020204030204"/>
              </a:rPr>
              <a:t>Testing the efficacy of their security controls by simulating the attacks related to the threat actor </a:t>
            </a:r>
            <a:r>
              <a:rPr lang="en-US" sz="1400" b="1" dirty="0">
                <a:solidFill>
                  <a:srgbClr val="FFD07F"/>
                </a:solidFill>
                <a:cs typeface="Calibri" panose="020F0502020204030204"/>
              </a:rPr>
              <a:t>Hive0154, </a:t>
            </a:r>
            <a:r>
              <a:rPr lang="en-US" sz="1400" b="1" dirty="0" err="1">
                <a:solidFill>
                  <a:srgbClr val="FFD07F"/>
                </a:solidFill>
                <a:cs typeface="Calibri" panose="020F0502020204030204"/>
              </a:rPr>
              <a:t>RevengeHotels</a:t>
            </a:r>
            <a:r>
              <a:rPr lang="en-US" sz="1400" b="1" dirty="0">
                <a:solidFill>
                  <a:srgbClr val="FFD07F"/>
                </a:solidFill>
                <a:cs typeface="Calibri" panose="020F0502020204030204"/>
              </a:rPr>
              <a:t>,</a:t>
            </a:r>
            <a:r>
              <a:rPr lang="en-US" sz="1400" dirty="0">
                <a:solidFill>
                  <a:srgbClr val="FFFFFF"/>
                </a:solidFill>
                <a:cs typeface="Calibri" panose="020F0502020204030204"/>
              </a:rPr>
              <a:t> and malware</a:t>
            </a:r>
            <a:r>
              <a:rPr lang="en-US" sz="1400" b="1" dirty="0">
                <a:solidFill>
                  <a:srgbClr val="FFD07F"/>
                </a:solidFill>
                <a:cs typeface="Calibri" panose="020F0502020204030204"/>
              </a:rPr>
              <a:t> </a:t>
            </a:r>
            <a:r>
              <a:rPr lang="en-US" sz="1400" b="1" dirty="0" err="1">
                <a:solidFill>
                  <a:srgbClr val="FFD07F"/>
                </a:solidFill>
                <a:cs typeface="Calibri" panose="020F0502020204030204"/>
              </a:rPr>
              <a:t>EvilAI</a:t>
            </a:r>
            <a:r>
              <a:rPr lang="en-US" sz="1400" b="1" dirty="0">
                <a:solidFill>
                  <a:srgbClr val="FFD07F"/>
                </a:solidFill>
                <a:cs typeface="Calibri" panose="020F0502020204030204"/>
              </a:rPr>
              <a:t>, </a:t>
            </a:r>
            <a:r>
              <a:rPr lang="en-US" sz="1400" b="1" dirty="0" err="1">
                <a:solidFill>
                  <a:srgbClr val="FFD07F"/>
                </a:solidFill>
                <a:cs typeface="Calibri" panose="020F0502020204030204"/>
              </a:rPr>
              <a:t>HybridPetya</a:t>
            </a:r>
            <a:r>
              <a:rPr lang="en-US" sz="1400" b="1" dirty="0">
                <a:solidFill>
                  <a:srgbClr val="FFD07F"/>
                </a:solidFill>
                <a:cs typeface="Calibri" panose="020F0502020204030204"/>
              </a:rPr>
              <a:t>, </a:t>
            </a:r>
            <a:r>
              <a:rPr lang="en-US" sz="1400" b="1" dirty="0" err="1">
                <a:solidFill>
                  <a:srgbClr val="FFD07F"/>
                </a:solidFill>
                <a:cs typeface="Calibri" panose="020F0502020204030204"/>
              </a:rPr>
              <a:t>SnakeDisk</a:t>
            </a:r>
            <a:r>
              <a:rPr lang="en-US" sz="1400" b="1" dirty="0">
                <a:solidFill>
                  <a:srgbClr val="FFD07F"/>
                </a:solidFill>
                <a:cs typeface="Calibri" panose="020F0502020204030204"/>
              </a:rPr>
              <a:t>, Yokai, </a:t>
            </a:r>
            <a:r>
              <a:rPr lang="en-US" sz="1400" b="1" dirty="0" err="1">
                <a:solidFill>
                  <a:srgbClr val="FFD07F"/>
                </a:solidFill>
                <a:cs typeface="Calibri" panose="020F0502020204030204"/>
              </a:rPr>
              <a:t>Toneshell</a:t>
            </a:r>
            <a:r>
              <a:rPr lang="en-US" sz="1400" b="1" dirty="0">
                <a:solidFill>
                  <a:srgbClr val="FFD07F"/>
                </a:solidFill>
                <a:cs typeface="Calibri" panose="020F0502020204030204"/>
              </a:rPr>
              <a:t>, </a:t>
            </a:r>
            <a:r>
              <a:rPr lang="en-US" sz="1400" b="1" dirty="0" err="1">
                <a:solidFill>
                  <a:srgbClr val="FFD07F"/>
                </a:solidFill>
                <a:cs typeface="Calibri" panose="020F0502020204030204"/>
              </a:rPr>
              <a:t>StealC</a:t>
            </a:r>
            <a:r>
              <a:rPr lang="en-US" sz="1400" b="1" dirty="0">
                <a:solidFill>
                  <a:srgbClr val="FFD07F"/>
                </a:solidFill>
                <a:cs typeface="Calibri" panose="020F0502020204030204"/>
              </a:rPr>
              <a:t>, </a:t>
            </a:r>
            <a:r>
              <a:rPr lang="en-US" sz="1400" b="1" dirty="0" err="1">
                <a:solidFill>
                  <a:srgbClr val="FFD07F"/>
                </a:solidFill>
                <a:cs typeface="Calibri" panose="020F0502020204030204"/>
              </a:rPr>
              <a:t>Yurei</a:t>
            </a:r>
            <a:r>
              <a:rPr lang="en-US" sz="1400" b="1" dirty="0">
                <a:solidFill>
                  <a:srgbClr val="FFD07F"/>
                </a:solidFill>
                <a:cs typeface="Calibri" panose="020F0502020204030204"/>
              </a:rPr>
              <a:t>, </a:t>
            </a:r>
            <a:r>
              <a:rPr lang="en-US" sz="1400" b="1" dirty="0" err="1">
                <a:solidFill>
                  <a:srgbClr val="FFD07F"/>
                </a:solidFill>
                <a:cs typeface="Calibri" panose="020F0502020204030204"/>
              </a:rPr>
              <a:t>BlackNevas</a:t>
            </a:r>
            <a:r>
              <a:rPr lang="en-US" sz="1400" b="1" dirty="0">
                <a:solidFill>
                  <a:srgbClr val="FFD07F"/>
                </a:solidFill>
                <a:cs typeface="Calibri" panose="020F0502020204030204"/>
              </a:rPr>
              <a:t>, </a:t>
            </a:r>
            <a:r>
              <a:rPr lang="en-US" sz="1400" b="1" dirty="0" err="1">
                <a:solidFill>
                  <a:srgbClr val="FFD07F"/>
                </a:solidFill>
                <a:cs typeface="Calibri" panose="020F0502020204030204"/>
              </a:rPr>
              <a:t>VenomRAT</a:t>
            </a:r>
            <a:r>
              <a:rPr lang="en-US" sz="1400" b="1" dirty="0">
                <a:solidFill>
                  <a:srgbClr val="FFD07F"/>
                </a:solidFill>
                <a:cs typeface="Calibri" panose="020F0502020204030204"/>
              </a:rPr>
              <a:t>, Shai-</a:t>
            </a:r>
            <a:r>
              <a:rPr lang="en-US" sz="1400" b="1" dirty="0" err="1">
                <a:solidFill>
                  <a:srgbClr val="FFD07F"/>
                </a:solidFill>
                <a:cs typeface="Calibri" panose="020F0502020204030204"/>
              </a:rPr>
              <a:t>Hulud</a:t>
            </a:r>
            <a:r>
              <a:rPr lang="en-US" sz="1400" b="1" dirty="0">
                <a:solidFill>
                  <a:srgbClr val="FFD07F"/>
                </a:solidFill>
                <a:cs typeface="Calibri" panose="020F0502020204030204"/>
              </a:rPr>
              <a:t>, and </a:t>
            </a:r>
            <a:r>
              <a:rPr lang="en-US" sz="1400" b="1" dirty="0" err="1">
                <a:solidFill>
                  <a:srgbClr val="FFD07F"/>
                </a:solidFill>
                <a:cs typeface="Calibri" panose="020F0502020204030204"/>
              </a:rPr>
              <a:t>SilentSync</a:t>
            </a:r>
            <a:r>
              <a:rPr lang="en-US" sz="1400" b="1" dirty="0">
                <a:solidFill>
                  <a:srgbClr val="FFD07F"/>
                </a:solidFill>
                <a:cs typeface="Calibri" panose="020F0502020204030204"/>
              </a:rPr>
              <a:t>, </a:t>
            </a:r>
            <a:r>
              <a:rPr lang="en-US" sz="1400" dirty="0">
                <a:solidFill>
                  <a:srgbClr val="FFFFFF"/>
                </a:solidFill>
                <a:cs typeface="Calibri" panose="020F0502020204030204"/>
              </a:rPr>
              <a:t>in Breach and Attack Simulation(BAS).</a:t>
            </a:r>
          </a:p>
        </p:txBody>
      </p:sp>
      <p:sp>
        <p:nvSpPr>
          <p:cNvPr id="2" name="Slide Number Placeholder 3">
            <a:extLst>
              <a:ext uri="{FF2B5EF4-FFF2-40B4-BE49-F238E27FC236}">
                <a16:creationId xmlns:a16="http://schemas.microsoft.com/office/drawing/2014/main" id="{E063900A-0745-2F12-9973-63416175893A}"/>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3">
            <a:extLst>
              <a:ext uri="{FF2B5EF4-FFF2-40B4-BE49-F238E27FC236}">
                <a16:creationId xmlns:a16="http://schemas.microsoft.com/office/drawing/2014/main" id="{B1ACB5EB-AF0F-A072-62D5-C06E3F43C589}"/>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18</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2">
            <a:extLst>
              <a:ext uri="{FF2B5EF4-FFF2-40B4-BE49-F238E27FC236}">
                <a16:creationId xmlns:a16="http://schemas.microsoft.com/office/drawing/2014/main" id="{8A7FEDA4-1D70-B585-57B6-A833BDD24B33}"/>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pic>
        <p:nvPicPr>
          <p:cNvPr id="6" name="Picture 5">
            <a:extLst>
              <a:ext uri="{FF2B5EF4-FFF2-40B4-BE49-F238E27FC236}">
                <a16:creationId xmlns:a16="http://schemas.microsoft.com/office/drawing/2014/main" id="{9A67912C-9074-CCED-14AD-A77313378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92" y="487388"/>
            <a:ext cx="504000" cy="4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2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3BAD33-2190-0D3F-C305-AEDE79B14792}"/>
              </a:ext>
            </a:extLst>
          </p:cNvPr>
          <p:cNvSpPr/>
          <p:nvPr/>
        </p:nvSpPr>
        <p:spPr>
          <a:xfrm>
            <a:off x="433662" y="1280159"/>
            <a:ext cx="6296400" cy="3796338"/>
          </a:xfrm>
          <a:prstGeom prst="rect">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err="1">
                <a:solidFill>
                  <a:srgbClr val="FFD07F"/>
                </a:solidFill>
                <a:hlinkClick r:id="rId2">
                  <a:extLst>
                    <a:ext uri="{A12FA001-AC4F-418D-AE19-62706E023703}">
                      <ahyp:hlinkClr xmlns:ahyp="http://schemas.microsoft.com/office/drawing/2018/hyperlinkcolor" val="tx"/>
                    </a:ext>
                  </a:extLst>
                </a:hlinkClick>
              </a:rPr>
              <a:t>EvilAI</a:t>
            </a:r>
            <a:r>
              <a:rPr lang="en-US" sz="1200" b="1" dirty="0">
                <a:solidFill>
                  <a:srgbClr val="FFD07F"/>
                </a:solidFill>
                <a:hlinkClick r:id="rId2">
                  <a:extLst>
                    <a:ext uri="{A12FA001-AC4F-418D-AE19-62706E023703}">
                      <ahyp:hlinkClr xmlns:ahyp="http://schemas.microsoft.com/office/drawing/2018/hyperlinkcolor" val="tx"/>
                    </a:ext>
                  </a:extLst>
                </a:hlinkClick>
              </a:rPr>
              <a:t> Malware Exploits the Trust in Artificial Intelligence</a:t>
            </a:r>
            <a:endParaRPr lang="en-US" sz="1200" b="1" dirty="0">
              <a:solidFill>
                <a:srgbClr val="FFD07F"/>
              </a:solidFill>
            </a:endParaRPr>
          </a:p>
          <a:p>
            <a:pPr algn="just"/>
            <a:endParaRPr lang="en-US" sz="1200" b="1" dirty="0">
              <a:solidFill>
                <a:srgbClr val="FFD07F"/>
              </a:solidFill>
            </a:endParaRPr>
          </a:p>
          <a:p>
            <a:pPr algn="just"/>
            <a:r>
              <a:rPr lang="en-US" sz="1200" b="1" dirty="0" err="1">
                <a:solidFill>
                  <a:srgbClr val="FFD07F"/>
                </a:solidFill>
                <a:hlinkClick r:id="rId3">
                  <a:extLst>
                    <a:ext uri="{A12FA001-AC4F-418D-AE19-62706E023703}">
                      <ahyp:hlinkClr xmlns:ahyp="http://schemas.microsoft.com/office/drawing/2018/hyperlinkcolor" val="tx"/>
                    </a:ext>
                  </a:extLst>
                </a:hlinkClick>
              </a:rPr>
              <a:t>HybridPetya</a:t>
            </a:r>
            <a:r>
              <a:rPr lang="en-US" sz="1200" b="1" dirty="0">
                <a:solidFill>
                  <a:srgbClr val="FFD07F"/>
                </a:solidFill>
                <a:hlinkClick r:id="rId3">
                  <a:extLst>
                    <a:ext uri="{A12FA001-AC4F-418D-AE19-62706E023703}">
                      <ahyp:hlinkClr xmlns:ahyp="http://schemas.microsoft.com/office/drawing/2018/hyperlinkcolor" val="tx"/>
                    </a:ext>
                  </a:extLst>
                </a:hlinkClick>
              </a:rPr>
              <a:t>: A </a:t>
            </a:r>
            <a:r>
              <a:rPr lang="en-US" sz="1200" b="1" dirty="0" err="1">
                <a:solidFill>
                  <a:srgbClr val="FFD07F"/>
                </a:solidFill>
                <a:hlinkClick r:id="rId3">
                  <a:extLst>
                    <a:ext uri="{A12FA001-AC4F-418D-AE19-62706E023703}">
                      <ahyp:hlinkClr xmlns:ahyp="http://schemas.microsoft.com/office/drawing/2018/hyperlinkcolor" val="tx"/>
                    </a:ext>
                  </a:extLst>
                </a:hlinkClick>
              </a:rPr>
              <a:t>Bootkit</a:t>
            </a:r>
            <a:r>
              <a:rPr lang="en-US" sz="1200" b="1" dirty="0">
                <a:solidFill>
                  <a:srgbClr val="FFD07F"/>
                </a:solidFill>
                <a:hlinkClick r:id="rId3">
                  <a:extLst>
                    <a:ext uri="{A12FA001-AC4F-418D-AE19-62706E023703}">
                      <ahyp:hlinkClr xmlns:ahyp="http://schemas.microsoft.com/office/drawing/2018/hyperlinkcolor" val="tx"/>
                    </a:ext>
                  </a:extLst>
                </a:hlinkClick>
              </a:rPr>
              <a:t>-Enabled Ransomware Threat</a:t>
            </a:r>
            <a:endParaRPr lang="en-US" sz="1200" b="1" dirty="0">
              <a:solidFill>
                <a:srgbClr val="FFD07F"/>
              </a:solidFill>
            </a:endParaRPr>
          </a:p>
          <a:p>
            <a:pPr algn="just"/>
            <a:endParaRPr lang="en-US" sz="1200" b="1" dirty="0">
              <a:solidFill>
                <a:srgbClr val="FFD07F"/>
              </a:solidFill>
            </a:endParaRPr>
          </a:p>
          <a:p>
            <a:pPr algn="just"/>
            <a:r>
              <a:rPr lang="en-US" sz="1200" b="1" dirty="0">
                <a:solidFill>
                  <a:srgbClr val="FFD07F"/>
                </a:solidFill>
                <a:hlinkClick r:id="rId4">
                  <a:extLst>
                    <a:ext uri="{A12FA001-AC4F-418D-AE19-62706E023703}">
                      <ahyp:hlinkClr xmlns:ahyp="http://schemas.microsoft.com/office/drawing/2018/hyperlinkcolor" val="tx"/>
                    </a:ext>
                  </a:extLst>
                </a:hlinkClick>
              </a:rPr>
              <a:t>Hive0154 Evolves with </a:t>
            </a:r>
            <a:r>
              <a:rPr lang="en-US" sz="1200" b="1" dirty="0" err="1">
                <a:solidFill>
                  <a:srgbClr val="FFD07F"/>
                </a:solidFill>
                <a:hlinkClick r:id="rId4">
                  <a:extLst>
                    <a:ext uri="{A12FA001-AC4F-418D-AE19-62706E023703}">
                      <ahyp:hlinkClr xmlns:ahyp="http://schemas.microsoft.com/office/drawing/2018/hyperlinkcolor" val="tx"/>
                    </a:ext>
                  </a:extLst>
                </a:hlinkClick>
              </a:rPr>
              <a:t>SnakeDisk</a:t>
            </a:r>
            <a:r>
              <a:rPr lang="en-US" sz="1200" b="1" dirty="0">
                <a:solidFill>
                  <a:srgbClr val="FFD07F"/>
                </a:solidFill>
                <a:hlinkClick r:id="rId4">
                  <a:extLst>
                    <a:ext uri="{A12FA001-AC4F-418D-AE19-62706E023703}">
                      <ahyp:hlinkClr xmlns:ahyp="http://schemas.microsoft.com/office/drawing/2018/hyperlinkcolor" val="tx"/>
                    </a:ext>
                  </a:extLst>
                </a:hlinkClick>
              </a:rPr>
              <a:t> and Enhanced </a:t>
            </a:r>
            <a:r>
              <a:rPr lang="en-US" sz="1200" b="1" dirty="0" err="1">
                <a:solidFill>
                  <a:srgbClr val="FFD07F"/>
                </a:solidFill>
                <a:hlinkClick r:id="rId4">
                  <a:extLst>
                    <a:ext uri="{A12FA001-AC4F-418D-AE19-62706E023703}">
                      <ahyp:hlinkClr xmlns:ahyp="http://schemas.microsoft.com/office/drawing/2018/hyperlinkcolor" val="tx"/>
                    </a:ext>
                  </a:extLst>
                </a:hlinkClick>
              </a:rPr>
              <a:t>Toneshell</a:t>
            </a:r>
            <a:r>
              <a:rPr lang="en-US" sz="1200" b="1" dirty="0">
                <a:solidFill>
                  <a:srgbClr val="FFD07F"/>
                </a:solidFill>
                <a:hlinkClick r:id="rId4">
                  <a:extLst>
                    <a:ext uri="{A12FA001-AC4F-418D-AE19-62706E023703}">
                      <ahyp:hlinkClr xmlns:ahyp="http://schemas.microsoft.com/office/drawing/2018/hyperlinkcolor" val="tx"/>
                    </a:ext>
                  </a:extLst>
                </a:hlinkClick>
              </a:rPr>
              <a:t> Backdoor</a:t>
            </a:r>
            <a:endParaRPr lang="en-US" sz="1200" b="1" dirty="0">
              <a:solidFill>
                <a:srgbClr val="FFD07F"/>
              </a:solidFill>
            </a:endParaRPr>
          </a:p>
          <a:p>
            <a:pPr algn="just"/>
            <a:endParaRPr lang="en-US" sz="1200" b="1" dirty="0">
              <a:solidFill>
                <a:srgbClr val="FFD07F"/>
              </a:solidFill>
            </a:endParaRPr>
          </a:p>
          <a:p>
            <a:pPr algn="just"/>
            <a:r>
              <a:rPr lang="en-US" sz="1200" b="1" dirty="0">
                <a:solidFill>
                  <a:srgbClr val="FFD07F"/>
                </a:solidFill>
                <a:hlinkClick r:id="rId5">
                  <a:extLst>
                    <a:ext uri="{A12FA001-AC4F-418D-AE19-62706E023703}">
                      <ahyp:hlinkClr xmlns:ahyp="http://schemas.microsoft.com/office/drawing/2018/hyperlinkcolor" val="tx"/>
                    </a:ext>
                  </a:extLst>
                </a:hlinkClick>
              </a:rPr>
              <a:t>Click, Paste, Compromise: Inside the New </a:t>
            </a:r>
            <a:r>
              <a:rPr lang="en-US" sz="1200" b="1" dirty="0" err="1">
                <a:solidFill>
                  <a:srgbClr val="FFD07F"/>
                </a:solidFill>
                <a:hlinkClick r:id="rId5">
                  <a:extLst>
                    <a:ext uri="{A12FA001-AC4F-418D-AE19-62706E023703}">
                      <ahyp:hlinkClr xmlns:ahyp="http://schemas.microsoft.com/office/drawing/2018/hyperlinkcolor" val="tx"/>
                    </a:ext>
                  </a:extLst>
                </a:hlinkClick>
              </a:rPr>
              <a:t>FileFix</a:t>
            </a:r>
            <a:r>
              <a:rPr lang="en-US" sz="1200" b="1" dirty="0">
                <a:solidFill>
                  <a:srgbClr val="FFD07F"/>
                </a:solidFill>
                <a:hlinkClick r:id="rId5">
                  <a:extLst>
                    <a:ext uri="{A12FA001-AC4F-418D-AE19-62706E023703}">
                      <ahyp:hlinkClr xmlns:ahyp="http://schemas.microsoft.com/office/drawing/2018/hyperlinkcolor" val="tx"/>
                    </a:ext>
                  </a:extLst>
                </a:hlinkClick>
              </a:rPr>
              <a:t> Campaign</a:t>
            </a:r>
            <a:endParaRPr lang="en-US" sz="1200" b="1" dirty="0">
              <a:solidFill>
                <a:srgbClr val="FFD07F"/>
              </a:solidFill>
            </a:endParaRPr>
          </a:p>
          <a:p>
            <a:pPr algn="just"/>
            <a:endParaRPr lang="en-US" sz="1200" b="1" dirty="0">
              <a:solidFill>
                <a:srgbClr val="FFD07F"/>
              </a:solidFill>
            </a:endParaRPr>
          </a:p>
          <a:p>
            <a:pPr algn="just"/>
            <a:r>
              <a:rPr lang="en-US" sz="1200" b="1" dirty="0" err="1">
                <a:solidFill>
                  <a:srgbClr val="FFD07F"/>
                </a:solidFill>
                <a:hlinkClick r:id="rId6">
                  <a:extLst>
                    <a:ext uri="{A12FA001-AC4F-418D-AE19-62706E023703}">
                      <ahyp:hlinkClr xmlns:ahyp="http://schemas.microsoft.com/office/drawing/2018/hyperlinkcolor" val="tx"/>
                    </a:ext>
                  </a:extLst>
                </a:hlinkClick>
              </a:rPr>
              <a:t>Yurei</a:t>
            </a:r>
            <a:r>
              <a:rPr lang="en-US" sz="1200" b="1" dirty="0">
                <a:solidFill>
                  <a:srgbClr val="FFD07F"/>
                </a:solidFill>
                <a:hlinkClick r:id="rId6">
                  <a:extLst>
                    <a:ext uri="{A12FA001-AC4F-418D-AE19-62706E023703}">
                      <ahyp:hlinkClr xmlns:ahyp="http://schemas.microsoft.com/office/drawing/2018/hyperlinkcolor" val="tx"/>
                    </a:ext>
                  </a:extLst>
                </a:hlinkClick>
              </a:rPr>
              <a:t> Ransomware Haunts the Digital World Like a Restless Spirit</a:t>
            </a:r>
            <a:endParaRPr lang="en-US" sz="1200" b="1" dirty="0">
              <a:solidFill>
                <a:srgbClr val="FFD07F"/>
              </a:solidFill>
            </a:endParaRPr>
          </a:p>
          <a:p>
            <a:pPr algn="just"/>
            <a:endParaRPr lang="en-US" sz="1200" b="1" dirty="0">
              <a:solidFill>
                <a:srgbClr val="FFD07F"/>
              </a:solidFill>
            </a:endParaRPr>
          </a:p>
          <a:p>
            <a:pPr algn="just"/>
            <a:r>
              <a:rPr lang="en-US" sz="1200" b="1" dirty="0" err="1">
                <a:solidFill>
                  <a:srgbClr val="FFD07F"/>
                </a:solidFill>
                <a:hlinkClick r:id="rId7">
                  <a:extLst>
                    <a:ext uri="{A12FA001-AC4F-418D-AE19-62706E023703}">
                      <ahyp:hlinkClr xmlns:ahyp="http://schemas.microsoft.com/office/drawing/2018/hyperlinkcolor" val="tx"/>
                    </a:ext>
                  </a:extLst>
                </a:hlinkClick>
              </a:rPr>
              <a:t>BlackNevas</a:t>
            </a:r>
            <a:r>
              <a:rPr lang="en-US" sz="1200" b="1" dirty="0">
                <a:solidFill>
                  <a:srgbClr val="FFD07F"/>
                </a:solidFill>
                <a:hlinkClick r:id="rId7">
                  <a:extLst>
                    <a:ext uri="{A12FA001-AC4F-418D-AE19-62706E023703}">
                      <ahyp:hlinkClr xmlns:ahyp="http://schemas.microsoft.com/office/drawing/2018/hyperlinkcolor" val="tx"/>
                    </a:ext>
                  </a:extLst>
                </a:hlinkClick>
              </a:rPr>
              <a:t> Ransomware: A Rising Global Cyber Threat</a:t>
            </a:r>
            <a:endParaRPr lang="en-US" sz="1200" b="1" dirty="0">
              <a:solidFill>
                <a:srgbClr val="FFD07F"/>
              </a:solidFill>
            </a:endParaRPr>
          </a:p>
          <a:p>
            <a:pPr algn="just"/>
            <a:endParaRPr lang="en-US" sz="1200" b="1" dirty="0">
              <a:solidFill>
                <a:srgbClr val="FFD07F"/>
              </a:solidFill>
            </a:endParaRPr>
          </a:p>
          <a:p>
            <a:pPr algn="just"/>
            <a:r>
              <a:rPr lang="en-US" sz="1200" b="1" dirty="0">
                <a:solidFill>
                  <a:srgbClr val="FFD07F"/>
                </a:solidFill>
                <a:hlinkClick r:id="rId8">
                  <a:extLst>
                    <a:ext uri="{A12FA001-AC4F-418D-AE19-62706E023703}">
                      <ahyp:hlinkClr xmlns:ahyp="http://schemas.microsoft.com/office/drawing/2018/hyperlinkcolor" val="tx"/>
                    </a:ext>
                  </a:extLst>
                </a:hlinkClick>
              </a:rPr>
              <a:t>From Bookings to Breaches: </a:t>
            </a:r>
            <a:r>
              <a:rPr lang="en-US" sz="1200" b="1" dirty="0" err="1">
                <a:solidFill>
                  <a:srgbClr val="FFD07F"/>
                </a:solidFill>
                <a:hlinkClick r:id="rId8">
                  <a:extLst>
                    <a:ext uri="{A12FA001-AC4F-418D-AE19-62706E023703}">
                      <ahyp:hlinkClr xmlns:ahyp="http://schemas.microsoft.com/office/drawing/2018/hyperlinkcolor" val="tx"/>
                    </a:ext>
                  </a:extLst>
                </a:hlinkClick>
              </a:rPr>
              <a:t>RevengeHotels</a:t>
            </a:r>
            <a:r>
              <a:rPr lang="en-US" sz="1200" b="1" dirty="0">
                <a:solidFill>
                  <a:srgbClr val="FFD07F"/>
                </a:solidFill>
                <a:hlinkClick r:id="rId8">
                  <a:extLst>
                    <a:ext uri="{A12FA001-AC4F-418D-AE19-62706E023703}">
                      <ahyp:hlinkClr xmlns:ahyp="http://schemas.microsoft.com/office/drawing/2018/hyperlinkcolor" val="tx"/>
                    </a:ext>
                  </a:extLst>
                </a:hlinkClick>
              </a:rPr>
              <a:t> Latest Attacks on Hospitality</a:t>
            </a:r>
            <a:endParaRPr lang="en-US" sz="1200" b="1" dirty="0">
              <a:solidFill>
                <a:srgbClr val="FFD07F"/>
              </a:solidFill>
            </a:endParaRPr>
          </a:p>
          <a:p>
            <a:pPr algn="just"/>
            <a:endParaRPr lang="en-US" sz="1200" b="1" dirty="0">
              <a:solidFill>
                <a:srgbClr val="FFD07F"/>
              </a:solidFill>
            </a:endParaRPr>
          </a:p>
          <a:p>
            <a:pPr algn="just"/>
            <a:r>
              <a:rPr lang="en-US" sz="1200" b="1" dirty="0">
                <a:solidFill>
                  <a:srgbClr val="FFD07F"/>
                </a:solidFill>
                <a:hlinkClick r:id="rId9">
                  <a:extLst>
                    <a:ext uri="{A12FA001-AC4F-418D-AE19-62706E023703}">
                      <ahyp:hlinkClr xmlns:ahyp="http://schemas.microsoft.com/office/drawing/2018/hyperlinkcolor" val="tx"/>
                    </a:ext>
                  </a:extLst>
                </a:hlinkClick>
              </a:rPr>
              <a:t>Shai-</a:t>
            </a:r>
            <a:r>
              <a:rPr lang="en-US" sz="1200" b="1" dirty="0" err="1">
                <a:solidFill>
                  <a:srgbClr val="FFD07F"/>
                </a:solidFill>
                <a:hlinkClick r:id="rId9">
                  <a:extLst>
                    <a:ext uri="{A12FA001-AC4F-418D-AE19-62706E023703}">
                      <ahyp:hlinkClr xmlns:ahyp="http://schemas.microsoft.com/office/drawing/2018/hyperlinkcolor" val="tx"/>
                    </a:ext>
                  </a:extLst>
                </a:hlinkClick>
              </a:rPr>
              <a:t>Hulud</a:t>
            </a:r>
            <a:r>
              <a:rPr lang="en-US" sz="1200" b="1" dirty="0">
                <a:solidFill>
                  <a:srgbClr val="FFD07F"/>
                </a:solidFill>
                <a:hlinkClick r:id="rId9">
                  <a:extLst>
                    <a:ext uri="{A12FA001-AC4F-418D-AE19-62706E023703}">
                      <ahyp:hlinkClr xmlns:ahyp="http://schemas.microsoft.com/office/drawing/2018/hyperlinkcolor" val="tx"/>
                    </a:ext>
                  </a:extLst>
                </a:hlinkClick>
              </a:rPr>
              <a:t>: Massive </a:t>
            </a:r>
            <a:r>
              <a:rPr lang="en-US" sz="1200" b="1" dirty="0" err="1">
                <a:solidFill>
                  <a:srgbClr val="FFD07F"/>
                </a:solidFill>
                <a:hlinkClick r:id="rId9">
                  <a:extLst>
                    <a:ext uri="{A12FA001-AC4F-418D-AE19-62706E023703}">
                      <ahyp:hlinkClr xmlns:ahyp="http://schemas.microsoft.com/office/drawing/2018/hyperlinkcolor" val="tx"/>
                    </a:ext>
                  </a:extLst>
                </a:hlinkClick>
              </a:rPr>
              <a:t>npm</a:t>
            </a:r>
            <a:r>
              <a:rPr lang="en-US" sz="1200" b="1" dirty="0">
                <a:solidFill>
                  <a:srgbClr val="FFD07F"/>
                </a:solidFill>
                <a:hlinkClick r:id="rId9">
                  <a:extLst>
                    <a:ext uri="{A12FA001-AC4F-418D-AE19-62706E023703}">
                      <ahyp:hlinkClr xmlns:ahyp="http://schemas.microsoft.com/office/drawing/2018/hyperlinkcolor" val="tx"/>
                    </a:ext>
                  </a:extLst>
                </a:hlinkClick>
              </a:rPr>
              <a:t> Supply Chain Attack Infects Hundreds of Packages</a:t>
            </a:r>
            <a:endParaRPr lang="en-US" sz="1200" b="1" dirty="0">
              <a:solidFill>
                <a:srgbClr val="FFD07F"/>
              </a:solidFill>
            </a:endParaRPr>
          </a:p>
          <a:p>
            <a:pPr algn="just"/>
            <a:endParaRPr lang="en-US" sz="1200" b="1" dirty="0">
              <a:solidFill>
                <a:srgbClr val="FFD07F"/>
              </a:solidFill>
            </a:endParaRPr>
          </a:p>
          <a:p>
            <a:pPr algn="just"/>
            <a:r>
              <a:rPr lang="en-US" sz="1200" b="1" dirty="0" err="1">
                <a:solidFill>
                  <a:srgbClr val="FFD07F"/>
                </a:solidFill>
                <a:hlinkClick r:id="rId10">
                  <a:extLst>
                    <a:ext uri="{A12FA001-AC4F-418D-AE19-62706E023703}">
                      <ahyp:hlinkClr xmlns:ahyp="http://schemas.microsoft.com/office/drawing/2018/hyperlinkcolor" val="tx"/>
                    </a:ext>
                  </a:extLst>
                </a:hlinkClick>
              </a:rPr>
              <a:t>SilentSync</a:t>
            </a:r>
            <a:r>
              <a:rPr lang="en-US" sz="1200" b="1" dirty="0">
                <a:solidFill>
                  <a:srgbClr val="FFD07F"/>
                </a:solidFill>
                <a:hlinkClick r:id="rId10">
                  <a:extLst>
                    <a:ext uri="{A12FA001-AC4F-418D-AE19-62706E023703}">
                      <ahyp:hlinkClr xmlns:ahyp="http://schemas.microsoft.com/office/drawing/2018/hyperlinkcolor" val="tx"/>
                    </a:ext>
                  </a:extLst>
                </a:hlinkClick>
              </a:rPr>
              <a:t> RAT Hides in Plain Sight on </a:t>
            </a:r>
            <a:r>
              <a:rPr lang="en-US" sz="1200" b="1" dirty="0" err="1">
                <a:solidFill>
                  <a:srgbClr val="FFD07F"/>
                </a:solidFill>
                <a:hlinkClick r:id="rId10">
                  <a:extLst>
                    <a:ext uri="{A12FA001-AC4F-418D-AE19-62706E023703}">
                      <ahyp:hlinkClr xmlns:ahyp="http://schemas.microsoft.com/office/drawing/2018/hyperlinkcolor" val="tx"/>
                    </a:ext>
                  </a:extLst>
                </a:hlinkClick>
              </a:rPr>
              <a:t>PyPI</a:t>
            </a:r>
            <a:endParaRPr lang="en-US" sz="1200" b="1" dirty="0">
              <a:solidFill>
                <a:srgbClr val="FFD07F"/>
              </a:solidFill>
            </a:endParaRPr>
          </a:p>
          <a:p>
            <a:pPr algn="just"/>
            <a:endParaRPr lang="en-US" sz="1200" b="1" dirty="0">
              <a:solidFill>
                <a:srgbClr val="FFD07F"/>
              </a:solidFill>
            </a:endParaRPr>
          </a:p>
          <a:p>
            <a:pPr algn="just"/>
            <a:r>
              <a:rPr lang="en-US" sz="1200" b="1" dirty="0">
                <a:solidFill>
                  <a:srgbClr val="FFD07F"/>
                </a:solidFill>
                <a:hlinkClick r:id="rId11">
                  <a:extLst>
                    <a:ext uri="{A12FA001-AC4F-418D-AE19-62706E023703}">
                      <ahyp:hlinkClr xmlns:ahyp="http://schemas.microsoft.com/office/drawing/2018/hyperlinkcolor" val="tx"/>
                    </a:ext>
                  </a:extLst>
                </a:hlinkClick>
              </a:rPr>
              <a:t>Google Races to Patch Chrome's Sixth Zero-Day CVE-2025-10585</a:t>
            </a:r>
            <a:endParaRPr lang="en-US" sz="1200" b="1" dirty="0">
              <a:solidFill>
                <a:srgbClr val="FFD07F"/>
              </a:solidFill>
            </a:endParaRPr>
          </a:p>
        </p:txBody>
      </p:sp>
      <p:sp>
        <p:nvSpPr>
          <p:cNvPr id="3" name="Slide Number Placeholder 3">
            <a:extLst>
              <a:ext uri="{FF2B5EF4-FFF2-40B4-BE49-F238E27FC236}">
                <a16:creationId xmlns:a16="http://schemas.microsoft.com/office/drawing/2014/main" id="{718CB302-1C50-21F6-344B-AF02DDB909A3}"/>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09AC7D6-CBE2-7142-4E41-C5252C4038FC}"/>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19</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8B17F55E-3D37-0AFC-BF45-5C7802A2721A}"/>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7" name="TextBox 6">
            <a:extLst>
              <a:ext uri="{FF2B5EF4-FFF2-40B4-BE49-F238E27FC236}">
                <a16:creationId xmlns:a16="http://schemas.microsoft.com/office/drawing/2014/main" id="{E87D2DD8-5774-B605-A562-40E0FD96E66C}"/>
              </a:ext>
            </a:extLst>
          </p:cNvPr>
          <p:cNvSpPr txBox="1"/>
          <p:nvPr/>
        </p:nvSpPr>
        <p:spPr>
          <a:xfrm>
            <a:off x="964023" y="266145"/>
            <a:ext cx="4783756" cy="707886"/>
          </a:xfrm>
          <a:prstGeom prst="rect">
            <a:avLst/>
          </a:prstGeom>
          <a:noFill/>
        </p:spPr>
        <p:txBody>
          <a:bodyPr wrap="square" rtlCol="0">
            <a:spAutoFit/>
          </a:bodyPr>
          <a:lstStyle/>
          <a:p>
            <a:r>
              <a:rPr lang="en-GB" sz="4000" b="1" dirty="0">
                <a:solidFill>
                  <a:srgbClr val="FFFFFF"/>
                </a:solidFill>
                <a:latin typeface="Tahoma"/>
                <a:ea typeface="Tahoma"/>
                <a:cs typeface="Tahoma"/>
              </a:rPr>
              <a:t>Threat Advisories</a:t>
            </a:r>
          </a:p>
        </p:txBody>
      </p:sp>
      <p:pic>
        <p:nvPicPr>
          <p:cNvPr id="5" name="Picture 4">
            <a:extLst>
              <a:ext uri="{FF2B5EF4-FFF2-40B4-BE49-F238E27FC236}">
                <a16:creationId xmlns:a16="http://schemas.microsoft.com/office/drawing/2014/main" id="{88C36CCB-1F8C-5C4C-82BC-F3DB36F17C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662" y="390750"/>
            <a:ext cx="504000" cy="4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3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7372E5B-D2B2-44AD-BAFF-088B3E13BA23}"/>
              </a:ext>
            </a:extLst>
          </p:cNvPr>
          <p:cNvSpPr>
            <a:spLocks noGrp="1"/>
          </p:cNvSpPr>
          <p:nvPr>
            <p:ph type="sldNum" sz="quarter" idx="12"/>
          </p:nvPr>
        </p:nvSpPr>
        <p:spPr>
          <a:xfrm>
            <a:off x="6496719" y="9358989"/>
            <a:ext cx="59312" cy="184666"/>
          </a:xfrm>
          <a:ln>
            <a:noFill/>
          </a:ln>
        </p:spPr>
        <p:txBody>
          <a:bodyPr wrap="none" lIns="0" tIns="0" rIns="0" bIns="0" anchor="ctr">
            <a:spAutoFit/>
          </a:body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9" name="Slide Number Placeholder 3">
            <a:extLst>
              <a:ext uri="{FF2B5EF4-FFF2-40B4-BE49-F238E27FC236}">
                <a16:creationId xmlns:a16="http://schemas.microsoft.com/office/drawing/2014/main" id="{5FD63DEF-9733-4C53-8413-6CB2688C633E}"/>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2">
            <a:extLst>
              <a:ext uri="{FF2B5EF4-FFF2-40B4-BE49-F238E27FC236}">
                <a16:creationId xmlns:a16="http://schemas.microsoft.com/office/drawing/2014/main" id="{3E119A1C-0F8B-260A-3E81-58F158CE0458}"/>
              </a:ext>
            </a:extLst>
          </p:cNvPr>
          <p:cNvSpPr>
            <a:spLocks noGrp="1"/>
          </p:cNvSpPr>
          <p:nvPr>
            <p:ph type="ftr" sz="quarter" idx="11"/>
          </p:nvPr>
        </p:nvSpPr>
        <p:spPr>
          <a:xfrm>
            <a:off x="260649" y="9387394"/>
            <a:ext cx="1359347" cy="127856"/>
          </a:xfrm>
          <a:ln>
            <a:noFill/>
          </a:ln>
        </p:spPr>
        <p:txBody>
          <a:bodyPr wrap="none" lIns="0" tIns="0" rIns="0" bIns="0" anchor="ctr">
            <a:spAutoFit/>
          </a:body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10" name="TextBox 9">
            <a:extLst>
              <a:ext uri="{FF2B5EF4-FFF2-40B4-BE49-F238E27FC236}">
                <a16:creationId xmlns:a16="http://schemas.microsoft.com/office/drawing/2014/main" id="{FFE8B8D3-81B0-76BC-715B-F5CC4F60A683}"/>
              </a:ext>
            </a:extLst>
          </p:cNvPr>
          <p:cNvSpPr txBox="1"/>
          <p:nvPr/>
        </p:nvSpPr>
        <p:spPr>
          <a:xfrm>
            <a:off x="509544" y="583180"/>
            <a:ext cx="556952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GB" sz="4000" b="1" i="0" u="none" strike="noStrike" kern="1200" cap="none" spc="0" normalizeH="0" baseline="0" noProof="0" dirty="0">
                <a:ln>
                  <a:noFill/>
                </a:ln>
                <a:solidFill>
                  <a:srgbClr val="FFFFFF"/>
                </a:solidFill>
                <a:effectLst/>
                <a:uLnTx/>
                <a:uFillTx/>
                <a:latin typeface="Tahoma"/>
                <a:ea typeface="Tahoma"/>
                <a:cs typeface="Tahoma"/>
              </a:rPr>
              <a:t>Table Of Contents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1" name="Text 2">
            <a:extLst>
              <a:ext uri="{FF2B5EF4-FFF2-40B4-BE49-F238E27FC236}">
                <a16:creationId xmlns:a16="http://schemas.microsoft.com/office/drawing/2014/main" id="{A858D486-B7FB-1F76-271B-FF3A6B2ACD55}"/>
              </a:ext>
            </a:extLst>
          </p:cNvPr>
          <p:cNvSpPr/>
          <p:nvPr/>
        </p:nvSpPr>
        <p:spPr>
          <a:xfrm>
            <a:off x="750455" y="1499912"/>
            <a:ext cx="2031044" cy="507807"/>
          </a:xfrm>
          <a:prstGeom prst="rect">
            <a:avLst/>
          </a:prstGeom>
          <a:noFill/>
          <a:ln/>
        </p:spPr>
        <p:txBody>
          <a:bodyPr wrap="square" lIns="0" tIns="0" rIns="0" bIns="0" rtlCol="0" anchor="t"/>
          <a:lstStyle/>
          <a:p>
            <a:pPr algn="l">
              <a:lnSpc>
                <a:spcPts val="3600"/>
              </a:lnSpc>
            </a:pPr>
            <a:r>
              <a:rPr lang="en-GB" sz="2000" dirty="0">
                <a:solidFill>
                  <a:srgbClr val="F8F8F8"/>
                </a:solidFill>
                <a:ea typeface="Tahoma"/>
                <a:cs typeface="Tahoma"/>
                <a:hlinkClick r:id="rId2" action="ppaction://hlinksldjump">
                  <a:extLst>
                    <a:ext uri="{A12FA001-AC4F-418D-AE19-62706E023703}">
                      <ahyp:hlinkClr xmlns:ahyp="http://schemas.microsoft.com/office/drawing/2018/hyperlinkcolor" val="tx"/>
                    </a:ext>
                  </a:extLst>
                </a:hlinkClick>
              </a:rPr>
              <a:t>Summary</a:t>
            </a:r>
            <a:endParaRPr lang="en-US" sz="2000" dirty="0">
              <a:solidFill>
                <a:srgbClr val="F8F8F8"/>
              </a:solidFill>
            </a:endParaRPr>
          </a:p>
        </p:txBody>
      </p:sp>
      <p:sp>
        <p:nvSpPr>
          <p:cNvPr id="12" name="Text 3">
            <a:extLst>
              <a:ext uri="{FF2B5EF4-FFF2-40B4-BE49-F238E27FC236}">
                <a16:creationId xmlns:a16="http://schemas.microsoft.com/office/drawing/2014/main" id="{8D37E51F-83A5-2BF5-4427-73C7D6C2FC22}"/>
              </a:ext>
            </a:extLst>
          </p:cNvPr>
          <p:cNvSpPr/>
          <p:nvPr/>
        </p:nvSpPr>
        <p:spPr>
          <a:xfrm>
            <a:off x="5713817" y="1499912"/>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03</a:t>
            </a:r>
            <a:endParaRPr lang="en-US" sz="2000" dirty="0">
              <a:solidFill>
                <a:srgbClr val="FFD07F"/>
              </a:solidFill>
            </a:endParaRPr>
          </a:p>
        </p:txBody>
      </p:sp>
      <p:sp>
        <p:nvSpPr>
          <p:cNvPr id="15" name="Text 4">
            <a:extLst>
              <a:ext uri="{FF2B5EF4-FFF2-40B4-BE49-F238E27FC236}">
                <a16:creationId xmlns:a16="http://schemas.microsoft.com/office/drawing/2014/main" id="{0447F187-FE56-6F7A-E810-5CEB33E4485C}"/>
              </a:ext>
            </a:extLst>
          </p:cNvPr>
          <p:cNvSpPr/>
          <p:nvPr/>
        </p:nvSpPr>
        <p:spPr>
          <a:xfrm>
            <a:off x="750455" y="1956938"/>
            <a:ext cx="2466274" cy="507807"/>
          </a:xfrm>
          <a:prstGeom prst="rect">
            <a:avLst/>
          </a:prstGeom>
          <a:noFill/>
          <a:ln/>
        </p:spPr>
        <p:txBody>
          <a:bodyPr wrap="square" lIns="0" tIns="0" rIns="0" bIns="0" rtlCol="0" anchor="t"/>
          <a:lstStyle/>
          <a:p>
            <a:pPr algn="l">
              <a:lnSpc>
                <a:spcPts val="3600"/>
              </a:lnSpc>
            </a:pPr>
            <a:r>
              <a:rPr lang="en-US" sz="2000" dirty="0">
                <a:solidFill>
                  <a:srgbClr val="F8F8F8"/>
                </a:solidFill>
                <a:latin typeface="Calibri (Body)"/>
                <a:ea typeface="Open Sans SemiBold" pitchFamily="34" charset="-122"/>
                <a:cs typeface="Open Sans SemiBold" pitchFamily="34" charset="-120"/>
                <a:hlinkClick r:id="rId3" action="ppaction://hlinksldjump">
                  <a:extLst>
                    <a:ext uri="{A12FA001-AC4F-418D-AE19-62706E023703}">
                      <ahyp:hlinkClr xmlns:ahyp="http://schemas.microsoft.com/office/drawing/2018/hyperlinkcolor" val="tx"/>
                    </a:ext>
                  </a:extLst>
                </a:hlinkClick>
              </a:rPr>
              <a:t>High Level Statistics</a:t>
            </a:r>
            <a:endParaRPr lang="en-US" sz="1200" dirty="0">
              <a:solidFill>
                <a:srgbClr val="F8F8F8"/>
              </a:solidFill>
              <a:latin typeface="Calibri (Body)"/>
            </a:endParaRPr>
          </a:p>
        </p:txBody>
      </p:sp>
      <p:sp>
        <p:nvSpPr>
          <p:cNvPr id="16" name="Text 5">
            <a:extLst>
              <a:ext uri="{FF2B5EF4-FFF2-40B4-BE49-F238E27FC236}">
                <a16:creationId xmlns:a16="http://schemas.microsoft.com/office/drawing/2014/main" id="{4276748E-C457-29C5-2701-635F91025A1D}"/>
              </a:ext>
            </a:extLst>
          </p:cNvPr>
          <p:cNvSpPr/>
          <p:nvPr/>
        </p:nvSpPr>
        <p:spPr>
          <a:xfrm>
            <a:off x="5713818" y="1956938"/>
            <a:ext cx="365248" cy="507807"/>
          </a:xfrm>
          <a:prstGeom prst="rect">
            <a:avLst/>
          </a:prstGeom>
          <a:noFill/>
          <a:ln/>
        </p:spPr>
        <p:txBody>
          <a:bodyPr wrap="square" lIns="0" tIns="0" rIns="0" bIns="0" rtlCol="0" anchor="t"/>
          <a:lstStyle/>
          <a:p>
            <a:pPr algn="l">
              <a:lnSpc>
                <a:spcPts val="3600"/>
              </a:lnSpc>
            </a:pPr>
            <a:r>
              <a:rPr lang="en-US" sz="2000" dirty="0">
                <a:solidFill>
                  <a:srgbClr val="FFD07F"/>
                </a:solidFill>
                <a:latin typeface="Calibri (Body)"/>
                <a:ea typeface="Open Sans SemiBold" pitchFamily="34" charset="-122"/>
                <a:cs typeface="Open Sans SemiBold" pitchFamily="34" charset="-120"/>
              </a:rPr>
              <a:t>04</a:t>
            </a:r>
            <a:endParaRPr lang="en-US" sz="2000" dirty="0">
              <a:solidFill>
                <a:srgbClr val="FFD07F"/>
              </a:solidFill>
              <a:latin typeface="Calibri (Body)"/>
            </a:endParaRPr>
          </a:p>
        </p:txBody>
      </p:sp>
      <p:sp>
        <p:nvSpPr>
          <p:cNvPr id="17" name="Text 2">
            <a:extLst>
              <a:ext uri="{FF2B5EF4-FFF2-40B4-BE49-F238E27FC236}">
                <a16:creationId xmlns:a16="http://schemas.microsoft.com/office/drawing/2014/main" id="{AF029C7A-C54B-6AAB-4759-EC8B082B6CE2}"/>
              </a:ext>
            </a:extLst>
          </p:cNvPr>
          <p:cNvSpPr/>
          <p:nvPr/>
        </p:nvSpPr>
        <p:spPr>
          <a:xfrm>
            <a:off x="750455" y="2464745"/>
            <a:ext cx="2031044"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4" action="ppaction://hlinksldjump">
                  <a:extLst>
                    <a:ext uri="{A12FA001-AC4F-418D-AE19-62706E023703}">
                      <ahyp:hlinkClr xmlns:ahyp="http://schemas.microsoft.com/office/drawing/2018/hyperlinkcolor" val="tx"/>
                    </a:ext>
                  </a:extLst>
                </a:hlinkClick>
              </a:rPr>
              <a:t>Insights</a:t>
            </a:r>
            <a:endParaRPr lang="en-US" sz="2000" dirty="0">
              <a:solidFill>
                <a:srgbClr val="F8F8F8"/>
              </a:solidFill>
            </a:endParaRPr>
          </a:p>
        </p:txBody>
      </p:sp>
      <p:sp>
        <p:nvSpPr>
          <p:cNvPr id="18" name="Text 3">
            <a:extLst>
              <a:ext uri="{FF2B5EF4-FFF2-40B4-BE49-F238E27FC236}">
                <a16:creationId xmlns:a16="http://schemas.microsoft.com/office/drawing/2014/main" id="{4A2897E2-7A94-996F-8C04-7D1AD303856B}"/>
              </a:ext>
            </a:extLst>
          </p:cNvPr>
          <p:cNvSpPr/>
          <p:nvPr/>
        </p:nvSpPr>
        <p:spPr>
          <a:xfrm>
            <a:off x="5713817" y="2464745"/>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05</a:t>
            </a:r>
            <a:endParaRPr lang="en-US" sz="2000" dirty="0">
              <a:solidFill>
                <a:srgbClr val="FFD07F"/>
              </a:solidFill>
            </a:endParaRPr>
          </a:p>
        </p:txBody>
      </p:sp>
      <p:sp>
        <p:nvSpPr>
          <p:cNvPr id="19" name="Text 4">
            <a:extLst>
              <a:ext uri="{FF2B5EF4-FFF2-40B4-BE49-F238E27FC236}">
                <a16:creationId xmlns:a16="http://schemas.microsoft.com/office/drawing/2014/main" id="{0E22AC06-3657-BC85-D750-C35AFF63CE69}"/>
              </a:ext>
            </a:extLst>
          </p:cNvPr>
          <p:cNvSpPr/>
          <p:nvPr/>
        </p:nvSpPr>
        <p:spPr>
          <a:xfrm>
            <a:off x="750455" y="2921771"/>
            <a:ext cx="2466274" cy="507807"/>
          </a:xfrm>
          <a:prstGeom prst="rect">
            <a:avLst/>
          </a:prstGeom>
          <a:noFill/>
          <a:ln/>
        </p:spPr>
        <p:txBody>
          <a:bodyPr wrap="square" lIns="0" tIns="0" rIns="0" bIns="0" rtlCol="0" anchor="t"/>
          <a:lstStyle/>
          <a:p>
            <a:pPr>
              <a:lnSpc>
                <a:spcPts val="3600"/>
              </a:lnSpc>
            </a:pPr>
            <a:r>
              <a:rPr kumimoji="0" lang="en-GB" sz="2000" i="0" u="none" strike="noStrike" kern="1200" cap="none" spc="0" normalizeH="0" baseline="0" noProof="0" dirty="0">
                <a:ln>
                  <a:noFill/>
                </a:ln>
                <a:solidFill>
                  <a:srgbClr val="F8F8F8"/>
                </a:solidFill>
                <a:effectLst/>
                <a:uLnTx/>
                <a:uFillTx/>
                <a:ea typeface="Tahoma"/>
                <a:cs typeface="Tahoma"/>
                <a:hlinkClick r:id="rId5" action="ppaction://hlinksldjump">
                  <a:extLst>
                    <a:ext uri="{A12FA001-AC4F-418D-AE19-62706E023703}">
                      <ahyp:hlinkClr xmlns:ahyp="http://schemas.microsoft.com/office/drawing/2018/hyperlinkcolor" val="tx"/>
                    </a:ext>
                  </a:extLst>
                </a:hlinkClick>
              </a:rPr>
              <a:t>Targeted Countries</a:t>
            </a:r>
            <a:endParaRPr kumimoji="0" lang="en-US" sz="2000" i="0" u="none" strike="noStrike" kern="1200" cap="none" spc="0" normalizeH="0" baseline="0" noProof="0" dirty="0">
              <a:ln>
                <a:noFill/>
              </a:ln>
              <a:solidFill>
                <a:srgbClr val="F8F8F8"/>
              </a:solidFill>
              <a:effectLst/>
              <a:uLnTx/>
              <a:uFillTx/>
              <a:ea typeface="+mn-ea"/>
              <a:cs typeface="Calibri"/>
            </a:endParaRPr>
          </a:p>
        </p:txBody>
      </p:sp>
      <p:sp>
        <p:nvSpPr>
          <p:cNvPr id="20" name="Text 5">
            <a:extLst>
              <a:ext uri="{FF2B5EF4-FFF2-40B4-BE49-F238E27FC236}">
                <a16:creationId xmlns:a16="http://schemas.microsoft.com/office/drawing/2014/main" id="{F42C7532-4C74-0FC7-093D-98BBDB60C98B}"/>
              </a:ext>
            </a:extLst>
          </p:cNvPr>
          <p:cNvSpPr/>
          <p:nvPr/>
        </p:nvSpPr>
        <p:spPr>
          <a:xfrm>
            <a:off x="5713818" y="2921771"/>
            <a:ext cx="365248" cy="507807"/>
          </a:xfrm>
          <a:prstGeom prst="rect">
            <a:avLst/>
          </a:prstGeom>
          <a:noFill/>
          <a:ln/>
        </p:spPr>
        <p:txBody>
          <a:bodyPr wrap="square" lIns="0" tIns="0" rIns="0" bIns="0" rtlCol="0" anchor="t"/>
          <a:lstStyle/>
          <a:p>
            <a:pPr algn="l">
              <a:lnSpc>
                <a:spcPts val="3600"/>
              </a:lnSpc>
            </a:pPr>
            <a:r>
              <a:rPr lang="en-US" sz="2000" dirty="0">
                <a:solidFill>
                  <a:srgbClr val="FFD07F"/>
                </a:solidFill>
                <a:latin typeface="Calibri (Body)"/>
                <a:ea typeface="Open Sans SemiBold" pitchFamily="34" charset="-122"/>
                <a:cs typeface="Open Sans SemiBold" pitchFamily="34" charset="-120"/>
              </a:rPr>
              <a:t>06</a:t>
            </a:r>
            <a:endParaRPr lang="en-US" sz="2000" dirty="0">
              <a:solidFill>
                <a:srgbClr val="FFD07F"/>
              </a:solidFill>
              <a:latin typeface="Calibri (Body)"/>
            </a:endParaRPr>
          </a:p>
        </p:txBody>
      </p:sp>
      <p:sp>
        <p:nvSpPr>
          <p:cNvPr id="21" name="Text 2">
            <a:extLst>
              <a:ext uri="{FF2B5EF4-FFF2-40B4-BE49-F238E27FC236}">
                <a16:creationId xmlns:a16="http://schemas.microsoft.com/office/drawing/2014/main" id="{ED9C86F6-FE9A-6D85-8FF4-580A52079641}"/>
              </a:ext>
            </a:extLst>
          </p:cNvPr>
          <p:cNvSpPr/>
          <p:nvPr/>
        </p:nvSpPr>
        <p:spPr>
          <a:xfrm>
            <a:off x="750455" y="3378797"/>
            <a:ext cx="2031044"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6" action="ppaction://hlinksldjump">
                  <a:extLst>
                    <a:ext uri="{A12FA001-AC4F-418D-AE19-62706E023703}">
                      <ahyp:hlinkClr xmlns:ahyp="http://schemas.microsoft.com/office/drawing/2018/hyperlinkcolor" val="tx"/>
                    </a:ext>
                  </a:extLst>
                </a:hlinkClick>
              </a:rPr>
              <a:t>Targeted Industries</a:t>
            </a:r>
            <a:endParaRPr lang="en-US" sz="2000" dirty="0">
              <a:solidFill>
                <a:srgbClr val="F8F8F8"/>
              </a:solidFill>
            </a:endParaRPr>
          </a:p>
        </p:txBody>
      </p:sp>
      <p:sp>
        <p:nvSpPr>
          <p:cNvPr id="22" name="Text 3">
            <a:extLst>
              <a:ext uri="{FF2B5EF4-FFF2-40B4-BE49-F238E27FC236}">
                <a16:creationId xmlns:a16="http://schemas.microsoft.com/office/drawing/2014/main" id="{3EEBA29D-DAC0-E57B-D784-B920C6632F6A}"/>
              </a:ext>
            </a:extLst>
          </p:cNvPr>
          <p:cNvSpPr/>
          <p:nvPr/>
        </p:nvSpPr>
        <p:spPr>
          <a:xfrm>
            <a:off x="5713817" y="3378797"/>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07</a:t>
            </a:r>
            <a:endParaRPr lang="en-US" sz="2000" dirty="0">
              <a:solidFill>
                <a:srgbClr val="FFD07F"/>
              </a:solidFill>
            </a:endParaRPr>
          </a:p>
        </p:txBody>
      </p:sp>
      <p:sp>
        <p:nvSpPr>
          <p:cNvPr id="23" name="Text 2">
            <a:extLst>
              <a:ext uri="{FF2B5EF4-FFF2-40B4-BE49-F238E27FC236}">
                <a16:creationId xmlns:a16="http://schemas.microsoft.com/office/drawing/2014/main" id="{AAF534DB-886E-DD49-E80B-0A4CF7F5D661}"/>
              </a:ext>
            </a:extLst>
          </p:cNvPr>
          <p:cNvSpPr/>
          <p:nvPr/>
        </p:nvSpPr>
        <p:spPr>
          <a:xfrm>
            <a:off x="750455" y="4326426"/>
            <a:ext cx="2031044"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7" action="ppaction://hlinksldjump">
                  <a:extLst>
                    <a:ext uri="{A12FA001-AC4F-418D-AE19-62706E023703}">
                      <ahyp:hlinkClr xmlns:ahyp="http://schemas.microsoft.com/office/drawing/2018/hyperlinkcolor" val="tx"/>
                    </a:ext>
                  </a:extLst>
                </a:hlinkClick>
              </a:rPr>
              <a:t>Attacks Executed</a:t>
            </a:r>
            <a:endParaRPr lang="en-US" sz="2000" dirty="0">
              <a:solidFill>
                <a:srgbClr val="F8F8F8"/>
              </a:solidFill>
            </a:endParaRPr>
          </a:p>
        </p:txBody>
      </p:sp>
      <p:sp>
        <p:nvSpPr>
          <p:cNvPr id="24" name="Text 3">
            <a:extLst>
              <a:ext uri="{FF2B5EF4-FFF2-40B4-BE49-F238E27FC236}">
                <a16:creationId xmlns:a16="http://schemas.microsoft.com/office/drawing/2014/main" id="{DE2D7846-E95F-E06B-E1EF-37B146067317}"/>
              </a:ext>
            </a:extLst>
          </p:cNvPr>
          <p:cNvSpPr/>
          <p:nvPr/>
        </p:nvSpPr>
        <p:spPr>
          <a:xfrm>
            <a:off x="5713817" y="4326426"/>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rPr>
              <a:t>08</a:t>
            </a:r>
          </a:p>
        </p:txBody>
      </p:sp>
      <p:sp>
        <p:nvSpPr>
          <p:cNvPr id="25" name="Text 2">
            <a:extLst>
              <a:ext uri="{FF2B5EF4-FFF2-40B4-BE49-F238E27FC236}">
                <a16:creationId xmlns:a16="http://schemas.microsoft.com/office/drawing/2014/main" id="{9310852B-3ACF-7DC1-F2F8-81B0D69D6D19}"/>
              </a:ext>
            </a:extLst>
          </p:cNvPr>
          <p:cNvSpPr/>
          <p:nvPr/>
        </p:nvSpPr>
        <p:spPr>
          <a:xfrm>
            <a:off x="750455" y="4783452"/>
            <a:ext cx="2678545" cy="507807"/>
          </a:xfrm>
          <a:prstGeom prst="rect">
            <a:avLst/>
          </a:prstGeom>
          <a:noFill/>
          <a:ln/>
        </p:spPr>
        <p:txBody>
          <a:bodyPr wrap="square" lIns="0" tIns="0" rIns="0" bIns="0" rtlCol="0" anchor="t"/>
          <a:lstStyle/>
          <a:p>
            <a:pPr>
              <a:lnSpc>
                <a:spcPts val="3600"/>
              </a:lnSpc>
            </a:pPr>
            <a:r>
              <a:rPr lang="en-US" sz="2000" dirty="0">
                <a:solidFill>
                  <a:srgbClr val="F8F8F8"/>
                </a:solidFill>
                <a:hlinkClick r:id="rId8" action="ppaction://hlinksldjump">
                  <a:extLst>
                    <a:ext uri="{A12FA001-AC4F-418D-AE19-62706E023703}">
                      <ahyp:hlinkClr xmlns:ahyp="http://schemas.microsoft.com/office/drawing/2018/hyperlinkcolor" val="tx"/>
                    </a:ext>
                  </a:extLst>
                </a:hlinkClick>
              </a:rPr>
              <a:t>Vulnerabilities Exploited</a:t>
            </a:r>
            <a:endParaRPr lang="en-US" sz="2000" dirty="0">
              <a:solidFill>
                <a:srgbClr val="F8F8F8"/>
              </a:solidFill>
            </a:endParaRPr>
          </a:p>
        </p:txBody>
      </p:sp>
      <p:sp>
        <p:nvSpPr>
          <p:cNvPr id="27" name="Text 3">
            <a:extLst>
              <a:ext uri="{FF2B5EF4-FFF2-40B4-BE49-F238E27FC236}">
                <a16:creationId xmlns:a16="http://schemas.microsoft.com/office/drawing/2014/main" id="{8D8032AF-7CE4-2456-6A35-BF3729E12884}"/>
              </a:ext>
            </a:extLst>
          </p:cNvPr>
          <p:cNvSpPr/>
          <p:nvPr/>
        </p:nvSpPr>
        <p:spPr>
          <a:xfrm>
            <a:off x="5713817" y="4783452"/>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14</a:t>
            </a:r>
            <a:endParaRPr lang="en-US" sz="2000" dirty="0">
              <a:solidFill>
                <a:srgbClr val="FFD07F"/>
              </a:solidFill>
            </a:endParaRPr>
          </a:p>
        </p:txBody>
      </p:sp>
      <p:sp>
        <p:nvSpPr>
          <p:cNvPr id="30" name="Text 2">
            <a:extLst>
              <a:ext uri="{FF2B5EF4-FFF2-40B4-BE49-F238E27FC236}">
                <a16:creationId xmlns:a16="http://schemas.microsoft.com/office/drawing/2014/main" id="{AE940757-73AC-089D-4E17-350D430B65D2}"/>
              </a:ext>
            </a:extLst>
          </p:cNvPr>
          <p:cNvSpPr/>
          <p:nvPr/>
        </p:nvSpPr>
        <p:spPr>
          <a:xfrm>
            <a:off x="750455" y="5271244"/>
            <a:ext cx="2678545"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9" action="ppaction://hlinksldjump">
                  <a:extLst>
                    <a:ext uri="{A12FA001-AC4F-418D-AE19-62706E023703}">
                      <ahyp:hlinkClr xmlns:ahyp="http://schemas.microsoft.com/office/drawing/2018/hyperlinkcolor" val="tx"/>
                    </a:ext>
                  </a:extLst>
                </a:hlinkClick>
              </a:rPr>
              <a:t>Adversaries in Action</a:t>
            </a:r>
            <a:endParaRPr lang="en-US" sz="2000" dirty="0">
              <a:solidFill>
                <a:srgbClr val="F8F8F8"/>
              </a:solidFill>
            </a:endParaRPr>
          </a:p>
        </p:txBody>
      </p:sp>
      <p:sp>
        <p:nvSpPr>
          <p:cNvPr id="31" name="Text 3">
            <a:extLst>
              <a:ext uri="{FF2B5EF4-FFF2-40B4-BE49-F238E27FC236}">
                <a16:creationId xmlns:a16="http://schemas.microsoft.com/office/drawing/2014/main" id="{4169C82A-C757-C575-5033-935A5DCAFDEE}"/>
              </a:ext>
            </a:extLst>
          </p:cNvPr>
          <p:cNvSpPr/>
          <p:nvPr/>
        </p:nvSpPr>
        <p:spPr>
          <a:xfrm>
            <a:off x="5713817" y="5271244"/>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16</a:t>
            </a:r>
            <a:endParaRPr lang="en-US" sz="2000" dirty="0">
              <a:solidFill>
                <a:srgbClr val="FFD07F"/>
              </a:solidFill>
            </a:endParaRPr>
          </a:p>
        </p:txBody>
      </p:sp>
      <p:sp>
        <p:nvSpPr>
          <p:cNvPr id="32" name="Text 2">
            <a:extLst>
              <a:ext uri="{FF2B5EF4-FFF2-40B4-BE49-F238E27FC236}">
                <a16:creationId xmlns:a16="http://schemas.microsoft.com/office/drawing/2014/main" id="{C5772C4A-A3CB-3687-5A06-B11842A9FCDE}"/>
              </a:ext>
            </a:extLst>
          </p:cNvPr>
          <p:cNvSpPr/>
          <p:nvPr/>
        </p:nvSpPr>
        <p:spPr>
          <a:xfrm>
            <a:off x="750455" y="5728270"/>
            <a:ext cx="2678545"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10" action="ppaction://hlinksldjump">
                  <a:extLst>
                    <a:ext uri="{A12FA001-AC4F-418D-AE19-62706E023703}">
                      <ahyp:hlinkClr xmlns:ahyp="http://schemas.microsoft.com/office/drawing/2018/hyperlinkcolor" val="tx"/>
                    </a:ext>
                  </a:extLst>
                </a:hlinkClick>
              </a:rPr>
              <a:t>Recommendations</a:t>
            </a:r>
            <a:endParaRPr lang="en-US" sz="2000" dirty="0">
              <a:solidFill>
                <a:srgbClr val="F8F8F8"/>
              </a:solidFill>
            </a:endParaRPr>
          </a:p>
        </p:txBody>
      </p:sp>
      <p:sp>
        <p:nvSpPr>
          <p:cNvPr id="33" name="Text 3">
            <a:extLst>
              <a:ext uri="{FF2B5EF4-FFF2-40B4-BE49-F238E27FC236}">
                <a16:creationId xmlns:a16="http://schemas.microsoft.com/office/drawing/2014/main" id="{4B1C0B67-7626-E788-BEAD-9FD8A6F7CE4F}"/>
              </a:ext>
            </a:extLst>
          </p:cNvPr>
          <p:cNvSpPr/>
          <p:nvPr/>
        </p:nvSpPr>
        <p:spPr>
          <a:xfrm>
            <a:off x="5713817" y="5728270"/>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rPr>
              <a:t>18</a:t>
            </a:r>
          </a:p>
        </p:txBody>
      </p:sp>
      <p:sp>
        <p:nvSpPr>
          <p:cNvPr id="34" name="Text 2">
            <a:extLst>
              <a:ext uri="{FF2B5EF4-FFF2-40B4-BE49-F238E27FC236}">
                <a16:creationId xmlns:a16="http://schemas.microsoft.com/office/drawing/2014/main" id="{A5478DF0-FA5B-3913-7B07-59CAF474AA8B}"/>
              </a:ext>
            </a:extLst>
          </p:cNvPr>
          <p:cNvSpPr/>
          <p:nvPr/>
        </p:nvSpPr>
        <p:spPr>
          <a:xfrm>
            <a:off x="750455" y="6205311"/>
            <a:ext cx="2678545"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11" action="ppaction://hlinksldjump">
                  <a:extLst>
                    <a:ext uri="{A12FA001-AC4F-418D-AE19-62706E023703}">
                      <ahyp:hlinkClr xmlns:ahyp="http://schemas.microsoft.com/office/drawing/2018/hyperlinkcolor" val="tx"/>
                    </a:ext>
                  </a:extLst>
                </a:hlinkClick>
              </a:rPr>
              <a:t>Threat Advisories</a:t>
            </a:r>
            <a:endParaRPr lang="en-US" sz="2000" dirty="0">
              <a:solidFill>
                <a:srgbClr val="F8F8F8"/>
              </a:solidFill>
            </a:endParaRPr>
          </a:p>
        </p:txBody>
      </p:sp>
      <p:sp>
        <p:nvSpPr>
          <p:cNvPr id="35" name="Text 3">
            <a:extLst>
              <a:ext uri="{FF2B5EF4-FFF2-40B4-BE49-F238E27FC236}">
                <a16:creationId xmlns:a16="http://schemas.microsoft.com/office/drawing/2014/main" id="{256E1ED9-EEA9-45DF-7EEC-1F352EF87E56}"/>
              </a:ext>
            </a:extLst>
          </p:cNvPr>
          <p:cNvSpPr/>
          <p:nvPr/>
        </p:nvSpPr>
        <p:spPr>
          <a:xfrm>
            <a:off x="5713817" y="6205311"/>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19</a:t>
            </a:r>
            <a:endParaRPr lang="en-US" sz="2000" dirty="0">
              <a:solidFill>
                <a:srgbClr val="FFD07F"/>
              </a:solidFill>
            </a:endParaRPr>
          </a:p>
        </p:txBody>
      </p:sp>
      <p:sp>
        <p:nvSpPr>
          <p:cNvPr id="36" name="Text 2">
            <a:extLst>
              <a:ext uri="{FF2B5EF4-FFF2-40B4-BE49-F238E27FC236}">
                <a16:creationId xmlns:a16="http://schemas.microsoft.com/office/drawing/2014/main" id="{B71488C9-2650-EF1A-4AC0-F84C3B0CFF83}"/>
              </a:ext>
            </a:extLst>
          </p:cNvPr>
          <p:cNvSpPr/>
          <p:nvPr/>
        </p:nvSpPr>
        <p:spPr>
          <a:xfrm>
            <a:off x="750455" y="6698828"/>
            <a:ext cx="2678545" cy="507807"/>
          </a:xfrm>
          <a:prstGeom prst="rect">
            <a:avLst/>
          </a:prstGeom>
          <a:noFill/>
          <a:ln/>
        </p:spPr>
        <p:txBody>
          <a:bodyPr wrap="square" lIns="0" tIns="0" rIns="0" bIns="0" rtlCol="0" anchor="t"/>
          <a:lstStyle/>
          <a:p>
            <a:pPr algn="l">
              <a:lnSpc>
                <a:spcPts val="3600"/>
              </a:lnSpc>
            </a:pPr>
            <a:r>
              <a:rPr lang="en-US" sz="2000" dirty="0">
                <a:solidFill>
                  <a:srgbClr val="F8F8F8"/>
                </a:solidFill>
                <a:hlinkClick r:id="rId12" action="ppaction://hlinksldjump">
                  <a:extLst>
                    <a:ext uri="{A12FA001-AC4F-418D-AE19-62706E023703}">
                      <ahyp:hlinkClr xmlns:ahyp="http://schemas.microsoft.com/office/drawing/2018/hyperlinkcolor" val="tx"/>
                    </a:ext>
                  </a:extLst>
                </a:hlinkClick>
              </a:rPr>
              <a:t>Appendix</a:t>
            </a:r>
            <a:endParaRPr lang="en-US" sz="2000" dirty="0">
              <a:solidFill>
                <a:srgbClr val="F8F8F8"/>
              </a:solidFill>
            </a:endParaRPr>
          </a:p>
        </p:txBody>
      </p:sp>
      <p:sp>
        <p:nvSpPr>
          <p:cNvPr id="37" name="Text 3">
            <a:extLst>
              <a:ext uri="{FF2B5EF4-FFF2-40B4-BE49-F238E27FC236}">
                <a16:creationId xmlns:a16="http://schemas.microsoft.com/office/drawing/2014/main" id="{E2C99D6F-F78C-2BCE-BBE1-2F2B941CC2FB}"/>
              </a:ext>
            </a:extLst>
          </p:cNvPr>
          <p:cNvSpPr/>
          <p:nvPr/>
        </p:nvSpPr>
        <p:spPr>
          <a:xfrm>
            <a:off x="5713817" y="6698828"/>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20</a:t>
            </a:r>
            <a:endParaRPr lang="en-US" sz="2000" dirty="0">
              <a:solidFill>
                <a:srgbClr val="FFD07F"/>
              </a:solidFill>
            </a:endParaRPr>
          </a:p>
        </p:txBody>
      </p:sp>
      <p:sp>
        <p:nvSpPr>
          <p:cNvPr id="38" name="Text 2">
            <a:extLst>
              <a:ext uri="{FF2B5EF4-FFF2-40B4-BE49-F238E27FC236}">
                <a16:creationId xmlns:a16="http://schemas.microsoft.com/office/drawing/2014/main" id="{F04962DE-E8B2-F2C1-3223-4281BB328F4F}"/>
              </a:ext>
            </a:extLst>
          </p:cNvPr>
          <p:cNvSpPr/>
          <p:nvPr/>
        </p:nvSpPr>
        <p:spPr>
          <a:xfrm>
            <a:off x="750455" y="7200910"/>
            <a:ext cx="2678545" cy="507807"/>
          </a:xfrm>
          <a:prstGeom prst="rect">
            <a:avLst/>
          </a:prstGeom>
          <a:noFill/>
          <a:ln/>
        </p:spPr>
        <p:txBody>
          <a:bodyPr wrap="square" lIns="0" tIns="0" rIns="0" bIns="0" rtlCol="0" anchor="t"/>
          <a:lstStyle/>
          <a:p>
            <a:pPr algn="l">
              <a:lnSpc>
                <a:spcPts val="3600"/>
              </a:lnSpc>
            </a:pPr>
            <a:r>
              <a:rPr lang="en-US" sz="2000" dirty="0">
                <a:solidFill>
                  <a:srgbClr val="FFFFFF"/>
                </a:solidFill>
                <a:hlinkClick r:id="rId13" action="ppaction://hlinksldjump">
                  <a:extLst>
                    <a:ext uri="{A12FA001-AC4F-418D-AE19-62706E023703}">
                      <ahyp:hlinkClr xmlns:ahyp="http://schemas.microsoft.com/office/drawing/2018/hyperlinkcolor" val="tx"/>
                    </a:ext>
                  </a:extLst>
                </a:hlinkClick>
              </a:rPr>
              <a:t>What Next?</a:t>
            </a:r>
            <a:endParaRPr lang="en-US" sz="2000" dirty="0">
              <a:solidFill>
                <a:srgbClr val="FFFFFF"/>
              </a:solidFill>
            </a:endParaRPr>
          </a:p>
        </p:txBody>
      </p:sp>
      <p:sp>
        <p:nvSpPr>
          <p:cNvPr id="39" name="Text 3">
            <a:extLst>
              <a:ext uri="{FF2B5EF4-FFF2-40B4-BE49-F238E27FC236}">
                <a16:creationId xmlns:a16="http://schemas.microsoft.com/office/drawing/2014/main" id="{4EB720EC-A1D7-807E-AFEF-63429B20C326}"/>
              </a:ext>
            </a:extLst>
          </p:cNvPr>
          <p:cNvSpPr/>
          <p:nvPr/>
        </p:nvSpPr>
        <p:spPr>
          <a:xfrm>
            <a:off x="5713817" y="7200910"/>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26</a:t>
            </a:r>
            <a:endParaRPr lang="en-US" sz="2000" dirty="0">
              <a:solidFill>
                <a:srgbClr val="FFD07F"/>
              </a:solidFill>
            </a:endParaRPr>
          </a:p>
        </p:txBody>
      </p:sp>
      <p:sp>
        <p:nvSpPr>
          <p:cNvPr id="40" name="Text 2">
            <a:extLst>
              <a:ext uri="{FF2B5EF4-FFF2-40B4-BE49-F238E27FC236}">
                <a16:creationId xmlns:a16="http://schemas.microsoft.com/office/drawing/2014/main" id="{49252C9B-52CB-4789-59B5-A629191EDA9E}"/>
              </a:ext>
            </a:extLst>
          </p:cNvPr>
          <p:cNvSpPr/>
          <p:nvPr/>
        </p:nvSpPr>
        <p:spPr>
          <a:xfrm>
            <a:off x="750455" y="3988170"/>
            <a:ext cx="3114193" cy="340475"/>
          </a:xfrm>
          <a:prstGeom prst="rect">
            <a:avLst/>
          </a:prstGeom>
          <a:noFill/>
          <a:ln/>
        </p:spPr>
        <p:txBody>
          <a:bodyPr wrap="square" lIns="0" tIns="0" rIns="0" bIns="0" rtlCol="0" anchor="t"/>
          <a:lstStyle/>
          <a:p>
            <a:r>
              <a:rPr lang="en-US" sz="2000" dirty="0">
                <a:solidFill>
                  <a:srgbClr val="FFFFFF"/>
                </a:solidFill>
                <a:hlinkClick r:id="rId6" action="ppaction://hlinksldjump">
                  <a:extLst>
                    <a:ext uri="{A12FA001-AC4F-418D-AE19-62706E023703}">
                      <ahyp:hlinkClr xmlns:ahyp="http://schemas.microsoft.com/office/drawing/2018/hyperlinkcolor" val="tx"/>
                    </a:ext>
                  </a:extLst>
                </a:hlinkClick>
              </a:rPr>
              <a:t>Top MITRE ATT&amp;CK TTPs</a:t>
            </a:r>
            <a:endParaRPr lang="en-AE" sz="2000" dirty="0">
              <a:solidFill>
                <a:srgbClr val="FFFFFF"/>
              </a:solidFill>
            </a:endParaRPr>
          </a:p>
        </p:txBody>
      </p:sp>
      <p:sp>
        <p:nvSpPr>
          <p:cNvPr id="41" name="Text 3">
            <a:extLst>
              <a:ext uri="{FF2B5EF4-FFF2-40B4-BE49-F238E27FC236}">
                <a16:creationId xmlns:a16="http://schemas.microsoft.com/office/drawing/2014/main" id="{08F8A1F3-ED23-0389-DBC7-3C7D4EFAEA3D}"/>
              </a:ext>
            </a:extLst>
          </p:cNvPr>
          <p:cNvSpPr/>
          <p:nvPr/>
        </p:nvSpPr>
        <p:spPr>
          <a:xfrm>
            <a:off x="5711816" y="3863052"/>
            <a:ext cx="365249" cy="507807"/>
          </a:xfrm>
          <a:prstGeom prst="rect">
            <a:avLst/>
          </a:prstGeom>
          <a:noFill/>
          <a:ln/>
        </p:spPr>
        <p:txBody>
          <a:bodyPr wrap="square" lIns="0" tIns="0" rIns="0" bIns="0" rtlCol="0" anchor="t"/>
          <a:lstStyle/>
          <a:p>
            <a:pPr algn="l">
              <a:lnSpc>
                <a:spcPts val="3600"/>
              </a:lnSpc>
            </a:pPr>
            <a:r>
              <a:rPr lang="en-US" sz="2000" dirty="0">
                <a:solidFill>
                  <a:srgbClr val="FFD07F"/>
                </a:solidFill>
                <a:ea typeface="Open Sans SemiBold" pitchFamily="34" charset="-122"/>
                <a:cs typeface="Open Sans SemiBold" pitchFamily="34" charset="-120"/>
              </a:rPr>
              <a:t>07</a:t>
            </a:r>
            <a:endParaRPr lang="en-US" sz="2000" dirty="0">
              <a:solidFill>
                <a:srgbClr val="FFD07F"/>
              </a:solidFill>
            </a:endParaRPr>
          </a:p>
        </p:txBody>
      </p:sp>
    </p:spTree>
    <p:extLst>
      <p:ext uri="{BB962C8B-B14F-4D97-AF65-F5344CB8AC3E}">
        <p14:creationId xmlns:p14="http://schemas.microsoft.com/office/powerpoint/2010/main" val="247277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D71C88F-5D39-894F-50F7-CE7D362894A7}"/>
              </a:ext>
            </a:extLst>
          </p:cNvPr>
          <p:cNvSpPr txBox="1"/>
          <p:nvPr/>
        </p:nvSpPr>
        <p:spPr>
          <a:xfrm>
            <a:off x="260649" y="36807"/>
            <a:ext cx="5325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Appendix</a:t>
            </a:r>
          </a:p>
        </p:txBody>
      </p:sp>
      <p:sp>
        <p:nvSpPr>
          <p:cNvPr id="17" name="Rectangle 16">
            <a:extLst>
              <a:ext uri="{FF2B5EF4-FFF2-40B4-BE49-F238E27FC236}">
                <a16:creationId xmlns:a16="http://schemas.microsoft.com/office/drawing/2014/main" id="{303CBCD3-73B9-F1A5-F67D-6F68D9D3A364}"/>
              </a:ext>
            </a:extLst>
          </p:cNvPr>
          <p:cNvSpPr/>
          <p:nvPr/>
        </p:nvSpPr>
        <p:spPr>
          <a:xfrm>
            <a:off x="265986" y="979547"/>
            <a:ext cx="6296400" cy="2155375"/>
          </a:xfrm>
          <a:prstGeom prst="rect">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D07F"/>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FFD07F"/>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D07F"/>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D07F"/>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D07F"/>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D07F"/>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D07F"/>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Calibri" panose="020F0502020204030204"/>
            </a:endParaRPr>
          </a:p>
        </p:txBody>
      </p:sp>
      <p:sp>
        <p:nvSpPr>
          <p:cNvPr id="20" name="TextBox 19">
            <a:extLst>
              <a:ext uri="{FF2B5EF4-FFF2-40B4-BE49-F238E27FC236}">
                <a16:creationId xmlns:a16="http://schemas.microsoft.com/office/drawing/2014/main" id="{4AEB5C7F-F2AE-6982-02F1-7D397E515390}"/>
              </a:ext>
            </a:extLst>
          </p:cNvPr>
          <p:cNvSpPr txBox="1"/>
          <p:nvPr/>
        </p:nvSpPr>
        <p:spPr>
          <a:xfrm>
            <a:off x="265986" y="1037322"/>
            <a:ext cx="6296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solidFill>
                  <a:srgbClr val="FFD07F"/>
                </a:solidFill>
              </a:rPr>
              <a:t>Known Exploited Vulnerabilities (KEV): </a:t>
            </a:r>
            <a:r>
              <a:rPr lang="en-US" sz="1400" dirty="0">
                <a:solidFill>
                  <a:srgbClr val="FFFFFF"/>
                </a:solidFill>
              </a:rPr>
              <a:t>Software vulnerabilities for which there are public exploits or proof-of-concept (PoC) code available, and for which there is a high risk of potential harm to an organization's systems or data if left unaddressed. </a:t>
            </a:r>
          </a:p>
        </p:txBody>
      </p:sp>
      <p:sp>
        <p:nvSpPr>
          <p:cNvPr id="5" name="TextBox 4">
            <a:extLst>
              <a:ext uri="{FF2B5EF4-FFF2-40B4-BE49-F238E27FC236}">
                <a16:creationId xmlns:a16="http://schemas.microsoft.com/office/drawing/2014/main" id="{FD0D0DF7-ACC9-F6AA-D8D5-7B76D40B79C9}"/>
              </a:ext>
            </a:extLst>
          </p:cNvPr>
          <p:cNvSpPr txBox="1"/>
          <p:nvPr/>
        </p:nvSpPr>
        <p:spPr>
          <a:xfrm>
            <a:off x="295614" y="1896278"/>
            <a:ext cx="62964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solidFill>
                  <a:srgbClr val="FFD07F"/>
                </a:solidFill>
              </a:rPr>
              <a:t>Celebrity Vulnerabilities: </a:t>
            </a:r>
            <a:r>
              <a:rPr lang="en-US" sz="1400" dirty="0">
                <a:solidFill>
                  <a:srgbClr val="FFFFFF"/>
                </a:solidFill>
              </a:rPr>
              <a:t>Software vulnerabilities that have gained significant attention and have been branded with catchy names and logos due to their profound and multifaceted impact. These vulnerabilities provide threat actors with opportunities to breach sensitive systems, potentially resulting in unauthorized access and the compromise of critical information.</a:t>
            </a:r>
          </a:p>
        </p:txBody>
      </p:sp>
      <p:sp>
        <p:nvSpPr>
          <p:cNvPr id="3" name="Slide Number Placeholder 3">
            <a:extLst>
              <a:ext uri="{FF2B5EF4-FFF2-40B4-BE49-F238E27FC236}">
                <a16:creationId xmlns:a16="http://schemas.microsoft.com/office/drawing/2014/main" id="{718CB302-1C50-21F6-344B-AF02DDB909A3}"/>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09AC7D6-CBE2-7142-4E41-C5252C4038FC}"/>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20</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8B17F55E-3D37-0AFC-BF45-5C7802A2721A}"/>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pSp>
        <p:nvGrpSpPr>
          <p:cNvPr id="7" name="Group 6">
            <a:extLst>
              <a:ext uri="{FF2B5EF4-FFF2-40B4-BE49-F238E27FC236}">
                <a16:creationId xmlns:a16="http://schemas.microsoft.com/office/drawing/2014/main" id="{DE7F4E2E-75F8-83DA-B6FC-1A3E9C248E6C}"/>
              </a:ext>
            </a:extLst>
          </p:cNvPr>
          <p:cNvGrpSpPr/>
          <p:nvPr/>
        </p:nvGrpSpPr>
        <p:grpSpPr>
          <a:xfrm>
            <a:off x="295614" y="3439515"/>
            <a:ext cx="6053106" cy="400110"/>
            <a:chOff x="295614" y="3200306"/>
            <a:chExt cx="6053106" cy="400110"/>
          </a:xfrm>
        </p:grpSpPr>
        <p:sp>
          <p:nvSpPr>
            <p:cNvPr id="8" name="TextBox 7">
              <a:extLst>
                <a:ext uri="{FF2B5EF4-FFF2-40B4-BE49-F238E27FC236}">
                  <a16:creationId xmlns:a16="http://schemas.microsoft.com/office/drawing/2014/main" id="{2BBF483F-E75F-9CE7-63D1-C84DEC741530}"/>
                </a:ext>
              </a:extLst>
            </p:cNvPr>
            <p:cNvSpPr txBox="1"/>
            <p:nvPr/>
          </p:nvSpPr>
          <p:spPr>
            <a:xfrm>
              <a:off x="608046" y="3200306"/>
              <a:ext cx="57406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FFFFFF"/>
                  </a:solidFill>
                  <a:latin typeface="Tahoma"/>
                  <a:ea typeface="Tahoma"/>
                  <a:cs typeface="Tahoma"/>
                </a:rPr>
                <a:t>Indicators of Compromise (IOCs)</a:t>
              </a:r>
            </a:p>
          </p:txBody>
        </p:sp>
        <p:pic>
          <p:nvPicPr>
            <p:cNvPr id="9" name="Picture 2">
              <a:extLst>
                <a:ext uri="{FF2B5EF4-FFF2-40B4-BE49-F238E27FC236}">
                  <a16:creationId xmlns:a16="http://schemas.microsoft.com/office/drawing/2014/main" id="{B96133D9-DBBA-0F9F-4D18-D15074277612}"/>
                </a:ext>
              </a:extLst>
            </p:cNvPr>
            <p:cNvPicPr>
              <a:picLocks noChangeAspect="1"/>
            </p:cNvPicPr>
            <p:nvPr/>
          </p:nvPicPr>
          <p:blipFill>
            <a:blip r:embed="rId2"/>
            <a:stretch>
              <a:fillRect/>
            </a:stretch>
          </p:blipFill>
          <p:spPr>
            <a:xfrm>
              <a:off x="295614" y="3276536"/>
              <a:ext cx="247650" cy="247650"/>
            </a:xfrm>
            <a:prstGeom prst="rect">
              <a:avLst/>
            </a:prstGeom>
          </p:spPr>
        </p:pic>
      </p:grpSp>
      <p:graphicFrame>
        <p:nvGraphicFramePr>
          <p:cNvPr id="2" name="Table 1">
            <a:extLst>
              <a:ext uri="{FF2B5EF4-FFF2-40B4-BE49-F238E27FC236}">
                <a16:creationId xmlns:a16="http://schemas.microsoft.com/office/drawing/2014/main" id="{AC254A62-014A-69FD-F710-8346697084E3}"/>
              </a:ext>
            </a:extLst>
          </p:cNvPr>
          <p:cNvGraphicFramePr>
            <a:graphicFrameLocks noGrp="1"/>
          </p:cNvGraphicFramePr>
          <p:nvPr>
            <p:extLst>
              <p:ext uri="{D42A27DB-BD31-4B8C-83A1-F6EECF244321}">
                <p14:modId xmlns:p14="http://schemas.microsoft.com/office/powerpoint/2010/main" val="3447283492"/>
              </p:ext>
            </p:extLst>
          </p:nvPr>
        </p:nvGraphicFramePr>
        <p:xfrm>
          <a:off x="281309" y="3996949"/>
          <a:ext cx="6295382" cy="4678255"/>
        </p:xfrm>
        <a:graphic>
          <a:graphicData uri="http://schemas.openxmlformats.org/drawingml/2006/table">
            <a:tbl>
              <a:tblPr firstRow="1" bandRow="1">
                <a:tableStyleId>{5C22544A-7EE6-4342-B048-85BDC9FD1C3A}</a:tableStyleId>
              </a:tblPr>
              <a:tblGrid>
                <a:gridCol w="1345360">
                  <a:extLst>
                    <a:ext uri="{9D8B030D-6E8A-4147-A177-3AD203B41FA5}">
                      <a16:colId xmlns:a16="http://schemas.microsoft.com/office/drawing/2014/main" val="3844630752"/>
                    </a:ext>
                  </a:extLst>
                </a:gridCol>
                <a:gridCol w="939740">
                  <a:extLst>
                    <a:ext uri="{9D8B030D-6E8A-4147-A177-3AD203B41FA5}">
                      <a16:colId xmlns:a16="http://schemas.microsoft.com/office/drawing/2014/main" val="4125531046"/>
                    </a:ext>
                  </a:extLst>
                </a:gridCol>
                <a:gridCol w="4010282">
                  <a:extLst>
                    <a:ext uri="{9D8B030D-6E8A-4147-A177-3AD203B41FA5}">
                      <a16:colId xmlns:a16="http://schemas.microsoft.com/office/drawing/2014/main" val="566534725"/>
                    </a:ext>
                  </a:extLst>
                </a:gridCol>
              </a:tblGrid>
              <a:tr h="339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Attack Name</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a:solidFill>
                            <a:srgbClr val="FFFFFF"/>
                          </a:solidFill>
                        </a:rPr>
                        <a:t>VALUE</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088227058"/>
                  </a:ext>
                </a:extLst>
              </a:tr>
              <a:tr h="630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EvilAI</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8ecd3c8c126be7128bf654456d171284f03e4f212c27e1b33f875b8907a7bc65</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5546549"/>
                  </a:ext>
                </a:extLst>
              </a:tr>
              <a:tr h="65022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4">
                            <a:extLst>
                              <a:ext uri="{A12FA001-AC4F-418D-AE19-62706E023703}">
                                <ahyp:hlinkClr xmlns:ahyp="http://schemas.microsoft.com/office/drawing/2018/hyperlinkcolor" val="tx"/>
                              </a:ext>
                            </a:extLst>
                          </a:hlinkClick>
                        </a:rPr>
                        <a:t>HybridPetya</a:t>
                      </a:r>
                      <a:r>
                        <a:rPr lang="en-US" sz="1200" b="1" dirty="0">
                          <a:solidFill>
                            <a:srgbClr val="FFD07F"/>
                          </a:solidFill>
                          <a:hlinkClick r:id="rId4">
                            <a:extLst>
                              <a:ext uri="{A12FA001-AC4F-418D-AE19-62706E023703}">
                                <ahyp:hlinkClr xmlns:ahyp="http://schemas.microsoft.com/office/drawing/2018/hyperlinkcolor" val="tx"/>
                              </a:ext>
                            </a:extLst>
                          </a:hlinkClick>
                        </a:rPr>
                        <a:t> ransomware</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Filenames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err="1">
                          <a:solidFill>
                            <a:srgbClr val="FFFFFF"/>
                          </a:solidFill>
                        </a:rPr>
                        <a:t>bootmgfw.efi</a:t>
                      </a:r>
                      <a:r>
                        <a:rPr lang="en-US" sz="1200" dirty="0">
                          <a:solidFill>
                            <a:srgbClr val="FFFFFF"/>
                          </a:solidFill>
                        </a:rPr>
                        <a:t>,</a:t>
                      </a:r>
                    </a:p>
                    <a:p>
                      <a:pPr marL="91440" algn="l"/>
                      <a:r>
                        <a:rPr lang="en-US" sz="1200" dirty="0">
                          <a:solidFill>
                            <a:srgbClr val="FFFFFF"/>
                          </a:solidFill>
                        </a:rPr>
                        <a:t>core.dll,</a:t>
                      </a:r>
                    </a:p>
                    <a:p>
                      <a:pPr marL="91440" algn="l"/>
                      <a:r>
                        <a:rPr lang="en-US" sz="1200" dirty="0">
                          <a:solidFill>
                            <a:srgbClr val="FFFFFF"/>
                          </a:solidFill>
                        </a:rPr>
                        <a:t>f20000.mbam _update.exe,</a:t>
                      </a:r>
                    </a:p>
                    <a:p>
                      <a:pPr marL="91440" algn="l"/>
                      <a:r>
                        <a:rPr lang="en-US" sz="1200" dirty="0" err="1">
                          <a:solidFill>
                            <a:srgbClr val="FFFFFF"/>
                          </a:solidFill>
                        </a:rPr>
                        <a:t>improved_not</a:t>
                      </a:r>
                      <a:r>
                        <a:rPr lang="en-US" sz="1200" dirty="0">
                          <a:solidFill>
                            <a:srgbClr val="FFFFFF"/>
                          </a:solidFill>
                        </a:rPr>
                        <a:t> petyanew.exe,</a:t>
                      </a:r>
                    </a:p>
                    <a:p>
                      <a:pPr marL="91440" algn="l"/>
                      <a:r>
                        <a:rPr lang="en-US" sz="1200" dirty="0" err="1">
                          <a:solidFill>
                            <a:srgbClr val="FFFFFF"/>
                          </a:solidFill>
                        </a:rPr>
                        <a:t>notpetya</a:t>
                      </a:r>
                      <a:r>
                        <a:rPr lang="en-US" sz="1200" dirty="0">
                          <a:solidFill>
                            <a:srgbClr val="FFFFFF"/>
                          </a:solidFill>
                        </a:rPr>
                        <a:t> _new.exe,</a:t>
                      </a:r>
                    </a:p>
                    <a:p>
                      <a:pPr marL="91440" algn="l"/>
                      <a:r>
                        <a:rPr lang="en-US" sz="1200" dirty="0">
                          <a:solidFill>
                            <a:srgbClr val="FFFFFF"/>
                          </a:solidFill>
                        </a:rPr>
                        <a:t>notpetyanew.exe,</a:t>
                      </a:r>
                    </a:p>
                    <a:p>
                      <a:pPr marL="91440" algn="l"/>
                      <a:r>
                        <a:rPr lang="en-US" sz="1200" dirty="0">
                          <a:solidFill>
                            <a:srgbClr val="FFFFFF"/>
                          </a:solidFill>
                        </a:rPr>
                        <a:t>notpetyanew_improved_final.exe,</a:t>
                      </a:r>
                    </a:p>
                    <a:p>
                      <a:pPr marL="91440" algn="l"/>
                      <a:r>
                        <a:rPr lang="en-US" sz="1200" dirty="0" err="1">
                          <a:solidFill>
                            <a:srgbClr val="FFFFFF"/>
                          </a:solidFill>
                        </a:rPr>
                        <a:t>bootmgfw.efi</a:t>
                      </a:r>
                      <a:r>
                        <a:rPr lang="en-US" sz="1200" dirty="0">
                          <a:solidFill>
                            <a:srgbClr val="FFFFFF"/>
                          </a:solidFill>
                        </a:rPr>
                        <a:t>,</a:t>
                      </a:r>
                    </a:p>
                    <a:p>
                      <a:pPr marL="91440" algn="l"/>
                      <a:r>
                        <a:rPr lang="en-US" sz="1200" dirty="0">
                          <a:solidFill>
                            <a:srgbClr val="FFFFFF"/>
                          </a:solidFill>
                        </a:rPr>
                        <a:t>cloak.dat</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500536430"/>
                  </a:ext>
                </a:extLst>
              </a:tr>
              <a:tr h="65022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SHA1</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BD35908D5A5E9F7E41A61B7AB598AB9A88DB723D,</a:t>
                      </a:r>
                    </a:p>
                    <a:p>
                      <a:pPr marL="91440" algn="l"/>
                      <a:r>
                        <a:rPr lang="en-US" sz="1200" dirty="0">
                          <a:solidFill>
                            <a:srgbClr val="FFFFFF"/>
                          </a:solidFill>
                        </a:rPr>
                        <a:t>9DF922D00171AA3C31B75446D700EE567F8D787B,</a:t>
                      </a:r>
                    </a:p>
                    <a:p>
                      <a:pPr marL="91440" algn="l"/>
                      <a:r>
                        <a:rPr lang="en-US" sz="1200" dirty="0">
                          <a:solidFill>
                            <a:srgbClr val="FFFFFF"/>
                          </a:solidFill>
                        </a:rPr>
                        <a:t>9B0EE05FFFDA0B16CF9DAAC587CB92BB06D3981B,</a:t>
                      </a:r>
                    </a:p>
                    <a:p>
                      <a:pPr marL="91440" algn="l"/>
                      <a:r>
                        <a:rPr lang="en-US" sz="1200" dirty="0">
                          <a:solidFill>
                            <a:srgbClr val="FFFFFF"/>
                          </a:solidFill>
                        </a:rPr>
                        <a:t>CDC8CB3D211589202B49A48618B0D90C4D8F86FD,</a:t>
                      </a:r>
                    </a:p>
                    <a:p>
                      <a:pPr marL="91440" algn="l"/>
                      <a:r>
                        <a:rPr lang="en-US" sz="1200" dirty="0">
                          <a:solidFill>
                            <a:srgbClr val="FFFFFF"/>
                          </a:solidFill>
                        </a:rPr>
                        <a:t>D31F86BA572904192D7476CA376686E76E103D28,</a:t>
                      </a:r>
                    </a:p>
                    <a:p>
                      <a:pPr marL="91440" algn="l"/>
                      <a:r>
                        <a:rPr lang="en-US" sz="1200" dirty="0">
                          <a:solidFill>
                            <a:srgbClr val="FFFFFF"/>
                          </a:solidFill>
                        </a:rPr>
                        <a:t>A6EBFA062270A321241439E8DF72664CD54EA1BC,</a:t>
                      </a:r>
                    </a:p>
                    <a:p>
                      <a:pPr marL="91440" algn="l"/>
                      <a:r>
                        <a:rPr lang="en-US" sz="1200" dirty="0">
                          <a:solidFill>
                            <a:srgbClr val="FFFFFF"/>
                          </a:solidFill>
                        </a:rPr>
                        <a:t>C8E3F1BF0B67C83D2A6D9E594DE8067F0378E6C5,</a:t>
                      </a:r>
                    </a:p>
                    <a:p>
                      <a:pPr marL="91440" algn="l"/>
                      <a:r>
                        <a:rPr lang="en-US" sz="1200" dirty="0">
                          <a:solidFill>
                            <a:srgbClr val="FFFFFF"/>
                          </a:solidFill>
                        </a:rPr>
                        <a:t>C7C270F9D3AE80EC5E8926A3CD1FB5C9D208F1DC,</a:t>
                      </a:r>
                    </a:p>
                    <a:p>
                      <a:pPr marL="91440" algn="l"/>
                      <a:r>
                        <a:rPr lang="en-US" sz="1200" dirty="0">
                          <a:solidFill>
                            <a:srgbClr val="FFFFFF"/>
                          </a:solidFill>
                        </a:rPr>
                        <a:t>3393A8C258239D6802553FD1CCE397E18FA285A1,</a:t>
                      </a:r>
                    </a:p>
                    <a:p>
                      <a:pPr marL="91440" algn="l"/>
                      <a:r>
                        <a:rPr lang="en-US" sz="1200" dirty="0">
                          <a:solidFill>
                            <a:srgbClr val="FFFFFF"/>
                          </a:solidFill>
                        </a:rPr>
                        <a:t>98C3E659A903E74D2EE398464D3A5109E92BD9A9,</a:t>
                      </a:r>
                    </a:p>
                    <a:p>
                      <a:pPr marL="91440" algn="l"/>
                      <a:r>
                        <a:rPr lang="en-US" sz="1200" dirty="0">
                          <a:solidFill>
                            <a:srgbClr val="FFFFFF"/>
                          </a:solidFill>
                        </a:rPr>
                        <a:t>D0BD283133A80B47137562F2AAAB740FA15E6441</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184703315"/>
                  </a:ext>
                </a:extLst>
              </a:tr>
            </a:tbl>
          </a:graphicData>
        </a:graphic>
      </p:graphicFrame>
    </p:spTree>
    <p:extLst>
      <p:ext uri="{BB962C8B-B14F-4D97-AF65-F5344CB8AC3E}">
        <p14:creationId xmlns:p14="http://schemas.microsoft.com/office/powerpoint/2010/main" val="336622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79B0-6A9A-7DF0-1511-DC31225154A0}"/>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AC82007-0E1F-49B3-58B9-F97B0E272D60}"/>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CA348C9-1F61-818B-FA76-411EFA0D0FDF}"/>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21</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E26AE323-8C96-028A-992B-1ED41BC0A7B5}"/>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2" name="Table 1">
            <a:extLst>
              <a:ext uri="{FF2B5EF4-FFF2-40B4-BE49-F238E27FC236}">
                <a16:creationId xmlns:a16="http://schemas.microsoft.com/office/drawing/2014/main" id="{896EFE12-9FD1-DB9E-73EC-7459FD1BE6A6}"/>
              </a:ext>
            </a:extLst>
          </p:cNvPr>
          <p:cNvGraphicFramePr>
            <a:graphicFrameLocks noGrp="1"/>
          </p:cNvGraphicFramePr>
          <p:nvPr>
            <p:extLst>
              <p:ext uri="{D42A27DB-BD31-4B8C-83A1-F6EECF244321}">
                <p14:modId xmlns:p14="http://schemas.microsoft.com/office/powerpoint/2010/main" val="1797694439"/>
              </p:ext>
            </p:extLst>
          </p:nvPr>
        </p:nvGraphicFramePr>
        <p:xfrm>
          <a:off x="281309" y="388247"/>
          <a:ext cx="6295382" cy="8854618"/>
        </p:xfrm>
        <a:graphic>
          <a:graphicData uri="http://schemas.openxmlformats.org/drawingml/2006/table">
            <a:tbl>
              <a:tblPr firstRow="1" bandRow="1">
                <a:tableStyleId>{5C22544A-7EE6-4342-B048-85BDC9FD1C3A}</a:tableStyleId>
              </a:tblPr>
              <a:tblGrid>
                <a:gridCol w="1345360">
                  <a:extLst>
                    <a:ext uri="{9D8B030D-6E8A-4147-A177-3AD203B41FA5}">
                      <a16:colId xmlns:a16="http://schemas.microsoft.com/office/drawing/2014/main" val="3844630752"/>
                    </a:ext>
                  </a:extLst>
                </a:gridCol>
                <a:gridCol w="939740">
                  <a:extLst>
                    <a:ext uri="{9D8B030D-6E8A-4147-A177-3AD203B41FA5}">
                      <a16:colId xmlns:a16="http://schemas.microsoft.com/office/drawing/2014/main" val="4125531046"/>
                    </a:ext>
                  </a:extLst>
                </a:gridCol>
                <a:gridCol w="4010282">
                  <a:extLst>
                    <a:ext uri="{9D8B030D-6E8A-4147-A177-3AD203B41FA5}">
                      <a16:colId xmlns:a16="http://schemas.microsoft.com/office/drawing/2014/main" val="566534725"/>
                    </a:ext>
                  </a:extLst>
                </a:gridCol>
              </a:tblGrid>
              <a:tr h="307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Attack Name</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a:solidFill>
                            <a:srgbClr val="FFFFFF"/>
                          </a:solidFill>
                        </a:rPr>
                        <a:t>VALUE</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088227058"/>
                  </a:ext>
                </a:extLst>
              </a:tr>
              <a:tr h="347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2">
                            <a:extLst>
                              <a:ext uri="{A12FA001-AC4F-418D-AE19-62706E023703}">
                                <ahyp:hlinkClr xmlns:ahyp="http://schemas.microsoft.com/office/drawing/2018/hyperlinkcolor" val="tx"/>
                              </a:ext>
                            </a:extLst>
                          </a:hlinkClick>
                        </a:rPr>
                        <a:t>SnakeDisk</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dd694aaf44731da313e4594d6ca34a6b8e0fcce505e39f8273b9242fdf6220e0</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140797179"/>
                  </a:ext>
                </a:extLst>
              </a:tr>
              <a:tr h="34725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D07F"/>
                          </a:solidFill>
                          <a:hlinkClick r:id="rId2">
                            <a:extLst>
                              <a:ext uri="{A12FA001-AC4F-418D-AE19-62706E023703}">
                                <ahyp:hlinkClr xmlns:ahyp="http://schemas.microsoft.com/office/drawing/2018/hyperlinkcolor" val="tx"/>
                              </a:ext>
                            </a:extLst>
                          </a:hlinkClick>
                        </a:rPr>
                        <a:t>Yokai</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35bec1d8699d29c27b66e5646e58d25ce85ea1e41481d048bcea89ea94f8fb4b</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172738433"/>
                  </a:ext>
                </a:extLst>
              </a:tr>
              <a:tr h="34658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URL</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err="1">
                          <a:solidFill>
                            <a:srgbClr val="FFFFFF"/>
                          </a:solidFill>
                        </a:rPr>
                        <a:t>hxxp</a:t>
                      </a:r>
                      <a:r>
                        <a:rPr lang="en-US" sz="1200" dirty="0">
                          <a:solidFill>
                            <a:srgbClr val="FFFFFF"/>
                          </a:solidFill>
                        </a:rPr>
                        <a:t>[:]//118[.]174[.]183[.]89/</a:t>
                      </a:r>
                      <a:r>
                        <a:rPr lang="en-US" sz="1200" dirty="0" err="1">
                          <a:solidFill>
                            <a:srgbClr val="FFFFFF"/>
                          </a:solidFill>
                        </a:rPr>
                        <a:t>kptinfo</a:t>
                      </a:r>
                      <a:r>
                        <a:rPr lang="en-US" sz="1200" dirty="0">
                          <a:solidFill>
                            <a:srgbClr val="FFFFFF"/>
                          </a:solidFill>
                        </a:rPr>
                        <a:t>/import/index[.]</a:t>
                      </a:r>
                      <a:r>
                        <a:rPr lang="en-US" sz="1200" dirty="0" err="1">
                          <a:solidFill>
                            <a:srgbClr val="FFFFFF"/>
                          </a:solidFill>
                        </a:rPr>
                        <a:t>php</a:t>
                      </a:r>
                      <a:endParaRPr lang="en-US" sz="1200" dirty="0">
                        <a:solidFill>
                          <a:srgbClr val="FFFFFF"/>
                        </a:solidFill>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404144194"/>
                  </a:ext>
                </a:extLst>
              </a:tr>
              <a:tr h="346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2">
                            <a:extLst>
                              <a:ext uri="{A12FA001-AC4F-418D-AE19-62706E023703}">
                                <ahyp:hlinkClr xmlns:ahyp="http://schemas.microsoft.com/office/drawing/2018/hyperlinkcolor" val="tx"/>
                              </a:ext>
                            </a:extLst>
                          </a:hlinkClick>
                        </a:rPr>
                        <a:t>Pubload</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IPv4</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188[.]208[.]141[.]196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082336683"/>
                  </a:ext>
                </a:extLst>
              </a:tr>
              <a:tr h="164607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2">
                            <a:extLst>
                              <a:ext uri="{A12FA001-AC4F-418D-AE19-62706E023703}">
                                <ahyp:hlinkClr xmlns:ahyp="http://schemas.microsoft.com/office/drawing/2018/hyperlinkcolor" val="tx"/>
                              </a:ext>
                            </a:extLst>
                          </a:hlinkClick>
                        </a:rPr>
                        <a:t>Toneshell</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bdbc936ddc9234385317c4ee83bda087e389235c4a182736fc597565042f7644,</a:t>
                      </a:r>
                    </a:p>
                    <a:p>
                      <a:pPr marL="91440" algn="l"/>
                      <a:r>
                        <a:rPr lang="en-US" sz="1200" dirty="0">
                          <a:solidFill>
                            <a:srgbClr val="FFFFFF"/>
                          </a:solidFill>
                        </a:rPr>
                        <a:t>f0fec3b271b83e23ed7965198f3b00eece45bd836bf10c038e9910675bafefb1,</a:t>
                      </a:r>
                    </a:p>
                    <a:p>
                      <a:pPr marL="91440" algn="l"/>
                      <a:r>
                        <a:rPr lang="en-US" sz="1200" dirty="0">
                          <a:solidFill>
                            <a:srgbClr val="FFFFFF"/>
                          </a:solidFill>
                        </a:rPr>
                        <a:t>e7b29611c789a6225aebbc9fee3710a57b51537693cb2ec16e2177c22392b546,</a:t>
                      </a:r>
                    </a:p>
                    <a:p>
                      <a:pPr marL="91440" algn="l"/>
                      <a:r>
                        <a:rPr lang="en-US" sz="1200" dirty="0">
                          <a:solidFill>
                            <a:srgbClr val="FFFFFF"/>
                          </a:solidFill>
                        </a:rPr>
                        <a:t>9ca5b2cbc3677a5967c448d9d21eb56956898ccd08c06b372c6471fb68d37d7d,</a:t>
                      </a:r>
                    </a:p>
                    <a:p>
                      <a:pPr marL="91440" algn="l"/>
                      <a:r>
                        <a:rPr lang="en-US" sz="1200" dirty="0">
                          <a:solidFill>
                            <a:srgbClr val="FFFFFF"/>
                          </a:solidFill>
                        </a:rPr>
                        <a:t>318a1ebc0692d1d012d20d306d6634b196cc387b1f4bc38f97dd437f117c7e20</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87603345"/>
                  </a:ext>
                </a:extLst>
              </a:tr>
              <a:tr h="34725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IPv4</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146[.]70[.]29[.]229,</a:t>
                      </a:r>
                    </a:p>
                    <a:p>
                      <a:pPr marL="91440" algn="l"/>
                      <a:r>
                        <a:rPr lang="en-US" sz="1200" dirty="0">
                          <a:solidFill>
                            <a:srgbClr val="FFFFFF"/>
                          </a:solidFill>
                        </a:rPr>
                        <a:t>123[.]253[.]34[.]44</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783435313"/>
                  </a:ext>
                </a:extLst>
              </a:tr>
              <a:tr h="34658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Domain</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www[.]</a:t>
                      </a:r>
                      <a:r>
                        <a:rPr lang="en-US" sz="1200" dirty="0" err="1">
                          <a:solidFill>
                            <a:srgbClr val="FFFFFF"/>
                          </a:solidFill>
                        </a:rPr>
                        <a:t>slickvpn</a:t>
                      </a:r>
                      <a:r>
                        <a:rPr lang="en-US" sz="1200" dirty="0">
                          <a:solidFill>
                            <a:srgbClr val="FFFFFF"/>
                          </a:solidFill>
                        </a:rPr>
                        <a:t>[.]com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348389423"/>
                  </a:ext>
                </a:extLst>
              </a:tr>
              <a:tr h="347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StealC</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70ae293eb1c023d40a8a48d6109a1bf792e1877a72433bcc89613461cffc7b61</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723089602"/>
                  </a:ext>
                </a:extLst>
              </a:tr>
              <a:tr h="40588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4">
                            <a:extLst>
                              <a:ext uri="{A12FA001-AC4F-418D-AE19-62706E023703}">
                                <ahyp:hlinkClr xmlns:ahyp="http://schemas.microsoft.com/office/drawing/2018/hyperlinkcolor" val="tx"/>
                              </a:ext>
                            </a:extLst>
                          </a:hlinkClick>
                        </a:rPr>
                        <a:t>Yurei</a:t>
                      </a:r>
                      <a:r>
                        <a:rPr lang="en-US" sz="1200" b="1" dirty="0">
                          <a:solidFill>
                            <a:srgbClr val="FFD07F"/>
                          </a:solidFill>
                          <a:hlinkClick r:id="rId4">
                            <a:extLst>
                              <a:ext uri="{A12FA001-AC4F-418D-AE19-62706E023703}">
                                <ahyp:hlinkClr xmlns:ahyp="http://schemas.microsoft.com/office/drawing/2018/hyperlinkcolor" val="tx"/>
                              </a:ext>
                            </a:extLst>
                          </a:hlinkClick>
                        </a:rPr>
                        <a:t> Ransomware</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TOR Address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fewcriet5rhoy66k6c4cyvb2pqrblxtx4mekj3s5l4jjt4t4kn4vheyd[.]onion</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792607864"/>
                  </a:ext>
                </a:extLst>
              </a:tr>
              <a:tr h="326960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49c720758b8a87e42829ffb38a0d7fe2a8c36dc3007abfabbea76155185d2902,</a:t>
                      </a:r>
                    </a:p>
                    <a:p>
                      <a:pPr marL="91440" algn="l"/>
                      <a:r>
                        <a:rPr lang="en-US" sz="1200" dirty="0">
                          <a:solidFill>
                            <a:srgbClr val="FFFFFF"/>
                          </a:solidFill>
                        </a:rPr>
                        <a:t>4f88d3977a24fb160fc3ba69821287a197ae9b04493d705dc2fe939442ba6461,</a:t>
                      </a:r>
                    </a:p>
                    <a:p>
                      <a:pPr marL="91440" algn="l"/>
                      <a:r>
                        <a:rPr lang="en-US" sz="1200" dirty="0">
                          <a:solidFill>
                            <a:srgbClr val="FFFFFF"/>
                          </a:solidFill>
                        </a:rPr>
                        <a:t>1ea37e077e6b2463b8440065d5110377e2b4b4283ce9849ac5efad6d664a8e9e,</a:t>
                      </a:r>
                    </a:p>
                    <a:p>
                      <a:pPr marL="91440" algn="l"/>
                      <a:r>
                        <a:rPr lang="en-US" sz="1200" dirty="0">
                          <a:solidFill>
                            <a:srgbClr val="FFFFFF"/>
                          </a:solidFill>
                        </a:rPr>
                        <a:t>10700ee5caad40e74809921e11b7e3f2330521266c822ca4d21e14b22ef08e1d,</a:t>
                      </a:r>
                    </a:p>
                    <a:p>
                      <a:pPr marL="91440" algn="l"/>
                      <a:r>
                        <a:rPr lang="en-US" sz="1200" dirty="0">
                          <a:solidFill>
                            <a:srgbClr val="FFFFFF"/>
                          </a:solidFill>
                        </a:rPr>
                        <a:t>89a54d3a38d2364784368a40ab228403f1f1c1926892fe8355aa29d00eb36819,</a:t>
                      </a:r>
                    </a:p>
                    <a:p>
                      <a:pPr marL="91440" algn="l"/>
                      <a:r>
                        <a:rPr lang="en-US" sz="1200" dirty="0">
                          <a:solidFill>
                            <a:srgbClr val="FFFFFF"/>
                          </a:solidFill>
                        </a:rPr>
                        <a:t>f5e122b60390bdcc1a17a24cce0cbca68475ad5abee6b211b5be2dea966c2634,</a:t>
                      </a:r>
                    </a:p>
                    <a:p>
                      <a:pPr marL="91440" algn="l"/>
                      <a:r>
                        <a:rPr lang="en-US" sz="1200" dirty="0">
                          <a:solidFill>
                            <a:srgbClr val="FFFFFF"/>
                          </a:solidFill>
                        </a:rPr>
                        <a:t>0303f89829763e734b1f9d4f46671e59bfaa1be5d8ec84d35a203efbfcb9bb15,</a:t>
                      </a:r>
                    </a:p>
                    <a:p>
                      <a:pPr marL="91440" algn="l"/>
                      <a:r>
                        <a:rPr lang="en-US" sz="1200" dirty="0">
                          <a:solidFill>
                            <a:srgbClr val="FFFFFF"/>
                          </a:solidFill>
                        </a:rPr>
                        <a:t>53397d36cab0a32695a50d179f289fa61fc946591bd97355ee98d350f7652079,</a:t>
                      </a:r>
                    </a:p>
                    <a:p>
                      <a:pPr marL="91440" algn="l"/>
                      <a:r>
                        <a:rPr lang="en-US" sz="1200" dirty="0">
                          <a:solidFill>
                            <a:srgbClr val="FFFFFF"/>
                          </a:solidFill>
                        </a:rPr>
                        <a:t>84d68ba901462bb0918a852a01df885f986661954c14d9c4e8e40338df2a1cb8,</a:t>
                      </a:r>
                    </a:p>
                    <a:p>
                      <a:pPr marL="91440" algn="l"/>
                      <a:r>
                        <a:rPr lang="en-US" sz="1200" dirty="0">
                          <a:solidFill>
                            <a:srgbClr val="FFFFFF"/>
                          </a:solidFill>
                        </a:rPr>
                        <a:t>754865527bc33305d8dc89a88ffada71fa0180fe778e2106d5faa8e7a8801220</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827783218"/>
                  </a:ext>
                </a:extLst>
              </a:tr>
            </a:tbl>
          </a:graphicData>
        </a:graphic>
      </p:graphicFrame>
    </p:spTree>
    <p:extLst>
      <p:ext uri="{BB962C8B-B14F-4D97-AF65-F5344CB8AC3E}">
        <p14:creationId xmlns:p14="http://schemas.microsoft.com/office/powerpoint/2010/main" val="65674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9D842-C961-A190-D412-31C1E6DEE3C7}"/>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ACA4221-2A86-6201-7398-B16EA53066B9}"/>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FD2B4A75-B390-0556-30A3-B14AFBD19D29}"/>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22</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AFDC3914-C329-0C34-C3F8-87620D7D23DC}"/>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2" name="Table 1">
            <a:extLst>
              <a:ext uri="{FF2B5EF4-FFF2-40B4-BE49-F238E27FC236}">
                <a16:creationId xmlns:a16="http://schemas.microsoft.com/office/drawing/2014/main" id="{2EA6F8D7-5BDC-FA2F-68AA-0DDA2EDA5E3C}"/>
              </a:ext>
            </a:extLst>
          </p:cNvPr>
          <p:cNvGraphicFramePr>
            <a:graphicFrameLocks noGrp="1"/>
          </p:cNvGraphicFramePr>
          <p:nvPr>
            <p:extLst>
              <p:ext uri="{D42A27DB-BD31-4B8C-83A1-F6EECF244321}">
                <p14:modId xmlns:p14="http://schemas.microsoft.com/office/powerpoint/2010/main" val="2714424185"/>
              </p:ext>
            </p:extLst>
          </p:nvPr>
        </p:nvGraphicFramePr>
        <p:xfrm>
          <a:off x="281309" y="388246"/>
          <a:ext cx="6295382" cy="8900965"/>
        </p:xfrm>
        <a:graphic>
          <a:graphicData uri="http://schemas.openxmlformats.org/drawingml/2006/table">
            <a:tbl>
              <a:tblPr firstRow="1" bandRow="1">
                <a:tableStyleId>{5C22544A-7EE6-4342-B048-85BDC9FD1C3A}</a:tableStyleId>
              </a:tblPr>
              <a:tblGrid>
                <a:gridCol w="1345360">
                  <a:extLst>
                    <a:ext uri="{9D8B030D-6E8A-4147-A177-3AD203B41FA5}">
                      <a16:colId xmlns:a16="http://schemas.microsoft.com/office/drawing/2014/main" val="3844630752"/>
                    </a:ext>
                  </a:extLst>
                </a:gridCol>
                <a:gridCol w="939740">
                  <a:extLst>
                    <a:ext uri="{9D8B030D-6E8A-4147-A177-3AD203B41FA5}">
                      <a16:colId xmlns:a16="http://schemas.microsoft.com/office/drawing/2014/main" val="4125531046"/>
                    </a:ext>
                  </a:extLst>
                </a:gridCol>
                <a:gridCol w="4010282">
                  <a:extLst>
                    <a:ext uri="{9D8B030D-6E8A-4147-A177-3AD203B41FA5}">
                      <a16:colId xmlns:a16="http://schemas.microsoft.com/office/drawing/2014/main" val="566534725"/>
                    </a:ext>
                  </a:extLst>
                </a:gridCol>
              </a:tblGrid>
              <a:tr h="3774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Attack Name</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a:solidFill>
                            <a:srgbClr val="FFFFFF"/>
                          </a:solidFill>
                        </a:rPr>
                        <a:t>VALUE</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088227058"/>
                  </a:ext>
                </a:extLst>
              </a:tr>
              <a:tr h="42595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2">
                            <a:extLst>
                              <a:ext uri="{A12FA001-AC4F-418D-AE19-62706E023703}">
                                <ahyp:hlinkClr xmlns:ahyp="http://schemas.microsoft.com/office/drawing/2018/hyperlinkcolor" val="tx"/>
                              </a:ext>
                            </a:extLst>
                          </a:hlinkClick>
                        </a:rPr>
                        <a:t>BlackNevas</a:t>
                      </a:r>
                      <a:r>
                        <a:rPr lang="en-US" sz="1200" b="1" dirty="0">
                          <a:solidFill>
                            <a:srgbClr val="FFD07F"/>
                          </a:solidFill>
                          <a:hlinkClick r:id="rId2">
                            <a:extLst>
                              <a:ext uri="{A12FA001-AC4F-418D-AE19-62706E023703}">
                                <ahyp:hlinkClr xmlns:ahyp="http://schemas.microsoft.com/office/drawing/2018/hyperlinkcolor" val="tx"/>
                              </a:ext>
                            </a:extLst>
                          </a:hlinkClick>
                        </a:rPr>
                        <a:t> ransomware</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TOR Address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err="1">
                          <a:solidFill>
                            <a:srgbClr val="FFFFFF"/>
                          </a:solidFill>
                        </a:rPr>
                        <a:t>Hxxp</a:t>
                      </a:r>
                      <a:r>
                        <a:rPr lang="en-US" sz="1200" dirty="0">
                          <a:solidFill>
                            <a:srgbClr val="FFFFFF"/>
                          </a:solidFill>
                        </a:rPr>
                        <a:t>[://]ctyfftrjgtwdjzlgqh4avbd35sqrs6tde4oyam2ufbjch6oqpqtkdtid[.]onion</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140797179"/>
                  </a:ext>
                </a:extLst>
              </a:tr>
              <a:tr h="42595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Email</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err="1">
                          <a:solidFill>
                            <a:srgbClr val="FFFFFF"/>
                          </a:solidFill>
                        </a:rPr>
                        <a:t>amsomar</a:t>
                      </a:r>
                      <a:r>
                        <a:rPr lang="en-US" sz="1200" dirty="0">
                          <a:solidFill>
                            <a:srgbClr val="FFFFFF"/>
                          </a:solidFill>
                        </a:rPr>
                        <a:t>[@]consultant[.]com,</a:t>
                      </a:r>
                    </a:p>
                    <a:p>
                      <a:pPr marL="91440" algn="l"/>
                      <a:r>
                        <a:rPr lang="en-US" sz="1200" dirty="0" err="1">
                          <a:solidFill>
                            <a:srgbClr val="FFFFFF"/>
                          </a:solidFill>
                        </a:rPr>
                        <a:t>avalonsupp</a:t>
                      </a:r>
                      <a:r>
                        <a:rPr lang="en-US" sz="1200" dirty="0">
                          <a:solidFill>
                            <a:srgbClr val="FFFFFF"/>
                          </a:solidFill>
                        </a:rPr>
                        <a:t>[@]consultant[.]com,</a:t>
                      </a:r>
                    </a:p>
                    <a:p>
                      <a:pPr marL="91440" algn="l"/>
                      <a:r>
                        <a:rPr lang="en-US" sz="1200" dirty="0" err="1">
                          <a:solidFill>
                            <a:srgbClr val="FFFFFF"/>
                          </a:solidFill>
                        </a:rPr>
                        <a:t>biosannetsuabvg</a:t>
                      </a:r>
                      <a:r>
                        <a:rPr lang="en-US" sz="1200" dirty="0">
                          <a:solidFill>
                            <a:srgbClr val="FFFFFF"/>
                          </a:solidFill>
                        </a:rPr>
                        <a:t>[@]mail[.]com,</a:t>
                      </a:r>
                    </a:p>
                    <a:p>
                      <a:pPr marL="91440" algn="l"/>
                      <a:r>
                        <a:rPr lang="en-US" sz="1200" dirty="0">
                          <a:solidFill>
                            <a:srgbClr val="FFFFFF"/>
                          </a:solidFill>
                        </a:rPr>
                        <a:t>black4over[@]newlookst[.]com,</a:t>
                      </a:r>
                    </a:p>
                    <a:p>
                      <a:pPr marL="91440" algn="l"/>
                      <a:r>
                        <a:rPr lang="en-US" sz="1200" dirty="0" err="1">
                          <a:solidFill>
                            <a:srgbClr val="FFFFFF"/>
                          </a:solidFill>
                        </a:rPr>
                        <a:t>compsupp</a:t>
                      </a:r>
                      <a:r>
                        <a:rPr lang="en-US" sz="1200" dirty="0">
                          <a:solidFill>
                            <a:srgbClr val="FFFFFF"/>
                          </a:solidFill>
                        </a:rPr>
                        <a:t>[@]techie[.]com,</a:t>
                      </a:r>
                    </a:p>
                    <a:p>
                      <a:pPr marL="91440" algn="l"/>
                      <a:r>
                        <a:rPr lang="en-US" sz="1200" dirty="0" err="1">
                          <a:solidFill>
                            <a:srgbClr val="FFFFFF"/>
                          </a:solidFill>
                        </a:rPr>
                        <a:t>corubete</a:t>
                      </a:r>
                      <a:r>
                        <a:rPr lang="en-US" sz="1200" dirty="0">
                          <a:solidFill>
                            <a:srgbClr val="FFFFFF"/>
                          </a:solidFill>
                        </a:rPr>
                        <a:t>[@]dr[.]com,</a:t>
                      </a:r>
                    </a:p>
                    <a:p>
                      <a:pPr marL="91440" algn="l"/>
                      <a:r>
                        <a:rPr lang="en-US" sz="1200" dirty="0" err="1">
                          <a:solidFill>
                            <a:srgbClr val="FFFFFF"/>
                          </a:solidFill>
                        </a:rPr>
                        <a:t>milford</a:t>
                      </a:r>
                      <a:r>
                        <a:rPr lang="en-US" sz="1200" dirty="0">
                          <a:solidFill>
                            <a:srgbClr val="FFFFFF"/>
                          </a:solidFill>
                        </a:rPr>
                        <a:t>[@]usa[.]com,</a:t>
                      </a:r>
                    </a:p>
                    <a:p>
                      <a:pPr marL="91440" algn="l"/>
                      <a:r>
                        <a:rPr lang="en-US" sz="1200" dirty="0" err="1">
                          <a:solidFill>
                            <a:srgbClr val="FFFFFF"/>
                          </a:solidFill>
                        </a:rPr>
                        <a:t>murrock</a:t>
                      </a:r>
                      <a:r>
                        <a:rPr lang="en-US" sz="1200" dirty="0">
                          <a:solidFill>
                            <a:srgbClr val="FFFFFF"/>
                          </a:solidFill>
                        </a:rPr>
                        <a:t>[@]consultant[.]com,</a:t>
                      </a:r>
                    </a:p>
                    <a:p>
                      <a:pPr marL="91440" algn="l"/>
                      <a:r>
                        <a:rPr lang="en-US" sz="1200" dirty="0" err="1">
                          <a:solidFill>
                            <a:srgbClr val="FFFFFF"/>
                          </a:solidFill>
                        </a:rPr>
                        <a:t>ovtaitonine</a:t>
                      </a:r>
                      <a:r>
                        <a:rPr lang="en-US" sz="1200" dirty="0">
                          <a:solidFill>
                            <a:srgbClr val="FFFFFF"/>
                          </a:solidFill>
                        </a:rPr>
                        <a:t>[@]usa[.]com,</a:t>
                      </a:r>
                    </a:p>
                    <a:p>
                      <a:pPr marL="91440" algn="l"/>
                      <a:r>
                        <a:rPr lang="en-US" sz="1200" dirty="0" err="1">
                          <a:solidFill>
                            <a:srgbClr val="FFFFFF"/>
                          </a:solidFill>
                        </a:rPr>
                        <a:t>suppcarter</a:t>
                      </a:r>
                      <a:r>
                        <a:rPr lang="en-US" sz="1200" dirty="0">
                          <a:solidFill>
                            <a:srgbClr val="FFFFFF"/>
                          </a:solidFill>
                        </a:rPr>
                        <a:t>[@]uymail[.]com,</a:t>
                      </a:r>
                    </a:p>
                    <a:p>
                      <a:pPr marL="91440" algn="l"/>
                      <a:r>
                        <a:rPr lang="en-US" sz="1200" dirty="0" err="1">
                          <a:solidFill>
                            <a:srgbClr val="FFFFFF"/>
                          </a:solidFill>
                        </a:rPr>
                        <a:t>toxicavalon</a:t>
                      </a:r>
                      <a:r>
                        <a:rPr lang="en-US" sz="1200" dirty="0">
                          <a:solidFill>
                            <a:srgbClr val="FFFFFF"/>
                          </a:solidFill>
                        </a:rPr>
                        <a:t>[@]toke[.]com,</a:t>
                      </a:r>
                    </a:p>
                    <a:p>
                      <a:pPr marL="91440" algn="l"/>
                      <a:r>
                        <a:rPr lang="en-US" sz="1200" dirty="0" err="1">
                          <a:solidFill>
                            <a:srgbClr val="FFFFFF"/>
                          </a:solidFill>
                        </a:rPr>
                        <a:t>varentsujikyuke</a:t>
                      </a:r>
                      <a:r>
                        <a:rPr lang="en-US" sz="1200" dirty="0">
                          <a:solidFill>
                            <a:srgbClr val="FFFFFF"/>
                          </a:solidFill>
                        </a:rPr>
                        <a:t>[@]mail[.]com,</a:t>
                      </a:r>
                    </a:p>
                    <a:p>
                      <a:pPr marL="91440" algn="l"/>
                      <a:r>
                        <a:rPr lang="en-US" sz="1200" dirty="0" err="1">
                          <a:solidFill>
                            <a:srgbClr val="FFFFFF"/>
                          </a:solidFill>
                        </a:rPr>
                        <a:t>widemoucerpco</a:t>
                      </a:r>
                      <a:r>
                        <a:rPr lang="en-US" sz="1200" dirty="0">
                          <a:solidFill>
                            <a:srgbClr val="FFFFFF"/>
                          </a:solidFill>
                        </a:rPr>
                        <a:t>[@]mail[.]com,</a:t>
                      </a:r>
                    </a:p>
                    <a:p>
                      <a:pPr marL="91440" algn="l"/>
                      <a:r>
                        <a:rPr lang="en-US" sz="1200" dirty="0" err="1">
                          <a:solidFill>
                            <a:srgbClr val="FFFFFF"/>
                          </a:solidFill>
                        </a:rPr>
                        <a:t>paymeuk</a:t>
                      </a:r>
                      <a:r>
                        <a:rPr lang="en-US" sz="1200" dirty="0">
                          <a:solidFill>
                            <a:srgbClr val="FFFFFF"/>
                          </a:solidFill>
                        </a:rPr>
                        <a:t>[@]consultant[.]com,</a:t>
                      </a:r>
                    </a:p>
                    <a:p>
                      <a:pPr marL="91440" algn="l"/>
                      <a:r>
                        <a:rPr lang="en-US" sz="1200" dirty="0">
                          <a:solidFill>
                            <a:srgbClr val="FFFFFF"/>
                          </a:solidFill>
                        </a:rPr>
                        <a:t>Serina5Murrock[@]email[.]com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053025603"/>
                  </a:ext>
                </a:extLst>
              </a:tr>
              <a:tr h="42595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SHA1</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203f81cbe35c64071f52f34afbbbfc7d61b3e702,</a:t>
                      </a:r>
                    </a:p>
                    <a:p>
                      <a:pPr marL="91440" algn="l"/>
                      <a:r>
                        <a:rPr lang="en-US" sz="1200" dirty="0">
                          <a:solidFill>
                            <a:srgbClr val="FFFFFF"/>
                          </a:solidFill>
                        </a:rPr>
                        <a:t>2a79c999e20c5d8102e0b728733cc8eba2b4d8ac,</a:t>
                      </a:r>
                    </a:p>
                    <a:p>
                      <a:pPr marL="91440" algn="l"/>
                      <a:r>
                        <a:rPr lang="en-US" sz="1200" dirty="0">
                          <a:solidFill>
                            <a:srgbClr val="FFFFFF"/>
                          </a:solidFill>
                        </a:rPr>
                        <a:t>3226ebfc23dbe1a6cc44c3255d1a0e12f0dd153c,</a:t>
                      </a:r>
                    </a:p>
                    <a:p>
                      <a:pPr marL="91440" algn="l"/>
                      <a:r>
                        <a:rPr lang="en-US" sz="1200" dirty="0">
                          <a:solidFill>
                            <a:srgbClr val="FFFFFF"/>
                          </a:solidFill>
                        </a:rPr>
                        <a:t>3ff7aedacf36f96fef42391aaadb2c63820bef7f,</a:t>
                      </a:r>
                    </a:p>
                    <a:p>
                      <a:pPr marL="91440" algn="l"/>
                      <a:r>
                        <a:rPr lang="en-US" sz="1200" dirty="0">
                          <a:solidFill>
                            <a:srgbClr val="FFFFFF"/>
                          </a:solidFill>
                        </a:rPr>
                        <a:t>49551cb0bbc2da3f6d36523a005af5ee1f5ad1a8,</a:t>
                      </a:r>
                    </a:p>
                    <a:p>
                      <a:pPr marL="91440" algn="l"/>
                      <a:r>
                        <a:rPr lang="en-US" sz="1200" dirty="0">
                          <a:solidFill>
                            <a:srgbClr val="FFFFFF"/>
                          </a:solidFill>
                        </a:rPr>
                        <a:t>499cd23b37a00b9a8ad212f879501705baad1781,</a:t>
                      </a:r>
                    </a:p>
                    <a:p>
                      <a:pPr marL="91440" algn="l"/>
                      <a:r>
                        <a:rPr lang="en-US" sz="1200" dirty="0">
                          <a:solidFill>
                            <a:srgbClr val="FFFFFF"/>
                          </a:solidFill>
                        </a:rPr>
                        <a:t>4d5605008bd0619a5980c4633889d7c253093360,</a:t>
                      </a:r>
                    </a:p>
                    <a:p>
                      <a:pPr marL="91440" algn="l"/>
                      <a:r>
                        <a:rPr lang="en-US" sz="1200" dirty="0">
                          <a:solidFill>
                            <a:srgbClr val="FFFFFF"/>
                          </a:solidFill>
                        </a:rPr>
                        <a:t>4db3b2876ef5c8e5ea977d8ffedef428b93408a4,</a:t>
                      </a:r>
                    </a:p>
                    <a:p>
                      <a:pPr marL="91440" algn="l"/>
                      <a:r>
                        <a:rPr lang="en-US" sz="1200" dirty="0">
                          <a:solidFill>
                            <a:srgbClr val="FFFFFF"/>
                          </a:solidFill>
                        </a:rPr>
                        <a:t>61c56c25f5ca4bee336aa30e89123eb2daf5166a,</a:t>
                      </a:r>
                    </a:p>
                    <a:p>
                      <a:pPr marL="91440" algn="l"/>
                      <a:r>
                        <a:rPr lang="en-US" sz="1200" dirty="0">
                          <a:solidFill>
                            <a:srgbClr val="FFFFFF"/>
                          </a:solidFill>
                        </a:rPr>
                        <a:t>646533556a16a9d17bd7ad2265873bc8f1ccb4f4,</a:t>
                      </a:r>
                    </a:p>
                    <a:p>
                      <a:pPr marL="91440" algn="l"/>
                      <a:r>
                        <a:rPr lang="en-US" sz="1200" dirty="0">
                          <a:solidFill>
                            <a:srgbClr val="FFFFFF"/>
                          </a:solidFill>
                        </a:rPr>
                        <a:t>67750b2b0b90572ade6ef760bcded1ef5fc09982,</a:t>
                      </a:r>
                    </a:p>
                    <a:p>
                      <a:pPr marL="91440" algn="l"/>
                      <a:r>
                        <a:rPr lang="en-US" sz="1200" dirty="0">
                          <a:solidFill>
                            <a:srgbClr val="FFFFFF"/>
                          </a:solidFill>
                        </a:rPr>
                        <a:t>781a8e52c2399c07ca4853def924d79be5182b32,</a:t>
                      </a:r>
                    </a:p>
                    <a:p>
                      <a:pPr marL="91440" algn="l"/>
                      <a:r>
                        <a:rPr lang="en-US" sz="1200" dirty="0">
                          <a:solidFill>
                            <a:srgbClr val="FFFFFF"/>
                          </a:solidFill>
                        </a:rPr>
                        <a:t>7b3cbd60020c1d155b12271881d69c968fcde04f,</a:t>
                      </a:r>
                    </a:p>
                    <a:p>
                      <a:pPr marL="91440" algn="l"/>
                      <a:r>
                        <a:rPr lang="en-US" sz="1200" dirty="0">
                          <a:solidFill>
                            <a:srgbClr val="FFFFFF"/>
                          </a:solidFill>
                        </a:rPr>
                        <a:t>7bf79cc58fb8f3d0ec774cb8b9e8ce311cbc27d2,</a:t>
                      </a:r>
                    </a:p>
                    <a:p>
                      <a:pPr marL="91440" algn="l"/>
                      <a:r>
                        <a:rPr lang="en-US" sz="1200" dirty="0">
                          <a:solidFill>
                            <a:srgbClr val="FFFFFF"/>
                          </a:solidFill>
                        </a:rPr>
                        <a:t>7c4f10d85607e65386fb504446b45419901c5276,</a:t>
                      </a:r>
                    </a:p>
                    <a:p>
                      <a:pPr marL="91440" algn="l"/>
                      <a:r>
                        <a:rPr lang="en-US" sz="1200" dirty="0">
                          <a:solidFill>
                            <a:srgbClr val="FFFFFF"/>
                          </a:solidFill>
                        </a:rPr>
                        <a:t>812d65b67ce28905f5e07ac1f82b827ebd36470a,</a:t>
                      </a:r>
                    </a:p>
                    <a:p>
                      <a:pPr marL="91440" algn="l"/>
                      <a:r>
                        <a:rPr lang="en-US" sz="1200" dirty="0">
                          <a:solidFill>
                            <a:srgbClr val="FFFFFF"/>
                          </a:solidFill>
                        </a:rPr>
                        <a:t>88aee839de69ce1602ef2bb401a6cabb6b376e19,</a:t>
                      </a:r>
                    </a:p>
                    <a:p>
                      <a:pPr marL="91440" algn="l"/>
                      <a:r>
                        <a:rPr lang="en-US" sz="1200" dirty="0">
                          <a:solidFill>
                            <a:srgbClr val="FFFFFF"/>
                          </a:solidFill>
                        </a:rPr>
                        <a:t>8cbbcbe187ff66c44908a205236d4230931f7d73,</a:t>
                      </a:r>
                    </a:p>
                    <a:p>
                      <a:pPr marL="91440" algn="l"/>
                      <a:r>
                        <a:rPr lang="en-US" sz="1200" dirty="0">
                          <a:solidFill>
                            <a:srgbClr val="FFFFFF"/>
                          </a:solidFill>
                        </a:rPr>
                        <a:t>923be026c79e7b5b5d29461420887fe2e8875b01,</a:t>
                      </a:r>
                    </a:p>
                    <a:p>
                      <a:pPr marL="91440" algn="l"/>
                      <a:r>
                        <a:rPr lang="en-US" sz="1200" dirty="0">
                          <a:solidFill>
                            <a:srgbClr val="FFFFFF"/>
                          </a:solidFill>
                        </a:rPr>
                        <a:t>92b0ce569d838cd9b773cc13b6b6ea5609e85fd7,</a:t>
                      </a:r>
                    </a:p>
                    <a:p>
                      <a:pPr marL="91440" algn="l"/>
                      <a:r>
                        <a:rPr lang="en-US" sz="1200" dirty="0">
                          <a:solidFill>
                            <a:srgbClr val="FFFFFF"/>
                          </a:solidFill>
                        </a:rPr>
                        <a:t>B00897AE5B116680CCDD2E43A3A9599D8C3E166E,</a:t>
                      </a:r>
                    </a:p>
                    <a:p>
                      <a:pPr marL="91440" algn="l"/>
                      <a:r>
                        <a:rPr lang="en-US" sz="1200" dirty="0">
                          <a:solidFill>
                            <a:srgbClr val="FFFFFF"/>
                          </a:solidFill>
                        </a:rPr>
                        <a:t>b8c85fa5a81b3d70a21835fbea394e0611461bf8,</a:t>
                      </a:r>
                    </a:p>
                    <a:p>
                      <a:pPr marL="91440" algn="l"/>
                      <a:r>
                        <a:rPr lang="en-US" sz="1200" dirty="0">
                          <a:solidFill>
                            <a:srgbClr val="FFFFFF"/>
                          </a:solidFill>
                        </a:rPr>
                        <a:t>c1c9008b4be855583df0f04204443262a3fbc8ab,</a:t>
                      </a:r>
                    </a:p>
                    <a:p>
                      <a:pPr marL="91440" algn="l"/>
                      <a:r>
                        <a:rPr lang="en-US" sz="1200" dirty="0">
                          <a:solidFill>
                            <a:srgbClr val="FFFFFF"/>
                          </a:solidFill>
                        </a:rPr>
                        <a:t>cd2f25a8ab74bdc17d7c8170f2c4135537ece3c4,</a:t>
                      </a:r>
                    </a:p>
                    <a:p>
                      <a:pPr marL="91440" algn="l"/>
                      <a:r>
                        <a:rPr lang="en-US" sz="1200" dirty="0">
                          <a:solidFill>
                            <a:srgbClr val="FFFFFF"/>
                          </a:solidFill>
                        </a:rPr>
                        <a:t>cdb07718787743ceb488b5bd184d9a4939c12dbf,</a:t>
                      </a:r>
                    </a:p>
                    <a:p>
                      <a:pPr marL="91440" algn="l"/>
                      <a:r>
                        <a:rPr lang="en-US" sz="1200" dirty="0">
                          <a:solidFill>
                            <a:srgbClr val="FFFFFF"/>
                          </a:solidFill>
                        </a:rPr>
                        <a:t>d026954e6f646b84943f8514be606650be8c18bb,</a:t>
                      </a:r>
                    </a:p>
                    <a:p>
                      <a:pPr marL="91440" algn="l"/>
                      <a:r>
                        <a:rPr lang="en-US" sz="1200" dirty="0">
                          <a:solidFill>
                            <a:srgbClr val="FFFFFF"/>
                          </a:solidFill>
                        </a:rPr>
                        <a:t>dc6d4f0a88ea0458926ff8f57dbd8239ed140824,</a:t>
                      </a:r>
                    </a:p>
                    <a:p>
                      <a:pPr marL="91440" algn="l"/>
                      <a:r>
                        <a:rPr lang="en-US" sz="1200" dirty="0">
                          <a:solidFill>
                            <a:srgbClr val="FFFFFF"/>
                          </a:solidFill>
                        </a:rPr>
                        <a:t>ebf63e7a27c91f96d84b66d7ba435ddc3a153b71,</a:t>
                      </a:r>
                    </a:p>
                    <a:p>
                      <a:pPr marL="91440" algn="l"/>
                      <a:r>
                        <a:rPr lang="en-US" sz="1200" dirty="0">
                          <a:solidFill>
                            <a:srgbClr val="FFFFFF"/>
                          </a:solidFill>
                        </a:rPr>
                        <a:t>2d8e9ea39b9853d5676957a51f09f14d3703d1bd,</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448015038"/>
                  </a:ext>
                </a:extLst>
              </a:tr>
            </a:tbl>
          </a:graphicData>
        </a:graphic>
      </p:graphicFrame>
    </p:spTree>
    <p:extLst>
      <p:ext uri="{BB962C8B-B14F-4D97-AF65-F5344CB8AC3E}">
        <p14:creationId xmlns:p14="http://schemas.microsoft.com/office/powerpoint/2010/main" val="174539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77280-51DF-D61E-624D-AD2BC5E78C54}"/>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7C09ABF9-8E9D-09FB-9A0E-44229A4CD101}"/>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24EDFE1-CFB4-FC5A-5425-0B01D9B00E44}"/>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23</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4F60A77A-4EB8-E252-400D-3E877DF39AA9}"/>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2" name="Table 1">
            <a:extLst>
              <a:ext uri="{FF2B5EF4-FFF2-40B4-BE49-F238E27FC236}">
                <a16:creationId xmlns:a16="http://schemas.microsoft.com/office/drawing/2014/main" id="{4B0C6AEC-1424-4585-61DD-59F16658A3D0}"/>
              </a:ext>
            </a:extLst>
          </p:cNvPr>
          <p:cNvGraphicFramePr>
            <a:graphicFrameLocks noGrp="1"/>
          </p:cNvGraphicFramePr>
          <p:nvPr>
            <p:extLst>
              <p:ext uri="{D42A27DB-BD31-4B8C-83A1-F6EECF244321}">
                <p14:modId xmlns:p14="http://schemas.microsoft.com/office/powerpoint/2010/main" val="734797191"/>
              </p:ext>
            </p:extLst>
          </p:nvPr>
        </p:nvGraphicFramePr>
        <p:xfrm>
          <a:off x="281309" y="346683"/>
          <a:ext cx="6295382" cy="9003633"/>
        </p:xfrm>
        <a:graphic>
          <a:graphicData uri="http://schemas.openxmlformats.org/drawingml/2006/table">
            <a:tbl>
              <a:tblPr firstRow="1" bandRow="1">
                <a:tableStyleId>{5C22544A-7EE6-4342-B048-85BDC9FD1C3A}</a:tableStyleId>
              </a:tblPr>
              <a:tblGrid>
                <a:gridCol w="1345360">
                  <a:extLst>
                    <a:ext uri="{9D8B030D-6E8A-4147-A177-3AD203B41FA5}">
                      <a16:colId xmlns:a16="http://schemas.microsoft.com/office/drawing/2014/main" val="3844630752"/>
                    </a:ext>
                  </a:extLst>
                </a:gridCol>
                <a:gridCol w="939740">
                  <a:extLst>
                    <a:ext uri="{9D8B030D-6E8A-4147-A177-3AD203B41FA5}">
                      <a16:colId xmlns:a16="http://schemas.microsoft.com/office/drawing/2014/main" val="4125531046"/>
                    </a:ext>
                  </a:extLst>
                </a:gridCol>
                <a:gridCol w="4010282">
                  <a:extLst>
                    <a:ext uri="{9D8B030D-6E8A-4147-A177-3AD203B41FA5}">
                      <a16:colId xmlns:a16="http://schemas.microsoft.com/office/drawing/2014/main" val="566534725"/>
                    </a:ext>
                  </a:extLst>
                </a:gridCol>
              </a:tblGrid>
              <a:tr h="3320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Attack Name</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a:solidFill>
                            <a:srgbClr val="FFFFFF"/>
                          </a:solidFill>
                        </a:rPr>
                        <a:t>VALUE</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088227058"/>
                  </a:ext>
                </a:extLst>
              </a:tr>
              <a:tr h="531353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2">
                            <a:extLst>
                              <a:ext uri="{A12FA001-AC4F-418D-AE19-62706E023703}">
                                <ahyp:hlinkClr xmlns:ahyp="http://schemas.microsoft.com/office/drawing/2018/hyperlinkcolor" val="tx"/>
                              </a:ext>
                            </a:extLst>
                          </a:hlinkClick>
                        </a:rPr>
                        <a:t>BlackNevas</a:t>
                      </a:r>
                      <a:r>
                        <a:rPr lang="en-US" sz="1200" b="1" dirty="0">
                          <a:solidFill>
                            <a:srgbClr val="FFD07F"/>
                          </a:solidFill>
                          <a:hlinkClick r:id="rId2">
                            <a:extLst>
                              <a:ext uri="{A12FA001-AC4F-418D-AE19-62706E023703}">
                                <ahyp:hlinkClr xmlns:ahyp="http://schemas.microsoft.com/office/drawing/2018/hyperlinkcolor" val="tx"/>
                              </a:ext>
                            </a:extLst>
                          </a:hlinkClick>
                        </a:rPr>
                        <a:t> ransomware</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SHA1</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d6e1a47a0cf9bc94a816149f6e1f1a04c53f99d1,</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1b14a60d50622a7c846f9e81d9668b4962fc356b,</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70e9b61e0a8e708e8512c54f96b90b32bac38984,</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a35b2be3167b72c73b2f8f9ac058576cf080f752,</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1c0620a81f8cfb3c2a8b073b7e5a5c2329b511a5,</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f7d2d8fd75a62a9ce4533196b13f9ba55e985b62,</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3b8185e491bbfe4ba0583f3a5810674aeaff26ad,</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1ad51a365293269da14fd6914c3014fb3556f69f,</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a61aaf88253bfb4bd80e0ca7bbaf4a78e6bb2591,</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67a078a7d703308e3c0eb2af7ea0c288453cd705,</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80ad69638820c264552e5f73ed696f88614fa3bd,</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cbe2b0cfa599fe7477ebbe92feaadb54b5b25deb,</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ad63f0652ce21b0dac5284158cf301410f57d0f9,</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f7ac2604e6e186a647318544c36ba5758cdcb85a,</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97fa0c24f75164940717672f22643ba31161c638,</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f18b501eca2a7390705967a24f67b808b43d2212,</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8dfd14d230d93ff6eea3dd09934ebf9c9e860a0f,</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93ba61e1b7d12277e0bcee27ec7f37a74d8f1c97,</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119388459d68d2781b843e1db71be8f5e01e965a,</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0a33ed85842cf189f96ae9ea804a2e0789200430,</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3bcf26bb616c57330da226f5db4e89bb609147e8,</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827c01503a92b1e202939ae5a0e3e4d5ff02f4ae,</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2e2046d5e8fb4ccc18f7fdf1a4dd076bf2333417,</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18af0b641e456ed5df3908f2e2fc16ea01fef0f2,</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1881f7bd1867e7d625e2ef2f0dc856437a376112,</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1b87e342d2fdd5cf5db3a8280bac92f90f099516,</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6b22150c7eeafd74dca41b749bf33f391401d094,</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a7da9e83c69a9deb6aa4de1fb0ec7d0badb4a426,</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67c0338c0a58493befc6c77c9f7fb16d753eb155,</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0b02e7c36714e9af519fd24bca893172afd2562d,</a:t>
                      </a:r>
                    </a:p>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aa10da9d601482262b87cb1e0748acca7a91c2a5</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140797179"/>
                  </a:ext>
                </a:extLst>
              </a:tr>
              <a:tr h="70625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MD5</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2374998cffb71f3714da2075461a884b,</a:t>
                      </a:r>
                    </a:p>
                    <a:p>
                      <a:pPr marL="91440" algn="l"/>
                      <a:r>
                        <a:rPr lang="en-US" sz="1200" dirty="0">
                          <a:solidFill>
                            <a:srgbClr val="FFFFFF"/>
                          </a:solidFill>
                        </a:rPr>
                        <a:t>4a1864a95643b0211fa7ad81b676fe2e,</a:t>
                      </a:r>
                    </a:p>
                    <a:p>
                      <a:pPr marL="91440" algn="l"/>
                      <a:r>
                        <a:rPr lang="en-US" sz="1200" dirty="0">
                          <a:solidFill>
                            <a:srgbClr val="FFFFFF"/>
                          </a:solidFill>
                        </a:rPr>
                        <a:t>9f877949b8cbbb3adfe07fd4411b9f26,</a:t>
                      </a:r>
                    </a:p>
                    <a:p>
                      <a:pPr marL="91440" algn="l"/>
                      <a:r>
                        <a:rPr lang="en-US" sz="1200" dirty="0">
                          <a:solidFill>
                            <a:srgbClr val="FFFFFF"/>
                          </a:solidFill>
                        </a:rPr>
                        <a:t>f2547a80dd64dcd5cba164fe4558c2b6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053025603"/>
                  </a:ext>
                </a:extLst>
              </a:tr>
              <a:tr h="207137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23642a78addcffd124db133a2dd2fcd2d1bdb060dd1e41da33cb18eec7a88867,</a:t>
                      </a:r>
                    </a:p>
                    <a:p>
                      <a:pPr marL="91440" algn="l"/>
                      <a:r>
                        <a:rPr lang="en-US" sz="1200" dirty="0">
                          <a:solidFill>
                            <a:srgbClr val="FFFFFF"/>
                          </a:solidFill>
                        </a:rPr>
                        <a:t>2b9fe8a2629727470be1c928f7c9be7e2ea6cc22fb12f971902bf9cea8b16afb,</a:t>
                      </a:r>
                    </a:p>
                    <a:p>
                      <a:pPr marL="91440" algn="l"/>
                      <a:r>
                        <a:rPr lang="en-US" sz="1200" dirty="0">
                          <a:solidFill>
                            <a:srgbClr val="FFFFFF"/>
                          </a:solidFill>
                        </a:rPr>
                        <a:t>360758c296310ba428d0d52c90e31c05fc43d5889282fa840283cf468f2378e8,</a:t>
                      </a:r>
                    </a:p>
                    <a:p>
                      <a:pPr marL="91440" algn="l"/>
                      <a:r>
                        <a:rPr lang="en-US" sz="1200" dirty="0">
                          <a:solidFill>
                            <a:srgbClr val="FFFFFF"/>
                          </a:solidFill>
                        </a:rPr>
                        <a:t>3d09e930305cb3aa4ca54a39b0e3749f083d432f202606c8adac8455014b47fc,</a:t>
                      </a:r>
                    </a:p>
                    <a:p>
                      <a:pPr marL="91440" algn="l"/>
                      <a:r>
                        <a:rPr lang="en-US" sz="1200" dirty="0">
                          <a:solidFill>
                            <a:srgbClr val="FFFFFF"/>
                          </a:solidFill>
                        </a:rPr>
                        <a:t>43f145fccec00f1e100ec3377eaf0ab60df3b9c5291b8011e05141cc04704be1,</a:t>
                      </a:r>
                    </a:p>
                    <a:p>
                      <a:pPr marL="91440" algn="l"/>
                      <a:r>
                        <a:rPr lang="en-US" sz="1200" dirty="0">
                          <a:solidFill>
                            <a:srgbClr val="FFFFFF"/>
                          </a:solidFill>
                        </a:rPr>
                        <a:t>49fcbd606ff10d4661e222b8910ab7829d1668e3c97f1bab7eb51e8ec7d799a5,</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448015038"/>
                  </a:ext>
                </a:extLst>
              </a:tr>
            </a:tbl>
          </a:graphicData>
        </a:graphic>
      </p:graphicFrame>
    </p:spTree>
    <p:extLst>
      <p:ext uri="{BB962C8B-B14F-4D97-AF65-F5344CB8AC3E}">
        <p14:creationId xmlns:p14="http://schemas.microsoft.com/office/powerpoint/2010/main" val="1625919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46BC9-6BB9-D207-1151-754987A6E336}"/>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7172654-8995-CE1B-B33E-68386DD189FD}"/>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B6481AB5-7EAF-C211-B81C-B47A2B405B0F}"/>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24</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A479E9FD-2B37-E059-E9E6-597DA532856A}"/>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2" name="Table 1">
            <a:extLst>
              <a:ext uri="{FF2B5EF4-FFF2-40B4-BE49-F238E27FC236}">
                <a16:creationId xmlns:a16="http://schemas.microsoft.com/office/drawing/2014/main" id="{DA14D88C-80FA-1625-BE4D-4DEE5BCD046A}"/>
              </a:ext>
            </a:extLst>
          </p:cNvPr>
          <p:cNvGraphicFramePr>
            <a:graphicFrameLocks noGrp="1"/>
          </p:cNvGraphicFramePr>
          <p:nvPr>
            <p:extLst>
              <p:ext uri="{D42A27DB-BD31-4B8C-83A1-F6EECF244321}">
                <p14:modId xmlns:p14="http://schemas.microsoft.com/office/powerpoint/2010/main" val="4245133681"/>
              </p:ext>
            </p:extLst>
          </p:nvPr>
        </p:nvGraphicFramePr>
        <p:xfrm>
          <a:off x="281309" y="388246"/>
          <a:ext cx="6295382" cy="8830569"/>
        </p:xfrm>
        <a:graphic>
          <a:graphicData uri="http://schemas.openxmlformats.org/drawingml/2006/table">
            <a:tbl>
              <a:tblPr firstRow="1" bandRow="1">
                <a:tableStyleId>{5C22544A-7EE6-4342-B048-85BDC9FD1C3A}</a:tableStyleId>
              </a:tblPr>
              <a:tblGrid>
                <a:gridCol w="1345360">
                  <a:extLst>
                    <a:ext uri="{9D8B030D-6E8A-4147-A177-3AD203B41FA5}">
                      <a16:colId xmlns:a16="http://schemas.microsoft.com/office/drawing/2014/main" val="3844630752"/>
                    </a:ext>
                  </a:extLst>
                </a:gridCol>
                <a:gridCol w="939740">
                  <a:extLst>
                    <a:ext uri="{9D8B030D-6E8A-4147-A177-3AD203B41FA5}">
                      <a16:colId xmlns:a16="http://schemas.microsoft.com/office/drawing/2014/main" val="4125531046"/>
                    </a:ext>
                  </a:extLst>
                </a:gridCol>
                <a:gridCol w="4010282">
                  <a:extLst>
                    <a:ext uri="{9D8B030D-6E8A-4147-A177-3AD203B41FA5}">
                      <a16:colId xmlns:a16="http://schemas.microsoft.com/office/drawing/2014/main" val="566534725"/>
                    </a:ext>
                  </a:extLst>
                </a:gridCol>
              </a:tblGrid>
              <a:tr h="391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Attack Name</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a:solidFill>
                            <a:srgbClr val="FFFFFF"/>
                          </a:solidFill>
                        </a:rPr>
                        <a:t>VALUE</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088227058"/>
                  </a:ext>
                </a:extLst>
              </a:tr>
              <a:tr h="7996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2">
                            <a:extLst>
                              <a:ext uri="{A12FA001-AC4F-418D-AE19-62706E023703}">
                                <ahyp:hlinkClr xmlns:ahyp="http://schemas.microsoft.com/office/drawing/2018/hyperlinkcolor" val="tx"/>
                              </a:ext>
                            </a:extLst>
                          </a:hlinkClick>
                        </a:rPr>
                        <a:t>BlackNevas</a:t>
                      </a:r>
                      <a:r>
                        <a:rPr lang="en-US" sz="1200" b="1" dirty="0">
                          <a:solidFill>
                            <a:srgbClr val="FFD07F"/>
                          </a:solidFill>
                          <a:hlinkClick r:id="rId2">
                            <a:extLst>
                              <a:ext uri="{A12FA001-AC4F-418D-AE19-62706E023703}">
                                <ahyp:hlinkClr xmlns:ahyp="http://schemas.microsoft.com/office/drawing/2018/hyperlinkcolor" val="tx"/>
                              </a:ext>
                            </a:extLst>
                          </a:hlinkClick>
                        </a:rPr>
                        <a:t> ransomware</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501821a19ccf59830789849beff94238736adb4b213870a511890c5c8efab2a6,</a:t>
                      </a:r>
                    </a:p>
                    <a:p>
                      <a:pPr marL="91440" algn="l"/>
                      <a:r>
                        <a:rPr lang="en-US" sz="1200" dirty="0">
                          <a:solidFill>
                            <a:srgbClr val="FFFFFF"/>
                          </a:solidFill>
                        </a:rPr>
                        <a:t>623f3e98908962669e48edd414dbb67e9d4e204f677998fdcc9c2d790816a67f,</a:t>
                      </a:r>
                    </a:p>
                    <a:p>
                      <a:pPr marL="91440" algn="l"/>
                      <a:r>
                        <a:rPr lang="en-US" sz="1200" dirty="0">
                          <a:solidFill>
                            <a:srgbClr val="FFFFFF"/>
                          </a:solidFill>
                        </a:rPr>
                        <a:t>713392f009bc133f24b3271379a4ac147e1a7782b6a1ac957c1fda69d676b550,</a:t>
                      </a:r>
                    </a:p>
                    <a:p>
                      <a:pPr marL="91440" algn="l"/>
                      <a:r>
                        <a:rPr lang="en-US" sz="1200" dirty="0">
                          <a:solidFill>
                            <a:srgbClr val="FFFFFF"/>
                          </a:solidFill>
                        </a:rPr>
                        <a:t>840b1c580bfd15ca3eb1cc94cf479f63b93285d2599bc2e3cd361e3f5a340f19,</a:t>
                      </a:r>
                    </a:p>
                    <a:p>
                      <a:pPr marL="91440" algn="l"/>
                      <a:r>
                        <a:rPr lang="en-US" sz="1200" dirty="0">
                          <a:solidFill>
                            <a:srgbClr val="FFFFFF"/>
                          </a:solidFill>
                        </a:rPr>
                        <a:t>8a2d6d27ffcc66400a640d3c9c9e6becb90c04c5bab452cac56f999c48a04d63,</a:t>
                      </a:r>
                    </a:p>
                    <a:p>
                      <a:pPr marL="91440" algn="l"/>
                      <a:r>
                        <a:rPr lang="en-US" sz="1200" dirty="0">
                          <a:solidFill>
                            <a:srgbClr val="FFFFFF"/>
                          </a:solidFill>
                        </a:rPr>
                        <a:t>910cc03d64bf09f53cdf3b83068cc46368c23a061c2e1ed5df0e3a35d6c9e084,</a:t>
                      </a:r>
                    </a:p>
                    <a:p>
                      <a:pPr marL="91440" algn="l"/>
                      <a:r>
                        <a:rPr lang="en-US" sz="1200" dirty="0">
                          <a:solidFill>
                            <a:srgbClr val="FFFFFF"/>
                          </a:solidFill>
                        </a:rPr>
                        <a:t>95e744ddcc2e8f89f6c6e25503eff2eb5e70e98f6989bb4a4e93f17b09448e78,</a:t>
                      </a:r>
                    </a:p>
                    <a:p>
                      <a:pPr marL="91440" algn="l"/>
                      <a:r>
                        <a:rPr lang="en-US" sz="1200" dirty="0">
                          <a:solidFill>
                            <a:srgbClr val="FFFFFF"/>
                          </a:solidFill>
                        </a:rPr>
                        <a:t>9d9c146910f294b3e2a755f76e8066cd2edfac057ff54f00f405e2f9e8b9e51a,</a:t>
                      </a:r>
                    </a:p>
                    <a:p>
                      <a:pPr marL="91440" algn="l"/>
                      <a:r>
                        <a:rPr lang="en-US" sz="1200" dirty="0">
                          <a:solidFill>
                            <a:srgbClr val="FFFFFF"/>
                          </a:solidFill>
                        </a:rPr>
                        <a:t>a0630e2a81775e8334ea9f8cac73cebf1b9a70507ea3347c0c2eba82c80219a6,</a:t>
                      </a:r>
                    </a:p>
                    <a:p>
                      <a:pPr marL="91440" algn="l"/>
                      <a:r>
                        <a:rPr lang="en-US" sz="1200" dirty="0">
                          <a:solidFill>
                            <a:srgbClr val="FFFFFF"/>
                          </a:solidFill>
                        </a:rPr>
                        <a:t>a331504acf589be5d11202232a7a93eeb4fe6b053beea231d9a0a661bcaf3fd6,</a:t>
                      </a:r>
                    </a:p>
                    <a:p>
                      <a:pPr marL="91440" algn="l"/>
                      <a:r>
                        <a:rPr lang="en-US" sz="1200" dirty="0">
                          <a:solidFill>
                            <a:srgbClr val="FFFFFF"/>
                          </a:solidFill>
                        </a:rPr>
                        <a:t>b0dfaf509de38749c49afcb3cd34d27126044bb77cc16896b02ebced6f95db02,</a:t>
                      </a:r>
                    </a:p>
                    <a:p>
                      <a:pPr marL="91440" algn="l"/>
                      <a:r>
                        <a:rPr lang="en-US" sz="1200" dirty="0">
                          <a:solidFill>
                            <a:srgbClr val="FFFFFF"/>
                          </a:solidFill>
                        </a:rPr>
                        <a:t>b2353fce403b079735a606294c4ffc20a71f1c6b16ec15e94f554beafcddd1ea,</a:t>
                      </a:r>
                    </a:p>
                    <a:p>
                      <a:pPr marL="91440" algn="l"/>
                      <a:r>
                        <a:rPr lang="en-US" sz="1200" dirty="0">
                          <a:solidFill>
                            <a:srgbClr val="FFFFFF"/>
                          </a:solidFill>
                        </a:rPr>
                        <a:t>bad3c2f72ef2be522a554a9615dc93027416a3d4048f77519fca5104fabba1f9,</a:t>
                      </a:r>
                    </a:p>
                    <a:p>
                      <a:pPr marL="91440" algn="l"/>
                      <a:r>
                        <a:rPr lang="en-US" sz="1200" dirty="0">
                          <a:solidFill>
                            <a:srgbClr val="FFFFFF"/>
                          </a:solidFill>
                        </a:rPr>
                        <a:t>bf4adad2eb1163369c133ae61c181a3f91ef8640a457e9c4e72d77a60fbfa7ab,</a:t>
                      </a:r>
                    </a:p>
                    <a:p>
                      <a:pPr marL="91440" algn="l"/>
                      <a:r>
                        <a:rPr lang="en-US" sz="1200" dirty="0">
                          <a:solidFill>
                            <a:srgbClr val="FFFFFF"/>
                          </a:solidFill>
                        </a:rPr>
                        <a:t>c08a752138a6f0b332dfec981f20ec414ad367b7384389e0c59466b8e10655ec,</a:t>
                      </a:r>
                    </a:p>
                    <a:p>
                      <a:pPr marL="91440" algn="l"/>
                      <a:r>
                        <a:rPr lang="en-US" sz="1200" dirty="0">
                          <a:solidFill>
                            <a:srgbClr val="FFFFFF"/>
                          </a:solidFill>
                        </a:rPr>
                        <a:t>c0fc61631a20c373ce17e939e09cfb4f5179c9e0788e80079b4ee8986afe89bd,</a:t>
                      </a:r>
                    </a:p>
                    <a:p>
                      <a:pPr marL="91440" algn="l"/>
                      <a:r>
                        <a:rPr lang="en-US" sz="1200" dirty="0">
                          <a:solidFill>
                            <a:srgbClr val="FFFFFF"/>
                          </a:solidFill>
                        </a:rPr>
                        <a:t>d953bce4d87f5837ce318481e3a1b6617cf64af976043d3b4b4866475bb31972,</a:t>
                      </a:r>
                    </a:p>
                    <a:p>
                      <a:pPr marL="91440" algn="l"/>
                      <a:r>
                        <a:rPr lang="en-US" sz="1200" dirty="0">
                          <a:solidFill>
                            <a:srgbClr val="FFFFFF"/>
                          </a:solidFill>
                        </a:rPr>
                        <a:t>def75a41435dc28430097a7e116b2d17526ce2b0172995618f2749b0d732f7ea,</a:t>
                      </a:r>
                    </a:p>
                    <a:p>
                      <a:pPr marL="91440" algn="l"/>
                      <a:r>
                        <a:rPr lang="en-US" sz="1200" dirty="0">
                          <a:solidFill>
                            <a:srgbClr val="FFFFFF"/>
                          </a:solidFill>
                        </a:rPr>
                        <a:t>E7706a633f24679c7550a31b96088dda8f772c98f64daee7cfbf0dc17a4a8338,</a:t>
                      </a:r>
                    </a:p>
                    <a:p>
                      <a:pPr marL="91440" algn="l"/>
                      <a:r>
                        <a:rPr lang="en-US" sz="1200" dirty="0">
                          <a:solidFill>
                            <a:srgbClr val="FFFFFF"/>
                          </a:solidFill>
                        </a:rPr>
                        <a:t>eb8cbc4a0eae33bfdc4ecb99d033c81224b005e55588ceb86346f2b2d3fd790f,</a:t>
                      </a:r>
                    </a:p>
                    <a:p>
                      <a:pPr marL="91440" algn="l"/>
                      <a:r>
                        <a:rPr lang="en-US" sz="1200" dirty="0">
                          <a:solidFill>
                            <a:srgbClr val="FFFFFF"/>
                          </a:solidFill>
                        </a:rPr>
                        <a:t>f25f76a85ded0d4d285d9ae5482d8fe07dade3e241853d00b17642d7873733e8</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140797179"/>
                  </a:ext>
                </a:extLst>
              </a:tr>
              <a:tr h="4420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VenomRAT</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a5d1e69076fd9f52d8a804202a21852fe2b76fb4534f48455def652e84cceaab</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053025603"/>
                  </a:ext>
                </a:extLst>
              </a:tr>
            </a:tbl>
          </a:graphicData>
        </a:graphic>
      </p:graphicFrame>
    </p:spTree>
    <p:extLst>
      <p:ext uri="{BB962C8B-B14F-4D97-AF65-F5344CB8AC3E}">
        <p14:creationId xmlns:p14="http://schemas.microsoft.com/office/powerpoint/2010/main" val="335888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CE5CD-C286-327C-842E-6E15F338A677}"/>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C5D2F6CA-C866-D0E6-77D1-9D387CFDA9DF}"/>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B525EF5-AB39-4509-9C20-53CF06041737}"/>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25</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E66EA907-6973-317B-781A-B2B688252A95}"/>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2" name="Table 1">
            <a:extLst>
              <a:ext uri="{FF2B5EF4-FFF2-40B4-BE49-F238E27FC236}">
                <a16:creationId xmlns:a16="http://schemas.microsoft.com/office/drawing/2014/main" id="{EB8CE1DF-56FC-DD77-519D-6E884D637AC8}"/>
              </a:ext>
            </a:extLst>
          </p:cNvPr>
          <p:cNvGraphicFramePr>
            <a:graphicFrameLocks noGrp="1"/>
          </p:cNvGraphicFramePr>
          <p:nvPr>
            <p:extLst>
              <p:ext uri="{D42A27DB-BD31-4B8C-83A1-F6EECF244321}">
                <p14:modId xmlns:p14="http://schemas.microsoft.com/office/powerpoint/2010/main" val="4068938627"/>
              </p:ext>
            </p:extLst>
          </p:nvPr>
        </p:nvGraphicFramePr>
        <p:xfrm>
          <a:off x="281309" y="388246"/>
          <a:ext cx="6295382" cy="3815119"/>
        </p:xfrm>
        <a:graphic>
          <a:graphicData uri="http://schemas.openxmlformats.org/drawingml/2006/table">
            <a:tbl>
              <a:tblPr firstRow="1" bandRow="1">
                <a:tableStyleId>{5C22544A-7EE6-4342-B048-85BDC9FD1C3A}</a:tableStyleId>
              </a:tblPr>
              <a:tblGrid>
                <a:gridCol w="1345360">
                  <a:extLst>
                    <a:ext uri="{9D8B030D-6E8A-4147-A177-3AD203B41FA5}">
                      <a16:colId xmlns:a16="http://schemas.microsoft.com/office/drawing/2014/main" val="3844630752"/>
                    </a:ext>
                  </a:extLst>
                </a:gridCol>
                <a:gridCol w="939740">
                  <a:extLst>
                    <a:ext uri="{9D8B030D-6E8A-4147-A177-3AD203B41FA5}">
                      <a16:colId xmlns:a16="http://schemas.microsoft.com/office/drawing/2014/main" val="4125531046"/>
                    </a:ext>
                  </a:extLst>
                </a:gridCol>
                <a:gridCol w="4010282">
                  <a:extLst>
                    <a:ext uri="{9D8B030D-6E8A-4147-A177-3AD203B41FA5}">
                      <a16:colId xmlns:a16="http://schemas.microsoft.com/office/drawing/2014/main" val="566534725"/>
                    </a:ext>
                  </a:extLst>
                </a:gridCol>
              </a:tblGrid>
              <a:tr h="3774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Attack Name</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a:solidFill>
                            <a:srgbClr val="FFFFFF"/>
                          </a:solidFill>
                        </a:rPr>
                        <a:t>VALUE</a:t>
                      </a:r>
                      <a:endParaRPr lang="en-US" sz="14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3088227058"/>
                  </a:ext>
                </a:extLst>
              </a:tr>
              <a:tr h="4259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D07F"/>
                          </a:solidFill>
                          <a:hlinkClick r:id="rId2">
                            <a:extLst>
                              <a:ext uri="{A12FA001-AC4F-418D-AE19-62706E023703}">
                                <ahyp:hlinkClr xmlns:ahyp="http://schemas.microsoft.com/office/drawing/2018/hyperlinkcolor" val="tx"/>
                              </a:ext>
                            </a:extLst>
                          </a:hlinkClick>
                        </a:rPr>
                        <a:t>Shai-</a:t>
                      </a:r>
                      <a:r>
                        <a:rPr lang="en-US" sz="1200" b="1" dirty="0" err="1">
                          <a:solidFill>
                            <a:srgbClr val="FFD07F"/>
                          </a:solidFill>
                          <a:hlinkClick r:id="rId2">
                            <a:extLst>
                              <a:ext uri="{A12FA001-AC4F-418D-AE19-62706E023703}">
                                <ahyp:hlinkClr xmlns:ahyp="http://schemas.microsoft.com/office/drawing/2018/hyperlinkcolor" val="tx"/>
                              </a:ext>
                            </a:extLst>
                          </a:hlinkClick>
                        </a:rPr>
                        <a:t>Hulud</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46faab8ab153fae6e80e7cca38eab363075bb524edd79e42269217a083628f09,</a:t>
                      </a:r>
                    </a:p>
                    <a:p>
                      <a:pPr marL="91440" algn="l"/>
                      <a:r>
                        <a:rPr lang="en-US" sz="1200" dirty="0">
                          <a:solidFill>
                            <a:srgbClr val="FFFFFF"/>
                          </a:solidFill>
                        </a:rPr>
                        <a:t>b74caeaa75e077c99f7d44f46daaf9796a3be43ecf24f2a1fd381844669da777,</a:t>
                      </a:r>
                    </a:p>
                    <a:p>
                      <a:pPr marL="91440" algn="l"/>
                      <a:r>
                        <a:rPr lang="en-US" sz="1200" dirty="0">
                          <a:solidFill>
                            <a:srgbClr val="FFFFFF"/>
                          </a:solidFill>
                        </a:rPr>
                        <a:t>dc67467a39b70d1cd4c1f7f7a459b35058163592f4a9e8fb4dffcbba98ef210c,</a:t>
                      </a:r>
                    </a:p>
                    <a:p>
                      <a:pPr marL="91440" algn="l"/>
                      <a:r>
                        <a:rPr lang="en-US" sz="1200" dirty="0">
                          <a:solidFill>
                            <a:srgbClr val="FFFFFF"/>
                          </a:solidFill>
                        </a:rPr>
                        <a:t>4b2399646573bb737c4969563303d8ee2e9ddbd1b271f1ca9e35ea78062538db,</a:t>
                      </a:r>
                    </a:p>
                    <a:p>
                      <a:pPr marL="91440" algn="l"/>
                      <a:r>
                        <a:rPr lang="en-US" sz="1200" dirty="0">
                          <a:solidFill>
                            <a:srgbClr val="FFFFFF"/>
                          </a:solidFill>
                        </a:rPr>
                        <a:t>de0e25a3e6c1e1e5998b306b7141b3dc4c0088da9d7bb47c1c00c91e6e4f85d6,</a:t>
                      </a:r>
                    </a:p>
                    <a:p>
                      <a:pPr marL="91440" algn="l"/>
                      <a:r>
                        <a:rPr lang="en-US" sz="1200" dirty="0">
                          <a:solidFill>
                            <a:srgbClr val="FFFFFF"/>
                          </a:solidFill>
                        </a:rPr>
                        <a:t>81d2a004a1bca6ef87a1caf7d0e0b355ad1764238e40ff6d1b1cb77ad4f595c3,</a:t>
                      </a:r>
                    </a:p>
                    <a:p>
                      <a:pPr marL="91440" algn="l"/>
                      <a:r>
                        <a:rPr lang="en-US" sz="1200" dirty="0">
                          <a:solidFill>
                            <a:srgbClr val="FFFFFF"/>
                          </a:solidFill>
                        </a:rPr>
                        <a:t>83a650ce44b2a9854802a7fb4c202877815274c129af49e6c2d1d5d5d55c501e</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140797179"/>
                  </a:ext>
                </a:extLst>
              </a:tr>
              <a:tr h="42595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SilentSync</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MD5</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3918cace55342909c8309ec37d0207fd</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053025603"/>
                  </a:ext>
                </a:extLst>
              </a:tr>
              <a:tr h="42595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algn="ctr" rtl="0" fontAlgn="b"/>
                      <a:r>
                        <a:rPr lang="en-IN" sz="1200" dirty="0">
                          <a:solidFill>
                            <a:srgbClr val="FFFFFF"/>
                          </a:solidFill>
                          <a:effectLst/>
                        </a:rPr>
                        <a:t>SHA256</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91440" algn="l"/>
                      <a:r>
                        <a:rPr lang="en-US" sz="1200" dirty="0">
                          <a:solidFill>
                            <a:srgbClr val="FFFFFF"/>
                          </a:solidFill>
                        </a:rPr>
                        <a:t>bbe8f3e78ca09b8deb0d476d45bedc2aa1401916e5de20819d9e745e2b7d3ab0</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448015038"/>
                  </a:ext>
                </a:extLst>
              </a:tr>
            </a:tbl>
          </a:graphicData>
        </a:graphic>
      </p:graphicFrame>
      <p:sp>
        <p:nvSpPr>
          <p:cNvPr id="10" name="TextBox 9">
            <a:extLst>
              <a:ext uri="{FF2B5EF4-FFF2-40B4-BE49-F238E27FC236}">
                <a16:creationId xmlns:a16="http://schemas.microsoft.com/office/drawing/2014/main" id="{B06C5608-0D5D-A3EC-AAC8-F708EBA1AC20}"/>
              </a:ext>
            </a:extLst>
          </p:cNvPr>
          <p:cNvSpPr txBox="1"/>
          <p:nvPr/>
        </p:nvSpPr>
        <p:spPr>
          <a:xfrm>
            <a:off x="171644" y="9143545"/>
            <a:ext cx="6556031" cy="215444"/>
          </a:xfrm>
          <a:prstGeom prst="rect">
            <a:avLst/>
          </a:prstGeom>
          <a:noFill/>
        </p:spPr>
        <p:txBody>
          <a:bodyPr wrap="square">
            <a:spAutoFit/>
          </a:bodyPr>
          <a:lstStyle/>
          <a:p>
            <a:r>
              <a:rPr lang="en-US" sz="800" b="1" i="1" dirty="0">
                <a:solidFill>
                  <a:srgbClr val="FFFFFF"/>
                </a:solidFill>
              </a:rPr>
              <a:t>A comprehensive list of IOCs (Indicators of Compromise) associated with the executed attacks is available on the Uni5Xposure platform.</a:t>
            </a:r>
            <a:endParaRPr lang="en-AE" sz="800" b="1" i="1" dirty="0">
              <a:solidFill>
                <a:srgbClr val="FFFFFF"/>
              </a:solidFill>
            </a:endParaRPr>
          </a:p>
        </p:txBody>
      </p:sp>
    </p:spTree>
    <p:extLst>
      <p:ext uri="{BB962C8B-B14F-4D97-AF65-F5344CB8AC3E}">
        <p14:creationId xmlns:p14="http://schemas.microsoft.com/office/powerpoint/2010/main" val="351108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01E9FB-3B97-416F-AF35-74CD7A9717C0}"/>
              </a:ext>
            </a:extLst>
          </p:cNvPr>
          <p:cNvSpPr txBox="1"/>
          <p:nvPr/>
        </p:nvSpPr>
        <p:spPr>
          <a:xfrm>
            <a:off x="425116" y="8085138"/>
            <a:ext cx="2101515" cy="246221"/>
          </a:xfrm>
          <a:prstGeom prst="rect">
            <a:avLst/>
          </a:prstGeom>
          <a:noFill/>
        </p:spPr>
        <p:txBody>
          <a:bodyPr wrap="square" rtlCol="0">
            <a:spAutoFit/>
          </a:bodyPr>
          <a:lstStyle/>
          <a:p>
            <a:r>
              <a:rPr lang="en-IN" sz="1000" kern="1400" spc="50" dirty="0">
                <a:solidFill>
                  <a:srgbClr val="FF0000"/>
                </a:solidFill>
                <a:effectLst/>
                <a:latin typeface="Tahoma" panose="020B0604030504040204" pitchFamily="34" charset="0"/>
                <a:ea typeface="Tahoma" panose="020B0604030504040204" pitchFamily="34" charset="0"/>
                <a:cs typeface="Tahoma" panose="020B0604030504040204" pitchFamily="34" charset="0"/>
              </a:rPr>
              <a:t>REPORT GENERATED ON</a:t>
            </a:r>
            <a:endParaRPr lang="en-IN" sz="1000" kern="1400" spc="5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706B5FF0-4C6F-7FB3-022C-8E5AC684B057}"/>
              </a:ext>
            </a:extLst>
          </p:cNvPr>
          <p:cNvSpPr/>
          <p:nvPr/>
        </p:nvSpPr>
        <p:spPr>
          <a:xfrm>
            <a:off x="-2716" y="7690585"/>
            <a:ext cx="6860716" cy="2215415"/>
          </a:xfrm>
          <a:prstGeom prst="rect">
            <a:avLst/>
          </a:prstGeom>
          <a:solidFill>
            <a:srgbClr val="600D10"/>
          </a:solidFill>
          <a:ln>
            <a:solidFill>
              <a:srgbClr val="600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158D1215-1A6E-4D41-9D1C-575E8724D69D}"/>
              </a:ext>
            </a:extLst>
          </p:cNvPr>
          <p:cNvSpPr txBox="1"/>
          <p:nvPr/>
        </p:nvSpPr>
        <p:spPr>
          <a:xfrm>
            <a:off x="425116" y="8331359"/>
            <a:ext cx="3489160" cy="307777"/>
          </a:xfrm>
          <a:prstGeom prst="rect">
            <a:avLst/>
          </a:prstGeom>
          <a:noFill/>
        </p:spPr>
        <p:txBody>
          <a:bodyPr wrap="square" rtlCol="0" anchor="ctr">
            <a:spAutoFit/>
          </a:bodyPr>
          <a:lstStyle/>
          <a:p>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September 22,</a:t>
            </a:r>
            <a:r>
              <a:rPr lang="en-US" sz="1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2025</a:t>
            </a:r>
            <a:r>
              <a:rPr lang="en-US" sz="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 </a:t>
            </a: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7</a:t>
            </a:r>
            <a:r>
              <a:rPr lang="en-US" sz="1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:30 </a:t>
            </a: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A</a:t>
            </a:r>
            <a:r>
              <a:rPr lang="en-US" sz="1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M</a:t>
            </a:r>
            <a:endParaRPr lang="en-IN" sz="14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F69182F1-3EDD-46DD-9EB4-E9452ECB2DD4}"/>
              </a:ext>
            </a:extLst>
          </p:cNvPr>
          <p:cNvSpPr txBox="1"/>
          <p:nvPr/>
        </p:nvSpPr>
        <p:spPr>
          <a:xfrm>
            <a:off x="425116" y="8945703"/>
            <a:ext cx="3489160" cy="230832"/>
          </a:xfrm>
          <a:prstGeom prst="rect">
            <a:avLst/>
          </a:prstGeom>
          <a:noFill/>
        </p:spPr>
        <p:txBody>
          <a:bodyPr wrap="square" rtlCol="0" anchor="ctr">
            <a:spAutoFit/>
          </a:bodyPr>
          <a:lstStyle/>
          <a:p>
            <a:r>
              <a:rPr lang="en-US" sz="9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2025 All Rights are Reserved by Hive Pro</a:t>
            </a:r>
            <a:endParaRPr lang="en-IN" sz="9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8E825346-46F6-4AC7-8644-B8287459059B}"/>
              </a:ext>
            </a:extLst>
          </p:cNvPr>
          <p:cNvSpPr txBox="1"/>
          <p:nvPr/>
        </p:nvSpPr>
        <p:spPr>
          <a:xfrm>
            <a:off x="5285874" y="9176535"/>
            <a:ext cx="1082842" cy="184666"/>
          </a:xfrm>
          <a:prstGeom prst="rect">
            <a:avLst/>
          </a:prstGeom>
          <a:noFill/>
        </p:spPr>
        <p:txBody>
          <a:bodyPr wrap="square" rtlCol="0" anchor="ctr">
            <a:spAutoFit/>
          </a:bodyPr>
          <a:lstStyle/>
          <a:p>
            <a:r>
              <a:rPr lang="en-US" sz="600" dirty="0">
                <a:solidFill>
                  <a:srgbClr val="FFFFFF"/>
                </a:solidFill>
                <a:effectLst/>
                <a:latin typeface="Tahoma" panose="020B0604030504040204" pitchFamily="34" charset="0"/>
                <a:ea typeface="Tahoma" panose="020B0604030504040204" pitchFamily="34" charset="0"/>
                <a:cs typeface="Tahoma" panose="020B0604030504040204" pitchFamily="34" charset="0"/>
              </a:rPr>
              <a:t>More at www.hivepro.com</a:t>
            </a:r>
            <a:endParaRPr lang="en-IN" sz="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5B0CFE46-D690-F1C3-9D55-292C5287CB91}"/>
              </a:ext>
            </a:extLst>
          </p:cNvPr>
          <p:cNvSpPr txBox="1"/>
          <p:nvPr/>
        </p:nvSpPr>
        <p:spPr>
          <a:xfrm>
            <a:off x="555947" y="767601"/>
            <a:ext cx="57406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FFFFFF"/>
                </a:solidFill>
                <a:latin typeface="Tahoma"/>
                <a:ea typeface="Tahoma"/>
                <a:cs typeface="Tahoma"/>
              </a:rPr>
              <a:t>What Next?</a:t>
            </a:r>
            <a:endParaRPr lang="en-US" dirty="0"/>
          </a:p>
        </p:txBody>
      </p:sp>
      <p:sp>
        <p:nvSpPr>
          <p:cNvPr id="19" name="TextBox 18">
            <a:extLst>
              <a:ext uri="{FF2B5EF4-FFF2-40B4-BE49-F238E27FC236}">
                <a16:creationId xmlns:a16="http://schemas.microsoft.com/office/drawing/2014/main" id="{D2B68DF7-72A5-E46A-63DC-90C70B1ADEA8}"/>
              </a:ext>
            </a:extLst>
          </p:cNvPr>
          <p:cNvSpPr txBox="1"/>
          <p:nvPr/>
        </p:nvSpPr>
        <p:spPr>
          <a:xfrm>
            <a:off x="555947" y="1390512"/>
            <a:ext cx="580570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FFFFFF"/>
                </a:solidFill>
                <a:ea typeface="+mn-lt"/>
                <a:cs typeface="+mn-lt"/>
              </a:rPr>
              <a:t>At </a:t>
            </a:r>
            <a:r>
              <a:rPr lang="en-US" sz="1600" b="1" dirty="0">
                <a:solidFill>
                  <a:srgbClr val="FFFFFF"/>
                </a:solidFill>
                <a:ea typeface="+mn-lt"/>
                <a:cs typeface="+mn-lt"/>
                <a:hlinkClick r:id="rId2">
                  <a:extLst>
                    <a:ext uri="{A12FA001-AC4F-418D-AE19-62706E023703}">
                      <ahyp:hlinkClr xmlns:ahyp="http://schemas.microsoft.com/office/drawing/2018/hyperlinkcolor" val="tx"/>
                    </a:ext>
                  </a:extLst>
                </a:hlinkClick>
              </a:rPr>
              <a:t>Hive Pro</a:t>
            </a:r>
            <a:r>
              <a:rPr lang="en-US" sz="1600" dirty="0">
                <a:solidFill>
                  <a:srgbClr val="FFFFFF"/>
                </a:solidFill>
                <a:ea typeface="+mn-lt"/>
                <a:cs typeface="+mn-lt"/>
              </a:rPr>
              <a:t>, it is our mission to detect the most likely threats to your organization and to help you prevent them from happening. </a:t>
            </a:r>
          </a:p>
          <a:p>
            <a:pPr algn="just"/>
            <a:endParaRPr lang="en-US" sz="1600" dirty="0">
              <a:solidFill>
                <a:srgbClr val="FFFFFF"/>
              </a:solidFill>
              <a:ea typeface="+mn-lt"/>
              <a:cs typeface="+mn-lt"/>
            </a:endParaRPr>
          </a:p>
          <a:p>
            <a:pPr algn="just"/>
            <a:r>
              <a:rPr lang="en-US" sz="1600" dirty="0">
                <a:solidFill>
                  <a:srgbClr val="FFFFFF"/>
                </a:solidFill>
                <a:ea typeface="+mn-lt"/>
                <a:cs typeface="+mn-lt"/>
              </a:rPr>
              <a:t>Book a free demo with </a:t>
            </a:r>
            <a:r>
              <a:rPr lang="en-US" sz="1600" b="1" dirty="0" err="1">
                <a:solidFill>
                  <a:srgbClr val="FFFFFF"/>
                </a:solidFill>
                <a:ea typeface="+mn-lt"/>
                <a:cs typeface="+mn-lt"/>
                <a:hlinkClick r:id="rId2">
                  <a:extLst>
                    <a:ext uri="{A12FA001-AC4F-418D-AE19-62706E023703}">
                      <ahyp:hlinkClr xmlns:ahyp="http://schemas.microsoft.com/office/drawing/2018/hyperlinkcolor" val="tx"/>
                    </a:ext>
                  </a:extLst>
                </a:hlinkClick>
              </a:rPr>
              <a:t>HivePro</a:t>
            </a:r>
            <a:r>
              <a:rPr lang="en-US" sz="1600" b="1" dirty="0">
                <a:solidFill>
                  <a:srgbClr val="FFFFFF"/>
                </a:solidFill>
                <a:ea typeface="+mn-lt"/>
                <a:cs typeface="+mn-lt"/>
                <a:hlinkClick r:id="rId2">
                  <a:extLst>
                    <a:ext uri="{A12FA001-AC4F-418D-AE19-62706E023703}">
                      <ahyp:hlinkClr xmlns:ahyp="http://schemas.microsoft.com/office/drawing/2018/hyperlinkcolor" val="tx"/>
                    </a:ext>
                  </a:extLst>
                </a:hlinkClick>
              </a:rPr>
              <a:t> Uni5</a:t>
            </a:r>
            <a:r>
              <a:rPr lang="en-US" sz="1600" dirty="0">
                <a:solidFill>
                  <a:srgbClr val="FFFFFF"/>
                </a:solidFill>
                <a:ea typeface="+mn-lt"/>
                <a:cs typeface="+mn-lt"/>
              </a:rPr>
              <a:t>:Threat Exposure Management Platform.</a:t>
            </a:r>
          </a:p>
        </p:txBody>
      </p:sp>
      <p:pic>
        <p:nvPicPr>
          <p:cNvPr id="3" name="Picture 2" descr="Diagram&#10;&#10;Description automatically generated">
            <a:extLst>
              <a:ext uri="{FF2B5EF4-FFF2-40B4-BE49-F238E27FC236}">
                <a16:creationId xmlns:a16="http://schemas.microsoft.com/office/drawing/2014/main" id="{606D8872-BBB9-4AB8-8EA4-9B164F3CF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421" y="2809264"/>
            <a:ext cx="4891874" cy="4407264"/>
          </a:xfrm>
          <a:prstGeom prst="rect">
            <a:avLst/>
          </a:prstGeom>
        </p:spPr>
      </p:pic>
      <p:pic>
        <p:nvPicPr>
          <p:cNvPr id="6" name="Picture 5">
            <a:extLst>
              <a:ext uri="{FF2B5EF4-FFF2-40B4-BE49-F238E27FC236}">
                <a16:creationId xmlns:a16="http://schemas.microsoft.com/office/drawing/2014/main" id="{4F3CDDCF-0D7C-F1D1-A5AA-981495EB83DF}"/>
              </a:ext>
            </a:extLst>
          </p:cNvPr>
          <p:cNvPicPr>
            <a:picLocks noChangeAspect="1"/>
          </p:cNvPicPr>
          <p:nvPr/>
        </p:nvPicPr>
        <p:blipFill>
          <a:blip r:embed="rId4"/>
          <a:stretch>
            <a:fillRect/>
          </a:stretch>
        </p:blipFill>
        <p:spPr>
          <a:xfrm>
            <a:off x="4762500" y="7873616"/>
            <a:ext cx="2095500" cy="1704975"/>
          </a:xfrm>
          <a:prstGeom prst="rect">
            <a:avLst/>
          </a:prstGeom>
        </p:spPr>
      </p:pic>
      <p:sp>
        <p:nvSpPr>
          <p:cNvPr id="7" name="TextBox 6">
            <a:extLst>
              <a:ext uri="{FF2B5EF4-FFF2-40B4-BE49-F238E27FC236}">
                <a16:creationId xmlns:a16="http://schemas.microsoft.com/office/drawing/2014/main" id="{227B77EB-996E-20A8-439B-D51D6159DF54}"/>
              </a:ext>
            </a:extLst>
          </p:cNvPr>
          <p:cNvSpPr txBox="1"/>
          <p:nvPr/>
        </p:nvSpPr>
        <p:spPr>
          <a:xfrm>
            <a:off x="4937760" y="9515401"/>
            <a:ext cx="3086501" cy="246221"/>
          </a:xfrm>
          <a:prstGeom prst="rect">
            <a:avLst/>
          </a:prstGeom>
          <a:noFill/>
        </p:spPr>
        <p:txBody>
          <a:bodyPr wrap="square" rtlCol="0">
            <a:spAutoFit/>
          </a:bodyPr>
          <a:lstStyle/>
          <a:p>
            <a:r>
              <a:rPr lang="en-US" sz="1000" dirty="0">
                <a:solidFill>
                  <a:srgbClr val="FFFFFF"/>
                </a:solidFill>
              </a:rPr>
              <a:t>More at www.hivepro.com</a:t>
            </a:r>
            <a:endParaRPr lang="en-AE" sz="1000" dirty="0">
              <a:solidFill>
                <a:srgbClr val="FFFFFF"/>
              </a:solidFill>
            </a:endParaRPr>
          </a:p>
        </p:txBody>
      </p:sp>
      <p:sp>
        <p:nvSpPr>
          <p:cNvPr id="8" name="TextBox 7">
            <a:extLst>
              <a:ext uri="{FF2B5EF4-FFF2-40B4-BE49-F238E27FC236}">
                <a16:creationId xmlns:a16="http://schemas.microsoft.com/office/drawing/2014/main" id="{89A4AEC8-8E0F-79A3-B1C8-C71F1FA829A3}"/>
              </a:ext>
            </a:extLst>
          </p:cNvPr>
          <p:cNvSpPr txBox="1"/>
          <p:nvPr/>
        </p:nvSpPr>
        <p:spPr>
          <a:xfrm>
            <a:off x="425115" y="8062903"/>
            <a:ext cx="2101515" cy="246221"/>
          </a:xfrm>
          <a:prstGeom prst="rect">
            <a:avLst/>
          </a:prstGeom>
          <a:noFill/>
        </p:spPr>
        <p:txBody>
          <a:bodyPr wrap="square" rtlCol="0">
            <a:spAutoFit/>
          </a:bodyPr>
          <a:lstStyle/>
          <a:p>
            <a:r>
              <a:rPr lang="en-IN" sz="1000" kern="1400" spc="50" dirty="0">
                <a:solidFill>
                  <a:srgbClr val="FFFFFF"/>
                </a:solidFill>
                <a:effectLst/>
                <a:latin typeface="Tahoma" panose="020B0604030504040204" pitchFamily="34" charset="0"/>
                <a:ea typeface="Tahoma" panose="020B0604030504040204" pitchFamily="34" charset="0"/>
                <a:cs typeface="Tahoma" panose="020B0604030504040204" pitchFamily="34" charset="0"/>
              </a:rPr>
              <a:t>REPORT GENERATED ON</a:t>
            </a:r>
            <a:endParaRPr lang="en-IN" sz="1000" kern="1400" spc="5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651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7372E5B-D2B2-44AD-BAFF-088B3E13BA23}"/>
              </a:ext>
            </a:extLst>
          </p:cNvPr>
          <p:cNvSpPr>
            <a:spLocks noGrp="1"/>
          </p:cNvSpPr>
          <p:nvPr>
            <p:ph type="sldNum" sz="quarter" idx="12"/>
          </p:nvPr>
        </p:nvSpPr>
        <p:spPr>
          <a:xfrm>
            <a:off x="6468873" y="9477193"/>
            <a:ext cx="59312" cy="184666"/>
          </a:xfrm>
          <a:ln>
            <a:noFill/>
          </a:ln>
        </p:spPr>
        <p:txBody>
          <a:bodyPr wrap="none" lIns="0" tIns="0" rIns="0" bIns="0" anchor="ctr">
            <a:spAutoFit/>
          </a:body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9" name="Slide Number Placeholder 3">
            <a:extLst>
              <a:ext uri="{FF2B5EF4-FFF2-40B4-BE49-F238E27FC236}">
                <a16:creationId xmlns:a16="http://schemas.microsoft.com/office/drawing/2014/main" id="{5FD63DEF-9733-4C53-8413-6CB2688C633E}"/>
              </a:ext>
            </a:extLst>
          </p:cNvPr>
          <p:cNvSpPr txBox="1">
            <a:spLocks/>
          </p:cNvSpPr>
          <p:nvPr/>
        </p:nvSpPr>
        <p:spPr>
          <a:xfrm>
            <a:off x="6366305" y="9505598"/>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3</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2">
            <a:extLst>
              <a:ext uri="{FF2B5EF4-FFF2-40B4-BE49-F238E27FC236}">
                <a16:creationId xmlns:a16="http://schemas.microsoft.com/office/drawing/2014/main" id="{3E119A1C-0F8B-260A-3E81-58F158CE0458}"/>
              </a:ext>
            </a:extLst>
          </p:cNvPr>
          <p:cNvSpPr>
            <a:spLocks noGrp="1"/>
          </p:cNvSpPr>
          <p:nvPr>
            <p:ph type="ftr" sz="quarter" idx="11"/>
          </p:nvPr>
        </p:nvSpPr>
        <p:spPr>
          <a:xfrm>
            <a:off x="245083" y="9502224"/>
            <a:ext cx="1359347" cy="127856"/>
          </a:xfrm>
          <a:ln>
            <a:noFill/>
          </a:ln>
        </p:spPr>
        <p:txBody>
          <a:bodyPr wrap="none" lIns="0" tIns="0" rIns="0" bIns="0" anchor="ctr">
            <a:spAutoFit/>
          </a:body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13" name="TextBox 12">
            <a:extLst>
              <a:ext uri="{FF2B5EF4-FFF2-40B4-BE49-F238E27FC236}">
                <a16:creationId xmlns:a16="http://schemas.microsoft.com/office/drawing/2014/main" id="{DD71C88F-5D39-894F-50F7-CE7D362894A7}"/>
              </a:ext>
            </a:extLst>
          </p:cNvPr>
          <p:cNvSpPr txBox="1"/>
          <p:nvPr/>
        </p:nvSpPr>
        <p:spPr>
          <a:xfrm>
            <a:off x="509544" y="583180"/>
            <a:ext cx="48756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FFFF"/>
                </a:solidFill>
                <a:latin typeface="Tahoma"/>
                <a:ea typeface="Tahoma"/>
                <a:cs typeface="Tahoma"/>
              </a:rPr>
              <a:t>Summary</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Rectangle 1">
            <a:extLst>
              <a:ext uri="{FF2B5EF4-FFF2-40B4-BE49-F238E27FC236}">
                <a16:creationId xmlns:a16="http://schemas.microsoft.com/office/drawing/2014/main" id="{E5389013-3956-0511-322A-9A666AA599EC}"/>
              </a:ext>
            </a:extLst>
          </p:cNvPr>
          <p:cNvSpPr/>
          <p:nvPr/>
        </p:nvSpPr>
        <p:spPr>
          <a:xfrm>
            <a:off x="474494" y="1358991"/>
            <a:ext cx="6149878" cy="4603779"/>
          </a:xfrm>
          <a:prstGeom prst="rect">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err="1">
                <a:solidFill>
                  <a:srgbClr val="FFFFFF"/>
                </a:solidFill>
                <a:cs typeface="Calibri" panose="020F0502020204030204"/>
              </a:rPr>
              <a:t>HiveForce</a:t>
            </a:r>
            <a:r>
              <a:rPr lang="en-US" sz="1200" dirty="0">
                <a:solidFill>
                  <a:srgbClr val="FFFFFF"/>
                </a:solidFill>
                <a:cs typeface="Calibri" panose="020F0502020204030204"/>
              </a:rPr>
              <a:t> Labs has reported a sharp rise in cyber threats, highlighting the increasing complexity and frequency of attacks. Over the past week alone, </a:t>
            </a:r>
            <a:r>
              <a:rPr lang="en-US" sz="1200" b="1" dirty="0">
                <a:solidFill>
                  <a:srgbClr val="FFD07F"/>
                </a:solidFill>
                <a:cs typeface="Calibri" panose="020F0502020204030204"/>
              </a:rPr>
              <a:t>twelve</a:t>
            </a:r>
            <a:r>
              <a:rPr lang="en-US" sz="1200" dirty="0">
                <a:solidFill>
                  <a:srgbClr val="FFFFFF"/>
                </a:solidFill>
                <a:cs typeface="Calibri" panose="020F0502020204030204"/>
              </a:rPr>
              <a:t> major attacks were detected, </a:t>
            </a:r>
            <a:r>
              <a:rPr lang="en-US" sz="1200" b="1" dirty="0">
                <a:solidFill>
                  <a:srgbClr val="FFD07F"/>
                </a:solidFill>
                <a:cs typeface="Calibri" panose="020F0502020204030204"/>
              </a:rPr>
              <a:t>two</a:t>
            </a:r>
            <a:r>
              <a:rPr lang="en-US" sz="1200" dirty="0">
                <a:solidFill>
                  <a:srgbClr val="FFFFFF"/>
                </a:solidFill>
                <a:cs typeface="Calibri" panose="020F0502020204030204"/>
              </a:rPr>
              <a:t> vulnerabilities were actively exploited, and </a:t>
            </a:r>
            <a:r>
              <a:rPr lang="en-US" sz="1200" b="1" dirty="0">
                <a:solidFill>
                  <a:srgbClr val="FFD07F"/>
                </a:solidFill>
                <a:cs typeface="Calibri" panose="020F0502020204030204"/>
              </a:rPr>
              <a:t>two</a:t>
            </a:r>
            <a:r>
              <a:rPr lang="en-US" sz="1200" dirty="0">
                <a:solidFill>
                  <a:srgbClr val="FFFFFF"/>
                </a:solidFill>
                <a:cs typeface="Calibri" panose="020F0502020204030204"/>
              </a:rPr>
              <a:t> threat actor groups were closely tracked, signaling an alarming escalation in malicious activity across digital environments.</a:t>
            </a:r>
          </a:p>
          <a:p>
            <a:pPr algn="just"/>
            <a:endParaRPr lang="en-US" sz="1200" dirty="0">
              <a:solidFill>
                <a:srgbClr val="FFFFFF"/>
              </a:solidFill>
              <a:cs typeface="Calibri" panose="020F0502020204030204"/>
            </a:endParaRPr>
          </a:p>
          <a:p>
            <a:pPr algn="just"/>
            <a:r>
              <a:rPr lang="en-US" sz="1200" dirty="0">
                <a:solidFill>
                  <a:srgbClr val="FFFFFF"/>
                </a:solidFill>
                <a:cs typeface="Calibri" panose="020F0502020204030204"/>
              </a:rPr>
              <a:t>In a concerning development, Google released critical security updates for Chrome to address its sixth zero-day vulnerability of 2025, </a:t>
            </a:r>
            <a:r>
              <a:rPr lang="en-US" sz="1200" b="1" dirty="0">
                <a:solidFill>
                  <a:srgbClr val="FFD07F"/>
                </a:solidFill>
                <a:cs typeface="Calibri" panose="020F0502020204030204"/>
                <a:hlinkClick r:id="rId2">
                  <a:extLst>
                    <a:ext uri="{A12FA001-AC4F-418D-AE19-62706E023703}">
                      <ahyp:hlinkClr xmlns:ahyp="http://schemas.microsoft.com/office/drawing/2018/hyperlinkcolor" val="tx"/>
                    </a:ext>
                  </a:extLst>
                </a:hlinkClick>
              </a:rPr>
              <a:t>CVE-2025-10585</a:t>
            </a:r>
            <a:r>
              <a:rPr lang="en-US" sz="1200" dirty="0">
                <a:solidFill>
                  <a:srgbClr val="FFFFFF"/>
                </a:solidFill>
                <a:cs typeface="Calibri" panose="020F0502020204030204"/>
              </a:rPr>
              <a:t>, a type confusion flaw in the V8 JavaScript engine that is already being exploited in the wild. Additionally, </a:t>
            </a:r>
            <a:r>
              <a:rPr lang="en-US" sz="1200" b="1" dirty="0">
                <a:solidFill>
                  <a:srgbClr val="FFD07F"/>
                </a:solidFill>
                <a:cs typeface="Calibri" panose="020F0502020204030204"/>
                <a:hlinkClick r:id="rId3">
                  <a:extLst>
                    <a:ext uri="{A12FA001-AC4F-418D-AE19-62706E023703}">
                      <ahyp:hlinkClr xmlns:ahyp="http://schemas.microsoft.com/office/drawing/2018/hyperlinkcolor" val="tx"/>
                    </a:ext>
                  </a:extLst>
                </a:hlinkClick>
              </a:rPr>
              <a:t>CVE-2024-7344</a:t>
            </a:r>
            <a:r>
              <a:rPr lang="en-US" sz="1200" dirty="0">
                <a:solidFill>
                  <a:srgbClr val="FFFFFF"/>
                </a:solidFill>
                <a:cs typeface="Calibri" panose="020F0502020204030204"/>
              </a:rPr>
              <a:t>, a vulnerability in the </a:t>
            </a:r>
            <a:r>
              <a:rPr lang="en-US" sz="1200" dirty="0" err="1">
                <a:solidFill>
                  <a:srgbClr val="FFFFFF"/>
                </a:solidFill>
                <a:cs typeface="Calibri" panose="020F0502020204030204"/>
              </a:rPr>
              <a:t>Howyar</a:t>
            </a:r>
            <a:r>
              <a:rPr lang="en-US" sz="1200" dirty="0">
                <a:solidFill>
                  <a:srgbClr val="FFFFFF"/>
                </a:solidFill>
                <a:cs typeface="Calibri" panose="020F0502020204030204"/>
              </a:rPr>
              <a:t> Reloader UEFI application, is being leveraged by the </a:t>
            </a:r>
            <a:r>
              <a:rPr lang="en-US" sz="1200" b="1" dirty="0" err="1">
                <a:solidFill>
                  <a:srgbClr val="FFD07F"/>
                </a:solidFill>
                <a:cs typeface="Calibri" panose="020F0502020204030204"/>
                <a:hlinkClick r:id="rId3">
                  <a:extLst>
                    <a:ext uri="{A12FA001-AC4F-418D-AE19-62706E023703}">
                      <ahyp:hlinkClr xmlns:ahyp="http://schemas.microsoft.com/office/drawing/2018/hyperlinkcolor" val="tx"/>
                    </a:ext>
                  </a:extLst>
                </a:hlinkClick>
              </a:rPr>
              <a:t>HybridPetya</a:t>
            </a:r>
            <a:r>
              <a:rPr lang="en-US" sz="1200" dirty="0">
                <a:solidFill>
                  <a:srgbClr val="FFFFFF"/>
                </a:solidFill>
                <a:cs typeface="Calibri" panose="020F0502020204030204"/>
              </a:rPr>
              <a:t> ransomware to bypass Secure Boot- a security feature designed to prevent unauthorized code from running during startup. </a:t>
            </a:r>
          </a:p>
          <a:p>
            <a:pPr algn="just"/>
            <a:endParaRPr lang="en-US" sz="1200" dirty="0">
              <a:solidFill>
                <a:srgbClr val="FFFFFF"/>
              </a:solidFill>
              <a:cs typeface="Calibri" panose="020F0502020204030204"/>
            </a:endParaRPr>
          </a:p>
          <a:p>
            <a:pPr algn="just"/>
            <a:r>
              <a:rPr lang="en-US" sz="1200" dirty="0">
                <a:solidFill>
                  <a:srgbClr val="FFFFFF"/>
                </a:solidFill>
                <a:cs typeface="Calibri" panose="020F0502020204030204"/>
              </a:rPr>
              <a:t>Meanwhile, several sophisticated malware campaigns are wreaking havoc globally. </a:t>
            </a:r>
            <a:r>
              <a:rPr lang="en-US" sz="1200" b="1" dirty="0" err="1">
                <a:solidFill>
                  <a:srgbClr val="FFD07F"/>
                </a:solidFill>
                <a:cs typeface="Calibri" panose="020F0502020204030204"/>
                <a:hlinkClick r:id="rId4">
                  <a:extLst>
                    <a:ext uri="{A12FA001-AC4F-418D-AE19-62706E023703}">
                      <ahyp:hlinkClr xmlns:ahyp="http://schemas.microsoft.com/office/drawing/2018/hyperlinkcolor" val="tx"/>
                    </a:ext>
                  </a:extLst>
                </a:hlinkClick>
              </a:rPr>
              <a:t>EvilAI</a:t>
            </a:r>
            <a:r>
              <a:rPr lang="en-US" sz="1200" dirty="0">
                <a:solidFill>
                  <a:srgbClr val="FFFFFF"/>
                </a:solidFill>
                <a:cs typeface="Calibri" panose="020F0502020204030204"/>
              </a:rPr>
              <a:t> masquerades as legitimate AI tools, using polished interfaces and stolen code-signing certificates to lure users into installing it. </a:t>
            </a:r>
            <a:r>
              <a:rPr lang="en-US" sz="1200" b="1" dirty="0" err="1">
                <a:solidFill>
                  <a:srgbClr val="FFD07F"/>
                </a:solidFill>
                <a:cs typeface="Calibri" panose="020F0502020204030204"/>
                <a:hlinkClick r:id="rId5">
                  <a:extLst>
                    <a:ext uri="{A12FA001-AC4F-418D-AE19-62706E023703}">
                      <ahyp:hlinkClr xmlns:ahyp="http://schemas.microsoft.com/office/drawing/2018/hyperlinkcolor" val="tx"/>
                    </a:ext>
                  </a:extLst>
                </a:hlinkClick>
              </a:rPr>
              <a:t>BlackNevas</a:t>
            </a:r>
            <a:r>
              <a:rPr lang="en-US" sz="1200" dirty="0">
                <a:solidFill>
                  <a:srgbClr val="FFFFFF"/>
                </a:solidFill>
                <a:cs typeface="Calibri" panose="020F0502020204030204"/>
              </a:rPr>
              <a:t> ransomware, first spotted in November 2024, continues to spread across Asia, Europe, and North America, hitting industries like healthcare, finance, manufacturing, and legal services. Supply chain attacks are also on the rise, as seen in the </a:t>
            </a:r>
            <a:r>
              <a:rPr lang="en-US" sz="1200" b="1" dirty="0">
                <a:solidFill>
                  <a:srgbClr val="FFD07F"/>
                </a:solidFill>
                <a:cs typeface="Calibri" panose="020F0502020204030204"/>
                <a:hlinkClick r:id="rId6">
                  <a:extLst>
                    <a:ext uri="{A12FA001-AC4F-418D-AE19-62706E023703}">
                      <ahyp:hlinkClr xmlns:ahyp="http://schemas.microsoft.com/office/drawing/2018/hyperlinkcolor" val="tx"/>
                    </a:ext>
                  </a:extLst>
                </a:hlinkClick>
              </a:rPr>
              <a:t>Shai-</a:t>
            </a:r>
            <a:r>
              <a:rPr lang="en-US" sz="1200" b="1" dirty="0" err="1">
                <a:solidFill>
                  <a:srgbClr val="FFD07F"/>
                </a:solidFill>
                <a:cs typeface="Calibri" panose="020F0502020204030204"/>
                <a:hlinkClick r:id="rId6">
                  <a:extLst>
                    <a:ext uri="{A12FA001-AC4F-418D-AE19-62706E023703}">
                      <ahyp:hlinkClr xmlns:ahyp="http://schemas.microsoft.com/office/drawing/2018/hyperlinkcolor" val="tx"/>
                    </a:ext>
                  </a:extLst>
                </a:hlinkClick>
              </a:rPr>
              <a:t>Hulud</a:t>
            </a:r>
            <a:r>
              <a:rPr lang="en-US" sz="1200" dirty="0">
                <a:solidFill>
                  <a:srgbClr val="FFFFFF"/>
                </a:solidFill>
                <a:cs typeface="Calibri" panose="020F0502020204030204"/>
              </a:rPr>
              <a:t> campaign targeting </a:t>
            </a:r>
            <a:r>
              <a:rPr lang="en-US" sz="1200" dirty="0" err="1">
                <a:solidFill>
                  <a:srgbClr val="FFFFFF"/>
                </a:solidFill>
                <a:cs typeface="Calibri" panose="020F0502020204030204"/>
              </a:rPr>
              <a:t>npm</a:t>
            </a:r>
            <a:r>
              <a:rPr lang="en-US" sz="1200" dirty="0">
                <a:solidFill>
                  <a:srgbClr val="FFFFFF"/>
                </a:solidFill>
                <a:cs typeface="Calibri" panose="020F0502020204030204"/>
              </a:rPr>
              <a:t> package maintainers. Even the hospitality sector is under threat: </a:t>
            </a:r>
            <a:r>
              <a:rPr lang="en-US" sz="1200" b="1" dirty="0" err="1">
                <a:solidFill>
                  <a:srgbClr val="FFD07F"/>
                </a:solidFill>
                <a:cs typeface="Calibri" panose="020F0502020204030204"/>
                <a:hlinkClick r:id="rId7">
                  <a:extLst>
                    <a:ext uri="{A12FA001-AC4F-418D-AE19-62706E023703}">
                      <ahyp:hlinkClr xmlns:ahyp="http://schemas.microsoft.com/office/drawing/2018/hyperlinkcolor" val="tx"/>
                    </a:ext>
                  </a:extLst>
                </a:hlinkClick>
              </a:rPr>
              <a:t>RevengeHotels</a:t>
            </a:r>
            <a:r>
              <a:rPr lang="en-US" sz="1200" dirty="0">
                <a:solidFill>
                  <a:srgbClr val="FFFFFF"/>
                </a:solidFill>
                <a:cs typeface="Calibri" panose="020F0502020204030204"/>
              </a:rPr>
              <a:t> (TA558) uses fake invoices and job applications to infiltrate hotel front desks, deploying </a:t>
            </a:r>
            <a:r>
              <a:rPr lang="en-US" sz="1200" b="1" dirty="0" err="1">
                <a:solidFill>
                  <a:srgbClr val="FFD07F"/>
                </a:solidFill>
                <a:cs typeface="Calibri" panose="020F0502020204030204"/>
                <a:hlinkClick r:id="rId7">
                  <a:extLst>
                    <a:ext uri="{A12FA001-AC4F-418D-AE19-62706E023703}">
                      <ahyp:hlinkClr xmlns:ahyp="http://schemas.microsoft.com/office/drawing/2018/hyperlinkcolor" val="tx"/>
                    </a:ext>
                  </a:extLst>
                </a:hlinkClick>
              </a:rPr>
              <a:t>VenomRAT</a:t>
            </a:r>
            <a:r>
              <a:rPr lang="en-US" sz="1200" dirty="0">
                <a:solidFill>
                  <a:srgbClr val="FFFFFF"/>
                </a:solidFill>
                <a:cs typeface="Calibri" panose="020F0502020204030204"/>
              </a:rPr>
              <a:t> to steal payment data and disable security tools. Together, these events emphasize the critical need for proactive defenses, timely patching, and resilient cybersecurity strategies in today’s increasingly hostile digital landscape.</a:t>
            </a:r>
          </a:p>
        </p:txBody>
      </p:sp>
      <p:grpSp>
        <p:nvGrpSpPr>
          <p:cNvPr id="21" name="Group 20">
            <a:extLst>
              <a:ext uri="{FF2B5EF4-FFF2-40B4-BE49-F238E27FC236}">
                <a16:creationId xmlns:a16="http://schemas.microsoft.com/office/drawing/2014/main" id="{38A51957-C437-B7A1-982B-4C8DCEC0AC32}"/>
              </a:ext>
            </a:extLst>
          </p:cNvPr>
          <p:cNvGrpSpPr/>
          <p:nvPr/>
        </p:nvGrpSpPr>
        <p:grpSpPr>
          <a:xfrm>
            <a:off x="116360" y="6033701"/>
            <a:ext cx="3871178" cy="3450110"/>
            <a:chOff x="354354" y="6003988"/>
            <a:chExt cx="3871178" cy="3450110"/>
          </a:xfrm>
        </p:grpSpPr>
        <p:sp>
          <p:nvSpPr>
            <p:cNvPr id="26" name="Arrow: Right 37">
              <a:extLst>
                <a:ext uri="{FF2B5EF4-FFF2-40B4-BE49-F238E27FC236}">
                  <a16:creationId xmlns:a16="http://schemas.microsoft.com/office/drawing/2014/main" id="{F5AF4CDB-9430-06D2-9D24-EBAFE8E735CF}"/>
                </a:ext>
              </a:extLst>
            </p:cNvPr>
            <p:cNvSpPr/>
            <p:nvPr/>
          </p:nvSpPr>
          <p:spPr>
            <a:xfrm flipV="1">
              <a:off x="3129997" y="7336879"/>
              <a:ext cx="642461" cy="126458"/>
            </a:xfrm>
            <a:prstGeom prst="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a:ln>
                  <a:noFill/>
                </a:ln>
                <a:solidFill>
                  <a:srgbClr val="DF001A"/>
                </a:solidFill>
                <a:effectLst/>
                <a:uLnTx/>
                <a:uFillTx/>
                <a:latin typeface="Calibri" panose="020F0502020204030204"/>
                <a:ea typeface="+mn-ea"/>
                <a:cs typeface="+mn-cs"/>
              </a:endParaRPr>
            </a:p>
          </p:txBody>
        </p:sp>
        <p:graphicFrame>
          <p:nvGraphicFramePr>
            <p:cNvPr id="27" name="Chart 26">
              <a:extLst>
                <a:ext uri="{FF2B5EF4-FFF2-40B4-BE49-F238E27FC236}">
                  <a16:creationId xmlns:a16="http://schemas.microsoft.com/office/drawing/2014/main" id="{1600BDD9-25A0-5383-6146-AC8293590F65}"/>
                </a:ext>
              </a:extLst>
            </p:cNvPr>
            <p:cNvGraphicFramePr>
              <a:graphicFrameLocks/>
            </p:cNvGraphicFramePr>
            <p:nvPr>
              <p:extLst>
                <p:ext uri="{D42A27DB-BD31-4B8C-83A1-F6EECF244321}">
                  <p14:modId xmlns:p14="http://schemas.microsoft.com/office/powerpoint/2010/main" val="627113242"/>
                </p:ext>
              </p:extLst>
            </p:nvPr>
          </p:nvGraphicFramePr>
          <p:xfrm>
            <a:off x="354354" y="6235888"/>
            <a:ext cx="3096101"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4" name="Oval 3">
              <a:extLst>
                <a:ext uri="{FF2B5EF4-FFF2-40B4-BE49-F238E27FC236}">
                  <a16:creationId xmlns:a16="http://schemas.microsoft.com/office/drawing/2014/main" id="{820C96C8-5591-EB6A-6218-2BFEC9993164}"/>
                </a:ext>
              </a:extLst>
            </p:cNvPr>
            <p:cNvSpPr>
              <a:spLocks/>
            </p:cNvSpPr>
            <p:nvPr/>
          </p:nvSpPr>
          <p:spPr>
            <a:xfrm>
              <a:off x="456858" y="6003988"/>
              <a:ext cx="2617200" cy="2617200"/>
            </a:xfrm>
            <a:prstGeom prst="ellipse">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2F48E9-BAE8-15B2-7593-B5FB1A8D98F5}"/>
                </a:ext>
              </a:extLst>
            </p:cNvPr>
            <p:cNvSpPr txBox="1"/>
            <p:nvPr/>
          </p:nvSpPr>
          <p:spPr>
            <a:xfrm>
              <a:off x="1027002" y="8669333"/>
              <a:ext cx="3193782"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rPr>
                <a:t>Total  Vulnerabilities Published</a:t>
              </a:r>
              <a:endParaRPr kumimoji="0" lang="en-AE" sz="1050" b="0" i="0" u="none" strike="noStrike" kern="0" cap="none" spc="0" normalizeH="0" baseline="0" noProof="0" dirty="0">
                <a:ln>
                  <a:noFill/>
                </a:ln>
                <a:solidFill>
                  <a:prstClr val="white"/>
                </a:solidFill>
                <a:effectLst/>
                <a:uLnTx/>
                <a:uFillTx/>
              </a:endParaRPr>
            </a:p>
          </p:txBody>
        </p:sp>
        <p:sp>
          <p:nvSpPr>
            <p:cNvPr id="7" name="Rectangle 6">
              <a:extLst>
                <a:ext uri="{FF2B5EF4-FFF2-40B4-BE49-F238E27FC236}">
                  <a16:creationId xmlns:a16="http://schemas.microsoft.com/office/drawing/2014/main" id="{C3A9AE97-10DB-00F0-BD5D-7121DE1A47BE}"/>
                </a:ext>
              </a:extLst>
            </p:cNvPr>
            <p:cNvSpPr/>
            <p:nvPr/>
          </p:nvSpPr>
          <p:spPr>
            <a:xfrm>
              <a:off x="896996" y="8988523"/>
              <a:ext cx="144000" cy="144379"/>
            </a:xfrm>
            <a:prstGeom prst="rect">
              <a:avLst/>
            </a:prstGeom>
            <a:solidFill>
              <a:srgbClr val="D9D9D9"/>
            </a:solidFill>
            <a:ln w="12700" cap="flat" cmpd="sng" algn="ctr">
              <a:solidFill>
                <a:srgbClr val="D9D9D9"/>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65DF0A-3BED-6042-A72E-4A754413DE9C}"/>
                </a:ext>
              </a:extLst>
            </p:cNvPr>
            <p:cNvSpPr txBox="1"/>
            <p:nvPr/>
          </p:nvSpPr>
          <p:spPr>
            <a:xfrm>
              <a:off x="1023815" y="8912251"/>
              <a:ext cx="3193782"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rPr>
                <a:t>Vulnerabilities Published in the Week</a:t>
              </a:r>
              <a:endParaRPr kumimoji="0" lang="en-AE" sz="1050" b="0" i="0" u="none" strike="noStrike" kern="0" cap="none" spc="0" normalizeH="0" baseline="0" noProof="0" dirty="0">
                <a:ln>
                  <a:noFill/>
                </a:ln>
                <a:solidFill>
                  <a:prstClr val="white"/>
                </a:solidFill>
                <a:effectLst/>
                <a:uLnTx/>
                <a:uFillTx/>
              </a:endParaRPr>
            </a:p>
          </p:txBody>
        </p:sp>
        <p:sp>
          <p:nvSpPr>
            <p:cNvPr id="11" name="Rectangle 10">
              <a:extLst>
                <a:ext uri="{FF2B5EF4-FFF2-40B4-BE49-F238E27FC236}">
                  <a16:creationId xmlns:a16="http://schemas.microsoft.com/office/drawing/2014/main" id="{446A3923-64D8-E1BD-115B-5920E33BE163}"/>
                </a:ext>
              </a:extLst>
            </p:cNvPr>
            <p:cNvSpPr/>
            <p:nvPr/>
          </p:nvSpPr>
          <p:spPr>
            <a:xfrm>
              <a:off x="896996" y="9225599"/>
              <a:ext cx="144000" cy="14437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15DDCAD-E36B-72BB-6BE1-DEE1FA79DC0F}"/>
                </a:ext>
              </a:extLst>
            </p:cNvPr>
            <p:cNvSpPr txBox="1"/>
            <p:nvPr/>
          </p:nvSpPr>
          <p:spPr>
            <a:xfrm>
              <a:off x="1031750" y="9192488"/>
              <a:ext cx="3193782"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rPr>
                <a:t>Exploited Vulnerabilities</a:t>
              </a:r>
              <a:endParaRPr kumimoji="0" lang="en-AE" sz="1050" b="0" i="0" u="none" strike="noStrike" kern="0" cap="none" spc="0" normalizeH="0" baseline="0" noProof="0" dirty="0">
                <a:ln>
                  <a:noFill/>
                </a:ln>
                <a:solidFill>
                  <a:prstClr val="white"/>
                </a:solidFill>
                <a:effectLst/>
                <a:uLnTx/>
                <a:uFillTx/>
              </a:endParaRPr>
            </a:p>
          </p:txBody>
        </p:sp>
        <p:sp>
          <p:nvSpPr>
            <p:cNvPr id="15" name="TextBox 14">
              <a:extLst>
                <a:ext uri="{FF2B5EF4-FFF2-40B4-BE49-F238E27FC236}">
                  <a16:creationId xmlns:a16="http://schemas.microsoft.com/office/drawing/2014/main" id="{57815F64-E562-D803-F927-42121739FDBC}"/>
                </a:ext>
              </a:extLst>
            </p:cNvPr>
            <p:cNvSpPr txBox="1">
              <a:spLocks noChangeAspect="1"/>
            </p:cNvSpPr>
            <p:nvPr/>
          </p:nvSpPr>
          <p:spPr>
            <a:xfrm>
              <a:off x="794910" y="7215442"/>
              <a:ext cx="979371" cy="3693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kern="0" dirty="0">
                  <a:solidFill>
                    <a:srgbClr val="FFFFFF"/>
                  </a:solidFill>
                </a:rPr>
                <a:t>395.6K</a:t>
              </a:r>
              <a:endParaRPr kumimoji="0" lang="en-AE" sz="1800" b="0" i="0" u="none" kern="0" cap="none" spc="0" normalizeH="0" baseline="0" noProof="0" dirty="0">
                <a:ln>
                  <a:noFill/>
                </a:ln>
                <a:solidFill>
                  <a:prstClr val="black"/>
                </a:solidFill>
                <a:effectLst/>
                <a:uLnTx/>
                <a:uFillTx/>
              </a:endParaRPr>
            </a:p>
          </p:txBody>
        </p:sp>
        <p:sp>
          <p:nvSpPr>
            <p:cNvPr id="16" name="Oval 15">
              <a:extLst>
                <a:ext uri="{FF2B5EF4-FFF2-40B4-BE49-F238E27FC236}">
                  <a16:creationId xmlns:a16="http://schemas.microsoft.com/office/drawing/2014/main" id="{33C6A264-DE0A-B4BE-4838-13A000F2A1CF}"/>
                </a:ext>
              </a:extLst>
            </p:cNvPr>
            <p:cNvSpPr>
              <a:spLocks noChangeAspect="1"/>
            </p:cNvSpPr>
            <p:nvPr/>
          </p:nvSpPr>
          <p:spPr>
            <a:xfrm>
              <a:off x="1765458" y="6692302"/>
              <a:ext cx="698400" cy="672100"/>
            </a:xfrm>
            <a:prstGeom prst="ellipse">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67CFD7E-034C-F728-3BD2-BA8014C06295}"/>
                </a:ext>
              </a:extLst>
            </p:cNvPr>
            <p:cNvSpPr>
              <a:spLocks/>
            </p:cNvSpPr>
            <p:nvPr/>
          </p:nvSpPr>
          <p:spPr>
            <a:xfrm>
              <a:off x="2162520" y="7076337"/>
              <a:ext cx="401671" cy="403200"/>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D92BC73-E99C-F668-F84F-99D7F9DA5911}"/>
                </a:ext>
              </a:extLst>
            </p:cNvPr>
            <p:cNvSpPr txBox="1">
              <a:spLocks noChangeAspect="1"/>
            </p:cNvSpPr>
            <p:nvPr/>
          </p:nvSpPr>
          <p:spPr>
            <a:xfrm>
              <a:off x="1754170" y="6748723"/>
              <a:ext cx="816699" cy="3693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AE" kern="0" dirty="0">
                  <a:solidFill>
                    <a:prstClr val="white">
                      <a:lumMod val="50000"/>
                    </a:prstClr>
                  </a:solidFill>
                </a:rPr>
                <a:t>1175</a:t>
              </a:r>
              <a:endParaRPr kumimoji="0" lang="en-AE" sz="1800" b="0" i="0" u="none" kern="0" cap="none" spc="0" normalizeH="0" baseline="0" noProof="0" dirty="0">
                <a:ln>
                  <a:noFill/>
                </a:ln>
                <a:solidFill>
                  <a:prstClr val="white">
                    <a:lumMod val="50000"/>
                  </a:prstClr>
                </a:solidFill>
                <a:effectLst/>
                <a:uLnTx/>
                <a:uFillTx/>
              </a:endParaRPr>
            </a:p>
          </p:txBody>
        </p:sp>
        <p:sp>
          <p:nvSpPr>
            <p:cNvPr id="19" name="Rectangle 18">
              <a:extLst>
                <a:ext uri="{FF2B5EF4-FFF2-40B4-BE49-F238E27FC236}">
                  <a16:creationId xmlns:a16="http://schemas.microsoft.com/office/drawing/2014/main" id="{E7DA4C05-250E-0A53-700C-2C6FE02BDC73}"/>
                </a:ext>
              </a:extLst>
            </p:cNvPr>
            <p:cNvSpPr/>
            <p:nvPr/>
          </p:nvSpPr>
          <p:spPr>
            <a:xfrm>
              <a:off x="896996" y="8731489"/>
              <a:ext cx="144000" cy="144379"/>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AE079C2-E91A-FB30-C30E-AC3A9A041267}"/>
                </a:ext>
              </a:extLst>
            </p:cNvPr>
            <p:cNvSpPr txBox="1">
              <a:spLocks noChangeAspect="1"/>
            </p:cNvSpPr>
            <p:nvPr/>
          </p:nvSpPr>
          <p:spPr>
            <a:xfrm>
              <a:off x="2179310" y="7092457"/>
              <a:ext cx="569095" cy="3693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E" sz="1800" b="0" i="0" u="none" strike="noStrike" kern="0" cap="none" spc="0" normalizeH="0" baseline="0" noProof="0" dirty="0">
                  <a:ln>
                    <a:noFill/>
                  </a:ln>
                  <a:solidFill>
                    <a:prstClr val="white">
                      <a:lumMod val="50000"/>
                    </a:prstClr>
                  </a:solidFill>
                  <a:effectLst/>
                  <a:uLnTx/>
                  <a:uFillTx/>
                </a:rPr>
                <a:t>02</a:t>
              </a:r>
            </a:p>
          </p:txBody>
        </p:sp>
      </p:grpSp>
      <p:pic>
        <p:nvPicPr>
          <p:cNvPr id="3" name="Picture 2">
            <a:extLst>
              <a:ext uri="{FF2B5EF4-FFF2-40B4-BE49-F238E27FC236}">
                <a16:creationId xmlns:a16="http://schemas.microsoft.com/office/drawing/2014/main" id="{03B139D1-9994-7A77-B675-0180844062DB}"/>
              </a:ext>
            </a:extLst>
          </p:cNvPr>
          <p:cNvPicPr>
            <a:picLocks noChangeAspect="1"/>
          </p:cNvPicPr>
          <p:nvPr/>
        </p:nvPicPr>
        <p:blipFill>
          <a:blip r:embed="rId9"/>
          <a:stretch>
            <a:fillRect/>
          </a:stretch>
        </p:blipFill>
        <p:spPr>
          <a:xfrm>
            <a:off x="3299547" y="5689289"/>
            <a:ext cx="3597098" cy="3604425"/>
          </a:xfrm>
          <a:prstGeom prst="rect">
            <a:avLst/>
          </a:prstGeom>
        </p:spPr>
      </p:pic>
    </p:spTree>
    <p:extLst>
      <p:ext uri="{BB962C8B-B14F-4D97-AF65-F5344CB8AC3E}">
        <p14:creationId xmlns:p14="http://schemas.microsoft.com/office/powerpoint/2010/main" val="65502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D71C88F-5D39-894F-50F7-CE7D362894A7}"/>
              </a:ext>
            </a:extLst>
          </p:cNvPr>
          <p:cNvSpPr txBox="1"/>
          <p:nvPr/>
        </p:nvSpPr>
        <p:spPr>
          <a:xfrm>
            <a:off x="706369" y="218075"/>
            <a:ext cx="65698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US" sz="3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High Level Statistics</a:t>
            </a:r>
          </a:p>
        </p:txBody>
      </p:sp>
      <p:pic>
        <p:nvPicPr>
          <p:cNvPr id="6" name="Graphic 5" descr="Lightbulb and gear with solid fill">
            <a:extLst>
              <a:ext uri="{FF2B5EF4-FFF2-40B4-BE49-F238E27FC236}">
                <a16:creationId xmlns:a16="http://schemas.microsoft.com/office/drawing/2014/main" id="{8C05ADC6-AEE2-201F-A94F-334BF3EFBB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649" y="272558"/>
            <a:ext cx="537367" cy="537367"/>
          </a:xfrm>
          <a:prstGeom prst="rect">
            <a:avLst/>
          </a:prstGeom>
        </p:spPr>
      </p:pic>
      <p:grpSp>
        <p:nvGrpSpPr>
          <p:cNvPr id="46" name="Group 45">
            <a:extLst>
              <a:ext uri="{FF2B5EF4-FFF2-40B4-BE49-F238E27FC236}">
                <a16:creationId xmlns:a16="http://schemas.microsoft.com/office/drawing/2014/main" id="{9ECF9638-142F-9FB3-9AEA-2024540371FC}"/>
              </a:ext>
            </a:extLst>
          </p:cNvPr>
          <p:cNvGrpSpPr/>
          <p:nvPr/>
        </p:nvGrpSpPr>
        <p:grpSpPr>
          <a:xfrm>
            <a:off x="2135047" y="824341"/>
            <a:ext cx="2643202" cy="2544082"/>
            <a:chOff x="2099250" y="1323417"/>
            <a:chExt cx="2643202" cy="2544082"/>
          </a:xfrm>
        </p:grpSpPr>
        <p:pic>
          <p:nvPicPr>
            <p:cNvPr id="10" name="Picture 9">
              <a:extLst>
                <a:ext uri="{FF2B5EF4-FFF2-40B4-BE49-F238E27FC236}">
                  <a16:creationId xmlns:a16="http://schemas.microsoft.com/office/drawing/2014/main" id="{62902CF3-4C2F-3CAA-63B0-270DB98138AE}"/>
                </a:ext>
              </a:extLst>
            </p:cNvPr>
            <p:cNvPicPr>
              <a:picLocks noChangeAspect="1"/>
            </p:cNvPicPr>
            <p:nvPr/>
          </p:nvPicPr>
          <p:blipFill>
            <a:blip r:embed="rId4"/>
            <a:stretch>
              <a:fillRect/>
            </a:stretch>
          </p:blipFill>
          <p:spPr>
            <a:xfrm>
              <a:off x="2099250" y="1323417"/>
              <a:ext cx="2643202" cy="2544082"/>
            </a:xfrm>
            <a:prstGeom prst="rect">
              <a:avLst/>
            </a:prstGeom>
          </p:spPr>
        </p:pic>
        <p:sp>
          <p:nvSpPr>
            <p:cNvPr id="20" name="TextBox 19">
              <a:extLst>
                <a:ext uri="{FF2B5EF4-FFF2-40B4-BE49-F238E27FC236}">
                  <a16:creationId xmlns:a16="http://schemas.microsoft.com/office/drawing/2014/main" id="{1DE00CC1-868B-D1F5-3DC0-730BF4998B1B}"/>
                </a:ext>
              </a:extLst>
            </p:cNvPr>
            <p:cNvSpPr txBox="1"/>
            <p:nvPr/>
          </p:nvSpPr>
          <p:spPr>
            <a:xfrm>
              <a:off x="2813198" y="2105782"/>
              <a:ext cx="1201659" cy="861774"/>
            </a:xfrm>
            <a:prstGeom prst="rect">
              <a:avLst/>
            </a:prstGeom>
            <a:noFill/>
          </p:spPr>
          <p:txBody>
            <a:bodyPr wrap="square" rtlCol="0">
              <a:spAutoFit/>
            </a:bodyPr>
            <a:lstStyle/>
            <a:p>
              <a:pPr algn="ctr"/>
              <a:r>
                <a:rPr lang="fr-FR" sz="2800" b="1" dirty="0">
                  <a:solidFill>
                    <a:srgbClr val="FFFFFF"/>
                  </a:solidFill>
                </a:rPr>
                <a:t>2</a:t>
              </a:r>
            </a:p>
            <a:p>
              <a:pPr algn="ctr"/>
              <a:r>
                <a:rPr lang="fr-FR" sz="1100" b="1" dirty="0">
                  <a:solidFill>
                    <a:srgbClr val="FFFFFF"/>
                  </a:solidFill>
                </a:rPr>
                <a:t>Vulnerabilities Exploited</a:t>
              </a:r>
            </a:p>
          </p:txBody>
        </p:sp>
      </p:grpSp>
      <p:grpSp>
        <p:nvGrpSpPr>
          <p:cNvPr id="45" name="Group 44">
            <a:extLst>
              <a:ext uri="{FF2B5EF4-FFF2-40B4-BE49-F238E27FC236}">
                <a16:creationId xmlns:a16="http://schemas.microsoft.com/office/drawing/2014/main" id="{7F9D5CEF-5DE5-C946-E9C8-4936D269A179}"/>
              </a:ext>
            </a:extLst>
          </p:cNvPr>
          <p:cNvGrpSpPr/>
          <p:nvPr/>
        </p:nvGrpSpPr>
        <p:grpSpPr>
          <a:xfrm>
            <a:off x="4320644" y="822383"/>
            <a:ext cx="2643202" cy="2544082"/>
            <a:chOff x="3955713" y="1289352"/>
            <a:chExt cx="2643202" cy="2544082"/>
          </a:xfrm>
        </p:grpSpPr>
        <p:pic>
          <p:nvPicPr>
            <p:cNvPr id="12" name="Picture 11">
              <a:extLst>
                <a:ext uri="{FF2B5EF4-FFF2-40B4-BE49-F238E27FC236}">
                  <a16:creationId xmlns:a16="http://schemas.microsoft.com/office/drawing/2014/main" id="{97F01445-7E7F-4A11-669C-65430C987F4B}"/>
                </a:ext>
              </a:extLst>
            </p:cNvPr>
            <p:cNvPicPr>
              <a:picLocks noChangeAspect="1"/>
            </p:cNvPicPr>
            <p:nvPr/>
          </p:nvPicPr>
          <p:blipFill>
            <a:blip r:embed="rId4"/>
            <a:stretch>
              <a:fillRect/>
            </a:stretch>
          </p:blipFill>
          <p:spPr>
            <a:xfrm>
              <a:off x="3955713" y="1289352"/>
              <a:ext cx="2643202" cy="2544082"/>
            </a:xfrm>
            <a:prstGeom prst="rect">
              <a:avLst/>
            </a:prstGeom>
          </p:spPr>
        </p:pic>
        <p:sp>
          <p:nvSpPr>
            <p:cNvPr id="21" name="TextBox 20">
              <a:extLst>
                <a:ext uri="{FF2B5EF4-FFF2-40B4-BE49-F238E27FC236}">
                  <a16:creationId xmlns:a16="http://schemas.microsoft.com/office/drawing/2014/main" id="{4F730E26-BC2B-3E12-B0F1-32BA945CFC2E}"/>
                </a:ext>
              </a:extLst>
            </p:cNvPr>
            <p:cNvSpPr txBox="1"/>
            <p:nvPr/>
          </p:nvSpPr>
          <p:spPr>
            <a:xfrm>
              <a:off x="4673762" y="2080250"/>
              <a:ext cx="1201659" cy="892552"/>
            </a:xfrm>
            <a:prstGeom prst="rect">
              <a:avLst/>
            </a:prstGeom>
            <a:noFill/>
          </p:spPr>
          <p:txBody>
            <a:bodyPr wrap="square" rtlCol="0">
              <a:spAutoFit/>
            </a:bodyPr>
            <a:lstStyle/>
            <a:p>
              <a:pPr algn="ctr"/>
              <a:r>
                <a:rPr lang="fr-FR" sz="2800" b="1" dirty="0">
                  <a:solidFill>
                    <a:srgbClr val="FFFFFF"/>
                  </a:solidFill>
                </a:rPr>
                <a:t>2</a:t>
              </a:r>
            </a:p>
            <a:p>
              <a:pPr algn="ctr"/>
              <a:r>
                <a:rPr lang="fr-FR" sz="1200" b="1" dirty="0">
                  <a:solidFill>
                    <a:srgbClr val="FFFFFF"/>
                  </a:solidFill>
                </a:rPr>
                <a:t>Adversaries in Action</a:t>
              </a:r>
            </a:p>
          </p:txBody>
        </p:sp>
      </p:grpSp>
      <p:grpSp>
        <p:nvGrpSpPr>
          <p:cNvPr id="39" name="Group 38">
            <a:extLst>
              <a:ext uri="{FF2B5EF4-FFF2-40B4-BE49-F238E27FC236}">
                <a16:creationId xmlns:a16="http://schemas.microsoft.com/office/drawing/2014/main" id="{58464E1D-5E15-0AA2-5E9A-BEA146AB59F3}"/>
              </a:ext>
            </a:extLst>
          </p:cNvPr>
          <p:cNvGrpSpPr/>
          <p:nvPr/>
        </p:nvGrpSpPr>
        <p:grpSpPr>
          <a:xfrm>
            <a:off x="-14340" y="823851"/>
            <a:ext cx="2643202" cy="2544082"/>
            <a:chOff x="273050" y="1334035"/>
            <a:chExt cx="2643202" cy="2544082"/>
          </a:xfrm>
        </p:grpSpPr>
        <p:pic>
          <p:nvPicPr>
            <p:cNvPr id="40" name="Picture 39">
              <a:extLst>
                <a:ext uri="{FF2B5EF4-FFF2-40B4-BE49-F238E27FC236}">
                  <a16:creationId xmlns:a16="http://schemas.microsoft.com/office/drawing/2014/main" id="{DD51E21D-4AFC-6E9C-09A1-2DA588AD636B}"/>
                </a:ext>
              </a:extLst>
            </p:cNvPr>
            <p:cNvPicPr>
              <a:picLocks noChangeAspect="1"/>
            </p:cNvPicPr>
            <p:nvPr/>
          </p:nvPicPr>
          <p:blipFill>
            <a:blip r:embed="rId4"/>
            <a:stretch>
              <a:fillRect/>
            </a:stretch>
          </p:blipFill>
          <p:spPr>
            <a:xfrm>
              <a:off x="273050" y="1334035"/>
              <a:ext cx="2643202" cy="2544082"/>
            </a:xfrm>
            <a:prstGeom prst="rect">
              <a:avLst/>
            </a:prstGeom>
          </p:spPr>
        </p:pic>
        <p:sp>
          <p:nvSpPr>
            <p:cNvPr id="41" name="TextBox 40">
              <a:extLst>
                <a:ext uri="{FF2B5EF4-FFF2-40B4-BE49-F238E27FC236}">
                  <a16:creationId xmlns:a16="http://schemas.microsoft.com/office/drawing/2014/main" id="{78880731-67C6-5913-7549-49878F068DB0}"/>
                </a:ext>
              </a:extLst>
            </p:cNvPr>
            <p:cNvSpPr txBox="1"/>
            <p:nvPr/>
          </p:nvSpPr>
          <p:spPr>
            <a:xfrm>
              <a:off x="945364" y="2141546"/>
              <a:ext cx="1201659" cy="892552"/>
            </a:xfrm>
            <a:prstGeom prst="rect">
              <a:avLst/>
            </a:prstGeom>
            <a:noFill/>
          </p:spPr>
          <p:txBody>
            <a:bodyPr wrap="square" rtlCol="0">
              <a:spAutoFit/>
            </a:bodyPr>
            <a:lstStyle/>
            <a:p>
              <a:pPr algn="ctr"/>
              <a:r>
                <a:rPr lang="fr-FR" sz="2800" b="1" dirty="0">
                  <a:solidFill>
                    <a:srgbClr val="FFFFFF"/>
                  </a:solidFill>
                </a:rPr>
                <a:t>12</a:t>
              </a:r>
            </a:p>
            <a:p>
              <a:pPr algn="ctr"/>
              <a:r>
                <a:rPr lang="fr-FR" sz="1200" b="1" dirty="0">
                  <a:solidFill>
                    <a:srgbClr val="FFFFFF"/>
                  </a:solidFill>
                </a:rPr>
                <a:t>Attacks Executed</a:t>
              </a:r>
            </a:p>
          </p:txBody>
        </p:sp>
      </p:grpSp>
      <p:pic>
        <p:nvPicPr>
          <p:cNvPr id="42" name="Image 5" descr="preencoded.png">
            <a:extLst>
              <a:ext uri="{FF2B5EF4-FFF2-40B4-BE49-F238E27FC236}">
                <a16:creationId xmlns:a16="http://schemas.microsoft.com/office/drawing/2014/main" id="{5B092B2A-E6F9-DCE2-96A6-5ADCE4606012}"/>
              </a:ext>
            </a:extLst>
          </p:cNvPr>
          <p:cNvPicPr>
            <a:picLocks noChangeAspect="1"/>
          </p:cNvPicPr>
          <p:nvPr/>
        </p:nvPicPr>
        <p:blipFill>
          <a:blip r:embed="rId5"/>
          <a:stretch>
            <a:fillRect/>
          </a:stretch>
        </p:blipFill>
        <p:spPr>
          <a:xfrm rot="16200000">
            <a:off x="462271" y="5006421"/>
            <a:ext cx="5966052" cy="2184421"/>
          </a:xfrm>
          <a:prstGeom prst="rect">
            <a:avLst/>
          </a:prstGeom>
        </p:spPr>
      </p:pic>
      <p:pic>
        <p:nvPicPr>
          <p:cNvPr id="43" name="Image 5" descr="preencoded.png">
            <a:extLst>
              <a:ext uri="{FF2B5EF4-FFF2-40B4-BE49-F238E27FC236}">
                <a16:creationId xmlns:a16="http://schemas.microsoft.com/office/drawing/2014/main" id="{06658945-57A5-24FC-7867-44DD76F44755}"/>
              </a:ext>
            </a:extLst>
          </p:cNvPr>
          <p:cNvPicPr>
            <a:picLocks noChangeAspect="1"/>
          </p:cNvPicPr>
          <p:nvPr/>
        </p:nvPicPr>
        <p:blipFill>
          <a:blip r:embed="rId5"/>
          <a:stretch>
            <a:fillRect/>
          </a:stretch>
        </p:blipFill>
        <p:spPr>
          <a:xfrm rot="16200000">
            <a:off x="-1672168" y="5006421"/>
            <a:ext cx="5966053" cy="2184421"/>
          </a:xfrm>
          <a:prstGeom prst="rect">
            <a:avLst/>
          </a:prstGeom>
          <a:ln>
            <a:noFill/>
          </a:ln>
        </p:spPr>
      </p:pic>
      <p:pic>
        <p:nvPicPr>
          <p:cNvPr id="44" name="Image 5" descr="preencoded.png">
            <a:extLst>
              <a:ext uri="{FF2B5EF4-FFF2-40B4-BE49-F238E27FC236}">
                <a16:creationId xmlns:a16="http://schemas.microsoft.com/office/drawing/2014/main" id="{FEEC9F9C-D00A-E3CE-8F53-9985F12A31C6}"/>
              </a:ext>
            </a:extLst>
          </p:cNvPr>
          <p:cNvPicPr>
            <a:picLocks noChangeAspect="1"/>
          </p:cNvPicPr>
          <p:nvPr/>
        </p:nvPicPr>
        <p:blipFill>
          <a:blip r:embed="rId5"/>
          <a:stretch>
            <a:fillRect/>
          </a:stretch>
        </p:blipFill>
        <p:spPr>
          <a:xfrm rot="16200000">
            <a:off x="2666849" y="5006423"/>
            <a:ext cx="5966052" cy="2184421"/>
          </a:xfrm>
          <a:prstGeom prst="rect">
            <a:avLst/>
          </a:prstGeom>
        </p:spPr>
      </p:pic>
      <p:sp>
        <p:nvSpPr>
          <p:cNvPr id="47" name="TextBox 46">
            <a:extLst>
              <a:ext uri="{FF2B5EF4-FFF2-40B4-BE49-F238E27FC236}">
                <a16:creationId xmlns:a16="http://schemas.microsoft.com/office/drawing/2014/main" id="{5C59A90A-B962-C803-B968-409E253E3699}"/>
              </a:ext>
            </a:extLst>
          </p:cNvPr>
          <p:cNvSpPr txBox="1"/>
          <p:nvPr/>
        </p:nvSpPr>
        <p:spPr>
          <a:xfrm>
            <a:off x="437945" y="3755082"/>
            <a:ext cx="2099649" cy="3046988"/>
          </a:xfrm>
          <a:prstGeom prst="rect">
            <a:avLst/>
          </a:prstGeom>
          <a:noFill/>
        </p:spPr>
        <p:txBody>
          <a:bodyPr wrap="square" rtlCol="0">
            <a:spAutoFit/>
          </a:bodyPr>
          <a:lstStyle/>
          <a:p>
            <a:pPr marL="285750" indent="-285750">
              <a:buFont typeface="Arial" panose="020B0604020202020204" pitchFamily="34" charset="0"/>
              <a:buChar char="•"/>
            </a:pPr>
            <a:r>
              <a:rPr lang="en-US" sz="1600" b="1" dirty="0" err="1">
                <a:solidFill>
                  <a:srgbClr val="FFD07F"/>
                </a:solidFill>
                <a:hlinkClick r:id="rId6">
                  <a:extLst>
                    <a:ext uri="{A12FA001-AC4F-418D-AE19-62706E023703}">
                      <ahyp:hlinkClr xmlns:ahyp="http://schemas.microsoft.com/office/drawing/2018/hyperlinkcolor" val="tx"/>
                    </a:ext>
                  </a:extLst>
                </a:hlinkClick>
              </a:rPr>
              <a:t>EvilAI</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7">
                  <a:extLst>
                    <a:ext uri="{A12FA001-AC4F-418D-AE19-62706E023703}">
                      <ahyp:hlinkClr xmlns:ahyp="http://schemas.microsoft.com/office/drawing/2018/hyperlinkcolor" val="tx"/>
                    </a:ext>
                  </a:extLst>
                </a:hlinkClick>
              </a:rPr>
              <a:t>HybridPetya</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8">
                  <a:extLst>
                    <a:ext uri="{A12FA001-AC4F-418D-AE19-62706E023703}">
                      <ahyp:hlinkClr xmlns:ahyp="http://schemas.microsoft.com/office/drawing/2018/hyperlinkcolor" val="tx"/>
                    </a:ext>
                  </a:extLst>
                </a:hlinkClick>
              </a:rPr>
              <a:t>SnakeDisk</a:t>
            </a:r>
            <a:endParaRPr lang="en-US" sz="1600" b="1" dirty="0">
              <a:solidFill>
                <a:srgbClr val="FFD07F"/>
              </a:solidFill>
            </a:endParaRPr>
          </a:p>
          <a:p>
            <a:pPr marL="285750" indent="-285750">
              <a:buFont typeface="Arial" panose="020B0604020202020204" pitchFamily="34" charset="0"/>
              <a:buChar char="•"/>
            </a:pPr>
            <a:r>
              <a:rPr lang="en-US" sz="1600" b="1" dirty="0">
                <a:solidFill>
                  <a:srgbClr val="FFD07F"/>
                </a:solidFill>
                <a:hlinkClick r:id="rId8">
                  <a:extLst>
                    <a:ext uri="{A12FA001-AC4F-418D-AE19-62706E023703}">
                      <ahyp:hlinkClr xmlns:ahyp="http://schemas.microsoft.com/office/drawing/2018/hyperlinkcolor" val="tx"/>
                    </a:ext>
                  </a:extLst>
                </a:hlinkClick>
              </a:rPr>
              <a:t>Yokai</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8">
                  <a:extLst>
                    <a:ext uri="{A12FA001-AC4F-418D-AE19-62706E023703}">
                      <ahyp:hlinkClr xmlns:ahyp="http://schemas.microsoft.com/office/drawing/2018/hyperlinkcolor" val="tx"/>
                    </a:ext>
                  </a:extLst>
                </a:hlinkClick>
              </a:rPr>
              <a:t>Pubload</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8">
                  <a:extLst>
                    <a:ext uri="{A12FA001-AC4F-418D-AE19-62706E023703}">
                      <ahyp:hlinkClr xmlns:ahyp="http://schemas.microsoft.com/office/drawing/2018/hyperlinkcolor" val="tx"/>
                    </a:ext>
                  </a:extLst>
                </a:hlinkClick>
              </a:rPr>
              <a:t>Toneshell</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9">
                  <a:extLst>
                    <a:ext uri="{A12FA001-AC4F-418D-AE19-62706E023703}">
                      <ahyp:hlinkClr xmlns:ahyp="http://schemas.microsoft.com/office/drawing/2018/hyperlinkcolor" val="tx"/>
                    </a:ext>
                  </a:extLst>
                </a:hlinkClick>
              </a:rPr>
              <a:t>StealC</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10">
                  <a:extLst>
                    <a:ext uri="{A12FA001-AC4F-418D-AE19-62706E023703}">
                      <ahyp:hlinkClr xmlns:ahyp="http://schemas.microsoft.com/office/drawing/2018/hyperlinkcolor" val="tx"/>
                    </a:ext>
                  </a:extLst>
                </a:hlinkClick>
              </a:rPr>
              <a:t>Yurei</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11">
                  <a:extLst>
                    <a:ext uri="{A12FA001-AC4F-418D-AE19-62706E023703}">
                      <ahyp:hlinkClr xmlns:ahyp="http://schemas.microsoft.com/office/drawing/2018/hyperlinkcolor" val="tx"/>
                    </a:ext>
                  </a:extLst>
                </a:hlinkClick>
              </a:rPr>
              <a:t>BlackNevas</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12">
                  <a:extLst>
                    <a:ext uri="{A12FA001-AC4F-418D-AE19-62706E023703}">
                      <ahyp:hlinkClr xmlns:ahyp="http://schemas.microsoft.com/office/drawing/2018/hyperlinkcolor" val="tx"/>
                    </a:ext>
                  </a:extLst>
                </a:hlinkClick>
              </a:rPr>
              <a:t>VenomRAT</a:t>
            </a:r>
            <a:endParaRPr lang="en-US" sz="1600" b="1" dirty="0">
              <a:solidFill>
                <a:srgbClr val="FFD07F"/>
              </a:solidFill>
            </a:endParaRPr>
          </a:p>
          <a:p>
            <a:pPr marL="285750" indent="-285750">
              <a:buFont typeface="Arial" panose="020B0604020202020204" pitchFamily="34" charset="0"/>
              <a:buChar char="•"/>
            </a:pPr>
            <a:r>
              <a:rPr lang="en-US" sz="1600" b="1" dirty="0">
                <a:solidFill>
                  <a:srgbClr val="FFD07F"/>
                </a:solidFill>
                <a:hlinkClick r:id="rId13">
                  <a:extLst>
                    <a:ext uri="{A12FA001-AC4F-418D-AE19-62706E023703}">
                      <ahyp:hlinkClr xmlns:ahyp="http://schemas.microsoft.com/office/drawing/2018/hyperlinkcolor" val="tx"/>
                    </a:ext>
                  </a:extLst>
                </a:hlinkClick>
              </a:rPr>
              <a:t>Shai-</a:t>
            </a:r>
            <a:r>
              <a:rPr lang="en-US" sz="1600" b="1" dirty="0" err="1">
                <a:solidFill>
                  <a:srgbClr val="FFD07F"/>
                </a:solidFill>
                <a:hlinkClick r:id="rId13">
                  <a:extLst>
                    <a:ext uri="{A12FA001-AC4F-418D-AE19-62706E023703}">
                      <ahyp:hlinkClr xmlns:ahyp="http://schemas.microsoft.com/office/drawing/2018/hyperlinkcolor" val="tx"/>
                    </a:ext>
                  </a:extLst>
                </a:hlinkClick>
              </a:rPr>
              <a:t>Hulud</a:t>
            </a:r>
            <a:endParaRPr lang="en-US" sz="1600" b="1" dirty="0">
              <a:solidFill>
                <a:srgbClr val="FFD07F"/>
              </a:solidFill>
            </a:endParaRPr>
          </a:p>
          <a:p>
            <a:pPr marL="285750" indent="-285750">
              <a:buFont typeface="Arial" panose="020B0604020202020204" pitchFamily="34" charset="0"/>
              <a:buChar char="•"/>
            </a:pPr>
            <a:r>
              <a:rPr lang="en-US" sz="1600" b="1" dirty="0" err="1">
                <a:solidFill>
                  <a:srgbClr val="FFD07F"/>
                </a:solidFill>
                <a:hlinkClick r:id="rId14">
                  <a:extLst>
                    <a:ext uri="{A12FA001-AC4F-418D-AE19-62706E023703}">
                      <ahyp:hlinkClr xmlns:ahyp="http://schemas.microsoft.com/office/drawing/2018/hyperlinkcolor" val="tx"/>
                    </a:ext>
                  </a:extLst>
                </a:hlinkClick>
              </a:rPr>
              <a:t>SilentSync</a:t>
            </a:r>
            <a:endParaRPr lang="en-US" sz="1600" b="1" dirty="0">
              <a:solidFill>
                <a:srgbClr val="FFD07F"/>
              </a:solidFill>
            </a:endParaRPr>
          </a:p>
        </p:txBody>
      </p:sp>
      <p:sp>
        <p:nvSpPr>
          <p:cNvPr id="48" name="TextBox 47">
            <a:extLst>
              <a:ext uri="{FF2B5EF4-FFF2-40B4-BE49-F238E27FC236}">
                <a16:creationId xmlns:a16="http://schemas.microsoft.com/office/drawing/2014/main" id="{0109C848-EF96-702F-0C89-0D86AA50A10A}"/>
              </a:ext>
            </a:extLst>
          </p:cNvPr>
          <p:cNvSpPr txBox="1"/>
          <p:nvPr/>
        </p:nvSpPr>
        <p:spPr>
          <a:xfrm>
            <a:off x="2557750" y="3755082"/>
            <a:ext cx="189718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D07F"/>
                </a:solidFill>
                <a:latin typeface="Calibri" panose="020F0502020204030204" pitchFamily="34" charset="0"/>
                <a:hlinkClick r:id="rId7">
                  <a:extLst>
                    <a:ext uri="{A12FA001-AC4F-418D-AE19-62706E023703}">
                      <ahyp:hlinkClr xmlns:ahyp="http://schemas.microsoft.com/office/drawing/2018/hyperlinkcolor" val="tx"/>
                    </a:ext>
                  </a:extLst>
                </a:hlinkClick>
              </a:rPr>
              <a:t>CVE-2024-7344</a:t>
            </a:r>
            <a:endParaRPr lang="en-US" sz="1600" b="1" dirty="0">
              <a:solidFill>
                <a:srgbClr val="FFD07F"/>
              </a:solidFill>
              <a:latin typeface="Calibri" panose="020F0502020204030204" pitchFamily="34" charset="0"/>
            </a:endParaRPr>
          </a:p>
          <a:p>
            <a:pPr marL="285750" indent="-285750">
              <a:buFont typeface="Arial" panose="020B0604020202020204" pitchFamily="34" charset="0"/>
              <a:buChar char="•"/>
            </a:pPr>
            <a:r>
              <a:rPr lang="en-US" sz="1600" b="1" dirty="0">
                <a:solidFill>
                  <a:srgbClr val="FFD07F"/>
                </a:solidFill>
                <a:latin typeface="Calibri" panose="020F0502020204030204" pitchFamily="34" charset="0"/>
                <a:hlinkClick r:id="rId15">
                  <a:extLst>
                    <a:ext uri="{A12FA001-AC4F-418D-AE19-62706E023703}">
                      <ahyp:hlinkClr xmlns:ahyp="http://schemas.microsoft.com/office/drawing/2018/hyperlinkcolor" val="tx"/>
                    </a:ext>
                  </a:extLst>
                </a:hlinkClick>
              </a:rPr>
              <a:t>CVE-2025-10585</a:t>
            </a:r>
            <a:endParaRPr lang="en-US" sz="1600" b="1" dirty="0">
              <a:solidFill>
                <a:srgbClr val="FFD07F"/>
              </a:solidFill>
              <a:latin typeface="Calibri" panose="020F0502020204030204" pitchFamily="34" charset="0"/>
            </a:endParaRPr>
          </a:p>
        </p:txBody>
      </p:sp>
      <p:sp>
        <p:nvSpPr>
          <p:cNvPr id="50" name="TextBox 49">
            <a:extLst>
              <a:ext uri="{FF2B5EF4-FFF2-40B4-BE49-F238E27FC236}">
                <a16:creationId xmlns:a16="http://schemas.microsoft.com/office/drawing/2014/main" id="{FA6E27E3-AC8F-CD6F-E7F8-DC9D031B1B54}"/>
              </a:ext>
            </a:extLst>
          </p:cNvPr>
          <p:cNvSpPr txBox="1"/>
          <p:nvPr/>
        </p:nvSpPr>
        <p:spPr>
          <a:xfrm>
            <a:off x="4839736" y="3755082"/>
            <a:ext cx="1902349"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D07F"/>
                </a:solidFill>
                <a:latin typeface="Calibri" panose="020F0502020204030204" pitchFamily="34" charset="0"/>
                <a:hlinkClick r:id="rId8">
                  <a:extLst>
                    <a:ext uri="{A12FA001-AC4F-418D-AE19-62706E023703}">
                      <ahyp:hlinkClr xmlns:ahyp="http://schemas.microsoft.com/office/drawing/2018/hyperlinkcolor" val="tx"/>
                    </a:ext>
                  </a:extLst>
                </a:hlinkClick>
              </a:rPr>
              <a:t>Hive0154</a:t>
            </a:r>
            <a:endParaRPr lang="en-US" sz="1600" b="1" dirty="0">
              <a:solidFill>
                <a:srgbClr val="FFD07F"/>
              </a:solidFill>
              <a:latin typeface="Calibri" panose="020F0502020204030204" pitchFamily="34" charset="0"/>
            </a:endParaRPr>
          </a:p>
          <a:p>
            <a:pPr marL="285750" indent="-285750">
              <a:buFont typeface="Arial" panose="020B0604020202020204" pitchFamily="34" charset="0"/>
              <a:buChar char="•"/>
            </a:pPr>
            <a:r>
              <a:rPr lang="en-US" sz="1600" b="1" dirty="0" err="1">
                <a:solidFill>
                  <a:srgbClr val="FFD07F"/>
                </a:solidFill>
                <a:latin typeface="Calibri" panose="020F0502020204030204" pitchFamily="34" charset="0"/>
                <a:hlinkClick r:id="rId12">
                  <a:extLst>
                    <a:ext uri="{A12FA001-AC4F-418D-AE19-62706E023703}">
                      <ahyp:hlinkClr xmlns:ahyp="http://schemas.microsoft.com/office/drawing/2018/hyperlinkcolor" val="tx"/>
                    </a:ext>
                  </a:extLst>
                </a:hlinkClick>
              </a:rPr>
              <a:t>RevengeHotels</a:t>
            </a:r>
            <a:endParaRPr lang="en-US" sz="1600" b="1" dirty="0">
              <a:solidFill>
                <a:srgbClr val="FFD07F"/>
              </a:solidFill>
              <a:latin typeface="Calibri" panose="020F0502020204030204" pitchFamily="34" charset="0"/>
            </a:endParaRPr>
          </a:p>
        </p:txBody>
      </p:sp>
      <p:sp>
        <p:nvSpPr>
          <p:cNvPr id="2" name="Slide Number Placeholder 3">
            <a:extLst>
              <a:ext uri="{FF2B5EF4-FFF2-40B4-BE49-F238E27FC236}">
                <a16:creationId xmlns:a16="http://schemas.microsoft.com/office/drawing/2014/main" id="{981F58F1-1D7A-A6D9-3CC8-09131D611AE0}"/>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3" name="Slide Number Placeholder 3">
            <a:extLst>
              <a:ext uri="{FF2B5EF4-FFF2-40B4-BE49-F238E27FC236}">
                <a16:creationId xmlns:a16="http://schemas.microsoft.com/office/drawing/2014/main" id="{09C15418-5F17-6716-166F-EAC364ADE948}"/>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4</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2">
            <a:extLst>
              <a:ext uri="{FF2B5EF4-FFF2-40B4-BE49-F238E27FC236}">
                <a16:creationId xmlns:a16="http://schemas.microsoft.com/office/drawing/2014/main" id="{D67A5FBC-CE74-3454-F0B1-573923084E6F}"/>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Tree>
    <p:extLst>
      <p:ext uri="{BB962C8B-B14F-4D97-AF65-F5344CB8AC3E}">
        <p14:creationId xmlns:p14="http://schemas.microsoft.com/office/powerpoint/2010/main" val="398112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7" descr="preencoded.png">
            <a:extLst>
              <a:ext uri="{FF2B5EF4-FFF2-40B4-BE49-F238E27FC236}">
                <a16:creationId xmlns:a16="http://schemas.microsoft.com/office/drawing/2014/main" id="{9452E222-D4D9-A084-2CD5-638358F47C55}"/>
              </a:ext>
            </a:extLst>
          </p:cNvPr>
          <p:cNvPicPr>
            <a:picLocks noChangeAspect="1"/>
          </p:cNvPicPr>
          <p:nvPr/>
        </p:nvPicPr>
        <p:blipFill>
          <a:blip r:embed="rId2"/>
          <a:stretch>
            <a:fillRect/>
          </a:stretch>
        </p:blipFill>
        <p:spPr>
          <a:xfrm>
            <a:off x="425532" y="2353000"/>
            <a:ext cx="1567351" cy="1211324"/>
          </a:xfrm>
          <a:prstGeom prst="rect">
            <a:avLst/>
          </a:prstGeom>
        </p:spPr>
      </p:pic>
      <p:sp>
        <p:nvSpPr>
          <p:cNvPr id="41" name="Text 20">
            <a:extLst>
              <a:ext uri="{FF2B5EF4-FFF2-40B4-BE49-F238E27FC236}">
                <a16:creationId xmlns:a16="http://schemas.microsoft.com/office/drawing/2014/main" id="{F4A66D00-E584-7A01-D624-AC658274F228}"/>
              </a:ext>
            </a:extLst>
          </p:cNvPr>
          <p:cNvSpPr/>
          <p:nvPr/>
        </p:nvSpPr>
        <p:spPr>
          <a:xfrm>
            <a:off x="466017" y="2382393"/>
            <a:ext cx="1526865" cy="884492"/>
          </a:xfrm>
          <a:prstGeom prst="rect">
            <a:avLst/>
          </a:prstGeom>
          <a:noFill/>
          <a:ln/>
        </p:spPr>
        <p:txBody>
          <a:bodyPr wrap="square" lIns="0" tIns="0" rIns="0" bIns="0" rtlCol="0" anchor="t"/>
          <a:lstStyle/>
          <a:p>
            <a:r>
              <a:rPr lang="en-US" sz="1400" b="1" dirty="0" err="1">
                <a:solidFill>
                  <a:srgbClr val="FFD07F"/>
                </a:solidFill>
              </a:rPr>
              <a:t>HybridPetya</a:t>
            </a:r>
            <a:r>
              <a:rPr lang="en-US" sz="1400" b="1" dirty="0">
                <a:solidFill>
                  <a:srgbClr val="FFD07F"/>
                </a:solidFill>
              </a:rPr>
              <a:t> </a:t>
            </a:r>
            <a:r>
              <a:rPr lang="en-US" sz="1200" dirty="0">
                <a:solidFill>
                  <a:srgbClr val="F8F8F8"/>
                </a:solidFill>
              </a:rPr>
              <a:t>fuses Petya and </a:t>
            </a:r>
            <a:r>
              <a:rPr lang="en-US" sz="1200" dirty="0" err="1">
                <a:solidFill>
                  <a:srgbClr val="F8F8F8"/>
                </a:solidFill>
              </a:rPr>
              <a:t>NotPetya</a:t>
            </a:r>
            <a:r>
              <a:rPr lang="en-US" sz="1200" dirty="0">
                <a:solidFill>
                  <a:srgbClr val="F8F8F8"/>
                </a:solidFill>
              </a:rPr>
              <a:t> traits with next-gen capabilities, even bypassing UEFI Secure Boot.</a:t>
            </a:r>
            <a:endParaRPr lang="en-US" sz="1500" dirty="0">
              <a:solidFill>
                <a:srgbClr val="F8F8F8"/>
              </a:solidFill>
              <a:effectLst/>
            </a:endParaRPr>
          </a:p>
        </p:txBody>
      </p:sp>
      <p:pic>
        <p:nvPicPr>
          <p:cNvPr id="11" name="Image 7" descr="preencoded.png">
            <a:extLst>
              <a:ext uri="{FF2B5EF4-FFF2-40B4-BE49-F238E27FC236}">
                <a16:creationId xmlns:a16="http://schemas.microsoft.com/office/drawing/2014/main" id="{CAB54C46-93C5-7125-D7DA-B91DAF53AC3A}"/>
              </a:ext>
            </a:extLst>
          </p:cNvPr>
          <p:cNvPicPr>
            <a:picLocks noChangeAspect="1"/>
          </p:cNvPicPr>
          <p:nvPr/>
        </p:nvPicPr>
        <p:blipFill>
          <a:blip r:embed="rId2"/>
          <a:stretch>
            <a:fillRect/>
          </a:stretch>
        </p:blipFill>
        <p:spPr>
          <a:xfrm>
            <a:off x="5175487" y="3641980"/>
            <a:ext cx="1567351" cy="1333009"/>
          </a:xfrm>
          <a:prstGeom prst="rect">
            <a:avLst/>
          </a:prstGeom>
        </p:spPr>
      </p:pic>
      <p:pic>
        <p:nvPicPr>
          <p:cNvPr id="47" name="Image 5" descr="preencoded.png">
            <a:extLst>
              <a:ext uri="{FF2B5EF4-FFF2-40B4-BE49-F238E27FC236}">
                <a16:creationId xmlns:a16="http://schemas.microsoft.com/office/drawing/2014/main" id="{A1CEC470-36D7-D37C-2245-EF983305E81A}"/>
              </a:ext>
            </a:extLst>
          </p:cNvPr>
          <p:cNvPicPr>
            <a:picLocks noChangeAspect="1"/>
          </p:cNvPicPr>
          <p:nvPr/>
        </p:nvPicPr>
        <p:blipFill>
          <a:blip r:embed="rId3"/>
          <a:stretch>
            <a:fillRect/>
          </a:stretch>
        </p:blipFill>
        <p:spPr>
          <a:xfrm>
            <a:off x="380593" y="3623238"/>
            <a:ext cx="4724218" cy="1374320"/>
          </a:xfrm>
          <a:prstGeom prst="rect">
            <a:avLst/>
          </a:prstGeom>
        </p:spPr>
      </p:pic>
      <p:sp>
        <p:nvSpPr>
          <p:cNvPr id="2" name="TextBox 1">
            <a:extLst>
              <a:ext uri="{FF2B5EF4-FFF2-40B4-BE49-F238E27FC236}">
                <a16:creationId xmlns:a16="http://schemas.microsoft.com/office/drawing/2014/main" id="{E6BBCD28-69FA-EFE8-522B-9B8E0D09A180}"/>
              </a:ext>
            </a:extLst>
          </p:cNvPr>
          <p:cNvSpPr txBox="1"/>
          <p:nvPr/>
        </p:nvSpPr>
        <p:spPr>
          <a:xfrm>
            <a:off x="408286" y="3662984"/>
            <a:ext cx="4791315" cy="1138773"/>
          </a:xfrm>
          <a:prstGeom prst="rect">
            <a:avLst/>
          </a:prstGeom>
          <a:noFill/>
        </p:spPr>
        <p:txBody>
          <a:bodyPr wrap="square" rtlCol="0">
            <a:spAutoFit/>
          </a:bodyPr>
          <a:lstStyle/>
          <a:p>
            <a:r>
              <a:rPr lang="en-US" sz="2000" dirty="0">
                <a:solidFill>
                  <a:srgbClr val="F8F8F8"/>
                </a:solidFill>
              </a:rPr>
              <a:t>One click, massive theft - </a:t>
            </a:r>
            <a:r>
              <a:rPr lang="en-US" sz="2400" b="1" dirty="0" err="1">
                <a:solidFill>
                  <a:srgbClr val="FFD07F"/>
                </a:solidFill>
              </a:rPr>
              <a:t>FileFix</a:t>
            </a:r>
            <a:r>
              <a:rPr lang="en-US" sz="2000" dirty="0">
                <a:solidFill>
                  <a:srgbClr val="F8F8F8"/>
                </a:solidFill>
              </a:rPr>
              <a:t> uses fake dialogs to deliver </a:t>
            </a:r>
            <a:r>
              <a:rPr lang="en-US" sz="2400" b="1" dirty="0" err="1">
                <a:solidFill>
                  <a:srgbClr val="FFD07F"/>
                </a:solidFill>
              </a:rPr>
              <a:t>StealC</a:t>
            </a:r>
            <a:r>
              <a:rPr lang="en-US" sz="2000" dirty="0">
                <a:solidFill>
                  <a:srgbClr val="F8F8F8"/>
                </a:solidFill>
              </a:rPr>
              <a:t> and harvest sensitive data.</a:t>
            </a:r>
            <a:endParaRPr lang="en-US" sz="1600" dirty="0">
              <a:solidFill>
                <a:srgbClr val="F8F8F8"/>
              </a:solidFill>
              <a:ea typeface="Open Sans Bold" panose="020B0806030504020204" pitchFamily="34" charset="0"/>
              <a:cs typeface="Open Sans Bold" panose="020B0806030504020204" pitchFamily="34" charset="0"/>
            </a:endParaRPr>
          </a:p>
        </p:txBody>
      </p:sp>
      <p:pic>
        <p:nvPicPr>
          <p:cNvPr id="18" name="Image 5" descr="preencoded.png">
            <a:extLst>
              <a:ext uri="{FF2B5EF4-FFF2-40B4-BE49-F238E27FC236}">
                <a16:creationId xmlns:a16="http://schemas.microsoft.com/office/drawing/2014/main" id="{D1C703FA-32D6-A9C5-BFE8-C0AC337EBEBD}"/>
              </a:ext>
            </a:extLst>
          </p:cNvPr>
          <p:cNvPicPr>
            <a:picLocks noChangeAspect="1"/>
          </p:cNvPicPr>
          <p:nvPr/>
        </p:nvPicPr>
        <p:blipFill>
          <a:blip r:embed="rId3"/>
          <a:stretch>
            <a:fillRect/>
          </a:stretch>
        </p:blipFill>
        <p:spPr>
          <a:xfrm>
            <a:off x="2167183" y="1072897"/>
            <a:ext cx="4438291" cy="1174433"/>
          </a:xfrm>
          <a:prstGeom prst="rect">
            <a:avLst/>
          </a:prstGeom>
        </p:spPr>
      </p:pic>
      <p:pic>
        <p:nvPicPr>
          <p:cNvPr id="19" name="Image 6" descr="preencoded.png">
            <a:extLst>
              <a:ext uri="{FF2B5EF4-FFF2-40B4-BE49-F238E27FC236}">
                <a16:creationId xmlns:a16="http://schemas.microsoft.com/office/drawing/2014/main" id="{365B0812-28B7-3094-06D9-8758170F5362}"/>
              </a:ext>
            </a:extLst>
          </p:cNvPr>
          <p:cNvPicPr>
            <a:picLocks noChangeAspect="1"/>
          </p:cNvPicPr>
          <p:nvPr/>
        </p:nvPicPr>
        <p:blipFill>
          <a:blip r:embed="rId4"/>
          <a:stretch>
            <a:fillRect/>
          </a:stretch>
        </p:blipFill>
        <p:spPr>
          <a:xfrm>
            <a:off x="2167183" y="2338196"/>
            <a:ext cx="4438291" cy="1174433"/>
          </a:xfrm>
          <a:prstGeom prst="rect">
            <a:avLst/>
          </a:prstGeom>
        </p:spPr>
      </p:pic>
      <p:pic>
        <p:nvPicPr>
          <p:cNvPr id="21" name="Image 7" descr="preencoded.png">
            <a:extLst>
              <a:ext uri="{FF2B5EF4-FFF2-40B4-BE49-F238E27FC236}">
                <a16:creationId xmlns:a16="http://schemas.microsoft.com/office/drawing/2014/main" id="{ECB30E3E-43B5-055E-ECC1-C3C5B4759198}"/>
              </a:ext>
            </a:extLst>
          </p:cNvPr>
          <p:cNvPicPr>
            <a:picLocks noChangeAspect="1"/>
          </p:cNvPicPr>
          <p:nvPr/>
        </p:nvPicPr>
        <p:blipFill>
          <a:blip r:embed="rId2"/>
          <a:stretch>
            <a:fillRect/>
          </a:stretch>
        </p:blipFill>
        <p:spPr>
          <a:xfrm>
            <a:off x="424064" y="1112537"/>
            <a:ext cx="1546376" cy="1174433"/>
          </a:xfrm>
          <a:prstGeom prst="rect">
            <a:avLst/>
          </a:prstGeom>
        </p:spPr>
      </p:pic>
      <p:sp>
        <p:nvSpPr>
          <p:cNvPr id="22" name="Text 19">
            <a:extLst>
              <a:ext uri="{FF2B5EF4-FFF2-40B4-BE49-F238E27FC236}">
                <a16:creationId xmlns:a16="http://schemas.microsoft.com/office/drawing/2014/main" id="{6C6CE5F2-BE27-3967-3BBD-3967CA9BA1F1}"/>
              </a:ext>
            </a:extLst>
          </p:cNvPr>
          <p:cNvSpPr/>
          <p:nvPr/>
        </p:nvSpPr>
        <p:spPr>
          <a:xfrm>
            <a:off x="348492" y="1895517"/>
            <a:ext cx="1079431" cy="476733"/>
          </a:xfrm>
          <a:prstGeom prst="rect">
            <a:avLst/>
          </a:prstGeom>
          <a:noFill/>
          <a:ln/>
        </p:spPr>
        <p:txBody>
          <a:bodyPr wrap="square" lIns="0" tIns="0" rIns="0" bIns="0" rtlCol="0" anchor="t"/>
          <a:lstStyle/>
          <a:p>
            <a:pPr algn="ctr"/>
            <a:endParaRPr lang="en-US" sz="1100" dirty="0"/>
          </a:p>
        </p:txBody>
      </p:sp>
      <p:sp>
        <p:nvSpPr>
          <p:cNvPr id="23" name="Text 20">
            <a:extLst>
              <a:ext uri="{FF2B5EF4-FFF2-40B4-BE49-F238E27FC236}">
                <a16:creationId xmlns:a16="http://schemas.microsoft.com/office/drawing/2014/main" id="{26888A4F-9DA4-ACD5-6298-65F96D3CA7BB}"/>
              </a:ext>
            </a:extLst>
          </p:cNvPr>
          <p:cNvSpPr/>
          <p:nvPr/>
        </p:nvSpPr>
        <p:spPr>
          <a:xfrm>
            <a:off x="460657" y="1185407"/>
            <a:ext cx="1497100" cy="1060123"/>
          </a:xfrm>
          <a:prstGeom prst="rect">
            <a:avLst/>
          </a:prstGeom>
          <a:noFill/>
          <a:ln/>
        </p:spPr>
        <p:txBody>
          <a:bodyPr wrap="square" lIns="0" tIns="0" rIns="0" bIns="0" rtlCol="0" anchor="t"/>
          <a:lstStyle/>
          <a:p>
            <a:r>
              <a:rPr lang="en-US" sz="1400" dirty="0">
                <a:solidFill>
                  <a:srgbClr val="F8F8F8"/>
                </a:solidFill>
                <a:ea typeface="Open Sans Bold" pitchFamily="34" charset="-122"/>
                <a:cs typeface="Open Sans Bold" pitchFamily="34" charset="-120"/>
              </a:rPr>
              <a:t>Behind a friendly AI facade, </a:t>
            </a:r>
            <a:r>
              <a:rPr lang="en-US" sz="1600" b="1" dirty="0" err="1">
                <a:solidFill>
                  <a:srgbClr val="FFD07F"/>
                </a:solidFill>
                <a:ea typeface="Open Sans Bold" pitchFamily="34" charset="-122"/>
                <a:cs typeface="Open Sans Bold" pitchFamily="34" charset="-120"/>
              </a:rPr>
              <a:t>EvilAI</a:t>
            </a:r>
            <a:r>
              <a:rPr lang="en-US" sz="1600" b="1" dirty="0">
                <a:solidFill>
                  <a:srgbClr val="FFD07F"/>
                </a:solidFill>
                <a:ea typeface="Open Sans Bold" pitchFamily="34" charset="-122"/>
                <a:cs typeface="Open Sans Bold" pitchFamily="34" charset="-120"/>
              </a:rPr>
              <a:t> </a:t>
            </a:r>
            <a:r>
              <a:rPr lang="en-US" sz="1400" dirty="0">
                <a:solidFill>
                  <a:srgbClr val="F8F8F8"/>
                </a:solidFill>
                <a:ea typeface="Open Sans Bold" pitchFamily="34" charset="-122"/>
                <a:cs typeface="Open Sans Bold" pitchFamily="34" charset="-120"/>
              </a:rPr>
              <a:t>hides its true malicious intent.</a:t>
            </a:r>
            <a:endParaRPr lang="en-US" sz="1050" dirty="0">
              <a:solidFill>
                <a:srgbClr val="F8F8F8"/>
              </a:solidFill>
              <a:ea typeface="Open Sans Bold" pitchFamily="34" charset="-122"/>
              <a:cs typeface="Open Sans Bold" pitchFamily="34" charset="-120"/>
            </a:endParaRPr>
          </a:p>
        </p:txBody>
      </p:sp>
      <p:sp>
        <p:nvSpPr>
          <p:cNvPr id="5" name="Shape 16">
            <a:extLst>
              <a:ext uri="{FF2B5EF4-FFF2-40B4-BE49-F238E27FC236}">
                <a16:creationId xmlns:a16="http://schemas.microsoft.com/office/drawing/2014/main" id="{92F640D3-0DC2-23D4-B003-4EBD83FDF060}"/>
              </a:ext>
            </a:extLst>
          </p:cNvPr>
          <p:cNvSpPr/>
          <p:nvPr/>
        </p:nvSpPr>
        <p:spPr>
          <a:xfrm>
            <a:off x="5275835" y="3566704"/>
            <a:ext cx="1428243" cy="2038687"/>
          </a:xfrm>
          <a:prstGeom prst="rect">
            <a:avLst/>
          </a:prstGeom>
          <a:noFill/>
          <a:ln/>
        </p:spPr>
        <p:txBody>
          <a:bodyPr/>
          <a:lstStyle/>
          <a:p>
            <a:endParaRPr lang="en-US"/>
          </a:p>
        </p:txBody>
      </p:sp>
      <p:sp>
        <p:nvSpPr>
          <p:cNvPr id="39" name="TextBox 38">
            <a:extLst>
              <a:ext uri="{FF2B5EF4-FFF2-40B4-BE49-F238E27FC236}">
                <a16:creationId xmlns:a16="http://schemas.microsoft.com/office/drawing/2014/main" id="{DF720D13-A53B-8AD9-3852-88306740AB46}"/>
              </a:ext>
            </a:extLst>
          </p:cNvPr>
          <p:cNvSpPr txBox="1"/>
          <p:nvPr/>
        </p:nvSpPr>
        <p:spPr>
          <a:xfrm>
            <a:off x="2186098" y="1093464"/>
            <a:ext cx="4369933" cy="1015663"/>
          </a:xfrm>
          <a:prstGeom prst="rect">
            <a:avLst/>
          </a:prstGeom>
          <a:noFill/>
        </p:spPr>
        <p:txBody>
          <a:bodyPr wrap="square" rtlCol="0">
            <a:spAutoFit/>
          </a:bodyPr>
          <a:lstStyle/>
          <a:p>
            <a:r>
              <a:rPr lang="en-US" sz="2000" b="1" dirty="0">
                <a:solidFill>
                  <a:srgbClr val="FFD07F"/>
                </a:solidFill>
                <a:ea typeface="Open Sans Bold" pitchFamily="34" charset="-122"/>
              </a:rPr>
              <a:t>CVE-2025-10585: </a:t>
            </a:r>
            <a:r>
              <a:rPr lang="en-US" sz="2000" dirty="0">
                <a:solidFill>
                  <a:srgbClr val="F8F8F8"/>
                </a:solidFill>
                <a:ea typeface="Open Sans Bold" pitchFamily="34" charset="-122"/>
              </a:rPr>
              <a:t>Google’s sixth zero-day this year highlights the urgent need for Chrome updates.</a:t>
            </a:r>
            <a:endParaRPr lang="en-US" sz="2000" dirty="0">
              <a:solidFill>
                <a:srgbClr val="F8F8F8"/>
              </a:solidFill>
              <a:ea typeface="Open Sans Bold" pitchFamily="34" charset="-122"/>
              <a:cs typeface="Open Sans Bold" pitchFamily="34" charset="-120"/>
            </a:endParaRPr>
          </a:p>
        </p:txBody>
      </p:sp>
      <p:grpSp>
        <p:nvGrpSpPr>
          <p:cNvPr id="7" name="Group 6">
            <a:extLst>
              <a:ext uri="{FF2B5EF4-FFF2-40B4-BE49-F238E27FC236}">
                <a16:creationId xmlns:a16="http://schemas.microsoft.com/office/drawing/2014/main" id="{48AACB41-F04A-7289-FA4E-2C2655323560}"/>
              </a:ext>
            </a:extLst>
          </p:cNvPr>
          <p:cNvGrpSpPr/>
          <p:nvPr/>
        </p:nvGrpSpPr>
        <p:grpSpPr>
          <a:xfrm>
            <a:off x="380593" y="366545"/>
            <a:ext cx="6672819" cy="646331"/>
            <a:chOff x="380593" y="178655"/>
            <a:chExt cx="6672819" cy="646331"/>
          </a:xfrm>
        </p:grpSpPr>
        <p:sp>
          <p:nvSpPr>
            <p:cNvPr id="13" name="TextBox 12">
              <a:extLst>
                <a:ext uri="{FF2B5EF4-FFF2-40B4-BE49-F238E27FC236}">
                  <a16:creationId xmlns:a16="http://schemas.microsoft.com/office/drawing/2014/main" id="{DD71C88F-5D39-894F-50F7-CE7D362894A7}"/>
                </a:ext>
              </a:extLst>
            </p:cNvPr>
            <p:cNvSpPr txBox="1"/>
            <p:nvPr/>
          </p:nvSpPr>
          <p:spPr>
            <a:xfrm>
              <a:off x="956833" y="178655"/>
              <a:ext cx="60965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GB" sz="3600" b="1" i="0" u="none" strike="noStrike" kern="1200" cap="none" spc="0" normalizeH="0" baseline="0" noProof="0" dirty="0">
                  <a:ln>
                    <a:noFill/>
                  </a:ln>
                  <a:solidFill>
                    <a:srgbClr val="FFFFFF"/>
                  </a:solidFill>
                  <a:effectLst/>
                  <a:uLnTx/>
                  <a:uFillTx/>
                  <a:latin typeface="Tahoma"/>
                  <a:ea typeface="Tahoma"/>
                  <a:cs typeface="Tahoma"/>
                </a:rPr>
                <a:t>Insights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60" name="Graphic 59" descr="Lightbulb and gear with solid fill">
              <a:extLst>
                <a:ext uri="{FF2B5EF4-FFF2-40B4-BE49-F238E27FC236}">
                  <a16:creationId xmlns:a16="http://schemas.microsoft.com/office/drawing/2014/main" id="{5A22B7A9-2B98-897A-DCDD-D1E1FE4BCC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593" y="208986"/>
              <a:ext cx="537367" cy="537367"/>
            </a:xfrm>
            <a:prstGeom prst="rect">
              <a:avLst/>
            </a:prstGeom>
          </p:spPr>
        </p:pic>
      </p:grpSp>
      <p:sp>
        <p:nvSpPr>
          <p:cNvPr id="3" name="Slide Number Placeholder 3">
            <a:extLst>
              <a:ext uri="{FF2B5EF4-FFF2-40B4-BE49-F238E27FC236}">
                <a16:creationId xmlns:a16="http://schemas.microsoft.com/office/drawing/2014/main" id="{F083FB26-A887-4F5C-AAB3-DE4B9413A9FE}"/>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F17A5AB2-DA7F-8E19-2BF5-E4590878B596}"/>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5</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2">
            <a:extLst>
              <a:ext uri="{FF2B5EF4-FFF2-40B4-BE49-F238E27FC236}">
                <a16:creationId xmlns:a16="http://schemas.microsoft.com/office/drawing/2014/main" id="{7214E2DD-156D-C3BD-709B-7EF95794861F}"/>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8" name="Text 20">
            <a:extLst>
              <a:ext uri="{FF2B5EF4-FFF2-40B4-BE49-F238E27FC236}">
                <a16:creationId xmlns:a16="http://schemas.microsoft.com/office/drawing/2014/main" id="{3425013C-1EC5-A1E5-3540-2DFCD2910F7A}"/>
              </a:ext>
            </a:extLst>
          </p:cNvPr>
          <p:cNvSpPr/>
          <p:nvPr/>
        </p:nvSpPr>
        <p:spPr>
          <a:xfrm>
            <a:off x="2350828" y="1637234"/>
            <a:ext cx="4157417" cy="499274"/>
          </a:xfrm>
          <a:prstGeom prst="rect">
            <a:avLst/>
          </a:prstGeom>
          <a:noFill/>
          <a:ln/>
        </p:spPr>
        <p:txBody>
          <a:bodyPr wrap="square" lIns="0" tIns="0" rIns="0" bIns="0" rtlCol="0" anchor="t"/>
          <a:lstStyle/>
          <a:p>
            <a:endParaRPr lang="en-US" sz="1500" dirty="0">
              <a:solidFill>
                <a:srgbClr val="FFFFFF">
                  <a:alpha val="100000"/>
                </a:srgbClr>
              </a:solidFill>
              <a:latin typeface="Open Sans Regular" panose="020B0606030504020204" pitchFamily="34" charset="0"/>
              <a:ea typeface="Open Sans Regular" panose="020B0606030504020204" pitchFamily="34" charset="0"/>
              <a:cs typeface="Open Sans Regular" panose="020B0606030504020204" pitchFamily="34" charset="0"/>
            </a:endParaRPr>
          </a:p>
        </p:txBody>
      </p:sp>
      <p:sp>
        <p:nvSpPr>
          <p:cNvPr id="9" name="Text 17">
            <a:extLst>
              <a:ext uri="{FF2B5EF4-FFF2-40B4-BE49-F238E27FC236}">
                <a16:creationId xmlns:a16="http://schemas.microsoft.com/office/drawing/2014/main" id="{D6414289-3713-AE83-B46D-AF26CB1E03D6}"/>
              </a:ext>
            </a:extLst>
          </p:cNvPr>
          <p:cNvSpPr/>
          <p:nvPr/>
        </p:nvSpPr>
        <p:spPr>
          <a:xfrm>
            <a:off x="2247451" y="2406042"/>
            <a:ext cx="4308579" cy="1082950"/>
          </a:xfrm>
          <a:prstGeom prst="rect">
            <a:avLst/>
          </a:prstGeom>
          <a:noFill/>
          <a:ln/>
        </p:spPr>
        <p:txBody>
          <a:bodyPr wrap="square" lIns="0" tIns="0" rIns="0" bIns="0" rtlCol="0" anchor="t"/>
          <a:lstStyle/>
          <a:p>
            <a:r>
              <a:rPr lang="en-US" sz="2800" b="1" dirty="0">
                <a:solidFill>
                  <a:srgbClr val="FFD07F"/>
                </a:solidFill>
                <a:latin typeface="Calibri" panose="020F0502020204030204" pitchFamily="34" charset="0"/>
              </a:rPr>
              <a:t>Shai-Hulud’s </a:t>
            </a:r>
            <a:r>
              <a:rPr lang="en-US" sz="2000" dirty="0">
                <a:solidFill>
                  <a:srgbClr val="F8F8F8"/>
                </a:solidFill>
                <a:latin typeface="Calibri" panose="020F0502020204030204" pitchFamily="34" charset="0"/>
              </a:rPr>
              <a:t>supply chain strike shows the dangers lurking in popular </a:t>
            </a:r>
            <a:r>
              <a:rPr lang="en-US" sz="2000" dirty="0" err="1">
                <a:solidFill>
                  <a:srgbClr val="F8F8F8"/>
                </a:solidFill>
                <a:latin typeface="Calibri" panose="020F0502020204030204" pitchFamily="34" charset="0"/>
              </a:rPr>
              <a:t>npm</a:t>
            </a:r>
            <a:r>
              <a:rPr lang="en-US" sz="2000" dirty="0">
                <a:solidFill>
                  <a:srgbClr val="F8F8F8"/>
                </a:solidFill>
                <a:latin typeface="Calibri" panose="020F0502020204030204" pitchFamily="34" charset="0"/>
              </a:rPr>
              <a:t> packages.</a:t>
            </a:r>
            <a:endParaRPr lang="en-US" sz="2400" dirty="0">
              <a:solidFill>
                <a:srgbClr val="F8F8F8"/>
              </a:solidFill>
              <a:effectLst/>
            </a:endParaRPr>
          </a:p>
        </p:txBody>
      </p:sp>
      <p:sp>
        <p:nvSpPr>
          <p:cNvPr id="14" name="Text 20">
            <a:extLst>
              <a:ext uri="{FF2B5EF4-FFF2-40B4-BE49-F238E27FC236}">
                <a16:creationId xmlns:a16="http://schemas.microsoft.com/office/drawing/2014/main" id="{27C74850-6DC6-54AE-FFD0-2C4C6A64D422}"/>
              </a:ext>
            </a:extLst>
          </p:cNvPr>
          <p:cNvSpPr/>
          <p:nvPr/>
        </p:nvSpPr>
        <p:spPr>
          <a:xfrm>
            <a:off x="5257096" y="3661619"/>
            <a:ext cx="1485741" cy="1133980"/>
          </a:xfrm>
          <a:prstGeom prst="rect">
            <a:avLst/>
          </a:prstGeom>
          <a:noFill/>
          <a:ln/>
        </p:spPr>
        <p:txBody>
          <a:bodyPr wrap="square" lIns="0" tIns="0" rIns="0" bIns="0" rtlCol="0" anchor="t"/>
          <a:lstStyle/>
          <a:p>
            <a:r>
              <a:rPr lang="en-US" sz="1400" dirty="0">
                <a:solidFill>
                  <a:srgbClr val="F8F8F8"/>
                </a:solidFill>
              </a:rPr>
              <a:t>Behind the front desk: </a:t>
            </a:r>
            <a:r>
              <a:rPr lang="en-US" sz="1600" b="1" dirty="0">
                <a:solidFill>
                  <a:srgbClr val="FFD07F"/>
                </a:solidFill>
              </a:rPr>
              <a:t>TA558</a:t>
            </a:r>
            <a:r>
              <a:rPr lang="en-US" sz="1400" b="1" dirty="0">
                <a:solidFill>
                  <a:srgbClr val="FFD07F"/>
                </a:solidFill>
              </a:rPr>
              <a:t> </a:t>
            </a:r>
            <a:r>
              <a:rPr lang="en-US" sz="1400" dirty="0">
                <a:solidFill>
                  <a:srgbClr val="F8F8F8"/>
                </a:solidFill>
              </a:rPr>
              <a:t>exploits staff trust to deploy</a:t>
            </a:r>
            <a:r>
              <a:rPr lang="en-US" sz="1400" b="1" dirty="0">
                <a:solidFill>
                  <a:srgbClr val="FFD07F"/>
                </a:solidFill>
              </a:rPr>
              <a:t> </a:t>
            </a:r>
            <a:r>
              <a:rPr lang="en-US" sz="1600" b="1" dirty="0" err="1">
                <a:solidFill>
                  <a:srgbClr val="FFD07F"/>
                </a:solidFill>
              </a:rPr>
              <a:t>VenomRAT</a:t>
            </a:r>
            <a:r>
              <a:rPr lang="en-US" sz="1400" b="1" dirty="0">
                <a:solidFill>
                  <a:srgbClr val="FFD07F"/>
                </a:solidFill>
              </a:rPr>
              <a:t> </a:t>
            </a:r>
            <a:r>
              <a:rPr lang="en-US" sz="1400" dirty="0">
                <a:solidFill>
                  <a:srgbClr val="F8F8F8"/>
                </a:solidFill>
              </a:rPr>
              <a:t>silently.</a:t>
            </a:r>
            <a:endParaRPr lang="en-US" sz="1000" dirty="0">
              <a:solidFill>
                <a:srgbClr val="F8F8F8"/>
              </a:solidFill>
            </a:endParaRPr>
          </a:p>
        </p:txBody>
      </p:sp>
      <p:graphicFrame>
        <p:nvGraphicFramePr>
          <p:cNvPr id="28" name="Chart 27">
            <a:extLst>
              <a:ext uri="{FF2B5EF4-FFF2-40B4-BE49-F238E27FC236}">
                <a16:creationId xmlns:a16="http://schemas.microsoft.com/office/drawing/2014/main" id="{A5BA374E-AC8F-BC09-8F22-46F87E906F73}"/>
              </a:ext>
            </a:extLst>
          </p:cNvPr>
          <p:cNvGraphicFramePr/>
          <p:nvPr>
            <p:extLst>
              <p:ext uri="{D42A27DB-BD31-4B8C-83A1-F6EECF244321}">
                <p14:modId xmlns:p14="http://schemas.microsoft.com/office/powerpoint/2010/main" val="738682485"/>
              </p:ext>
            </p:extLst>
          </p:nvPr>
        </p:nvGraphicFramePr>
        <p:xfrm>
          <a:off x="934064" y="5118901"/>
          <a:ext cx="4971432" cy="40327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4255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D71C88F-5D39-894F-50F7-CE7D362894A7}"/>
              </a:ext>
            </a:extLst>
          </p:cNvPr>
          <p:cNvSpPr txBox="1"/>
          <p:nvPr/>
        </p:nvSpPr>
        <p:spPr>
          <a:xfrm>
            <a:off x="815843" y="309495"/>
            <a:ext cx="48756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Tahoma"/>
                <a:ea typeface="Tahoma"/>
                <a:cs typeface="Tahoma"/>
              </a:rPr>
              <a:t>Targeted Countries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descr="Icon&#10;&#10;Description automatically generated">
            <a:extLst>
              <a:ext uri="{FF2B5EF4-FFF2-40B4-BE49-F238E27FC236}">
                <a16:creationId xmlns:a16="http://schemas.microsoft.com/office/drawing/2014/main" id="{DE7A2083-6679-1B09-F8F5-5952C0CE6B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49" y="354555"/>
            <a:ext cx="555194" cy="484092"/>
          </a:xfrm>
          <a:prstGeom prst="rect">
            <a:avLst/>
          </a:prstGeom>
        </p:spPr>
      </p:pic>
      <p:sp>
        <p:nvSpPr>
          <p:cNvPr id="3" name="Slide Number Placeholder 3">
            <a:extLst>
              <a:ext uri="{FF2B5EF4-FFF2-40B4-BE49-F238E27FC236}">
                <a16:creationId xmlns:a16="http://schemas.microsoft.com/office/drawing/2014/main" id="{CB82E428-DA21-610F-C308-9A656525C816}"/>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a:extLst>
              <a:ext uri="{FF2B5EF4-FFF2-40B4-BE49-F238E27FC236}">
                <a16:creationId xmlns:a16="http://schemas.microsoft.com/office/drawing/2014/main" id="{1430CEB4-2D66-024B-5870-975F90DE525C}"/>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831" b="1" i="0" u="none" strike="noStrike" kern="1200" cap="none" spc="0" normalizeH="0" baseline="0" noProof="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31"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Footer Placeholder 2">
            <a:extLst>
              <a:ext uri="{FF2B5EF4-FFF2-40B4-BE49-F238E27FC236}">
                <a16:creationId xmlns:a16="http://schemas.microsoft.com/office/drawing/2014/main" id="{F568578D-8D1F-636A-796F-19FC1E5AEF63}"/>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31"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THREAT DIGEST</a:t>
            </a:r>
            <a:r>
              <a:rPr kumimoji="0" lang="en-US" sz="831"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831"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31"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WEEKLY</a:t>
            </a:r>
          </a:p>
        </p:txBody>
      </p:sp>
      <p:graphicFrame>
        <p:nvGraphicFramePr>
          <p:cNvPr id="2" name="Table 5">
            <a:extLst>
              <a:ext uri="{FF2B5EF4-FFF2-40B4-BE49-F238E27FC236}">
                <a16:creationId xmlns:a16="http://schemas.microsoft.com/office/drawing/2014/main" id="{11586A04-94A2-5BE7-C2F4-A2027F556EA4}"/>
              </a:ext>
            </a:extLst>
          </p:cNvPr>
          <p:cNvGraphicFramePr>
            <a:graphicFrameLocks noGrp="1"/>
          </p:cNvGraphicFramePr>
          <p:nvPr>
            <p:extLst>
              <p:ext uri="{D42A27DB-BD31-4B8C-83A1-F6EECF244321}">
                <p14:modId xmlns:p14="http://schemas.microsoft.com/office/powerpoint/2010/main" val="1463198542"/>
              </p:ext>
            </p:extLst>
          </p:nvPr>
        </p:nvGraphicFramePr>
        <p:xfrm>
          <a:off x="788660" y="4498407"/>
          <a:ext cx="1376097" cy="4803862"/>
        </p:xfrm>
        <a:graphic>
          <a:graphicData uri="http://schemas.openxmlformats.org/drawingml/2006/table">
            <a:tbl>
              <a:tblPr firstRow="1" bandRow="1">
                <a:effectLst/>
                <a:tableStyleId>{5C22544A-7EE6-4342-B048-85BDC9FD1C3A}</a:tableStyleId>
              </a:tblPr>
              <a:tblGrid>
                <a:gridCol w="262883">
                  <a:extLst>
                    <a:ext uri="{9D8B030D-6E8A-4147-A177-3AD203B41FA5}">
                      <a16:colId xmlns:a16="http://schemas.microsoft.com/office/drawing/2014/main" val="535592458"/>
                    </a:ext>
                  </a:extLst>
                </a:gridCol>
                <a:gridCol w="1113214">
                  <a:extLst>
                    <a:ext uri="{9D8B030D-6E8A-4147-A177-3AD203B41FA5}">
                      <a16:colId xmlns:a16="http://schemas.microsoft.com/office/drawing/2014/main" val="2583660793"/>
                    </a:ext>
                  </a:extLst>
                </a:gridCol>
              </a:tblGrid>
              <a:tr h="127986">
                <a:tc>
                  <a:txBody>
                    <a:bodyPr/>
                    <a:lstStyle/>
                    <a:p>
                      <a:endParaRPr lang="en-US" sz="700" b="1" dirty="0">
                        <a:solidFill>
                          <a:srgbClr val="FFFFFF"/>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dirty="0">
                          <a:solidFill>
                            <a:srgbClr val="FFFFFF"/>
                          </a:solidFill>
                        </a:rPr>
                        <a:t>Countries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061129"/>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0000"/>
                    </a:solidFill>
                  </a:tcPr>
                </a:tc>
                <a:tc>
                  <a:txBody>
                    <a:bodyPr/>
                    <a:lstStyle/>
                    <a:p>
                      <a:pPr algn="l" fontAlgn="b">
                        <a:buNone/>
                      </a:pPr>
                      <a:r>
                        <a:rPr lang="en-IN" sz="1100" b="1" i="0" u="none" strike="noStrike">
                          <a:solidFill>
                            <a:srgbClr val="FFD07F"/>
                          </a:solidFill>
                          <a:effectLst/>
                          <a:latin typeface="Aptos Narrow" panose="020B0004020202020204" pitchFamily="34" charset="0"/>
                        </a:rPr>
                        <a:t>Singapore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891087"/>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0000"/>
                    </a:solidFill>
                  </a:tcPr>
                </a:tc>
                <a:tc>
                  <a:txBody>
                    <a:bodyPr/>
                    <a:lstStyle/>
                    <a:p>
                      <a:pPr algn="l" fontAlgn="b">
                        <a:buNone/>
                      </a:pPr>
                      <a:r>
                        <a:rPr lang="en-IN" sz="1100" b="1" i="0" u="none" strike="noStrike">
                          <a:solidFill>
                            <a:srgbClr val="FFD07F"/>
                          </a:solidFill>
                          <a:effectLst/>
                          <a:latin typeface="Aptos Narrow" panose="020B0004020202020204" pitchFamily="34" charset="0"/>
                        </a:rPr>
                        <a:t>Thailand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85933"/>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0000"/>
                    </a:solidFill>
                  </a:tcPr>
                </a:tc>
                <a:tc>
                  <a:txBody>
                    <a:bodyPr/>
                    <a:lstStyle/>
                    <a:p>
                      <a:pPr algn="l" fontAlgn="b">
                        <a:buNone/>
                      </a:pPr>
                      <a:r>
                        <a:rPr lang="en-IN" sz="1100" b="1" i="0" u="none" strike="noStrike">
                          <a:solidFill>
                            <a:srgbClr val="FFD07F"/>
                          </a:solidFill>
                          <a:effectLst/>
                          <a:latin typeface="Aptos Narrow" panose="020B0004020202020204" pitchFamily="34" charset="0"/>
                        </a:rPr>
                        <a:t>South Korea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033712"/>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0000"/>
                    </a:solidFill>
                  </a:tcPr>
                </a:tc>
                <a:tc>
                  <a:txBody>
                    <a:bodyPr/>
                    <a:lstStyle/>
                    <a:p>
                      <a:pPr algn="l" fontAlgn="b">
                        <a:buNone/>
                      </a:pPr>
                      <a:r>
                        <a:rPr lang="en-IN" sz="1100" b="1" i="0" u="none" strike="noStrike">
                          <a:solidFill>
                            <a:srgbClr val="FFD07F"/>
                          </a:solidFill>
                          <a:effectLst/>
                          <a:latin typeface="Aptos Narrow" panose="020B0004020202020204" pitchFamily="34" charset="0"/>
                        </a:rPr>
                        <a:t>India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623150"/>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0000"/>
                    </a:solidFill>
                  </a:tcPr>
                </a:tc>
                <a:tc>
                  <a:txBody>
                    <a:bodyPr/>
                    <a:lstStyle/>
                    <a:p>
                      <a:pPr algn="l" fontAlgn="b">
                        <a:buNone/>
                      </a:pPr>
                      <a:r>
                        <a:rPr lang="en-IN" sz="1100" b="1" i="0" u="none" strike="noStrike">
                          <a:solidFill>
                            <a:srgbClr val="FFD07F"/>
                          </a:solidFill>
                          <a:effectLst/>
                          <a:latin typeface="Aptos Narrow" panose="020B0004020202020204" pitchFamily="34" charset="0"/>
                        </a:rPr>
                        <a:t>Japan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098425"/>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China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76142"/>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Philippines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842175"/>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Nigeria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155277"/>
                  </a:ext>
                </a:extLst>
              </a:tr>
              <a:tr h="237509">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Argentina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200149"/>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Cambodia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640262"/>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Indonesia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45719"/>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Myanmar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958982"/>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Italy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010091"/>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North Korea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984013"/>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Sri Lanka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027977"/>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Brunei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026408"/>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Brazil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591920"/>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Spain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190760"/>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United Kingdom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5364998"/>
                  </a:ext>
                </a:extLst>
              </a:tr>
              <a:tr h="237509">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Vietnam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608798"/>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Timor-Leste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2501301"/>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Laos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928170"/>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United States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503608"/>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Malaysia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425059"/>
                  </a:ext>
                </a:extLst>
              </a:tr>
              <a:tr h="18264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Mongolia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318087"/>
                  </a:ext>
                </a:extLst>
              </a:tr>
            </a:tbl>
          </a:graphicData>
        </a:graphic>
      </p:graphicFrame>
      <p:graphicFrame>
        <p:nvGraphicFramePr>
          <p:cNvPr id="11" name="Table 5">
            <a:extLst>
              <a:ext uri="{FF2B5EF4-FFF2-40B4-BE49-F238E27FC236}">
                <a16:creationId xmlns:a16="http://schemas.microsoft.com/office/drawing/2014/main" id="{7D56464A-9429-41F9-C2F4-55D131C422A6}"/>
              </a:ext>
            </a:extLst>
          </p:cNvPr>
          <p:cNvGraphicFramePr>
            <a:graphicFrameLocks noGrp="1"/>
          </p:cNvGraphicFramePr>
          <p:nvPr>
            <p:extLst>
              <p:ext uri="{D42A27DB-BD31-4B8C-83A1-F6EECF244321}">
                <p14:modId xmlns:p14="http://schemas.microsoft.com/office/powerpoint/2010/main" val="2632006589"/>
              </p:ext>
            </p:extLst>
          </p:nvPr>
        </p:nvGraphicFramePr>
        <p:xfrm>
          <a:off x="2162544" y="4501499"/>
          <a:ext cx="1368357" cy="4857487"/>
        </p:xfrm>
        <a:graphic>
          <a:graphicData uri="http://schemas.openxmlformats.org/drawingml/2006/table">
            <a:tbl>
              <a:tblPr firstRow="1" bandRow="1">
                <a:effectLst/>
                <a:tableStyleId>{5C22544A-7EE6-4342-B048-85BDC9FD1C3A}</a:tableStyleId>
              </a:tblPr>
              <a:tblGrid>
                <a:gridCol w="261405">
                  <a:extLst>
                    <a:ext uri="{9D8B030D-6E8A-4147-A177-3AD203B41FA5}">
                      <a16:colId xmlns:a16="http://schemas.microsoft.com/office/drawing/2014/main" val="535592458"/>
                    </a:ext>
                  </a:extLst>
                </a:gridCol>
                <a:gridCol w="1106952">
                  <a:extLst>
                    <a:ext uri="{9D8B030D-6E8A-4147-A177-3AD203B41FA5}">
                      <a16:colId xmlns:a16="http://schemas.microsoft.com/office/drawing/2014/main" val="2583660793"/>
                    </a:ext>
                  </a:extLst>
                </a:gridCol>
              </a:tblGrid>
              <a:tr h="123528">
                <a:tc>
                  <a:txBody>
                    <a:bodyPr/>
                    <a:lstStyle/>
                    <a:p>
                      <a:endParaRPr lang="en-US" sz="700" b="1" dirty="0">
                        <a:solidFill>
                          <a:srgbClr val="FFFFFF"/>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dirty="0">
                          <a:solidFill>
                            <a:srgbClr val="FFFFFF"/>
                          </a:solidFill>
                        </a:rPr>
                        <a:t>Countries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061129"/>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2929"/>
                    </a:solidFill>
                  </a:tcPr>
                </a:tc>
                <a:tc>
                  <a:txBody>
                    <a:bodyPr/>
                    <a:lstStyle/>
                    <a:p>
                      <a:pPr algn="l" fontAlgn="b">
                        <a:buNone/>
                      </a:pPr>
                      <a:r>
                        <a:rPr lang="en-IN" sz="1100" b="1" i="0" u="none" strike="noStrike">
                          <a:solidFill>
                            <a:srgbClr val="FFD07F"/>
                          </a:solidFill>
                          <a:effectLst/>
                          <a:latin typeface="Aptos Narrow" panose="020B0004020202020204" pitchFamily="34" charset="0"/>
                        </a:rPr>
                        <a:t>Lithuania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104515"/>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Sudan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592803"/>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North Macedonia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680704"/>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Mauritius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8192"/>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Burundi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5193679"/>
                  </a:ext>
                </a:extLst>
              </a:tr>
              <a:tr h="34613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Sao Tome &amp; Principe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697066"/>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Cabo Verde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089210"/>
                  </a:ext>
                </a:extLst>
              </a:tr>
              <a:tr h="34613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United Arab Emirates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987208"/>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Angola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169602"/>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Bangladesh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313501"/>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Cameroon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872333"/>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Poland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4545782"/>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Canada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401980"/>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Slovenia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975212"/>
                  </a:ext>
                </a:extLst>
              </a:tr>
              <a:tr h="34613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Central African Republic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406726"/>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Botswana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778144"/>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Chad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091352"/>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Zambia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343398"/>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Chile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5922723"/>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Bahrain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470502"/>
                  </a:ext>
                </a:extLst>
              </a:tr>
              <a:tr h="34613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Antigua and Barbuda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6253489"/>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Nicaragua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378108"/>
                  </a:ext>
                </a:extLst>
              </a:tr>
              <a:tr h="17628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Colombia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983501"/>
                  </a:ext>
                </a:extLst>
              </a:tr>
            </a:tbl>
          </a:graphicData>
        </a:graphic>
      </p:graphicFrame>
      <p:graphicFrame>
        <p:nvGraphicFramePr>
          <p:cNvPr id="8" name="Table 5">
            <a:extLst>
              <a:ext uri="{FF2B5EF4-FFF2-40B4-BE49-F238E27FC236}">
                <a16:creationId xmlns:a16="http://schemas.microsoft.com/office/drawing/2014/main" id="{F6E408BE-F5DF-69AC-4918-3A8A49B699FF}"/>
              </a:ext>
            </a:extLst>
          </p:cNvPr>
          <p:cNvGraphicFramePr>
            <a:graphicFrameLocks noGrp="1"/>
          </p:cNvGraphicFramePr>
          <p:nvPr>
            <p:extLst>
              <p:ext uri="{D42A27DB-BD31-4B8C-83A1-F6EECF244321}">
                <p14:modId xmlns:p14="http://schemas.microsoft.com/office/powerpoint/2010/main" val="3209162977"/>
              </p:ext>
            </p:extLst>
          </p:nvPr>
        </p:nvGraphicFramePr>
        <p:xfrm>
          <a:off x="3528688" y="4498409"/>
          <a:ext cx="1368357" cy="4869176"/>
        </p:xfrm>
        <a:graphic>
          <a:graphicData uri="http://schemas.openxmlformats.org/drawingml/2006/table">
            <a:tbl>
              <a:tblPr firstRow="1" bandRow="1">
                <a:effectLst/>
                <a:tableStyleId>{5C22544A-7EE6-4342-B048-85BDC9FD1C3A}</a:tableStyleId>
              </a:tblPr>
              <a:tblGrid>
                <a:gridCol w="261405">
                  <a:extLst>
                    <a:ext uri="{9D8B030D-6E8A-4147-A177-3AD203B41FA5}">
                      <a16:colId xmlns:a16="http://schemas.microsoft.com/office/drawing/2014/main" val="535592458"/>
                    </a:ext>
                  </a:extLst>
                </a:gridCol>
                <a:gridCol w="1106952">
                  <a:extLst>
                    <a:ext uri="{9D8B030D-6E8A-4147-A177-3AD203B41FA5}">
                      <a16:colId xmlns:a16="http://schemas.microsoft.com/office/drawing/2014/main" val="2583660793"/>
                    </a:ext>
                  </a:extLst>
                </a:gridCol>
              </a:tblGrid>
              <a:tr h="107739">
                <a:tc>
                  <a:txBody>
                    <a:bodyPr/>
                    <a:lstStyle/>
                    <a:p>
                      <a:endParaRPr lang="en-US" sz="700" b="1" dirty="0">
                        <a:solidFill>
                          <a:srgbClr val="FFFFFF"/>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dirty="0">
                          <a:solidFill>
                            <a:srgbClr val="FFFFFF"/>
                          </a:solidFill>
                        </a:rPr>
                        <a:t>Countries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061129"/>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Panama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870434"/>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Comoros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964739"/>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Russia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04466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Congo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563467"/>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Seychelles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79258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Costa Rica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440582"/>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South Sudan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84574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Côte d'Ivoire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264347"/>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Syria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02509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Croatia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7544565"/>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Turkey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8623786"/>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Cuba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685569"/>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Uzbekistan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98866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Cyprus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903234"/>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Malta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754875"/>
                  </a:ext>
                </a:extLst>
              </a:tr>
              <a:tr h="30189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Czech Republic (Czechia)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147027"/>
                  </a:ext>
                </a:extLst>
              </a:tr>
              <a:tr h="236216">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Burkina Faso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8523828"/>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Denmark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19520"/>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Morocco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4918185"/>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Djibouti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732706"/>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Nepal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04249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Dominica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6858713"/>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Barbados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481269"/>
                  </a:ext>
                </a:extLst>
              </a:tr>
              <a:tr h="30189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Dominican Republic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711775"/>
                  </a:ext>
                </a:extLst>
              </a:tr>
              <a:tr h="15375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Oman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4715089"/>
                  </a:ext>
                </a:extLst>
              </a:tr>
            </a:tbl>
          </a:graphicData>
        </a:graphic>
      </p:graphicFrame>
      <p:graphicFrame>
        <p:nvGraphicFramePr>
          <p:cNvPr id="9" name="Table 5">
            <a:extLst>
              <a:ext uri="{FF2B5EF4-FFF2-40B4-BE49-F238E27FC236}">
                <a16:creationId xmlns:a16="http://schemas.microsoft.com/office/drawing/2014/main" id="{A41BD429-6F8E-93B2-72CC-5BB6CB68457C}"/>
              </a:ext>
            </a:extLst>
          </p:cNvPr>
          <p:cNvGraphicFramePr>
            <a:graphicFrameLocks noGrp="1"/>
          </p:cNvGraphicFramePr>
          <p:nvPr>
            <p:extLst>
              <p:ext uri="{D42A27DB-BD31-4B8C-83A1-F6EECF244321}">
                <p14:modId xmlns:p14="http://schemas.microsoft.com/office/powerpoint/2010/main" val="2732036241"/>
              </p:ext>
            </p:extLst>
          </p:nvPr>
        </p:nvGraphicFramePr>
        <p:xfrm>
          <a:off x="4892619" y="4498408"/>
          <a:ext cx="1368357" cy="4888985"/>
        </p:xfrm>
        <a:graphic>
          <a:graphicData uri="http://schemas.openxmlformats.org/drawingml/2006/table">
            <a:tbl>
              <a:tblPr firstRow="1" bandRow="1">
                <a:effectLst/>
                <a:tableStyleId>{5C22544A-7EE6-4342-B048-85BDC9FD1C3A}</a:tableStyleId>
              </a:tblPr>
              <a:tblGrid>
                <a:gridCol w="261405">
                  <a:extLst>
                    <a:ext uri="{9D8B030D-6E8A-4147-A177-3AD203B41FA5}">
                      <a16:colId xmlns:a16="http://schemas.microsoft.com/office/drawing/2014/main" val="535592458"/>
                    </a:ext>
                  </a:extLst>
                </a:gridCol>
                <a:gridCol w="1106952">
                  <a:extLst>
                    <a:ext uri="{9D8B030D-6E8A-4147-A177-3AD203B41FA5}">
                      <a16:colId xmlns:a16="http://schemas.microsoft.com/office/drawing/2014/main" val="2583660793"/>
                    </a:ext>
                  </a:extLst>
                </a:gridCol>
              </a:tblGrid>
              <a:tr h="126417">
                <a:tc>
                  <a:txBody>
                    <a:bodyPr/>
                    <a:lstStyle/>
                    <a:p>
                      <a:endParaRPr lang="en-US" sz="700" b="1" dirty="0">
                        <a:solidFill>
                          <a:srgbClr val="FFFFFF"/>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1" dirty="0">
                          <a:solidFill>
                            <a:srgbClr val="FFFFFF"/>
                          </a:solidFill>
                        </a:rPr>
                        <a:t>Countries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061129"/>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Qatar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29977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Egypt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259002"/>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Saint Lucia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970486"/>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El Salvador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38644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Senegal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2678567"/>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Equatorial Guinea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9954200"/>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Belize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8829815"/>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Eritrea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789729"/>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South Africa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987927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Estonia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733978"/>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Bolivia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69127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Eswatini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517277"/>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Sweden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8728146"/>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Ethiopia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443147"/>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Tanzania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636517"/>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Finland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640213"/>
                  </a:ext>
                </a:extLst>
              </a:tr>
              <a:tr h="347460">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Trinidad and Tobago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6088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France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728150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Uganda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835282"/>
                  </a:ext>
                </a:extLst>
              </a:tr>
              <a:tr h="193413">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Gabon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741626"/>
                  </a:ext>
                </a:extLst>
              </a:tr>
              <a:tr h="227155">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Andorra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747279"/>
                  </a:ext>
                </a:extLst>
              </a:tr>
              <a:tr h="205972">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Gambia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87066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Bulgaria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79584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a:solidFill>
                            <a:srgbClr val="FFD07F"/>
                          </a:solidFill>
                          <a:effectLst/>
                          <a:latin typeface="Aptos Narrow" panose="020B0004020202020204" pitchFamily="34" charset="0"/>
                        </a:rPr>
                        <a:t>Georgia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034084"/>
                  </a:ext>
                </a:extLst>
              </a:tr>
              <a:tr h="180408">
                <a:tc>
                  <a:txBody>
                    <a:bodyPr/>
                    <a:lstStyle/>
                    <a:p>
                      <a:endParaRPr lang="en-US" sz="700" b="1" dirty="0">
                        <a:solidFill>
                          <a:srgbClr val="FFD07F"/>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5252"/>
                    </a:solidFill>
                  </a:tcPr>
                </a:tc>
                <a:tc>
                  <a:txBody>
                    <a:bodyPr/>
                    <a:lstStyle/>
                    <a:p>
                      <a:pPr algn="l" fontAlgn="b">
                        <a:buNone/>
                      </a:pPr>
                      <a:r>
                        <a:rPr lang="en-IN" sz="1100" b="1" i="0" u="none" strike="noStrike" dirty="0">
                          <a:solidFill>
                            <a:srgbClr val="FFD07F"/>
                          </a:solidFill>
                          <a:effectLst/>
                          <a:latin typeface="Aptos Narrow" panose="020B0004020202020204" pitchFamily="34" charset="0"/>
                        </a:rPr>
                        <a:t>Mali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8054946"/>
                  </a:ext>
                </a:extLst>
              </a:tr>
            </a:tbl>
          </a:graphicData>
        </a:graphic>
      </p:graphicFrame>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ED57DD8E-2282-5859-D443-05CC0BDB52A0}"/>
                  </a:ext>
                </a:extLst>
              </p:cNvPr>
              <p:cNvGraphicFramePr/>
              <p:nvPr>
                <p:extLst>
                  <p:ext uri="{D42A27DB-BD31-4B8C-83A1-F6EECF244321}">
                    <p14:modId xmlns:p14="http://schemas.microsoft.com/office/powerpoint/2010/main" val="1253122645"/>
                  </p:ext>
                </p:extLst>
              </p:nvPr>
            </p:nvGraphicFramePr>
            <p:xfrm>
              <a:off x="539768" y="991368"/>
              <a:ext cx="6016264" cy="32987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ED57DD8E-2282-5859-D443-05CC0BDB52A0}"/>
                  </a:ext>
                </a:extLst>
              </p:cNvPr>
              <p:cNvPicPr>
                <a:picLocks noGrp="1" noRot="1" noChangeAspect="1" noMove="1" noResize="1" noEditPoints="1" noAdjustHandles="1" noChangeArrowheads="1" noChangeShapeType="1"/>
              </p:cNvPicPr>
              <p:nvPr/>
            </p:nvPicPr>
            <p:blipFill>
              <a:blip r:embed="rId4"/>
              <a:stretch>
                <a:fillRect/>
              </a:stretch>
            </p:blipFill>
            <p:spPr>
              <a:xfrm>
                <a:off x="539768" y="991368"/>
                <a:ext cx="6016264" cy="3298755"/>
              </a:xfrm>
              <a:prstGeom prst="rect">
                <a:avLst/>
              </a:prstGeom>
            </p:spPr>
          </p:pic>
        </mc:Fallback>
      </mc:AlternateContent>
      <p:grpSp>
        <p:nvGrpSpPr>
          <p:cNvPr id="10" name="Group 9">
            <a:extLst>
              <a:ext uri="{FF2B5EF4-FFF2-40B4-BE49-F238E27FC236}">
                <a16:creationId xmlns:a16="http://schemas.microsoft.com/office/drawing/2014/main" id="{59F75560-EB54-D0FC-39A1-3DF7D94AAD13}"/>
              </a:ext>
            </a:extLst>
          </p:cNvPr>
          <p:cNvGrpSpPr/>
          <p:nvPr/>
        </p:nvGrpSpPr>
        <p:grpSpPr>
          <a:xfrm>
            <a:off x="410015" y="1928618"/>
            <a:ext cx="811656" cy="1517304"/>
            <a:chOff x="237248" y="1919132"/>
            <a:chExt cx="811656" cy="1517304"/>
          </a:xfrm>
        </p:grpSpPr>
        <p:sp>
          <p:nvSpPr>
            <p:cNvPr id="18" name="TextBox 17">
              <a:extLst>
                <a:ext uri="{FF2B5EF4-FFF2-40B4-BE49-F238E27FC236}">
                  <a16:creationId xmlns:a16="http://schemas.microsoft.com/office/drawing/2014/main" id="{E1A027BE-FBC3-BDCF-288D-48EDF3A43D50}"/>
                </a:ext>
              </a:extLst>
            </p:cNvPr>
            <p:cNvSpPr txBox="1"/>
            <p:nvPr/>
          </p:nvSpPr>
          <p:spPr>
            <a:xfrm>
              <a:off x="260649" y="1919132"/>
              <a:ext cx="788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07F"/>
                  </a:solidFill>
                  <a:effectLst/>
                  <a:uLnTx/>
                  <a:uFillTx/>
                  <a:latin typeface="Calibri" panose="020F0502020204030204"/>
                  <a:ea typeface="+mn-ea"/>
                  <a:cs typeface="+mn-cs"/>
                </a:rPr>
                <a:t>Most</a:t>
              </a:r>
            </a:p>
          </p:txBody>
        </p:sp>
        <p:sp>
          <p:nvSpPr>
            <p:cNvPr id="19" name="TextBox 18">
              <a:extLst>
                <a:ext uri="{FF2B5EF4-FFF2-40B4-BE49-F238E27FC236}">
                  <a16:creationId xmlns:a16="http://schemas.microsoft.com/office/drawing/2014/main" id="{96F27B88-CF14-6D33-A654-818664DD9113}"/>
                </a:ext>
              </a:extLst>
            </p:cNvPr>
            <p:cNvSpPr txBox="1"/>
            <p:nvPr/>
          </p:nvSpPr>
          <p:spPr>
            <a:xfrm>
              <a:off x="237248" y="3067104"/>
              <a:ext cx="788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07F"/>
                  </a:solidFill>
                  <a:effectLst/>
                  <a:uLnTx/>
                  <a:uFillTx/>
                  <a:latin typeface="Calibri" panose="020F0502020204030204"/>
                  <a:ea typeface="+mn-ea"/>
                  <a:cs typeface="+mn-cs"/>
                </a:rPr>
                <a:t>Least</a:t>
              </a:r>
            </a:p>
          </p:txBody>
        </p:sp>
      </p:grpSp>
    </p:spTree>
    <p:extLst>
      <p:ext uri="{BB962C8B-B14F-4D97-AF65-F5344CB8AC3E}">
        <p14:creationId xmlns:p14="http://schemas.microsoft.com/office/powerpoint/2010/main" val="382920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2773FB1B-29AC-A84D-A6EF-432C62CACF26}"/>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4414376-43B6-E860-F381-C9C283B48837}"/>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7</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FC2E8216-1D7B-BFFC-190C-A69FC66F5D13}"/>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6" name="TextBox 5">
            <a:extLst>
              <a:ext uri="{FF2B5EF4-FFF2-40B4-BE49-F238E27FC236}">
                <a16:creationId xmlns:a16="http://schemas.microsoft.com/office/drawing/2014/main" id="{0C0DD039-DD02-F73B-25A6-EDB028AB5FD6}"/>
              </a:ext>
            </a:extLst>
          </p:cNvPr>
          <p:cNvSpPr txBox="1"/>
          <p:nvPr/>
        </p:nvSpPr>
        <p:spPr>
          <a:xfrm>
            <a:off x="689735" y="229687"/>
            <a:ext cx="48756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GB" sz="3600" b="1" i="0" u="none" strike="noStrike" kern="1200" cap="none" spc="0" normalizeH="0" baseline="0" noProof="0" dirty="0">
                <a:ln>
                  <a:noFill/>
                </a:ln>
                <a:solidFill>
                  <a:srgbClr val="F8F8F8"/>
                </a:solidFill>
                <a:effectLst/>
                <a:uLnTx/>
                <a:uFillTx/>
                <a:latin typeface="Tahoma"/>
                <a:ea typeface="Tahoma"/>
                <a:cs typeface="Tahoma"/>
              </a:rPr>
              <a:t>Targeted Industries</a:t>
            </a:r>
            <a:endParaRPr kumimoji="0" lang="en-US" sz="3600" b="0" i="0" u="none" strike="noStrike" kern="1200" cap="none" spc="0" normalizeH="0" baseline="0" noProof="0" dirty="0">
              <a:ln>
                <a:noFill/>
              </a:ln>
              <a:solidFill>
                <a:srgbClr val="F8F8F8"/>
              </a:solidFill>
              <a:effectLst/>
              <a:uLnTx/>
              <a:uFillTx/>
              <a:latin typeface="Calibri" panose="020F0502020204030204"/>
              <a:ea typeface="+mn-ea"/>
              <a:cs typeface="Calibri"/>
            </a:endParaRPr>
          </a:p>
        </p:txBody>
      </p:sp>
      <p:pic>
        <p:nvPicPr>
          <p:cNvPr id="7" name="Picture 6" descr="Icon&#10;&#10;Description automatically generated">
            <a:extLst>
              <a:ext uri="{FF2B5EF4-FFF2-40B4-BE49-F238E27FC236}">
                <a16:creationId xmlns:a16="http://schemas.microsoft.com/office/drawing/2014/main" id="{0BC11DA0-D5E4-2A98-EABF-6A757B23C3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88" t="25996" r="33939" b="32020"/>
          <a:stretch/>
        </p:blipFill>
        <p:spPr>
          <a:xfrm>
            <a:off x="330330" y="326793"/>
            <a:ext cx="359405" cy="416506"/>
          </a:xfrm>
          <a:prstGeom prst="rect">
            <a:avLst/>
          </a:prstGeom>
        </p:spPr>
      </p:pic>
      <p:grpSp>
        <p:nvGrpSpPr>
          <p:cNvPr id="2" name="Group 1">
            <a:extLst>
              <a:ext uri="{FF2B5EF4-FFF2-40B4-BE49-F238E27FC236}">
                <a16:creationId xmlns:a16="http://schemas.microsoft.com/office/drawing/2014/main" id="{E6ADB8BA-96B5-CB87-7CA2-1A8F7FB265F2}"/>
              </a:ext>
            </a:extLst>
          </p:cNvPr>
          <p:cNvGrpSpPr/>
          <p:nvPr/>
        </p:nvGrpSpPr>
        <p:grpSpPr>
          <a:xfrm>
            <a:off x="330330" y="4304067"/>
            <a:ext cx="5638122" cy="646331"/>
            <a:chOff x="330330" y="4304067"/>
            <a:chExt cx="5638122" cy="646331"/>
          </a:xfrm>
        </p:grpSpPr>
        <p:sp>
          <p:nvSpPr>
            <p:cNvPr id="8" name="TextBox 7">
              <a:extLst>
                <a:ext uri="{FF2B5EF4-FFF2-40B4-BE49-F238E27FC236}">
                  <a16:creationId xmlns:a16="http://schemas.microsoft.com/office/drawing/2014/main" id="{7CABEC94-6B25-3418-7316-320B4F55A696}"/>
                </a:ext>
              </a:extLst>
            </p:cNvPr>
            <p:cNvSpPr txBox="1"/>
            <p:nvPr/>
          </p:nvSpPr>
          <p:spPr>
            <a:xfrm>
              <a:off x="688352" y="4304067"/>
              <a:ext cx="5280100" cy="646331"/>
            </a:xfrm>
            <a:prstGeom prst="rect">
              <a:avLst/>
            </a:prstGeom>
            <a:noFill/>
          </p:spPr>
          <p:txBody>
            <a:bodyPr wrap="square">
              <a:spAutoFit/>
            </a:bodyPr>
            <a:lstStyle/>
            <a:p>
              <a:r>
                <a:rPr lang="en-US" sz="3600" b="1" dirty="0">
                  <a:solidFill>
                    <a:srgbClr val="FFFFFF"/>
                  </a:solidFill>
                </a:rPr>
                <a:t>TOP MITRE ATT&amp;CK TTPs</a:t>
              </a:r>
              <a:endParaRPr lang="en-AE" sz="3600" b="1" dirty="0">
                <a:solidFill>
                  <a:srgbClr val="FFFFFF"/>
                </a:solidFill>
              </a:endParaRPr>
            </a:p>
          </p:txBody>
        </p:sp>
        <p:pic>
          <p:nvPicPr>
            <p:cNvPr id="9" name="Picture 2">
              <a:extLst>
                <a:ext uri="{FF2B5EF4-FFF2-40B4-BE49-F238E27FC236}">
                  <a16:creationId xmlns:a16="http://schemas.microsoft.com/office/drawing/2014/main" id="{A87B6883-9813-D210-6AC1-6F7426F12E6F}"/>
                </a:ext>
              </a:extLst>
            </p:cNvPr>
            <p:cNvPicPr>
              <a:picLocks noChangeAspect="1"/>
            </p:cNvPicPr>
            <p:nvPr/>
          </p:nvPicPr>
          <p:blipFill>
            <a:blip r:embed="rId3"/>
            <a:stretch>
              <a:fillRect/>
            </a:stretch>
          </p:blipFill>
          <p:spPr>
            <a:xfrm>
              <a:off x="330330" y="4453666"/>
              <a:ext cx="389815" cy="389611"/>
            </a:xfrm>
            <a:prstGeom prst="rect">
              <a:avLst/>
            </a:prstGeom>
          </p:spPr>
        </p:pic>
      </p:grpSp>
      <p:sp>
        <p:nvSpPr>
          <p:cNvPr id="10" name="Rectangle: Rounded Corners 9">
            <a:extLst>
              <a:ext uri="{FF2B5EF4-FFF2-40B4-BE49-F238E27FC236}">
                <a16:creationId xmlns:a16="http://schemas.microsoft.com/office/drawing/2014/main" id="{C261DF62-A18B-EE94-E969-FB08BCADF02A}"/>
              </a:ext>
            </a:extLst>
          </p:cNvPr>
          <p:cNvSpPr/>
          <p:nvPr/>
        </p:nvSpPr>
        <p:spPr>
          <a:xfrm>
            <a:off x="2946983" y="7259083"/>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
            <a:r>
              <a:rPr lang="en-US" sz="1400" b="1">
                <a:solidFill>
                  <a:srgbClr val="FFD07F"/>
                </a:solidFill>
                <a:latin typeface="Calibri" panose="020F0502020204030204" pitchFamily="34" charset="0"/>
                <a:hlinkClick r:id="rId4">
                  <a:extLst>
                    <a:ext uri="{A12FA001-AC4F-418D-AE19-62706E023703}">
                      <ahyp:hlinkClr xmlns:ahyp="http://schemas.microsoft.com/office/drawing/2018/hyperlinkcolor" val="tx"/>
                    </a:ext>
                  </a:extLst>
                </a:hlinkClick>
              </a:rPr>
              <a:t>T1203</a:t>
            </a:r>
            <a:endParaRPr lang="en-US" sz="1400" b="1">
              <a:solidFill>
                <a:srgbClr val="FFD07F"/>
              </a:solidFill>
              <a:latin typeface="Calibri" panose="020F0502020204030204" pitchFamily="34" charset="0"/>
            </a:endParaRPr>
          </a:p>
          <a:p>
            <a:pPr fontAlgn="b"/>
            <a:r>
              <a:rPr lang="en-US" sz="1000">
                <a:solidFill>
                  <a:srgbClr val="F8F8F8"/>
                </a:solidFill>
                <a:latin typeface="Calibri" panose="020F0502020204030204" pitchFamily="34" charset="0"/>
              </a:rPr>
              <a:t>Exploitation for Client Execution</a:t>
            </a:r>
            <a:endParaRPr lang="en-US" sz="1000" dirty="0">
              <a:solidFill>
                <a:srgbClr val="F8F8F8"/>
              </a:solidFill>
              <a:latin typeface="Calibri" panose="020F0502020204030204" pitchFamily="34" charset="0"/>
            </a:endParaRPr>
          </a:p>
        </p:txBody>
      </p:sp>
      <p:sp>
        <p:nvSpPr>
          <p:cNvPr id="11" name="Rectangle: Rounded Corners 10">
            <a:extLst>
              <a:ext uri="{FF2B5EF4-FFF2-40B4-BE49-F238E27FC236}">
                <a16:creationId xmlns:a16="http://schemas.microsoft.com/office/drawing/2014/main" id="{49E802E6-3C82-30EF-1848-32540144A495}"/>
              </a:ext>
            </a:extLst>
          </p:cNvPr>
          <p:cNvSpPr/>
          <p:nvPr/>
        </p:nvSpPr>
        <p:spPr>
          <a:xfrm>
            <a:off x="4126099" y="8308385"/>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sz="1400" b="1" dirty="0">
                <a:solidFill>
                  <a:srgbClr val="FFD07F"/>
                </a:solidFill>
                <a:latin typeface="Calibri" panose="020F0502020204030204" pitchFamily="34" charset="0"/>
                <a:hlinkClick r:id="rId5">
                  <a:extLst>
                    <a:ext uri="{A12FA001-AC4F-418D-AE19-62706E023703}">
                      <ahyp:hlinkClr xmlns:ahyp="http://schemas.microsoft.com/office/drawing/2018/hyperlinkcolor" val="tx"/>
                    </a:ext>
                  </a:extLst>
                </a:hlinkClick>
              </a:rPr>
              <a:t>T1140</a:t>
            </a:r>
            <a:endParaRPr lang="en-US" sz="1400" b="1" dirty="0">
              <a:solidFill>
                <a:srgbClr val="FFD07F"/>
              </a:solidFill>
              <a:latin typeface="Calibri" panose="020F0502020204030204" pitchFamily="34" charset="0"/>
            </a:endParaRPr>
          </a:p>
          <a:p>
            <a:pPr lvl="0">
              <a:defRPr/>
            </a:pPr>
            <a:r>
              <a:rPr lang="fr-FR" sz="1000" dirty="0" err="1">
                <a:solidFill>
                  <a:srgbClr val="F8F8F8"/>
                </a:solidFill>
                <a:latin typeface="Calibri" panose="020F0502020204030204" pitchFamily="34" charset="0"/>
              </a:rPr>
              <a:t>Deobfuscate</a:t>
            </a:r>
            <a:r>
              <a:rPr lang="fr-FR" sz="1000" dirty="0">
                <a:solidFill>
                  <a:srgbClr val="F8F8F8"/>
                </a:solidFill>
                <a:latin typeface="Calibri" panose="020F0502020204030204" pitchFamily="34" charset="0"/>
              </a:rPr>
              <a:t>/</a:t>
            </a:r>
            <a:r>
              <a:rPr lang="fr-FR" sz="1000" dirty="0" err="1">
                <a:solidFill>
                  <a:srgbClr val="F8F8F8"/>
                </a:solidFill>
                <a:latin typeface="Calibri" panose="020F0502020204030204" pitchFamily="34" charset="0"/>
              </a:rPr>
              <a:t>Decode</a:t>
            </a:r>
            <a:r>
              <a:rPr lang="fr-FR" sz="1000" dirty="0">
                <a:solidFill>
                  <a:srgbClr val="F8F8F8"/>
                </a:solidFill>
                <a:latin typeface="Calibri" panose="020F0502020204030204" pitchFamily="34" charset="0"/>
              </a:rPr>
              <a:t> Files or Information</a:t>
            </a:r>
            <a:endParaRPr lang="en-US" sz="1000" dirty="0">
              <a:solidFill>
                <a:srgbClr val="F8F8F8"/>
              </a:solidFill>
              <a:latin typeface="Calibri" panose="020F0502020204030204" pitchFamily="34" charset="0"/>
            </a:endParaRPr>
          </a:p>
        </p:txBody>
      </p:sp>
      <p:sp>
        <p:nvSpPr>
          <p:cNvPr id="13" name="Rectangle: Rounded Corners 12">
            <a:extLst>
              <a:ext uri="{FF2B5EF4-FFF2-40B4-BE49-F238E27FC236}">
                <a16:creationId xmlns:a16="http://schemas.microsoft.com/office/drawing/2014/main" id="{1A3DEE02-1936-97FD-3CEE-BDB61B665B08}"/>
              </a:ext>
            </a:extLst>
          </p:cNvPr>
          <p:cNvSpPr/>
          <p:nvPr/>
        </p:nvSpPr>
        <p:spPr>
          <a:xfrm>
            <a:off x="548532" y="8308385"/>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sz="1400" b="1">
                <a:solidFill>
                  <a:srgbClr val="FFD07F"/>
                </a:solidFill>
                <a:latin typeface="Calibri" panose="020F0502020204030204" pitchFamily="34" charset="0"/>
                <a:hlinkClick r:id="rId6">
                  <a:extLst>
                    <a:ext uri="{A12FA001-AC4F-418D-AE19-62706E023703}">
                      <ahyp:hlinkClr xmlns:ahyp="http://schemas.microsoft.com/office/drawing/2018/hyperlinkcolor" val="tx"/>
                    </a:ext>
                  </a:extLst>
                </a:hlinkClick>
              </a:rPr>
              <a:t>T1041</a:t>
            </a:r>
            <a:endParaRPr lang="en-US" sz="1400" b="1">
              <a:solidFill>
                <a:srgbClr val="FFD07F"/>
              </a:solidFill>
              <a:latin typeface="Calibri" panose="020F0502020204030204" pitchFamily="34" charset="0"/>
            </a:endParaRPr>
          </a:p>
          <a:p>
            <a:pPr lvl="0">
              <a:defRPr/>
            </a:pPr>
            <a:r>
              <a:rPr lang="en-US" sz="1000">
                <a:solidFill>
                  <a:srgbClr val="F8F8F8"/>
                </a:solidFill>
                <a:latin typeface="Calibri" panose="020F0502020204030204" pitchFamily="34" charset="0"/>
              </a:rPr>
              <a:t>Exfiltration Over C2 Channel</a:t>
            </a:r>
            <a:endParaRPr lang="en-US" sz="1000" dirty="0">
              <a:solidFill>
                <a:srgbClr val="F8F8F8"/>
              </a:solidFill>
              <a:latin typeface="Calibri" panose="020F0502020204030204" pitchFamily="34" charset="0"/>
            </a:endParaRPr>
          </a:p>
        </p:txBody>
      </p:sp>
      <p:sp>
        <p:nvSpPr>
          <p:cNvPr id="14" name="Rectangle: Rounded Corners 13">
            <a:extLst>
              <a:ext uri="{FF2B5EF4-FFF2-40B4-BE49-F238E27FC236}">
                <a16:creationId xmlns:a16="http://schemas.microsoft.com/office/drawing/2014/main" id="{B6B72F11-DA65-8C58-182F-AC6A2D845AFA}"/>
              </a:ext>
            </a:extLst>
          </p:cNvPr>
          <p:cNvSpPr/>
          <p:nvPr/>
        </p:nvSpPr>
        <p:spPr>
          <a:xfrm>
            <a:off x="548532" y="5171522"/>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u="sng">
                <a:solidFill>
                  <a:srgbClr val="FFD07F"/>
                </a:solidFill>
                <a:latin typeface="Calibri" panose="020F0502020204030204" pitchFamily="34" charset="0"/>
                <a:hlinkClick r:id="rId7">
                  <a:extLst>
                    <a:ext uri="{A12FA001-AC4F-418D-AE19-62706E023703}">
                      <ahyp:hlinkClr xmlns:ahyp="http://schemas.microsoft.com/office/drawing/2018/hyperlinkcolor" val="tx"/>
                    </a:ext>
                  </a:extLst>
                </a:hlinkClick>
              </a:rPr>
              <a:t>T1059</a:t>
            </a:r>
            <a:endParaRPr lang="en-US" sz="1400" b="1" u="sng">
              <a:solidFill>
                <a:srgbClr val="FFD07F"/>
              </a:solidFill>
              <a:latin typeface="Calibri" panose="020F0502020204030204" pitchFamily="34" charset="0"/>
            </a:endParaRPr>
          </a:p>
          <a:p>
            <a:r>
              <a:rPr lang="en-US" sz="1000">
                <a:solidFill>
                  <a:srgbClr val="FFFFFF"/>
                </a:solidFill>
                <a:latin typeface="Calibri" panose="020F0502020204030204" pitchFamily="34" charset="0"/>
              </a:rPr>
              <a:t>Command and Scripting Interpreter</a:t>
            </a:r>
            <a:endParaRPr lang="en-US" sz="1000" dirty="0">
              <a:solidFill>
                <a:srgbClr val="FFFFFF"/>
              </a:solidFill>
              <a:latin typeface="Calibri" panose="020F0502020204030204" pitchFamily="34" charset="0"/>
            </a:endParaRPr>
          </a:p>
        </p:txBody>
      </p:sp>
      <p:sp>
        <p:nvSpPr>
          <p:cNvPr id="16" name="Rectangle: Rounded Corners 15">
            <a:extLst>
              <a:ext uri="{FF2B5EF4-FFF2-40B4-BE49-F238E27FC236}">
                <a16:creationId xmlns:a16="http://schemas.microsoft.com/office/drawing/2014/main" id="{7A089952-B3C1-9B5F-D49A-A95D4F437A5D}"/>
              </a:ext>
            </a:extLst>
          </p:cNvPr>
          <p:cNvSpPr/>
          <p:nvPr/>
        </p:nvSpPr>
        <p:spPr>
          <a:xfrm>
            <a:off x="5318622" y="6214024"/>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
            <a:r>
              <a:rPr lang="en-US" sz="1400" b="1">
                <a:solidFill>
                  <a:srgbClr val="FFD07F"/>
                </a:solidFill>
                <a:latin typeface="Calibri" panose="020F0502020204030204" pitchFamily="34" charset="0"/>
                <a:hlinkClick r:id="rId8">
                  <a:extLst>
                    <a:ext uri="{A12FA001-AC4F-418D-AE19-62706E023703}">
                      <ahyp:hlinkClr xmlns:ahyp="http://schemas.microsoft.com/office/drawing/2018/hyperlinkcolor" val="tx"/>
                    </a:ext>
                  </a:extLst>
                </a:hlinkClick>
              </a:rPr>
              <a:t>T1059.001</a:t>
            </a:r>
            <a:endParaRPr lang="en-US" sz="1400" b="1">
              <a:solidFill>
                <a:srgbClr val="FFD07F"/>
              </a:solidFill>
              <a:latin typeface="Calibri" panose="020F0502020204030204" pitchFamily="34" charset="0"/>
            </a:endParaRPr>
          </a:p>
          <a:p>
            <a:pPr fontAlgn="b"/>
            <a:r>
              <a:rPr lang="en-US" sz="1000">
                <a:solidFill>
                  <a:srgbClr val="F8F8F8"/>
                </a:solidFill>
                <a:latin typeface="Calibri" panose="020F0502020204030204" pitchFamily="34" charset="0"/>
              </a:rPr>
              <a:t>PowerShell</a:t>
            </a:r>
            <a:endParaRPr lang="en-US" sz="1000" dirty="0">
              <a:solidFill>
                <a:srgbClr val="F8F8F8"/>
              </a:solidFill>
              <a:latin typeface="Calibri" panose="020F0502020204030204" pitchFamily="34" charset="0"/>
            </a:endParaRPr>
          </a:p>
        </p:txBody>
      </p:sp>
      <p:sp>
        <p:nvSpPr>
          <p:cNvPr id="19" name="Rectangle: Rounded Corners 18">
            <a:extLst>
              <a:ext uri="{FF2B5EF4-FFF2-40B4-BE49-F238E27FC236}">
                <a16:creationId xmlns:a16="http://schemas.microsoft.com/office/drawing/2014/main" id="{137108EE-95F0-3FCC-60E5-D45E5D980D18}"/>
              </a:ext>
            </a:extLst>
          </p:cNvPr>
          <p:cNvSpPr/>
          <p:nvPr/>
        </p:nvSpPr>
        <p:spPr>
          <a:xfrm>
            <a:off x="548532" y="7259083"/>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fontAlgn="b">
              <a:defRPr/>
            </a:pPr>
            <a:r>
              <a:rPr lang="en-US" sz="1400" b="1" dirty="0">
                <a:solidFill>
                  <a:srgbClr val="FFD07F"/>
                </a:solidFill>
                <a:latin typeface="Calibri" panose="020F0502020204030204" pitchFamily="34" charset="0"/>
                <a:hlinkClick r:id="rId9">
                  <a:extLst>
                    <a:ext uri="{A12FA001-AC4F-418D-AE19-62706E023703}">
                      <ahyp:hlinkClr xmlns:ahyp="http://schemas.microsoft.com/office/drawing/2018/hyperlinkcolor" val="tx"/>
                    </a:ext>
                  </a:extLst>
                </a:hlinkClick>
              </a:rPr>
              <a:t>T1204</a:t>
            </a:r>
            <a:endParaRPr lang="en-US" sz="1400" b="1" dirty="0">
              <a:solidFill>
                <a:srgbClr val="FFD07F"/>
              </a:solidFill>
              <a:latin typeface="Calibri" panose="020F0502020204030204" pitchFamily="34" charset="0"/>
            </a:endParaRPr>
          </a:p>
          <a:p>
            <a:pPr lvl="0" fontAlgn="b">
              <a:defRPr/>
            </a:pPr>
            <a:r>
              <a:rPr lang="en-US" sz="1000" dirty="0">
                <a:solidFill>
                  <a:srgbClr val="F8F8F8"/>
                </a:solidFill>
                <a:latin typeface="Calibri" panose="020F0502020204030204" pitchFamily="34" charset="0"/>
              </a:rPr>
              <a:t>User Execution</a:t>
            </a:r>
          </a:p>
        </p:txBody>
      </p:sp>
      <p:sp>
        <p:nvSpPr>
          <p:cNvPr id="20" name="Rectangle: Rounded Corners 19">
            <a:extLst>
              <a:ext uri="{FF2B5EF4-FFF2-40B4-BE49-F238E27FC236}">
                <a16:creationId xmlns:a16="http://schemas.microsoft.com/office/drawing/2014/main" id="{5DF4FB81-4CA5-72AF-9B87-D8AAC263415D}"/>
              </a:ext>
            </a:extLst>
          </p:cNvPr>
          <p:cNvSpPr/>
          <p:nvPr/>
        </p:nvSpPr>
        <p:spPr>
          <a:xfrm>
            <a:off x="4126099" y="6214024"/>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
            <a:r>
              <a:rPr lang="en-US" sz="1400" b="1" dirty="0">
                <a:solidFill>
                  <a:srgbClr val="FFD07F"/>
                </a:solidFill>
                <a:latin typeface="Calibri" panose="020F0502020204030204" pitchFamily="34" charset="0"/>
                <a:hlinkClick r:id="rId10">
                  <a:extLst>
                    <a:ext uri="{A12FA001-AC4F-418D-AE19-62706E023703}">
                      <ahyp:hlinkClr xmlns:ahyp="http://schemas.microsoft.com/office/drawing/2018/hyperlinkcolor" val="tx"/>
                    </a:ext>
                  </a:extLst>
                </a:hlinkClick>
              </a:rPr>
              <a:t>T1036</a:t>
            </a:r>
            <a:endParaRPr lang="en-US" sz="1400" b="1" dirty="0">
              <a:solidFill>
                <a:srgbClr val="FFD07F"/>
              </a:solidFill>
              <a:latin typeface="Calibri" panose="020F0502020204030204" pitchFamily="34" charset="0"/>
            </a:endParaRPr>
          </a:p>
          <a:p>
            <a:pPr fontAlgn="b"/>
            <a:r>
              <a:rPr lang="en-US" sz="1000" dirty="0">
                <a:solidFill>
                  <a:srgbClr val="F8F8F8"/>
                </a:solidFill>
                <a:latin typeface="Calibri" panose="020F0502020204030204" pitchFamily="34" charset="0"/>
              </a:rPr>
              <a:t>Masquerading</a:t>
            </a:r>
          </a:p>
        </p:txBody>
      </p:sp>
      <p:sp>
        <p:nvSpPr>
          <p:cNvPr id="21" name="Rectangle: Rounded Corners 20">
            <a:extLst>
              <a:ext uri="{FF2B5EF4-FFF2-40B4-BE49-F238E27FC236}">
                <a16:creationId xmlns:a16="http://schemas.microsoft.com/office/drawing/2014/main" id="{786CDDC6-16D5-3B4A-58AA-11B789BB0B55}"/>
              </a:ext>
            </a:extLst>
          </p:cNvPr>
          <p:cNvSpPr/>
          <p:nvPr/>
        </p:nvSpPr>
        <p:spPr>
          <a:xfrm>
            <a:off x="4112693" y="7256526"/>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sz="1400" b="1" dirty="0">
                <a:solidFill>
                  <a:srgbClr val="FFD07F"/>
                </a:solidFill>
                <a:latin typeface="Calibri" panose="020F0502020204030204" pitchFamily="34" charset="0"/>
                <a:hlinkClick r:id="rId11">
                  <a:extLst>
                    <a:ext uri="{A12FA001-AC4F-418D-AE19-62706E023703}">
                      <ahyp:hlinkClr xmlns:ahyp="http://schemas.microsoft.com/office/drawing/2018/hyperlinkcolor" val="tx"/>
                    </a:ext>
                  </a:extLst>
                </a:hlinkClick>
              </a:rPr>
              <a:t>T1189</a:t>
            </a:r>
            <a:endParaRPr lang="en-US" sz="1400" b="1" dirty="0">
              <a:solidFill>
                <a:srgbClr val="FFD07F"/>
              </a:solidFill>
              <a:latin typeface="Calibri" panose="020F0502020204030204" pitchFamily="34" charset="0"/>
            </a:endParaRPr>
          </a:p>
          <a:p>
            <a:pPr lvl="0">
              <a:defRPr/>
            </a:pPr>
            <a:r>
              <a:rPr lang="en-US" sz="1000" dirty="0">
                <a:solidFill>
                  <a:srgbClr val="F8F8F8"/>
                </a:solidFill>
                <a:latin typeface="Calibri" panose="020F0502020204030204" pitchFamily="34" charset="0"/>
              </a:rPr>
              <a:t>Drive-by Compromise</a:t>
            </a:r>
          </a:p>
        </p:txBody>
      </p:sp>
      <p:sp>
        <p:nvSpPr>
          <p:cNvPr id="24" name="Rectangle: Rounded Corners 23">
            <a:extLst>
              <a:ext uri="{FF2B5EF4-FFF2-40B4-BE49-F238E27FC236}">
                <a16:creationId xmlns:a16="http://schemas.microsoft.com/office/drawing/2014/main" id="{C6C157C3-1520-0F40-77C8-9844BBFA7EF6}"/>
              </a:ext>
            </a:extLst>
          </p:cNvPr>
          <p:cNvSpPr/>
          <p:nvPr/>
        </p:nvSpPr>
        <p:spPr>
          <a:xfrm>
            <a:off x="1741054" y="6214024"/>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b="1" dirty="0">
                <a:solidFill>
                  <a:srgbClr val="FFD07F"/>
                </a:solidFill>
                <a:latin typeface="Calibri" panose="020F0502020204030204" pitchFamily="34" charset="0"/>
                <a:hlinkClick r:id="rId12">
                  <a:extLst>
                    <a:ext uri="{A12FA001-AC4F-418D-AE19-62706E023703}">
                      <ahyp:hlinkClr xmlns:ahyp="http://schemas.microsoft.com/office/drawing/2018/hyperlinkcolor" val="tx"/>
                    </a:ext>
                  </a:extLst>
                </a:hlinkClick>
              </a:rPr>
              <a:t>T1566</a:t>
            </a:r>
            <a:endParaRPr lang="fr-FR" sz="1400" b="1" dirty="0">
              <a:solidFill>
                <a:srgbClr val="FFD07F"/>
              </a:solidFill>
              <a:latin typeface="Calibri" panose="020F0502020204030204" pitchFamily="34" charset="0"/>
            </a:endParaRPr>
          </a:p>
          <a:p>
            <a:r>
              <a:rPr lang="fr-FR" sz="1000" dirty="0">
                <a:solidFill>
                  <a:srgbClr val="F8F8F8"/>
                </a:solidFill>
                <a:latin typeface="Calibri" panose="020F0502020204030204" pitchFamily="34" charset="0"/>
              </a:rPr>
              <a:t>Phishing</a:t>
            </a:r>
          </a:p>
        </p:txBody>
      </p:sp>
      <p:sp>
        <p:nvSpPr>
          <p:cNvPr id="25" name="Rectangle: Rounded Corners 24">
            <a:extLst>
              <a:ext uri="{FF2B5EF4-FFF2-40B4-BE49-F238E27FC236}">
                <a16:creationId xmlns:a16="http://schemas.microsoft.com/office/drawing/2014/main" id="{5ECBEAC2-D438-3FDE-8F38-0642824BF096}"/>
              </a:ext>
            </a:extLst>
          </p:cNvPr>
          <p:cNvSpPr/>
          <p:nvPr/>
        </p:nvSpPr>
        <p:spPr>
          <a:xfrm>
            <a:off x="5318622" y="7259083"/>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b="1" dirty="0">
                <a:solidFill>
                  <a:srgbClr val="FFD07F"/>
                </a:solidFill>
                <a:latin typeface="Calibri" panose="020F0502020204030204" pitchFamily="34" charset="0"/>
                <a:hlinkClick r:id="rId13">
                  <a:extLst>
                    <a:ext uri="{A12FA001-AC4F-418D-AE19-62706E023703}">
                      <ahyp:hlinkClr xmlns:ahyp="http://schemas.microsoft.com/office/drawing/2018/hyperlinkcolor" val="tx"/>
                    </a:ext>
                  </a:extLst>
                </a:hlinkClick>
              </a:rPr>
              <a:t>T1059.007</a:t>
            </a:r>
            <a:endParaRPr lang="fr-FR" sz="1400" b="1" dirty="0">
              <a:solidFill>
                <a:srgbClr val="FFD07F"/>
              </a:solidFill>
              <a:latin typeface="Calibri" panose="020F0502020204030204" pitchFamily="34" charset="0"/>
            </a:endParaRPr>
          </a:p>
          <a:p>
            <a:r>
              <a:rPr lang="fr-FR" sz="1000" dirty="0">
                <a:solidFill>
                  <a:srgbClr val="F8F8F8"/>
                </a:solidFill>
                <a:latin typeface="Calibri" panose="020F0502020204030204" pitchFamily="34" charset="0"/>
              </a:rPr>
              <a:t>JavaScript</a:t>
            </a:r>
          </a:p>
        </p:txBody>
      </p:sp>
      <p:sp>
        <p:nvSpPr>
          <p:cNvPr id="28" name="Rectangle: Rounded Corners 27">
            <a:extLst>
              <a:ext uri="{FF2B5EF4-FFF2-40B4-BE49-F238E27FC236}">
                <a16:creationId xmlns:a16="http://schemas.microsoft.com/office/drawing/2014/main" id="{DC728B10-E1C0-77E7-1A1E-7BDB32917D4C}"/>
              </a:ext>
            </a:extLst>
          </p:cNvPr>
          <p:cNvSpPr/>
          <p:nvPr/>
        </p:nvSpPr>
        <p:spPr>
          <a:xfrm>
            <a:off x="1715082" y="7256526"/>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
            <a:r>
              <a:rPr lang="en-US" sz="1400" b="1" dirty="0">
                <a:solidFill>
                  <a:srgbClr val="FFD07F"/>
                </a:solidFill>
                <a:latin typeface="Calibri" panose="020F0502020204030204" pitchFamily="34" charset="0"/>
                <a:hlinkClick r:id="rId14">
                  <a:extLst>
                    <a:ext uri="{A12FA001-AC4F-418D-AE19-62706E023703}">
                      <ahyp:hlinkClr xmlns:ahyp="http://schemas.microsoft.com/office/drawing/2018/hyperlinkcolor" val="tx"/>
                    </a:ext>
                  </a:extLst>
                </a:hlinkClick>
              </a:rPr>
              <a:t>T1053</a:t>
            </a:r>
            <a:endParaRPr lang="en-US" sz="1400" b="1" dirty="0">
              <a:solidFill>
                <a:srgbClr val="FFD07F"/>
              </a:solidFill>
              <a:latin typeface="Calibri" panose="020F0502020204030204" pitchFamily="34" charset="0"/>
            </a:endParaRPr>
          </a:p>
          <a:p>
            <a:pPr fontAlgn="b"/>
            <a:r>
              <a:rPr lang="en-US" sz="1000" dirty="0">
                <a:solidFill>
                  <a:srgbClr val="F8F8F8"/>
                </a:solidFill>
                <a:latin typeface="Calibri" panose="020F0502020204030204" pitchFamily="34" charset="0"/>
              </a:rPr>
              <a:t>Scheduled Task/Job</a:t>
            </a:r>
          </a:p>
        </p:txBody>
      </p:sp>
      <p:sp>
        <p:nvSpPr>
          <p:cNvPr id="29" name="Rectangle: Rounded Corners 28">
            <a:extLst>
              <a:ext uri="{FF2B5EF4-FFF2-40B4-BE49-F238E27FC236}">
                <a16:creationId xmlns:a16="http://schemas.microsoft.com/office/drawing/2014/main" id="{101C320A-EACC-6712-751A-32CBC06D2309}"/>
              </a:ext>
            </a:extLst>
          </p:cNvPr>
          <p:cNvSpPr/>
          <p:nvPr/>
        </p:nvSpPr>
        <p:spPr>
          <a:xfrm>
            <a:off x="2982920" y="8308385"/>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rgbClr val="FFD07F"/>
                </a:solidFill>
                <a:latin typeface="Calibri" panose="020F0502020204030204" pitchFamily="34" charset="0"/>
                <a:hlinkClick r:id="rId15">
                  <a:extLst>
                    <a:ext uri="{A12FA001-AC4F-418D-AE19-62706E023703}">
                      <ahyp:hlinkClr xmlns:ahyp="http://schemas.microsoft.com/office/drawing/2018/hyperlinkcolor" val="tx"/>
                    </a:ext>
                  </a:extLst>
                </a:hlinkClick>
              </a:rPr>
              <a:t>T1588</a:t>
            </a:r>
            <a:endParaRPr lang="en-US" sz="1400" b="1">
              <a:solidFill>
                <a:srgbClr val="FFD07F"/>
              </a:solidFill>
              <a:latin typeface="Calibri" panose="020F0502020204030204" pitchFamily="34" charset="0"/>
            </a:endParaRPr>
          </a:p>
          <a:p>
            <a:r>
              <a:rPr lang="en-US" sz="1000">
                <a:solidFill>
                  <a:srgbClr val="F8F8F8"/>
                </a:solidFill>
                <a:latin typeface="Calibri" panose="020F0502020204030204" pitchFamily="34" charset="0"/>
              </a:rPr>
              <a:t>Obtain Capabilities</a:t>
            </a:r>
            <a:endParaRPr lang="en-US" sz="1000" dirty="0">
              <a:solidFill>
                <a:srgbClr val="F8F8F8"/>
              </a:solidFill>
              <a:latin typeface="Calibri" panose="020F0502020204030204" pitchFamily="34" charset="0"/>
            </a:endParaRPr>
          </a:p>
        </p:txBody>
      </p:sp>
      <p:sp>
        <p:nvSpPr>
          <p:cNvPr id="30" name="Rectangle: Rounded Corners 29">
            <a:extLst>
              <a:ext uri="{FF2B5EF4-FFF2-40B4-BE49-F238E27FC236}">
                <a16:creationId xmlns:a16="http://schemas.microsoft.com/office/drawing/2014/main" id="{CABA290F-8EB0-89F6-5DF1-62D8547227C2}"/>
              </a:ext>
            </a:extLst>
          </p:cNvPr>
          <p:cNvSpPr/>
          <p:nvPr/>
        </p:nvSpPr>
        <p:spPr>
          <a:xfrm>
            <a:off x="2946983" y="6214024"/>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sz="1400" b="1" dirty="0">
                <a:solidFill>
                  <a:srgbClr val="FFD07F"/>
                </a:solidFill>
                <a:latin typeface="Calibri" panose="020F0502020204030204" pitchFamily="34" charset="0"/>
                <a:hlinkClick r:id="rId16">
                  <a:extLst>
                    <a:ext uri="{A12FA001-AC4F-418D-AE19-62706E023703}">
                      <ahyp:hlinkClr xmlns:ahyp="http://schemas.microsoft.com/office/drawing/2018/hyperlinkcolor" val="tx"/>
                    </a:ext>
                  </a:extLst>
                </a:hlinkClick>
              </a:rPr>
              <a:t>T1555</a:t>
            </a:r>
            <a:endParaRPr lang="en-US" sz="1400" b="1" dirty="0">
              <a:solidFill>
                <a:srgbClr val="FFD07F"/>
              </a:solidFill>
              <a:latin typeface="Calibri" panose="020F0502020204030204" pitchFamily="34" charset="0"/>
            </a:endParaRPr>
          </a:p>
          <a:p>
            <a:pPr lvl="0">
              <a:defRPr/>
            </a:pPr>
            <a:r>
              <a:rPr lang="en-US" sz="900" dirty="0">
                <a:solidFill>
                  <a:srgbClr val="F8F8F8"/>
                </a:solidFill>
                <a:latin typeface="Calibri" panose="020F0502020204030204" pitchFamily="34" charset="0"/>
              </a:rPr>
              <a:t>Credentials from Password Stores</a:t>
            </a:r>
          </a:p>
        </p:txBody>
      </p:sp>
      <p:sp>
        <p:nvSpPr>
          <p:cNvPr id="31" name="Rectangle: Rounded Corners 30">
            <a:extLst>
              <a:ext uri="{FF2B5EF4-FFF2-40B4-BE49-F238E27FC236}">
                <a16:creationId xmlns:a16="http://schemas.microsoft.com/office/drawing/2014/main" id="{0C88E97E-4008-D366-05B0-3A788497A044}"/>
              </a:ext>
            </a:extLst>
          </p:cNvPr>
          <p:cNvSpPr/>
          <p:nvPr/>
        </p:nvSpPr>
        <p:spPr>
          <a:xfrm>
            <a:off x="1715082" y="8308385"/>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
            <a:r>
              <a:rPr lang="en-US" sz="1400" b="1" dirty="0">
                <a:solidFill>
                  <a:srgbClr val="FFD07F"/>
                </a:solidFill>
                <a:latin typeface="Calibri" panose="020F0502020204030204" pitchFamily="34" charset="0"/>
                <a:hlinkClick r:id="rId17">
                  <a:extLst>
                    <a:ext uri="{A12FA001-AC4F-418D-AE19-62706E023703}">
                      <ahyp:hlinkClr xmlns:ahyp="http://schemas.microsoft.com/office/drawing/2018/hyperlinkcolor" val="tx"/>
                    </a:ext>
                  </a:extLst>
                </a:hlinkClick>
              </a:rPr>
              <a:t>T1070</a:t>
            </a:r>
            <a:endParaRPr lang="en-US" sz="1400" b="1" dirty="0">
              <a:solidFill>
                <a:srgbClr val="FFD07F"/>
              </a:solidFill>
              <a:latin typeface="Calibri" panose="020F0502020204030204" pitchFamily="34" charset="0"/>
            </a:endParaRPr>
          </a:p>
          <a:p>
            <a:pPr fontAlgn="b"/>
            <a:r>
              <a:rPr lang="en-US" sz="1000" dirty="0">
                <a:solidFill>
                  <a:srgbClr val="F8F8F8"/>
                </a:solidFill>
                <a:latin typeface="Calibri" panose="020F0502020204030204" pitchFamily="34" charset="0"/>
              </a:rPr>
              <a:t>Indicator Removal</a:t>
            </a:r>
          </a:p>
        </p:txBody>
      </p:sp>
      <p:sp>
        <p:nvSpPr>
          <p:cNvPr id="32" name="Rectangle: Rounded Corners 31">
            <a:extLst>
              <a:ext uri="{FF2B5EF4-FFF2-40B4-BE49-F238E27FC236}">
                <a16:creationId xmlns:a16="http://schemas.microsoft.com/office/drawing/2014/main" id="{F082C74A-7A47-1547-6F9A-9E292C744810}"/>
              </a:ext>
            </a:extLst>
          </p:cNvPr>
          <p:cNvSpPr/>
          <p:nvPr/>
        </p:nvSpPr>
        <p:spPr>
          <a:xfrm>
            <a:off x="548532" y="6214024"/>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b="1">
                <a:solidFill>
                  <a:srgbClr val="FFD07F"/>
                </a:solidFill>
                <a:latin typeface="Calibri" panose="020F0502020204030204" pitchFamily="34" charset="0"/>
                <a:hlinkClick r:id="rId18">
                  <a:extLst>
                    <a:ext uri="{A12FA001-AC4F-418D-AE19-62706E023703}">
                      <ahyp:hlinkClr xmlns:ahyp="http://schemas.microsoft.com/office/drawing/2018/hyperlinkcolor" val="tx"/>
                    </a:ext>
                  </a:extLst>
                </a:hlinkClick>
              </a:rPr>
              <a:t>T1068</a:t>
            </a:r>
            <a:endParaRPr lang="fr-FR" sz="1400" b="1">
              <a:solidFill>
                <a:srgbClr val="FFD07F"/>
              </a:solidFill>
              <a:latin typeface="Calibri" panose="020F0502020204030204" pitchFamily="34" charset="0"/>
            </a:endParaRPr>
          </a:p>
          <a:p>
            <a:r>
              <a:rPr lang="fr-FR" sz="1000">
                <a:solidFill>
                  <a:srgbClr val="F8F8F8"/>
                </a:solidFill>
                <a:latin typeface="Calibri" panose="020F0502020204030204" pitchFamily="34" charset="0"/>
              </a:rPr>
              <a:t>Exploitation for Privilege Escalation</a:t>
            </a:r>
            <a:endParaRPr lang="fr-FR" sz="1000" dirty="0">
              <a:solidFill>
                <a:srgbClr val="F8F8F8"/>
              </a:solidFill>
              <a:latin typeface="Calibri" panose="020F0502020204030204" pitchFamily="34" charset="0"/>
            </a:endParaRPr>
          </a:p>
        </p:txBody>
      </p:sp>
      <p:sp>
        <p:nvSpPr>
          <p:cNvPr id="33" name="Rectangle: Rounded Corners 32">
            <a:extLst>
              <a:ext uri="{FF2B5EF4-FFF2-40B4-BE49-F238E27FC236}">
                <a16:creationId xmlns:a16="http://schemas.microsoft.com/office/drawing/2014/main" id="{D923FE83-3604-85BB-142C-DD27B60FF174}"/>
              </a:ext>
            </a:extLst>
          </p:cNvPr>
          <p:cNvSpPr/>
          <p:nvPr/>
        </p:nvSpPr>
        <p:spPr>
          <a:xfrm>
            <a:off x="5314151" y="8308385"/>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rgbClr val="FFD07F"/>
                </a:solidFill>
                <a:latin typeface="Calibri" panose="020F0502020204030204" pitchFamily="34" charset="0"/>
                <a:hlinkClick r:id="rId19">
                  <a:extLst>
                    <a:ext uri="{A12FA001-AC4F-418D-AE19-62706E023703}">
                      <ahyp:hlinkClr xmlns:ahyp="http://schemas.microsoft.com/office/drawing/2018/hyperlinkcolor" val="tx"/>
                    </a:ext>
                  </a:extLst>
                </a:hlinkClick>
              </a:rPr>
              <a:t>T1486</a:t>
            </a:r>
            <a:endParaRPr lang="en-US" sz="1400" b="1" dirty="0">
              <a:solidFill>
                <a:srgbClr val="FFD07F"/>
              </a:solidFill>
              <a:latin typeface="Calibri" panose="020F0502020204030204" pitchFamily="34" charset="0"/>
            </a:endParaRPr>
          </a:p>
          <a:p>
            <a:r>
              <a:rPr lang="en-US" sz="1000" dirty="0">
                <a:solidFill>
                  <a:srgbClr val="F8F8F8"/>
                </a:solidFill>
                <a:latin typeface="Calibri" panose="020F0502020204030204" pitchFamily="34" charset="0"/>
              </a:rPr>
              <a:t>Data Encrypted for Impact</a:t>
            </a:r>
          </a:p>
        </p:txBody>
      </p:sp>
      <p:sp>
        <p:nvSpPr>
          <p:cNvPr id="15" name="Rectangle: Rounded Corners 14">
            <a:extLst>
              <a:ext uri="{FF2B5EF4-FFF2-40B4-BE49-F238E27FC236}">
                <a16:creationId xmlns:a16="http://schemas.microsoft.com/office/drawing/2014/main" id="{DE53C50C-8A3E-203D-8B5D-194BCB0F29BF}"/>
              </a:ext>
            </a:extLst>
          </p:cNvPr>
          <p:cNvSpPr/>
          <p:nvPr/>
        </p:nvSpPr>
        <p:spPr>
          <a:xfrm>
            <a:off x="1741054" y="5171522"/>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rgbClr val="FFD07F"/>
                </a:solidFill>
                <a:latin typeface="Calibri" panose="020F0502020204030204" pitchFamily="34" charset="0"/>
                <a:hlinkClick r:id="rId20">
                  <a:extLst>
                    <a:ext uri="{A12FA001-AC4F-418D-AE19-62706E023703}">
                      <ahyp:hlinkClr xmlns:ahyp="http://schemas.microsoft.com/office/drawing/2018/hyperlinkcolor" val="tx"/>
                    </a:ext>
                  </a:extLst>
                </a:hlinkClick>
              </a:rPr>
              <a:t>T1027</a:t>
            </a:r>
            <a:endParaRPr lang="en-US" sz="1400" b="1">
              <a:solidFill>
                <a:srgbClr val="FFD07F"/>
              </a:solidFill>
              <a:latin typeface="Calibri" panose="020F0502020204030204" pitchFamily="34" charset="0"/>
            </a:endParaRPr>
          </a:p>
          <a:p>
            <a:r>
              <a:rPr lang="en-US" sz="1000">
                <a:solidFill>
                  <a:srgbClr val="F8F8F8"/>
                </a:solidFill>
                <a:latin typeface="Calibri" panose="020F0502020204030204" pitchFamily="34" charset="0"/>
              </a:rPr>
              <a:t>Obfuscated Files or Information</a:t>
            </a:r>
            <a:endParaRPr lang="en-US" sz="1000" dirty="0">
              <a:solidFill>
                <a:srgbClr val="F8F8F8"/>
              </a:solidFill>
              <a:latin typeface="Calibri" panose="020F0502020204030204" pitchFamily="34" charset="0"/>
            </a:endParaRPr>
          </a:p>
        </p:txBody>
      </p:sp>
      <p:sp>
        <p:nvSpPr>
          <p:cNvPr id="17" name="Rectangle: Rounded Corners 16">
            <a:extLst>
              <a:ext uri="{FF2B5EF4-FFF2-40B4-BE49-F238E27FC236}">
                <a16:creationId xmlns:a16="http://schemas.microsoft.com/office/drawing/2014/main" id="{CBD7389D-8BBE-3467-24FE-01BC335E4B4C}"/>
              </a:ext>
            </a:extLst>
          </p:cNvPr>
          <p:cNvSpPr/>
          <p:nvPr/>
        </p:nvSpPr>
        <p:spPr>
          <a:xfrm>
            <a:off x="2946983" y="5171522"/>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US" sz="1400" b="1">
                <a:solidFill>
                  <a:srgbClr val="FFD07F"/>
                </a:solidFill>
                <a:latin typeface="Calibri" panose="020F0502020204030204" pitchFamily="34" charset="0"/>
                <a:hlinkClick r:id="rId21">
                  <a:extLst>
                    <a:ext uri="{A12FA001-AC4F-418D-AE19-62706E023703}">
                      <ahyp:hlinkClr xmlns:ahyp="http://schemas.microsoft.com/office/drawing/2018/hyperlinkcolor" val="tx"/>
                    </a:ext>
                  </a:extLst>
                </a:hlinkClick>
              </a:rPr>
              <a:t>T1071</a:t>
            </a:r>
            <a:endParaRPr lang="en-US" sz="1400" b="1">
              <a:solidFill>
                <a:srgbClr val="FFD07F"/>
              </a:solidFill>
              <a:latin typeface="Calibri" panose="020F0502020204030204" pitchFamily="34" charset="0"/>
            </a:endParaRPr>
          </a:p>
          <a:p>
            <a:pPr lvl="0">
              <a:defRPr/>
            </a:pPr>
            <a:r>
              <a:rPr lang="en-US" sz="1000">
                <a:solidFill>
                  <a:srgbClr val="F8F8F8"/>
                </a:solidFill>
                <a:latin typeface="Calibri" panose="020F0502020204030204" pitchFamily="34" charset="0"/>
              </a:rPr>
              <a:t>Application Layer Protocol</a:t>
            </a:r>
            <a:endParaRPr lang="en-US" sz="1000" dirty="0">
              <a:solidFill>
                <a:srgbClr val="F8F8F8"/>
              </a:solidFill>
              <a:latin typeface="Calibri" panose="020F0502020204030204" pitchFamily="34" charset="0"/>
            </a:endParaRPr>
          </a:p>
        </p:txBody>
      </p:sp>
      <p:sp>
        <p:nvSpPr>
          <p:cNvPr id="18" name="Rectangle: Rounded Corners 17">
            <a:extLst>
              <a:ext uri="{FF2B5EF4-FFF2-40B4-BE49-F238E27FC236}">
                <a16:creationId xmlns:a16="http://schemas.microsoft.com/office/drawing/2014/main" id="{CD92CB84-233E-2D4A-7FB4-841FBA0B25A1}"/>
              </a:ext>
            </a:extLst>
          </p:cNvPr>
          <p:cNvSpPr/>
          <p:nvPr/>
        </p:nvSpPr>
        <p:spPr>
          <a:xfrm>
            <a:off x="4126099" y="5171522"/>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rgbClr val="FFD07F"/>
                </a:solidFill>
                <a:latin typeface="Calibri" panose="020F0502020204030204" pitchFamily="34" charset="0"/>
                <a:hlinkClick r:id="rId22">
                  <a:extLst>
                    <a:ext uri="{A12FA001-AC4F-418D-AE19-62706E023703}">
                      <ahyp:hlinkClr xmlns:ahyp="http://schemas.microsoft.com/office/drawing/2018/hyperlinkcolor" val="tx"/>
                    </a:ext>
                  </a:extLst>
                </a:hlinkClick>
              </a:rPr>
              <a:t>T1547</a:t>
            </a:r>
            <a:endParaRPr lang="en-US" sz="1400" b="1" dirty="0">
              <a:solidFill>
                <a:srgbClr val="FFD07F"/>
              </a:solidFill>
              <a:latin typeface="Calibri" panose="020F0502020204030204" pitchFamily="34" charset="0"/>
            </a:endParaRPr>
          </a:p>
          <a:p>
            <a:r>
              <a:rPr lang="en-US" sz="1000" dirty="0">
                <a:solidFill>
                  <a:srgbClr val="F8F8F8"/>
                </a:solidFill>
                <a:latin typeface="Calibri" panose="020F0502020204030204" pitchFamily="34" charset="0"/>
              </a:rPr>
              <a:t>Boot or Logon </a:t>
            </a:r>
            <a:r>
              <a:rPr lang="en-US" sz="1000" dirty="0" err="1">
                <a:solidFill>
                  <a:srgbClr val="F8F8F8"/>
                </a:solidFill>
                <a:latin typeface="Calibri" panose="020F0502020204030204" pitchFamily="34" charset="0"/>
              </a:rPr>
              <a:t>Autostart</a:t>
            </a:r>
            <a:r>
              <a:rPr lang="en-US" sz="1000" dirty="0">
                <a:solidFill>
                  <a:srgbClr val="F8F8F8"/>
                </a:solidFill>
                <a:latin typeface="Calibri" panose="020F0502020204030204" pitchFamily="34" charset="0"/>
              </a:rPr>
              <a:t> Execution</a:t>
            </a:r>
          </a:p>
        </p:txBody>
      </p:sp>
      <p:sp>
        <p:nvSpPr>
          <p:cNvPr id="34" name="Rectangle: Rounded Corners 33">
            <a:extLst>
              <a:ext uri="{FF2B5EF4-FFF2-40B4-BE49-F238E27FC236}">
                <a16:creationId xmlns:a16="http://schemas.microsoft.com/office/drawing/2014/main" id="{F0C04675-1CC0-AECA-BE78-2FB661D7A6E7}"/>
              </a:ext>
            </a:extLst>
          </p:cNvPr>
          <p:cNvSpPr/>
          <p:nvPr/>
        </p:nvSpPr>
        <p:spPr>
          <a:xfrm>
            <a:off x="5314151" y="5171522"/>
            <a:ext cx="1080000" cy="828000"/>
          </a:xfrm>
          <a:prstGeom prst="roundRect">
            <a:avLst>
              <a:gd name="adj" fmla="val 26245"/>
            </a:avLst>
          </a:prstGeom>
          <a:solidFill>
            <a:srgbClr val="870303">
              <a:alpha val="37076"/>
            </a:srgbClr>
          </a:solidFill>
          <a:ln>
            <a:noFill/>
          </a:ln>
          <a:effectLst>
            <a:outerShdw blurRad="50800" dist="38100" dir="2700000" algn="tl" rotWithShape="0">
              <a:prstClr val="black">
                <a:alpha val="7928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
            <a:r>
              <a:rPr lang="en-US" sz="1400" b="1" dirty="0">
                <a:solidFill>
                  <a:srgbClr val="FFD07F"/>
                </a:solidFill>
                <a:latin typeface="Calibri" panose="020F0502020204030204" pitchFamily="34" charset="0"/>
                <a:hlinkClick r:id="rId23">
                  <a:extLst>
                    <a:ext uri="{A12FA001-AC4F-418D-AE19-62706E023703}">
                      <ahyp:hlinkClr xmlns:ahyp="http://schemas.microsoft.com/office/drawing/2018/hyperlinkcolor" val="tx"/>
                    </a:ext>
                  </a:extLst>
                </a:hlinkClick>
              </a:rPr>
              <a:t>T1547.001</a:t>
            </a:r>
            <a:endParaRPr lang="en-US" sz="1400" b="1" dirty="0">
              <a:solidFill>
                <a:srgbClr val="FFD07F"/>
              </a:solidFill>
              <a:latin typeface="Calibri" panose="020F0502020204030204" pitchFamily="34" charset="0"/>
            </a:endParaRPr>
          </a:p>
          <a:p>
            <a:pPr fontAlgn="b"/>
            <a:r>
              <a:rPr lang="en-US" sz="1000" dirty="0">
                <a:solidFill>
                  <a:srgbClr val="F8F8F8"/>
                </a:solidFill>
                <a:latin typeface="Calibri" panose="020F0502020204030204" pitchFamily="34" charset="0"/>
              </a:rPr>
              <a:t>Registry Run Keys / Startup Folder</a:t>
            </a:r>
          </a:p>
        </p:txBody>
      </p:sp>
      <p:graphicFrame>
        <p:nvGraphicFramePr>
          <p:cNvPr id="22" name="Chart 21">
            <a:extLst>
              <a:ext uri="{FF2B5EF4-FFF2-40B4-BE49-F238E27FC236}">
                <a16:creationId xmlns:a16="http://schemas.microsoft.com/office/drawing/2014/main" id="{9C51BED4-B1D3-58B3-0714-7A76B4D8D518}"/>
              </a:ext>
            </a:extLst>
          </p:cNvPr>
          <p:cNvGraphicFramePr/>
          <p:nvPr>
            <p:extLst>
              <p:ext uri="{D42A27DB-BD31-4B8C-83A1-F6EECF244321}">
                <p14:modId xmlns:p14="http://schemas.microsoft.com/office/powerpoint/2010/main" val="308575389"/>
              </p:ext>
            </p:extLst>
          </p:nvPr>
        </p:nvGraphicFramePr>
        <p:xfrm>
          <a:off x="128202" y="1164993"/>
          <a:ext cx="6400400" cy="2982818"/>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20096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9BD8AE2-BFB9-248C-D261-231BFA84873F}"/>
              </a:ext>
            </a:extLst>
          </p:cNvPr>
          <p:cNvSpPr txBox="1"/>
          <p:nvPr/>
        </p:nvSpPr>
        <p:spPr>
          <a:xfrm>
            <a:off x="816242" y="226634"/>
            <a:ext cx="60417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GB" sz="3600" b="1" i="0" u="none" strike="noStrike" kern="1200" cap="none" spc="0" normalizeH="0" baseline="0" noProof="0" dirty="0">
                <a:ln>
                  <a:noFill/>
                </a:ln>
                <a:solidFill>
                  <a:srgbClr val="FFFFFF"/>
                </a:solidFill>
                <a:effectLst/>
                <a:uLnTx/>
                <a:uFillTx/>
                <a:latin typeface="Tahoma"/>
                <a:ea typeface="Tahoma"/>
                <a:cs typeface="Tahoma"/>
              </a:rPr>
              <a:t>Attacks Executed</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7" name="Picture 12">
            <a:extLst>
              <a:ext uri="{FF2B5EF4-FFF2-40B4-BE49-F238E27FC236}">
                <a16:creationId xmlns:a16="http://schemas.microsoft.com/office/drawing/2014/main" id="{77A9EC67-C385-B539-1933-6A573CCC9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99" y="372753"/>
            <a:ext cx="354094" cy="3540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66A64609-6962-ECC0-8932-3A2DE342470B}"/>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BEAC388-AC57-7392-C1A2-07F09E416E9D}"/>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8</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107055A1-04FD-26CE-EE11-7CA12EAC34CE}"/>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2" name="TextBox 1">
            <a:extLst>
              <a:ext uri="{FF2B5EF4-FFF2-40B4-BE49-F238E27FC236}">
                <a16:creationId xmlns:a16="http://schemas.microsoft.com/office/drawing/2014/main" id="{03679321-68F4-9904-E9C1-764D525F5042}"/>
              </a:ext>
            </a:extLst>
          </p:cNvPr>
          <p:cNvSpPr txBox="1"/>
          <p:nvPr/>
        </p:nvSpPr>
        <p:spPr>
          <a:xfrm>
            <a:off x="171644" y="9143545"/>
            <a:ext cx="6556031" cy="215444"/>
          </a:xfrm>
          <a:prstGeom prst="rect">
            <a:avLst/>
          </a:prstGeom>
          <a:noFill/>
        </p:spPr>
        <p:txBody>
          <a:bodyPr wrap="square">
            <a:spAutoFit/>
          </a:bodyPr>
          <a:lstStyle/>
          <a:p>
            <a:r>
              <a:rPr lang="en-US" sz="800" b="0" i="0" dirty="0">
                <a:solidFill>
                  <a:srgbClr val="FFFFFF"/>
                </a:solidFill>
                <a:effectLst/>
              </a:rPr>
              <a:t>The IOCs (Indicators of Compromise) for the attacks executed are listed in the appendix section at the end of the report.</a:t>
            </a:r>
            <a:endParaRPr lang="en-AE" sz="800" dirty="0">
              <a:solidFill>
                <a:srgbClr val="FFFFFF"/>
              </a:solidFill>
            </a:endParaRPr>
          </a:p>
        </p:txBody>
      </p:sp>
      <p:graphicFrame>
        <p:nvGraphicFramePr>
          <p:cNvPr id="8" name="Table 7">
            <a:extLst>
              <a:ext uri="{FF2B5EF4-FFF2-40B4-BE49-F238E27FC236}">
                <a16:creationId xmlns:a16="http://schemas.microsoft.com/office/drawing/2014/main" id="{EDB64C4A-1483-6F1C-32F6-3C879F26D163}"/>
              </a:ext>
            </a:extLst>
          </p:cNvPr>
          <p:cNvGraphicFramePr>
            <a:graphicFrameLocks noGrp="1"/>
          </p:cNvGraphicFramePr>
          <p:nvPr>
            <p:extLst>
              <p:ext uri="{D42A27DB-BD31-4B8C-83A1-F6EECF244321}">
                <p14:modId xmlns:p14="http://schemas.microsoft.com/office/powerpoint/2010/main" val="3175689084"/>
              </p:ext>
            </p:extLst>
          </p:nvPr>
        </p:nvGraphicFramePr>
        <p:xfrm>
          <a:off x="351991" y="868375"/>
          <a:ext cx="6295380" cy="4114800"/>
        </p:xfrm>
        <a:graphic>
          <a:graphicData uri="http://schemas.openxmlformats.org/drawingml/2006/table">
            <a:tbl>
              <a:tblPr firstRow="1" bandRow="1">
                <a:tableStyleId>{5C22544A-7EE6-4342-B048-85BDC9FD1C3A}</a:tableStyleId>
              </a:tblPr>
              <a:tblGrid>
                <a:gridCol w="1011445">
                  <a:extLst>
                    <a:ext uri="{9D8B030D-6E8A-4147-A177-3AD203B41FA5}">
                      <a16:colId xmlns:a16="http://schemas.microsoft.com/office/drawing/2014/main" val="3149082024"/>
                    </a:ext>
                  </a:extLst>
                </a:gridCol>
                <a:gridCol w="3232212">
                  <a:extLst>
                    <a:ext uri="{9D8B030D-6E8A-4147-A177-3AD203B41FA5}">
                      <a16:colId xmlns:a16="http://schemas.microsoft.com/office/drawing/2014/main" val="3617402913"/>
                    </a:ext>
                  </a:extLst>
                </a:gridCol>
                <a:gridCol w="1087821">
                  <a:extLst>
                    <a:ext uri="{9D8B030D-6E8A-4147-A177-3AD203B41FA5}">
                      <a16:colId xmlns:a16="http://schemas.microsoft.com/office/drawing/2014/main" val="3433295027"/>
                    </a:ext>
                  </a:extLst>
                </a:gridCol>
                <a:gridCol w="963902">
                  <a:extLst>
                    <a:ext uri="{9D8B030D-6E8A-4147-A177-3AD203B41FA5}">
                      <a16:colId xmlns:a16="http://schemas.microsoft.com/office/drawing/2014/main" val="1060763334"/>
                    </a:ext>
                  </a:extLst>
                </a:gridCol>
              </a:tblGrid>
              <a:tr h="303589">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482170">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4">
                            <a:extLst>
                              <a:ext uri="{A12FA001-AC4F-418D-AE19-62706E023703}">
                                <ahyp:hlinkClr xmlns:ahyp="http://schemas.microsoft.com/office/drawing/2018/hyperlinkcolor" val="tx"/>
                              </a:ext>
                            </a:extLst>
                          </a:hlinkClick>
                        </a:rPr>
                        <a:t>EvilAI</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EvilAI</a:t>
                      </a:r>
                      <a:r>
                        <a:rPr lang="en-US" sz="1200" dirty="0">
                          <a:solidFill>
                            <a:srgbClr val="FFFFFF"/>
                          </a:solidFill>
                        </a:rPr>
                        <a:t> is a deceptive malware family that impersonates legitimate AI software, using polished user interfaces, functional features, and even stolen code-signing certificates, to trick victims into installing it. After deployment it blends into the environment by mimicking common processes, registering misleading scheduled tasks, and applying multi-layered obfuscation to evade detection. Covertly it establishes encrypted channels to attacker-controlled command-and-control servers, exfiltrates browser-stored credentials and other sensitive artifacts, and prepares the host for follow-on modules, creating a stealthy staging ground that can turn a single compromised workstation into a broader data-theft incident.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Social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428596">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PLATFORM</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Windows</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178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60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200" b="0" i="0" kern="1200" dirty="0">
                          <a:solidFill>
                            <a:srgbClr val="FFFFFF"/>
                          </a:solidFill>
                          <a:latin typeface="+mn-lt"/>
                          <a:ea typeface="+mn-ea"/>
                          <a:cs typeface="+mn-cs"/>
                        </a:rPr>
                        <a:t>Stager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035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172629">
                <a:tc>
                  <a:txBody>
                    <a:bodyPr/>
                    <a:lstStyle/>
                    <a:p>
                      <a:pPr algn="ct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8F8F8"/>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178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459056617"/>
                  </a:ext>
                </a:extLst>
              </a:tr>
              <a:tr h="160723">
                <a:tc>
                  <a:txBody>
                    <a:bodyPr/>
                    <a:lstStyle/>
                    <a:p>
                      <a:pPr algn="ct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8ecd3c8c126be7128bf654456d171284f03e4f212c27e1b33f875b8907a7bc65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457042480"/>
                  </a:ext>
                </a:extLst>
              </a:tr>
            </a:tbl>
          </a:graphicData>
        </a:graphic>
      </p:graphicFrame>
      <p:graphicFrame>
        <p:nvGraphicFramePr>
          <p:cNvPr id="6" name="Table 5">
            <a:extLst>
              <a:ext uri="{FF2B5EF4-FFF2-40B4-BE49-F238E27FC236}">
                <a16:creationId xmlns:a16="http://schemas.microsoft.com/office/drawing/2014/main" id="{FD3C5DF1-A031-4C9D-70E5-F4DD0175E555}"/>
              </a:ext>
            </a:extLst>
          </p:cNvPr>
          <p:cNvGraphicFramePr>
            <a:graphicFrameLocks noGrp="1"/>
          </p:cNvGraphicFramePr>
          <p:nvPr>
            <p:extLst>
              <p:ext uri="{D42A27DB-BD31-4B8C-83A1-F6EECF244321}">
                <p14:modId xmlns:p14="http://schemas.microsoft.com/office/powerpoint/2010/main" val="1511514216"/>
              </p:ext>
            </p:extLst>
          </p:nvPr>
        </p:nvGraphicFramePr>
        <p:xfrm>
          <a:off x="351991" y="5074747"/>
          <a:ext cx="6295380" cy="4033520"/>
        </p:xfrm>
        <a:graphic>
          <a:graphicData uri="http://schemas.openxmlformats.org/drawingml/2006/table">
            <a:tbl>
              <a:tblPr firstRow="1" bandRow="1">
                <a:tableStyleId>{5C22544A-7EE6-4342-B048-85BDC9FD1C3A}</a:tableStyleId>
              </a:tblPr>
              <a:tblGrid>
                <a:gridCol w="1043257">
                  <a:extLst>
                    <a:ext uri="{9D8B030D-6E8A-4147-A177-3AD203B41FA5}">
                      <a16:colId xmlns:a16="http://schemas.microsoft.com/office/drawing/2014/main" val="3149082024"/>
                    </a:ext>
                  </a:extLst>
                </a:gridCol>
                <a:gridCol w="2837793">
                  <a:extLst>
                    <a:ext uri="{9D8B030D-6E8A-4147-A177-3AD203B41FA5}">
                      <a16:colId xmlns:a16="http://schemas.microsoft.com/office/drawing/2014/main" val="3617402913"/>
                    </a:ext>
                  </a:extLst>
                </a:gridCol>
                <a:gridCol w="1040525">
                  <a:extLst>
                    <a:ext uri="{9D8B030D-6E8A-4147-A177-3AD203B41FA5}">
                      <a16:colId xmlns:a16="http://schemas.microsoft.com/office/drawing/2014/main" val="3433295027"/>
                    </a:ext>
                  </a:extLst>
                </a:gridCol>
                <a:gridCol w="1373805">
                  <a:extLst>
                    <a:ext uri="{9D8B030D-6E8A-4147-A177-3AD203B41FA5}">
                      <a16:colId xmlns:a16="http://schemas.microsoft.com/office/drawing/2014/main" val="1060763334"/>
                    </a:ext>
                  </a:extLst>
                </a:gridCol>
              </a:tblGrid>
              <a:tr h="150096">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0">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5">
                            <a:extLst>
                              <a:ext uri="{A12FA001-AC4F-418D-AE19-62706E023703}">
                                <ahyp:hlinkClr xmlns:ahyp="http://schemas.microsoft.com/office/drawing/2018/hyperlinkcolor" val="tx"/>
                              </a:ext>
                            </a:extLst>
                          </a:hlinkClick>
                        </a:rPr>
                        <a:t>HybridPetya</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8">
                  <a:txBody>
                    <a:bodyPr/>
                    <a:lstStyle/>
                    <a:p>
                      <a:pPr algn="ctr"/>
                      <a:r>
                        <a:rPr lang="en-US" sz="1200" dirty="0" err="1">
                          <a:solidFill>
                            <a:srgbClr val="FFFFFF"/>
                          </a:solidFill>
                        </a:rPr>
                        <a:t>HybridPetya</a:t>
                      </a:r>
                      <a:r>
                        <a:rPr lang="en-US" sz="1200" dirty="0">
                          <a:solidFill>
                            <a:srgbClr val="FFFFFF"/>
                          </a:solidFill>
                        </a:rPr>
                        <a:t> is an emerging ransomware variant that fuses elements of both Petya and </a:t>
                      </a:r>
                      <a:r>
                        <a:rPr lang="en-US" sz="1200" dirty="0" err="1">
                          <a:solidFill>
                            <a:srgbClr val="FFFFFF"/>
                          </a:solidFill>
                        </a:rPr>
                        <a:t>NotPetya</a:t>
                      </a:r>
                      <a:r>
                        <a:rPr lang="en-US" sz="1200" dirty="0">
                          <a:solidFill>
                            <a:srgbClr val="FFFFFF"/>
                          </a:solidFill>
                        </a:rPr>
                        <a:t> while introducing modern enhancements tailored for today’s environments. Once executed, it tampers with boot components, initiates a fake “CHKDSK” routine to mask its activity, and ultimately presents victims with a ransom note demanding Bitcoin in exchange for decryption. What makes </a:t>
                      </a:r>
                      <a:r>
                        <a:rPr lang="en-US" sz="1200" dirty="0" err="1">
                          <a:solidFill>
                            <a:srgbClr val="FFFFFF"/>
                          </a:solidFill>
                        </a:rPr>
                        <a:t>HybridPetya</a:t>
                      </a:r>
                      <a:r>
                        <a:rPr lang="en-US" sz="1200" dirty="0">
                          <a:solidFill>
                            <a:srgbClr val="FFFFFF"/>
                          </a:solidFill>
                        </a:rPr>
                        <a:t> particularly concerning is its ability to bypass Secure Boot and target systems with UEFI support, extending its reach to more modern infrastructures.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8F8F8"/>
                          </a:solidFill>
                        </a:rPr>
                        <a:t>CVE-2024-7344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150096">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Encrypt Data, 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err="1">
                          <a:solidFill>
                            <a:srgbClr val="FFFFFF"/>
                          </a:solidFill>
                          <a:latin typeface="+mn-lt"/>
                          <a:ea typeface="+mn-ea"/>
                          <a:cs typeface="+mn-cs"/>
                        </a:rPr>
                        <a:t>Howyar</a:t>
                      </a:r>
                      <a:r>
                        <a:rPr lang="en-IN" sz="1200" kern="1200" dirty="0">
                          <a:solidFill>
                            <a:srgbClr val="FFFFFF"/>
                          </a:solidFill>
                          <a:latin typeface="+mn-lt"/>
                          <a:ea typeface="+mn-ea"/>
                          <a:cs typeface="+mn-cs"/>
                        </a:rPr>
                        <a:t> Reloader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rgbClr val="FFFFFF"/>
                          </a:solidFill>
                          <a:latin typeface="+mn-lt"/>
                          <a:ea typeface="+mn-ea"/>
                          <a:cs typeface="+mn-cs"/>
                        </a:rPr>
                        <a:t>UEFI Application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200" b="0" kern="1200" dirty="0">
                          <a:solidFill>
                            <a:srgbClr val="FFFFFF"/>
                          </a:solidFill>
                          <a:latin typeface="+mn-lt"/>
                          <a:ea typeface="+mn-ea"/>
                          <a:cs typeface="+mn-cs"/>
                        </a:rPr>
                        <a:t>Ransomware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IN"/>
                    </a:p>
                  </a:txBody>
                  <a:tcPr/>
                </a:tc>
                <a:tc vMerge="1">
                  <a:txBody>
                    <a:bodyPr/>
                    <a:lstStyle/>
                    <a:p>
                      <a:endParaRPr lang="en-IN"/>
                    </a:p>
                  </a:txBody>
                  <a:tcPr/>
                </a:tc>
                <a:tc rowSpan="2">
                  <a:txBody>
                    <a:bodyPr/>
                    <a:lstStyle/>
                    <a:p>
                      <a:pPr algn="l"/>
                      <a:r>
                        <a:rPr lang="en-US" sz="1200" dirty="0">
                          <a:solidFill>
                            <a:srgbClr val="F8F8F8"/>
                          </a:solidFill>
                          <a:hlinkClick r:id="rId6">
                            <a:extLst>
                              <a:ext uri="{A12FA001-AC4F-418D-AE19-62706E023703}">
                                <ahyp:hlinkClr xmlns:ahyp="http://schemas.microsoft.com/office/drawing/2018/hyperlinkcolor" val="tx"/>
                              </a:ext>
                            </a:extLst>
                          </a:hlinkClick>
                        </a:rPr>
                        <a:t>https://uefi.org/revocationlistfile</a:t>
                      </a:r>
                      <a:r>
                        <a:rPr lang="en-US" sz="1200" dirty="0">
                          <a:solidFill>
                            <a:srgbClr val="F8F8F8"/>
                          </a:solidFill>
                        </a:rPr>
                        <a:t> ,</a:t>
                      </a:r>
                    </a:p>
                    <a:p>
                      <a:pPr algn="l"/>
                      <a:r>
                        <a:rPr lang="en-US" sz="1200" dirty="0">
                          <a:solidFill>
                            <a:srgbClr val="F8F8F8"/>
                          </a:solidFill>
                          <a:hlinkClick r:id="rId7">
                            <a:extLst>
                              <a:ext uri="{A12FA001-AC4F-418D-AE19-62706E023703}">
                                <ahyp:hlinkClr xmlns:ahyp="http://schemas.microsoft.com/office/drawing/2018/hyperlinkcolor" val="tx"/>
                              </a:ext>
                            </a:extLst>
                          </a:hlinkClick>
                        </a:rPr>
                        <a:t>https://msrc.microsoft.com/update-guide/vulnerability/CVE-2024-7344</a:t>
                      </a:r>
                      <a:r>
                        <a:rPr lang="en-US" sz="1200" dirty="0">
                          <a:solidFill>
                            <a:srgbClr val="F8F8F8"/>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204115761"/>
                  </a:ext>
                </a:extLst>
              </a:tr>
              <a:tr h="282534">
                <a:tc>
                  <a:txBody>
                    <a:bodyPr/>
                    <a:lstStyle/>
                    <a:p>
                      <a:pPr algn="ctr"/>
                      <a:r>
                        <a:rPr lang="en-US" sz="1200" dirty="0">
                          <a:solidFill>
                            <a:srgbClr val="F8F8F8"/>
                          </a:solidFill>
                        </a:rPr>
                        <a:t>-</a:t>
                      </a:r>
                      <a:endParaRPr lang="en-IN" sz="1200"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vMerge="1">
                  <a:txBody>
                    <a:bodyPr/>
                    <a:lstStyle/>
                    <a:p>
                      <a:pPr algn="l"/>
                      <a:r>
                        <a:rPr lang="en-US" sz="1200" b="0" kern="1200" dirty="0">
                          <a:solidFill>
                            <a:srgbClr val="F8F8F8"/>
                          </a:solidFill>
                          <a:latin typeface="+mn-lt"/>
                          <a:ea typeface="+mn-ea"/>
                          <a:cs typeface="+mn-cs"/>
                          <a:hlinkClick r:id="rId8">
                            <a:extLst>
                              <a:ext uri="{A12FA001-AC4F-418D-AE19-62706E023703}">
                                <ahyp:hlinkClr xmlns:ahyp="http://schemas.microsoft.com/office/drawing/2018/hyperlinkcolor" val="tx"/>
                              </a:ext>
                            </a:extLst>
                          </a:hlinkClick>
                        </a:rPr>
                        <a:t>https://support.sap.com/en/my-support/knowledge-base/security-notes-news/may-2025.html</a:t>
                      </a:r>
                      <a:r>
                        <a:rPr lang="en-US" sz="1200" b="0" kern="1200" dirty="0">
                          <a:solidFill>
                            <a:srgbClr val="F8F8F8"/>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15426813"/>
                  </a:ext>
                </a:extLst>
              </a:tr>
              <a:tr h="0">
                <a:tc>
                  <a:txBody>
                    <a:bodyPr/>
                    <a:lstStyle/>
                    <a:p>
                      <a:pPr algn="ctr"/>
                      <a:r>
                        <a:rPr lang="en-IN" sz="1200" dirty="0">
                          <a:solidFill>
                            <a:srgbClr val="F8F8F8"/>
                          </a:solidFill>
                        </a:rPr>
                        <a:t>SHA1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BD35908D5A5E9F7E41A61B7AB598AB9A88DB723D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3930861"/>
                  </a:ext>
                </a:extLst>
              </a:tr>
            </a:tbl>
          </a:graphicData>
        </a:graphic>
      </p:graphicFrame>
    </p:spTree>
    <p:extLst>
      <p:ext uri="{BB962C8B-B14F-4D97-AF65-F5344CB8AC3E}">
        <p14:creationId xmlns:p14="http://schemas.microsoft.com/office/powerpoint/2010/main" val="105873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F4ACD-552F-EFAD-4866-B948557D51CE}"/>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1BBB2E6-17D0-E690-D2F3-42A68BFDF7E9}"/>
              </a:ext>
            </a:extLst>
          </p:cNvPr>
          <p:cNvSpPr txBox="1">
            <a:spLocks/>
          </p:cNvSpPr>
          <p:nvPr/>
        </p:nvSpPr>
        <p:spPr>
          <a:xfrm>
            <a:off x="6496719" y="9358989"/>
            <a:ext cx="59312" cy="18466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a:extLst>
              <a:ext uri="{FF2B5EF4-FFF2-40B4-BE49-F238E27FC236}">
                <a16:creationId xmlns:a16="http://schemas.microsoft.com/office/drawing/2014/main" id="{FA9878F8-E8E3-B1B9-1ABD-78AF4A77B547}"/>
              </a:ext>
            </a:extLst>
          </p:cNvPr>
          <p:cNvSpPr txBox="1">
            <a:spLocks/>
          </p:cNvSpPr>
          <p:nvPr/>
        </p:nvSpPr>
        <p:spPr>
          <a:xfrm>
            <a:off x="6394151" y="9387394"/>
            <a:ext cx="67326" cy="127856"/>
          </a:xfrm>
          <a:prstGeom prst="rect">
            <a:avLst/>
          </a:prstGeom>
          <a:ln>
            <a:noFill/>
          </a:ln>
        </p:spPr>
        <p:txBody>
          <a:bodyPr vert="horz" wrap="none" lIns="0" tIns="0" rIns="0" bIns="0" rtlCol="0" anchor="ctr">
            <a:spAutoFit/>
          </a:bodyPr>
          <a:lstStyle>
            <a:defPPr>
              <a:defRPr lang="en-GB"/>
            </a:defPPr>
            <a:lvl1pPr marL="0" algn="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b="1" smtClean="0">
                <a:solidFill>
                  <a:srgbClr val="FFFFFF"/>
                </a:solidFill>
                <a:latin typeface="Tahoma" panose="020B0604030504040204" pitchFamily="34" charset="0"/>
                <a:ea typeface="Tahoma" panose="020B0604030504040204" pitchFamily="34" charset="0"/>
                <a:cs typeface="Tahoma" panose="020B0604030504040204" pitchFamily="34" charset="0"/>
              </a:rPr>
              <a:pPr algn="ctr"/>
              <a:t>9</a:t>
            </a:fld>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2">
            <a:extLst>
              <a:ext uri="{FF2B5EF4-FFF2-40B4-BE49-F238E27FC236}">
                <a16:creationId xmlns:a16="http://schemas.microsoft.com/office/drawing/2014/main" id="{3625FCFF-DF34-4DB5-FB1C-30CB1A964C99}"/>
              </a:ext>
            </a:extLst>
          </p:cNvPr>
          <p:cNvSpPr txBox="1">
            <a:spLocks/>
          </p:cNvSpPr>
          <p:nvPr/>
        </p:nvSpPr>
        <p:spPr>
          <a:xfrm>
            <a:off x="260649" y="9387394"/>
            <a:ext cx="1359347" cy="127856"/>
          </a:xfrm>
          <a:prstGeom prst="rect">
            <a:avLst/>
          </a:prstGeom>
          <a:ln>
            <a:noFill/>
          </a:ln>
        </p:spPr>
        <p:txBody>
          <a:bodyPr vert="horz" wrap="none" lIns="0" tIns="0" rIns="0" bIns="0" rtlCol="0" anchor="ctr">
            <a:spAutoFit/>
          </a:bodyPr>
          <a:lstStyle>
            <a:defPPr>
              <a:defRPr lang="en-GB"/>
            </a:defPPr>
            <a:lvl1pPr marL="0" algn="ctr" defTabSz="914400" rtl="0" eaLnBrk="1" latinLnBrk="0" hangingPunct="1">
              <a:defRPr sz="83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THREAT DIGEST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WEEKLY</a:t>
            </a:r>
          </a:p>
        </p:txBody>
      </p:sp>
      <p:sp>
        <p:nvSpPr>
          <p:cNvPr id="2" name="TextBox 1">
            <a:extLst>
              <a:ext uri="{FF2B5EF4-FFF2-40B4-BE49-F238E27FC236}">
                <a16:creationId xmlns:a16="http://schemas.microsoft.com/office/drawing/2014/main" id="{2FCFEBFD-5DA1-2711-9A12-099347C09CF1}"/>
              </a:ext>
            </a:extLst>
          </p:cNvPr>
          <p:cNvSpPr txBox="1"/>
          <p:nvPr/>
        </p:nvSpPr>
        <p:spPr>
          <a:xfrm>
            <a:off x="171644" y="9172420"/>
            <a:ext cx="6556031" cy="215444"/>
          </a:xfrm>
          <a:prstGeom prst="rect">
            <a:avLst/>
          </a:prstGeom>
          <a:noFill/>
        </p:spPr>
        <p:txBody>
          <a:bodyPr wrap="square">
            <a:spAutoFit/>
          </a:bodyPr>
          <a:lstStyle/>
          <a:p>
            <a:r>
              <a:rPr lang="en-US" sz="800" b="0" i="0" dirty="0">
                <a:solidFill>
                  <a:srgbClr val="FFFFFF"/>
                </a:solidFill>
                <a:effectLst/>
              </a:rPr>
              <a:t>The IOCs (Indicators of Compromise) for the attacks executed are listed in the appendix section at the end of the report.</a:t>
            </a:r>
            <a:endParaRPr lang="en-AE" sz="800" dirty="0">
              <a:solidFill>
                <a:srgbClr val="FFFFFF"/>
              </a:solidFill>
            </a:endParaRPr>
          </a:p>
        </p:txBody>
      </p:sp>
      <p:graphicFrame>
        <p:nvGraphicFramePr>
          <p:cNvPr id="8" name="Table 7">
            <a:extLst>
              <a:ext uri="{FF2B5EF4-FFF2-40B4-BE49-F238E27FC236}">
                <a16:creationId xmlns:a16="http://schemas.microsoft.com/office/drawing/2014/main" id="{78E36674-BAD9-18FC-E95D-AC8C4A83F920}"/>
              </a:ext>
            </a:extLst>
          </p:cNvPr>
          <p:cNvGraphicFramePr>
            <a:graphicFrameLocks noGrp="1"/>
          </p:cNvGraphicFramePr>
          <p:nvPr>
            <p:extLst>
              <p:ext uri="{D42A27DB-BD31-4B8C-83A1-F6EECF244321}">
                <p14:modId xmlns:p14="http://schemas.microsoft.com/office/powerpoint/2010/main" val="2084830282"/>
              </p:ext>
            </p:extLst>
          </p:nvPr>
        </p:nvGraphicFramePr>
        <p:xfrm>
          <a:off x="351991" y="190232"/>
          <a:ext cx="6295380" cy="4003514"/>
        </p:xfrm>
        <a:graphic>
          <a:graphicData uri="http://schemas.openxmlformats.org/drawingml/2006/table">
            <a:tbl>
              <a:tblPr firstRow="1" bandRow="1">
                <a:tableStyleId>{5C22544A-7EE6-4342-B048-85BDC9FD1C3A}</a:tableStyleId>
              </a:tblPr>
              <a:tblGrid>
                <a:gridCol w="1074788">
                  <a:extLst>
                    <a:ext uri="{9D8B030D-6E8A-4147-A177-3AD203B41FA5}">
                      <a16:colId xmlns:a16="http://schemas.microsoft.com/office/drawing/2014/main" val="3149082024"/>
                    </a:ext>
                  </a:extLst>
                </a:gridCol>
                <a:gridCol w="3081611">
                  <a:extLst>
                    <a:ext uri="{9D8B030D-6E8A-4147-A177-3AD203B41FA5}">
                      <a16:colId xmlns:a16="http://schemas.microsoft.com/office/drawing/2014/main" val="3617402913"/>
                    </a:ext>
                  </a:extLst>
                </a:gridCol>
                <a:gridCol w="1031350">
                  <a:extLst>
                    <a:ext uri="{9D8B030D-6E8A-4147-A177-3AD203B41FA5}">
                      <a16:colId xmlns:a16="http://schemas.microsoft.com/office/drawing/2014/main" val="3433295027"/>
                    </a:ext>
                  </a:extLst>
                </a:gridCol>
                <a:gridCol w="1107631">
                  <a:extLst>
                    <a:ext uri="{9D8B030D-6E8A-4147-A177-3AD203B41FA5}">
                      <a16:colId xmlns:a16="http://schemas.microsoft.com/office/drawing/2014/main" val="1060763334"/>
                    </a:ext>
                  </a:extLst>
                </a:gridCol>
              </a:tblGrid>
              <a:tr h="421639">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72034">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solidFill>
                            <a:srgbClr val="FFD07F"/>
                          </a:solidFill>
                          <a:hlinkClick r:id="rId3">
                            <a:extLst>
                              <a:ext uri="{A12FA001-AC4F-418D-AE19-62706E023703}">
                                <ahyp:hlinkClr xmlns:ahyp="http://schemas.microsoft.com/office/drawing/2018/hyperlinkcolor" val="tx"/>
                              </a:ext>
                            </a:extLst>
                          </a:hlinkClick>
                        </a:rPr>
                        <a:t>SnakeDisk</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err="1">
                          <a:solidFill>
                            <a:srgbClr val="FFFFFF"/>
                          </a:solidFill>
                        </a:rPr>
                        <a:t>SnakeDisk</a:t>
                      </a:r>
                      <a:r>
                        <a:rPr lang="en-US" sz="1200" dirty="0">
                          <a:solidFill>
                            <a:srgbClr val="FFFFFF"/>
                          </a:solidFill>
                        </a:rPr>
                        <a:t> is a USB-propagating worm attributed to Hive0154 that runs via DLL sideloading. It uses a deceptive export stub and accepts two modes: -Embedding (infects USB drives and drops the embedded payload when a device is removed) and -hope (immediately drops and executes the embedded payload), enabling both delayed USB-based spread and instant execution.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Social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421639">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Data Theft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4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223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0" kern="1200" dirty="0">
                          <a:solidFill>
                            <a:srgbClr val="FFFFFF"/>
                          </a:solidFill>
                          <a:latin typeface="+mn-lt"/>
                          <a:ea typeface="+mn-ea"/>
                          <a:cs typeface="+mn-cs"/>
                        </a:rPr>
                        <a:t>USB worm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4216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664760">
                <a:tc>
                  <a:txBody>
                    <a:bodyPr/>
                    <a:lstStyle/>
                    <a:p>
                      <a:pPr algn="ctr"/>
                      <a:r>
                        <a:rPr lang="en-IN" sz="1200" dirty="0">
                          <a:solidFill>
                            <a:srgbClr val="F8F8F8"/>
                          </a:solidFill>
                        </a:rPr>
                        <a:t>Hive0154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4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015426813"/>
                  </a:ext>
                </a:extLst>
              </a:tr>
              <a:tr h="372034">
                <a:tc>
                  <a:txBody>
                    <a:bodyPr/>
                    <a:lstStyle/>
                    <a:p>
                      <a:pPr algn="ctr"/>
                      <a:r>
                        <a:rPr lang="en-IN" sz="1200" dirty="0">
                          <a:solidFill>
                            <a:srgbClr val="F8F8F8"/>
                          </a:solidFill>
                        </a:rPr>
                        <a:t>SHA26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dd694aaf44731da313e4594d6ca34a6b8e0fcce505e39f8273b9242fdf6220e0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3930861"/>
                  </a:ext>
                </a:extLst>
              </a:tr>
            </a:tbl>
          </a:graphicData>
        </a:graphic>
      </p:graphicFrame>
      <p:graphicFrame>
        <p:nvGraphicFramePr>
          <p:cNvPr id="6" name="Table 5">
            <a:extLst>
              <a:ext uri="{FF2B5EF4-FFF2-40B4-BE49-F238E27FC236}">
                <a16:creationId xmlns:a16="http://schemas.microsoft.com/office/drawing/2014/main" id="{2BA70942-9963-9905-0421-4BA3FB0E0B35}"/>
              </a:ext>
            </a:extLst>
          </p:cNvPr>
          <p:cNvGraphicFramePr>
            <a:graphicFrameLocks noGrp="1"/>
          </p:cNvGraphicFramePr>
          <p:nvPr>
            <p:extLst>
              <p:ext uri="{D42A27DB-BD31-4B8C-83A1-F6EECF244321}">
                <p14:modId xmlns:p14="http://schemas.microsoft.com/office/powerpoint/2010/main" val="3906963250"/>
              </p:ext>
            </p:extLst>
          </p:nvPr>
        </p:nvGraphicFramePr>
        <p:xfrm>
          <a:off x="351991" y="4570130"/>
          <a:ext cx="6295380" cy="4466497"/>
        </p:xfrm>
        <a:graphic>
          <a:graphicData uri="http://schemas.openxmlformats.org/drawingml/2006/table">
            <a:tbl>
              <a:tblPr firstRow="1" bandRow="1">
                <a:tableStyleId>{5C22544A-7EE6-4342-B048-85BDC9FD1C3A}</a:tableStyleId>
              </a:tblPr>
              <a:tblGrid>
                <a:gridCol w="1031536">
                  <a:extLst>
                    <a:ext uri="{9D8B030D-6E8A-4147-A177-3AD203B41FA5}">
                      <a16:colId xmlns:a16="http://schemas.microsoft.com/office/drawing/2014/main" val="3149082024"/>
                    </a:ext>
                  </a:extLst>
                </a:gridCol>
                <a:gridCol w="2891293">
                  <a:extLst>
                    <a:ext uri="{9D8B030D-6E8A-4147-A177-3AD203B41FA5}">
                      <a16:colId xmlns:a16="http://schemas.microsoft.com/office/drawing/2014/main" val="3617402913"/>
                    </a:ext>
                  </a:extLst>
                </a:gridCol>
                <a:gridCol w="1261684">
                  <a:extLst>
                    <a:ext uri="{9D8B030D-6E8A-4147-A177-3AD203B41FA5}">
                      <a16:colId xmlns:a16="http://schemas.microsoft.com/office/drawing/2014/main" val="3433295027"/>
                    </a:ext>
                  </a:extLst>
                </a:gridCol>
                <a:gridCol w="1110867">
                  <a:extLst>
                    <a:ext uri="{9D8B030D-6E8A-4147-A177-3AD203B41FA5}">
                      <a16:colId xmlns:a16="http://schemas.microsoft.com/office/drawing/2014/main" val="1060763334"/>
                    </a:ext>
                  </a:extLst>
                </a:gridCol>
              </a:tblGrid>
              <a:tr h="368691">
                <a:tc>
                  <a:txBody>
                    <a:bodyPr/>
                    <a:lstStyle/>
                    <a:p>
                      <a:pPr algn="ctr"/>
                      <a:r>
                        <a:rPr lang="en-US" sz="1400" b="1" kern="1200" dirty="0">
                          <a:solidFill>
                            <a:srgbClr val="FFFFFF"/>
                          </a:solidFill>
                          <a:latin typeface="+mn-lt"/>
                          <a:ea typeface="+mn-ea"/>
                          <a:cs typeface="+mn-cs"/>
                        </a:rPr>
                        <a:t>NAME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algn="ctr"/>
                      <a:r>
                        <a:rPr lang="en-US" sz="1400" b="1" kern="1200" dirty="0">
                          <a:solidFill>
                            <a:srgbClr val="FFFFFF"/>
                          </a:solidFill>
                          <a:latin typeface="+mn-lt"/>
                          <a:ea typeface="+mn-ea"/>
                          <a:cs typeface="+mn-cs"/>
                        </a:rPr>
                        <a:t>OVERVIEW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DELIVERY METHOD</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rPr>
                        <a:t>TARGETED CVE</a:t>
                      </a:r>
                      <a:endParaRPr lang="en-A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4051217723"/>
                  </a:ext>
                </a:extLst>
              </a:tr>
              <a:tr h="325315">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FFD07F"/>
                          </a:solidFill>
                          <a:hlinkClick r:id="rId3">
                            <a:extLst>
                              <a:ext uri="{A12FA001-AC4F-418D-AE19-62706E023703}">
                                <ahyp:hlinkClr xmlns:ahyp="http://schemas.microsoft.com/office/drawing/2018/hyperlinkcolor" val="tx"/>
                              </a:ext>
                            </a:extLst>
                          </a:hlinkClick>
                        </a:rPr>
                        <a:t>Yokai</a:t>
                      </a: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7">
                  <a:txBody>
                    <a:bodyPr/>
                    <a:lstStyle/>
                    <a:p>
                      <a:pPr algn="ctr"/>
                      <a:r>
                        <a:rPr lang="en-US" sz="1200" dirty="0">
                          <a:solidFill>
                            <a:srgbClr val="FFFFFF"/>
                          </a:solidFill>
                        </a:rPr>
                        <a:t>Yokai is a lightweight backdoor that establishes a reverse shell over anonymous pipes, giving operators remote command execution on the infected host. It shares architectural and tradecraft similarities with Hive0154-linked families like </a:t>
                      </a:r>
                      <a:r>
                        <a:rPr lang="en-US" sz="1200" dirty="0" err="1">
                          <a:solidFill>
                            <a:srgbClr val="FFFFFF"/>
                          </a:solidFill>
                        </a:rPr>
                        <a:t>Pubload</a:t>
                      </a:r>
                      <a:r>
                        <a:rPr lang="en-US" sz="1200" dirty="0">
                          <a:solidFill>
                            <a:srgbClr val="FFFFFF"/>
                          </a:solidFill>
                        </a:rPr>
                        <a:t>/</a:t>
                      </a:r>
                      <a:r>
                        <a:rPr lang="en-US" sz="1200" dirty="0" err="1">
                          <a:solidFill>
                            <a:srgbClr val="FFFFFF"/>
                          </a:solidFill>
                        </a:rPr>
                        <a:t>Pubshell</a:t>
                      </a:r>
                      <a:r>
                        <a:rPr lang="en-US" sz="1200" dirty="0">
                          <a:solidFill>
                            <a:srgbClr val="FFFFFF"/>
                          </a:solidFill>
                        </a:rPr>
                        <a:t> and </a:t>
                      </a:r>
                      <a:r>
                        <a:rPr lang="en-US" sz="1200" dirty="0" err="1">
                          <a:solidFill>
                            <a:srgbClr val="FFFFFF"/>
                          </a:solidFill>
                        </a:rPr>
                        <a:t>Toneshell</a:t>
                      </a:r>
                      <a:r>
                        <a:rPr lang="en-US" sz="1200" dirty="0">
                          <a:solidFill>
                            <a:srgbClr val="FFFFFF"/>
                          </a:solidFill>
                        </a:rPr>
                        <a:t>, similar pipe-based shell mechanics and C2 patterns, though it remains a distinct implant.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Calibri" panose="020F0502020204030204" pitchFamily="34" charset="0"/>
                        </a:rPr>
                        <a:t>Social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213523532"/>
                  </a:ext>
                </a:extLst>
              </a:tr>
              <a:tr h="368691">
                <a:tc vMerge="1">
                  <a:txBody>
                    <a:bodyPr/>
                    <a:lstStyle/>
                    <a:p>
                      <a:endParaRPr lang="en-US"/>
                    </a:p>
                  </a:txBody>
                  <a:tcPr/>
                </a:tc>
                <a:tc vMerge="1">
                  <a:txBody>
                    <a:bodyPr/>
                    <a:lstStyle/>
                    <a:p>
                      <a:endParaRPr lang="en-US"/>
                    </a:p>
                  </a:txBody>
                  <a:tcPr/>
                </a:tc>
                <a:tc>
                  <a:txBody>
                    <a:bodyPr/>
                    <a:lstStyle/>
                    <a:p>
                      <a:pPr algn="ctr"/>
                      <a:r>
                        <a:rPr lang="en-US" sz="1400" b="1" kern="1200" dirty="0">
                          <a:solidFill>
                            <a:srgbClr val="FFFFFF"/>
                          </a:solidFill>
                          <a:latin typeface="+mn-lt"/>
                          <a:ea typeface="+mn-ea"/>
                          <a:cs typeface="+mn-cs"/>
                        </a:rPr>
                        <a:t>IMPACT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AFFECTED PRODUCT</a:t>
                      </a:r>
                      <a:endParaRPr lang="en-AE" sz="1400" b="1"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89366464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D07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System Compromise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a:t>
                      </a:r>
                      <a:endParaRPr lang="en-IN" sz="120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62383576"/>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b="1" kern="1200" dirty="0">
                          <a:solidFill>
                            <a:srgbClr val="FFFFFF"/>
                          </a:solidFill>
                          <a:latin typeface="+mn-lt"/>
                          <a:ea typeface="+mn-ea"/>
                          <a:cs typeface="+mn-cs"/>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r>
                        <a:rPr lang="en-GB" sz="1200" b="0" kern="1200" dirty="0">
                          <a:solidFill>
                            <a:srgbClr val="FFFFFF"/>
                          </a:solidFill>
                          <a:latin typeface="+mn-lt"/>
                          <a:ea typeface="+mn-ea"/>
                          <a:cs typeface="+mn-cs"/>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485742355"/>
                  </a:ext>
                </a:extLst>
              </a:tr>
              <a:tr h="195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FFFF"/>
                          </a:solidFill>
                          <a:latin typeface="+mn-lt"/>
                          <a:ea typeface="+mn-ea"/>
                          <a:cs typeface="+mn-cs"/>
                        </a:rPr>
                        <a:t>Backdoor</a:t>
                      </a:r>
                      <a:endParaRPr lang="en-IN"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FFFF"/>
                          </a:solidFill>
                          <a:latin typeface="+mn-lt"/>
                          <a:ea typeface="+mn-ea"/>
                          <a:cs typeface="+mn-cs"/>
                        </a:rPr>
                        <a:t>-</a:t>
                      </a: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522641718"/>
                  </a:ext>
                </a:extLst>
              </a:tr>
              <a:tr h="368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ASSOCIATED  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a:r>
                        <a:rPr lang="en-US" sz="1400" b="1" kern="1200" dirty="0">
                          <a:solidFill>
                            <a:srgbClr val="FFFFFF"/>
                          </a:solidFill>
                          <a:latin typeface="+mn-lt"/>
                          <a:ea typeface="+mn-ea"/>
                          <a:cs typeface="+mn-cs"/>
                        </a:rPr>
                        <a:t>PATCH LINK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extLst>
                  <a:ext uri="{0D108BD9-81ED-4DB2-BD59-A6C34878D82A}">
                    <a16:rowId xmlns:a16="http://schemas.microsoft.com/office/drawing/2014/main" val="2142145668"/>
                  </a:ext>
                </a:extLst>
              </a:tr>
              <a:tr h="849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Hive0154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vMerge="1">
                  <a:txBody>
                    <a:bodyPr/>
                    <a:lstStyle/>
                    <a:p>
                      <a:endParaRPr lang="en-IN"/>
                    </a:p>
                  </a:txBody>
                  <a:tcPr/>
                </a:tc>
                <a:tc vMerge="1">
                  <a:txBody>
                    <a:bodyPr/>
                    <a:lstStyle/>
                    <a:p>
                      <a:endParaRPr lang="en-IN"/>
                    </a:p>
                  </a:txBody>
                  <a:tcPr/>
                </a:tc>
                <a:tc>
                  <a:txBody>
                    <a:bodyPr/>
                    <a:lstStyle/>
                    <a:p>
                      <a:pPr algn="ctr"/>
                      <a:r>
                        <a:rPr lang="en-US" sz="1200" b="0" kern="1200" dirty="0">
                          <a:solidFill>
                            <a:srgbClr val="FFFFFF"/>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1279417234"/>
                  </a:ext>
                </a:extLst>
              </a:tr>
              <a:tr h="216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dirty="0">
                          <a:solidFill>
                            <a:srgbClr val="F8F8F8"/>
                          </a:solidFill>
                        </a:rPr>
                        <a:t>IOC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gridSpan="3">
                  <a:txBody>
                    <a:bodyPr/>
                    <a:lstStyle/>
                    <a:p>
                      <a:pPr algn="ctr"/>
                      <a:r>
                        <a:rPr lang="en-US" sz="1400" b="1" dirty="0">
                          <a:solidFill>
                            <a:srgbClr val="FFFFFF"/>
                          </a:solidFill>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030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3774697048"/>
                  </a:ext>
                </a:extLst>
              </a:tr>
              <a:tr h="32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SHA256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a:solidFill>
                            <a:srgbClr val="FFFFFF"/>
                          </a:solidFill>
                        </a:rPr>
                        <a:t>35bec1d8699d29c27b66e5646e58d25ce85ea1e41481d048bcea89ea94f8fb4b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pPr algn="ctr"/>
                      <a:endParaRPr lang="en-US" sz="1200" b="0" kern="1200" dirty="0">
                        <a:solidFill>
                          <a:srgbClr val="FFFFF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extLst>
                  <a:ext uri="{0D108BD9-81ED-4DB2-BD59-A6C34878D82A}">
                    <a16:rowId xmlns:a16="http://schemas.microsoft.com/office/drawing/2014/main" val="2026558360"/>
                  </a:ext>
                </a:extLst>
              </a:tr>
              <a:tr h="32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rgbClr val="F8F8F8"/>
                          </a:solidFill>
                        </a:rPr>
                        <a:t>URL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gridSpan="3">
                  <a:txBody>
                    <a:bodyPr/>
                    <a:lstStyle/>
                    <a:p>
                      <a:pPr algn="l"/>
                      <a:r>
                        <a:rPr lang="en-US" sz="1200" dirty="0" err="1">
                          <a:solidFill>
                            <a:srgbClr val="FFFFFF"/>
                          </a:solidFill>
                        </a:rPr>
                        <a:t>hxxp</a:t>
                      </a:r>
                      <a:r>
                        <a:rPr lang="en-US" sz="1200" dirty="0">
                          <a:solidFill>
                            <a:srgbClr val="FFFFFF"/>
                          </a:solidFill>
                        </a:rPr>
                        <a:t>[:]//118[.]174[.]183[.]89/</a:t>
                      </a:r>
                      <a:r>
                        <a:rPr lang="en-US" sz="1200" dirty="0" err="1">
                          <a:solidFill>
                            <a:srgbClr val="FFFFFF"/>
                          </a:solidFill>
                        </a:rPr>
                        <a:t>kptinfo</a:t>
                      </a:r>
                      <a:r>
                        <a:rPr lang="en-US" sz="1200" dirty="0">
                          <a:solidFill>
                            <a:srgbClr val="FFFFFF"/>
                          </a:solidFill>
                        </a:rPr>
                        <a:t>/import/index[.]</a:t>
                      </a:r>
                      <a:r>
                        <a:rPr lang="en-US" sz="1200" dirty="0" err="1">
                          <a:solidFill>
                            <a:srgbClr val="FFFFFF"/>
                          </a:solidFill>
                        </a:rPr>
                        <a:t>php</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0404"/>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09665468"/>
                  </a:ext>
                </a:extLst>
              </a:tr>
            </a:tbl>
          </a:graphicData>
        </a:graphic>
      </p:graphicFrame>
    </p:spTree>
    <p:extLst>
      <p:ext uri="{BB962C8B-B14F-4D97-AF65-F5344CB8AC3E}">
        <p14:creationId xmlns:p14="http://schemas.microsoft.com/office/powerpoint/2010/main" val="3300630298"/>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rgbClr val="DF001A"/>
      </a:lt1>
      <a:dk2>
        <a:srgbClr val="44546A"/>
      </a:dk2>
      <a:lt2>
        <a:srgbClr val="DF001A"/>
      </a:lt2>
      <a:accent1>
        <a:srgbClr val="FFC000"/>
      </a:accent1>
      <a:accent2>
        <a:srgbClr val="FF0000"/>
      </a:accent2>
      <a:accent3>
        <a:srgbClr val="750000"/>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46178</TotalTime>
  <Words>4019</Words>
  <Application>Microsoft Office PowerPoint</Application>
  <PresentationFormat>A4 Paper (210x297 mm)</PresentationFormat>
  <Paragraphs>967</Paragraphs>
  <Slides>26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 Narrow</vt:lpstr>
      <vt:lpstr>Arial</vt:lpstr>
      <vt:lpstr>Calibri</vt:lpstr>
      <vt:lpstr>Calibri (Body)</vt:lpstr>
      <vt:lpstr>Calibri Light</vt:lpstr>
      <vt:lpstr>Open Sans Bold</vt:lpstr>
      <vt:lpstr>Open Sans Regular</vt:lpstr>
      <vt:lpstr>Open Sans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Threat Digest</dc:title>
  <dc:creator>Sampada</dc:creator>
  <cp:lastModifiedBy>Sakshi Mirikar</cp:lastModifiedBy>
  <cp:revision>8036</cp:revision>
  <dcterms:created xsi:type="dcterms:W3CDTF">2022-05-11T06:27:29Z</dcterms:created>
  <dcterms:modified xsi:type="dcterms:W3CDTF">2025-09-22T14:56:39Z</dcterms:modified>
</cp:coreProperties>
</file>